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ags/tag1.xml" ContentType="application/vnd.openxmlformats-officedocument.presentationml.tags+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6" r:id="rId2"/>
    <p:sldId id="258" r:id="rId3"/>
    <p:sldId id="296" r:id="rId4"/>
    <p:sldId id="298" r:id="rId5"/>
    <p:sldId id="299" r:id="rId6"/>
    <p:sldId id="302" r:id="rId7"/>
    <p:sldId id="303" r:id="rId8"/>
    <p:sldId id="304" r:id="rId9"/>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9D26B"/>
    <a:srgbClr val="05B443"/>
    <a:srgbClr val="039476"/>
    <a:srgbClr val="0FC057"/>
    <a:srgbClr val="017260"/>
    <a:srgbClr val="404040"/>
    <a:srgbClr val="3EB39C"/>
    <a:srgbClr val="D31749"/>
    <a:srgbClr val="349182"/>
    <a:srgbClr val="D3124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556" autoAdjust="0"/>
    <p:restoredTop sz="94660"/>
  </p:normalViewPr>
  <p:slideViewPr>
    <p:cSldViewPr snapToGrid="0">
      <p:cViewPr varScale="1">
        <p:scale>
          <a:sx n="70" d="100"/>
          <a:sy n="70" d="100"/>
        </p:scale>
        <p:origin x="32" y="56"/>
      </p:cViewPr>
      <p:guideLst/>
    </p:cSldViewPr>
  </p:slideViewPr>
  <p:notesTextViewPr>
    <p:cViewPr>
      <p:scale>
        <a:sx n="1" d="1"/>
        <a:sy n="1" d="1"/>
      </p:scale>
      <p:origin x="0" y="0"/>
    </p:cViewPr>
  </p:notesTextViewPr>
  <p:sorterViewPr>
    <p:cViewPr>
      <p:scale>
        <a:sx n="100" d="100"/>
        <a:sy n="100" d="100"/>
      </p:scale>
      <p:origin x="0" y="-3834"/>
    </p:cViewPr>
  </p:sorterViewPr>
  <p:notesViewPr>
    <p:cSldViewPr snapToGrid="0" showGuides="1">
      <p:cViewPr varScale="1">
        <p:scale>
          <a:sx n="57" d="100"/>
          <a:sy n="57" d="100"/>
        </p:scale>
        <p:origin x="2358"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0395EFB-BB08-4FCA-A494-2C806D3A14E8}" type="datetimeFigureOut">
              <a:rPr lang="zh-CN" altLang="en-US" smtClean="0"/>
              <a:t>2021/5/7</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BB1F8E-B50D-407A-B174-AC7CD5B3DB4E}" type="slidenum">
              <a:rPr lang="zh-CN" altLang="en-US" smtClean="0"/>
              <a:t>‹#›</a:t>
            </a:fld>
            <a:endParaRPr lang="zh-CN" altLang="en-US"/>
          </a:p>
        </p:txBody>
      </p:sp>
    </p:spTree>
    <p:extLst>
      <p:ext uri="{BB962C8B-B14F-4D97-AF65-F5344CB8AC3E}">
        <p14:creationId xmlns:p14="http://schemas.microsoft.com/office/powerpoint/2010/main" val="12430629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标题幻灯片">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C84DE1F2-FD67-4B52-960F-321A6B2C7ADD}"/>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dirty="0"/>
              <a:t>单击此处编辑母版标题样式</a:t>
            </a:r>
          </a:p>
        </p:txBody>
      </p:sp>
      <p:sp>
        <p:nvSpPr>
          <p:cNvPr id="3" name="副标题 2">
            <a:extLst>
              <a:ext uri="{FF2B5EF4-FFF2-40B4-BE49-F238E27FC236}">
                <a16:creationId xmlns="" xmlns:a16="http://schemas.microsoft.com/office/drawing/2014/main" id="{0323CF0B-DF86-449B-A8EC-25BADB75696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p>
        </p:txBody>
      </p:sp>
      <p:sp>
        <p:nvSpPr>
          <p:cNvPr id="4" name="日期占位符 3">
            <a:extLst>
              <a:ext uri="{FF2B5EF4-FFF2-40B4-BE49-F238E27FC236}">
                <a16:creationId xmlns="" xmlns:a16="http://schemas.microsoft.com/office/drawing/2014/main" id="{15AE9AC1-4E21-47A6-822B-4AB0E8377AC3}"/>
              </a:ext>
            </a:extLst>
          </p:cNvPr>
          <p:cNvSpPr>
            <a:spLocks noGrp="1"/>
          </p:cNvSpPr>
          <p:nvPr>
            <p:ph type="dt" sz="half" idx="10"/>
          </p:nvPr>
        </p:nvSpPr>
        <p:spPr/>
        <p:txBody>
          <a:bodyPr/>
          <a:lstStyle/>
          <a:p>
            <a:fld id="{E250555F-28B7-4D93-84E6-506AF3F43480}" type="datetimeFigureOut">
              <a:rPr lang="zh-CN" altLang="en-US" smtClean="0"/>
              <a:t>2021/5/7</a:t>
            </a:fld>
            <a:endParaRPr lang="zh-CN" altLang="en-US"/>
          </a:p>
        </p:txBody>
      </p:sp>
      <p:sp>
        <p:nvSpPr>
          <p:cNvPr id="5" name="页脚占位符 4">
            <a:extLst>
              <a:ext uri="{FF2B5EF4-FFF2-40B4-BE49-F238E27FC236}">
                <a16:creationId xmlns="" xmlns:a16="http://schemas.microsoft.com/office/drawing/2014/main" id="{02E34DE5-DB5E-47AE-9DD4-44ECC6E7A3FE}"/>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 xmlns:a16="http://schemas.microsoft.com/office/drawing/2014/main" id="{2DC4F94A-77A2-4FB3-A8B2-9CD300EC57D4}"/>
              </a:ext>
            </a:extLst>
          </p:cNvPr>
          <p:cNvSpPr>
            <a:spLocks noGrp="1"/>
          </p:cNvSpPr>
          <p:nvPr>
            <p:ph type="sldNum" sz="quarter" idx="12"/>
          </p:nvPr>
        </p:nvSpPr>
        <p:spPr>
          <a:xfrm>
            <a:off x="8610600" y="6356350"/>
            <a:ext cx="2743200" cy="365125"/>
          </a:xfrm>
          <a:prstGeom prst="rect">
            <a:avLst/>
          </a:prstGeom>
        </p:spPr>
        <p:txBody>
          <a:bodyPr/>
          <a:lstStyle/>
          <a:p>
            <a:fld id="{8F7C5FD7-AE29-4E36-9C64-663FF3830307}" type="slidenum">
              <a:rPr lang="zh-CN" altLang="en-US" smtClean="0"/>
              <a:t>‹#›</a:t>
            </a:fld>
            <a:endParaRPr lang="zh-CN" altLang="en-US"/>
          </a:p>
        </p:txBody>
      </p:sp>
    </p:spTree>
    <p:extLst>
      <p:ext uri="{BB962C8B-B14F-4D97-AF65-F5344CB8AC3E}">
        <p14:creationId xmlns:p14="http://schemas.microsoft.com/office/powerpoint/2010/main" val="201314594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DF14F579-1FE2-402F-BED6-DDB0D3717A12}"/>
              </a:ext>
            </a:extLst>
          </p:cNvPr>
          <p:cNvSpPr>
            <a:spLocks noGrp="1"/>
          </p:cNvSpPr>
          <p:nvPr>
            <p:ph type="title"/>
          </p:nvPr>
        </p:nvSpPr>
        <p:spPr>
          <a:xfrm>
            <a:off x="1388771" y="116243"/>
            <a:ext cx="9414457" cy="1094894"/>
          </a:xfrm>
        </p:spPr>
        <p:txBody>
          <a:bodyPr>
            <a:normAutofit/>
          </a:bodyPr>
          <a:lstStyle>
            <a:lvl1pPr algn="ctr">
              <a:defRPr sz="3600" b="1" spc="600">
                <a:solidFill>
                  <a:schemeClr val="bg1"/>
                </a:solidFill>
                <a:latin typeface="微软雅黑" panose="020B0503020204020204" pitchFamily="34" charset="-122"/>
                <a:ea typeface="微软雅黑" panose="020B0503020204020204" pitchFamily="34" charset="-122"/>
              </a:defRPr>
            </a:lvl1pPr>
          </a:lstStyle>
          <a:p>
            <a:r>
              <a:rPr lang="zh-CN" altLang="en-US" dirty="0"/>
              <a:t>单击此处编辑母版标题样式</a:t>
            </a:r>
          </a:p>
        </p:txBody>
      </p:sp>
    </p:spTree>
    <p:extLst>
      <p:ext uri="{BB962C8B-B14F-4D97-AF65-F5344CB8AC3E}">
        <p14:creationId xmlns:p14="http://schemas.microsoft.com/office/powerpoint/2010/main" val="185282963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标题和内容">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DF14F579-1FE2-402F-BED6-DDB0D3717A12}"/>
              </a:ext>
            </a:extLst>
          </p:cNvPr>
          <p:cNvSpPr>
            <a:spLocks noGrp="1"/>
          </p:cNvSpPr>
          <p:nvPr>
            <p:ph type="title"/>
          </p:nvPr>
        </p:nvSpPr>
        <p:spPr>
          <a:xfrm>
            <a:off x="1388771" y="116243"/>
            <a:ext cx="9414457" cy="1094894"/>
          </a:xfrm>
        </p:spPr>
        <p:txBody>
          <a:bodyPr>
            <a:normAutofit/>
          </a:bodyPr>
          <a:lstStyle>
            <a:lvl1pPr algn="ctr">
              <a:defRPr sz="3600" b="1" spc="600">
                <a:solidFill>
                  <a:schemeClr val="bg1"/>
                </a:solidFill>
                <a:latin typeface="微软雅黑" panose="020B0503020204020204" pitchFamily="34" charset="-122"/>
                <a:ea typeface="微软雅黑" panose="020B0503020204020204" pitchFamily="34" charset="-122"/>
              </a:defRPr>
            </a:lvl1pPr>
          </a:lstStyle>
          <a:p>
            <a:r>
              <a:rPr lang="zh-CN" altLang="en-US" dirty="0"/>
              <a:t>单击此处编辑母版标题样式</a:t>
            </a:r>
          </a:p>
        </p:txBody>
      </p:sp>
      <p:sp>
        <p:nvSpPr>
          <p:cNvPr id="3" name="内容占位符 2">
            <a:extLst>
              <a:ext uri="{FF2B5EF4-FFF2-40B4-BE49-F238E27FC236}">
                <a16:creationId xmlns="" xmlns:a16="http://schemas.microsoft.com/office/drawing/2014/main" id="{9ECFAAEE-FAE9-49B2-83A2-4B8D832D7107}"/>
              </a:ext>
            </a:extLst>
          </p:cNvPr>
          <p:cNvSpPr>
            <a:spLocks noGrp="1"/>
          </p:cNvSpPr>
          <p:nvPr>
            <p:ph idx="1"/>
          </p:nvPr>
        </p:nvSpPr>
        <p:spPr/>
        <p:txBody>
          <a:bodyPr>
            <a:normAutofit/>
          </a:bodyPr>
          <a:lstStyle>
            <a:lvl1pPr>
              <a:defRPr sz="2000">
                <a:solidFill>
                  <a:schemeClr val="bg1"/>
                </a:solidFill>
                <a:latin typeface="微软雅黑" panose="020B0503020204020204" pitchFamily="34" charset="-122"/>
                <a:ea typeface="微软雅黑" panose="020B0503020204020204" pitchFamily="34" charset="-122"/>
              </a:defRPr>
            </a:lvl1pPr>
            <a:lvl2pPr>
              <a:defRPr sz="1800">
                <a:solidFill>
                  <a:schemeClr val="bg1"/>
                </a:solidFill>
                <a:latin typeface="微软雅黑" panose="020B0503020204020204" pitchFamily="34" charset="-122"/>
                <a:ea typeface="微软雅黑" panose="020B0503020204020204" pitchFamily="34" charset="-122"/>
              </a:defRPr>
            </a:lvl2pPr>
            <a:lvl3pPr>
              <a:defRPr sz="1600">
                <a:solidFill>
                  <a:schemeClr val="bg1"/>
                </a:solidFill>
                <a:latin typeface="微软雅黑" panose="020B0503020204020204" pitchFamily="34" charset="-122"/>
                <a:ea typeface="微软雅黑" panose="020B0503020204020204" pitchFamily="34" charset="-122"/>
              </a:defRPr>
            </a:lvl3pPr>
            <a:lvl4pPr>
              <a:defRPr sz="1400">
                <a:solidFill>
                  <a:schemeClr val="bg1"/>
                </a:solidFill>
                <a:latin typeface="微软雅黑" panose="020B0503020204020204" pitchFamily="34" charset="-122"/>
                <a:ea typeface="微软雅黑" panose="020B0503020204020204" pitchFamily="34" charset="-122"/>
              </a:defRPr>
            </a:lvl4pPr>
            <a:lvl5pPr>
              <a:defRPr sz="1400">
                <a:solidFill>
                  <a:schemeClr val="bg1"/>
                </a:solidFill>
                <a:latin typeface="微软雅黑" panose="020B0503020204020204" pitchFamily="34" charset="-122"/>
                <a:ea typeface="微软雅黑" panose="020B0503020204020204" pitchFamily="34" charset="-122"/>
              </a:defRPr>
            </a:lvl5p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cxnSp>
        <p:nvCxnSpPr>
          <p:cNvPr id="17" name="直接连接符 16">
            <a:extLst>
              <a:ext uri="{FF2B5EF4-FFF2-40B4-BE49-F238E27FC236}">
                <a16:creationId xmlns:a16="http://schemas.microsoft.com/office/drawing/2014/main" xmlns="" id="{5B7E244C-6B3D-4300-9E21-C6D6215FF910}"/>
              </a:ext>
            </a:extLst>
          </p:cNvPr>
          <p:cNvCxnSpPr>
            <a:cxnSpLocks/>
          </p:cNvCxnSpPr>
          <p:nvPr userDrawn="1"/>
        </p:nvCxnSpPr>
        <p:spPr>
          <a:xfrm>
            <a:off x="5711322" y="1095732"/>
            <a:ext cx="740357"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8655189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标题和内容">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内容占位符 2">
            <a:extLst>
              <a:ext uri="{FF2B5EF4-FFF2-40B4-BE49-F238E27FC236}">
                <a16:creationId xmlns="" xmlns:a16="http://schemas.microsoft.com/office/drawing/2014/main" id="{9ECFAAEE-FAE9-49B2-83A2-4B8D832D7107}"/>
              </a:ext>
            </a:extLst>
          </p:cNvPr>
          <p:cNvSpPr>
            <a:spLocks noGrp="1"/>
          </p:cNvSpPr>
          <p:nvPr>
            <p:ph idx="1"/>
          </p:nvPr>
        </p:nvSpPr>
        <p:spPr/>
        <p:txBody>
          <a:bodyPr>
            <a:normAutofit/>
          </a:bodyPr>
          <a:lstStyle>
            <a:lvl1pPr>
              <a:defRPr sz="2000">
                <a:solidFill>
                  <a:schemeClr val="bg1"/>
                </a:solidFill>
                <a:latin typeface="微软雅黑" panose="020B0503020204020204" pitchFamily="34" charset="-122"/>
                <a:ea typeface="微软雅黑" panose="020B0503020204020204" pitchFamily="34" charset="-122"/>
              </a:defRPr>
            </a:lvl1pPr>
            <a:lvl2pPr>
              <a:defRPr sz="1800">
                <a:solidFill>
                  <a:schemeClr val="bg1"/>
                </a:solidFill>
                <a:latin typeface="微软雅黑" panose="020B0503020204020204" pitchFamily="34" charset="-122"/>
                <a:ea typeface="微软雅黑" panose="020B0503020204020204" pitchFamily="34" charset="-122"/>
              </a:defRPr>
            </a:lvl2pPr>
            <a:lvl3pPr>
              <a:defRPr sz="1600">
                <a:solidFill>
                  <a:schemeClr val="bg1"/>
                </a:solidFill>
                <a:latin typeface="微软雅黑" panose="020B0503020204020204" pitchFamily="34" charset="-122"/>
                <a:ea typeface="微软雅黑" panose="020B0503020204020204" pitchFamily="34" charset="-122"/>
              </a:defRPr>
            </a:lvl3pPr>
            <a:lvl4pPr>
              <a:defRPr sz="1400">
                <a:solidFill>
                  <a:schemeClr val="bg1"/>
                </a:solidFill>
                <a:latin typeface="微软雅黑" panose="020B0503020204020204" pitchFamily="34" charset="-122"/>
                <a:ea typeface="微软雅黑" panose="020B0503020204020204" pitchFamily="34" charset="-122"/>
              </a:defRPr>
            </a:lvl4pPr>
            <a:lvl5pPr>
              <a:defRPr sz="1400">
                <a:solidFill>
                  <a:schemeClr val="bg1"/>
                </a:solidFill>
                <a:latin typeface="微软雅黑" panose="020B0503020204020204" pitchFamily="34" charset="-122"/>
                <a:ea typeface="微软雅黑" panose="020B0503020204020204" pitchFamily="34" charset="-122"/>
              </a:defRPr>
            </a:lvl5p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7" name="标题 1">
            <a:extLst>
              <a:ext uri="{FF2B5EF4-FFF2-40B4-BE49-F238E27FC236}">
                <a16:creationId xmlns="" xmlns:a16="http://schemas.microsoft.com/office/drawing/2014/main" id="{DF14F579-1FE2-402F-BED6-DDB0D3717A12}"/>
              </a:ext>
            </a:extLst>
          </p:cNvPr>
          <p:cNvSpPr>
            <a:spLocks noGrp="1"/>
          </p:cNvSpPr>
          <p:nvPr>
            <p:ph type="title"/>
          </p:nvPr>
        </p:nvSpPr>
        <p:spPr>
          <a:xfrm>
            <a:off x="1388771" y="116243"/>
            <a:ext cx="9414457" cy="1094894"/>
          </a:xfrm>
        </p:spPr>
        <p:txBody>
          <a:bodyPr>
            <a:normAutofit/>
          </a:bodyPr>
          <a:lstStyle>
            <a:lvl1pPr algn="ctr">
              <a:defRPr sz="3600" b="1" spc="600">
                <a:solidFill>
                  <a:schemeClr val="bg1"/>
                </a:solidFill>
                <a:latin typeface="微软雅黑" panose="020B0503020204020204" pitchFamily="34" charset="-122"/>
                <a:ea typeface="微软雅黑" panose="020B0503020204020204" pitchFamily="34" charset="-122"/>
              </a:defRPr>
            </a:lvl1pPr>
          </a:lstStyle>
          <a:p>
            <a:r>
              <a:rPr lang="zh-CN" altLang="en-US" dirty="0"/>
              <a:t>单击此处编辑母版标题样式</a:t>
            </a:r>
          </a:p>
        </p:txBody>
      </p:sp>
    </p:spTree>
    <p:extLst>
      <p:ext uri="{BB962C8B-B14F-4D97-AF65-F5344CB8AC3E}">
        <p14:creationId xmlns:p14="http://schemas.microsoft.com/office/powerpoint/2010/main" val="217006032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标题和内容">
    <p:spTree>
      <p:nvGrpSpPr>
        <p:cNvPr id="1" name=""/>
        <p:cNvGrpSpPr/>
        <p:nvPr/>
      </p:nvGrpSpPr>
      <p:grpSpPr>
        <a:xfrm>
          <a:off x="0" y="0"/>
          <a:ext cx="0" cy="0"/>
          <a:chOff x="0" y="0"/>
          <a:chExt cx="0" cy="0"/>
        </a:xfrm>
      </p:grpSpPr>
      <p:sp>
        <p:nvSpPr>
          <p:cNvPr id="3" name="内容占位符 2">
            <a:extLst>
              <a:ext uri="{FF2B5EF4-FFF2-40B4-BE49-F238E27FC236}">
                <a16:creationId xmlns="" xmlns:a16="http://schemas.microsoft.com/office/drawing/2014/main" id="{9ECFAAEE-FAE9-49B2-83A2-4B8D832D7107}"/>
              </a:ext>
            </a:extLst>
          </p:cNvPr>
          <p:cNvSpPr>
            <a:spLocks noGrp="1"/>
          </p:cNvSpPr>
          <p:nvPr>
            <p:ph idx="1"/>
          </p:nvPr>
        </p:nvSpPr>
        <p:spPr/>
        <p:txBody>
          <a:bodyPr>
            <a:normAutofit/>
          </a:bodyPr>
          <a:lstStyle>
            <a:lvl1pPr>
              <a:defRPr sz="2000" b="0">
                <a:solidFill>
                  <a:schemeClr val="bg1"/>
                </a:solidFill>
                <a:latin typeface="微软雅黑" panose="020B0503020204020204" pitchFamily="34" charset="-122"/>
                <a:ea typeface="微软雅黑" panose="020B0503020204020204" pitchFamily="34" charset="-122"/>
              </a:defRPr>
            </a:lvl1pPr>
            <a:lvl2pPr>
              <a:defRPr sz="1800" b="0">
                <a:solidFill>
                  <a:schemeClr val="bg1"/>
                </a:solidFill>
                <a:latin typeface="微软雅黑" panose="020B0503020204020204" pitchFamily="34" charset="-122"/>
                <a:ea typeface="微软雅黑" panose="020B0503020204020204" pitchFamily="34" charset="-122"/>
              </a:defRPr>
            </a:lvl2pPr>
            <a:lvl3pPr>
              <a:defRPr sz="1600" b="0">
                <a:solidFill>
                  <a:schemeClr val="bg1"/>
                </a:solidFill>
                <a:latin typeface="微软雅黑" panose="020B0503020204020204" pitchFamily="34" charset="-122"/>
                <a:ea typeface="微软雅黑" panose="020B0503020204020204" pitchFamily="34" charset="-122"/>
              </a:defRPr>
            </a:lvl3pPr>
            <a:lvl4pPr>
              <a:defRPr sz="1400" b="0">
                <a:solidFill>
                  <a:schemeClr val="bg1"/>
                </a:solidFill>
                <a:latin typeface="微软雅黑" panose="020B0503020204020204" pitchFamily="34" charset="-122"/>
                <a:ea typeface="微软雅黑" panose="020B0503020204020204" pitchFamily="34" charset="-122"/>
              </a:defRPr>
            </a:lvl4pPr>
            <a:lvl5pPr>
              <a:defRPr sz="1400" b="0">
                <a:solidFill>
                  <a:schemeClr val="bg1"/>
                </a:solidFill>
                <a:latin typeface="微软雅黑" panose="020B0503020204020204" pitchFamily="34" charset="-122"/>
                <a:ea typeface="微软雅黑" panose="020B0503020204020204" pitchFamily="34" charset="-122"/>
              </a:defRPr>
            </a:lvl5p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14" name="标题 1">
            <a:extLst>
              <a:ext uri="{FF2B5EF4-FFF2-40B4-BE49-F238E27FC236}">
                <a16:creationId xmlns="" xmlns:a16="http://schemas.microsoft.com/office/drawing/2014/main" id="{DF14F579-1FE2-402F-BED6-DDB0D3717A12}"/>
              </a:ext>
            </a:extLst>
          </p:cNvPr>
          <p:cNvSpPr>
            <a:spLocks noGrp="1"/>
          </p:cNvSpPr>
          <p:nvPr>
            <p:ph type="title"/>
          </p:nvPr>
        </p:nvSpPr>
        <p:spPr>
          <a:xfrm>
            <a:off x="1388771" y="116243"/>
            <a:ext cx="9414457" cy="1094894"/>
          </a:xfrm>
        </p:spPr>
        <p:txBody>
          <a:bodyPr>
            <a:normAutofit/>
          </a:bodyPr>
          <a:lstStyle>
            <a:lvl1pPr algn="ctr">
              <a:defRPr sz="3600" b="1" spc="600">
                <a:solidFill>
                  <a:schemeClr val="bg1"/>
                </a:solidFill>
                <a:latin typeface="微软雅黑" panose="020B0503020204020204" pitchFamily="34" charset="-122"/>
                <a:ea typeface="微软雅黑" panose="020B0503020204020204" pitchFamily="34" charset="-122"/>
              </a:defRPr>
            </a:lvl1pPr>
          </a:lstStyle>
          <a:p>
            <a:r>
              <a:rPr lang="zh-CN" altLang="en-US" dirty="0"/>
              <a:t>单击此处编辑母版标题样式</a:t>
            </a:r>
          </a:p>
        </p:txBody>
      </p:sp>
      <p:cxnSp>
        <p:nvCxnSpPr>
          <p:cNvPr id="6" name="直接连接符 5">
            <a:extLst>
              <a:ext uri="{FF2B5EF4-FFF2-40B4-BE49-F238E27FC236}">
                <a16:creationId xmlns:a16="http://schemas.microsoft.com/office/drawing/2014/main" xmlns="" id="{5B7E244C-6B3D-4300-9E21-C6D6215FF910}"/>
              </a:ext>
            </a:extLst>
          </p:cNvPr>
          <p:cNvCxnSpPr>
            <a:cxnSpLocks/>
          </p:cNvCxnSpPr>
          <p:nvPr userDrawn="1"/>
        </p:nvCxnSpPr>
        <p:spPr>
          <a:xfrm>
            <a:off x="5711322" y="1095732"/>
            <a:ext cx="740357"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465838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3" name="矩形 2"/>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 xmlns:a16="http://schemas.microsoft.com/office/drawing/2014/main" id="{DF14F579-1FE2-402F-BED6-DDB0D3717A12}"/>
              </a:ext>
            </a:extLst>
          </p:cNvPr>
          <p:cNvSpPr>
            <a:spLocks noGrp="1"/>
          </p:cNvSpPr>
          <p:nvPr>
            <p:ph type="title"/>
          </p:nvPr>
        </p:nvSpPr>
        <p:spPr>
          <a:xfrm>
            <a:off x="1388771" y="116243"/>
            <a:ext cx="9414457" cy="1094894"/>
          </a:xfrm>
        </p:spPr>
        <p:txBody>
          <a:bodyPr>
            <a:normAutofit/>
          </a:bodyPr>
          <a:lstStyle>
            <a:lvl1pPr algn="ctr">
              <a:defRPr sz="3600" b="1" spc="600">
                <a:solidFill>
                  <a:schemeClr val="bg1"/>
                </a:solidFill>
                <a:latin typeface="微软雅黑" panose="020B0503020204020204" pitchFamily="34" charset="-122"/>
                <a:ea typeface="微软雅黑" panose="020B0503020204020204" pitchFamily="34" charset="-122"/>
              </a:defRPr>
            </a:lvl1pPr>
          </a:lstStyle>
          <a:p>
            <a:r>
              <a:rPr lang="zh-CN" altLang="en-US" dirty="0"/>
              <a:t>单击此处编辑母版标题样式</a:t>
            </a:r>
          </a:p>
        </p:txBody>
      </p:sp>
    </p:spTree>
    <p:extLst>
      <p:ext uri="{BB962C8B-B14F-4D97-AF65-F5344CB8AC3E}">
        <p14:creationId xmlns:p14="http://schemas.microsoft.com/office/powerpoint/2010/main" val="338664722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空白">
    <p:bg>
      <p:bgPr>
        <a:solidFill>
          <a:schemeClr val="bg1"/>
        </a:solidFill>
        <a:effectLst/>
      </p:bgPr>
    </p:bg>
    <p:spTree>
      <p:nvGrpSpPr>
        <p:cNvPr id="1" name=""/>
        <p:cNvGrpSpPr/>
        <p:nvPr/>
      </p:nvGrpSpPr>
      <p:grpSpPr>
        <a:xfrm>
          <a:off x="0" y="0"/>
          <a:ext cx="0" cy="0"/>
          <a:chOff x="0" y="0"/>
          <a:chExt cx="0" cy="0"/>
        </a:xfrm>
      </p:grpSpPr>
      <p:sp>
        <p:nvSpPr>
          <p:cNvPr id="5" name="矩形 4"/>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标题 1">
            <a:extLst>
              <a:ext uri="{FF2B5EF4-FFF2-40B4-BE49-F238E27FC236}">
                <a16:creationId xmlns="" xmlns:a16="http://schemas.microsoft.com/office/drawing/2014/main" id="{DF14F579-1FE2-402F-BED6-DDB0D3717A12}"/>
              </a:ext>
            </a:extLst>
          </p:cNvPr>
          <p:cNvSpPr>
            <a:spLocks noGrp="1"/>
          </p:cNvSpPr>
          <p:nvPr>
            <p:ph type="title"/>
          </p:nvPr>
        </p:nvSpPr>
        <p:spPr>
          <a:xfrm>
            <a:off x="1401834" y="116243"/>
            <a:ext cx="9414457" cy="1094894"/>
          </a:xfrm>
        </p:spPr>
        <p:txBody>
          <a:bodyPr>
            <a:normAutofit/>
          </a:bodyPr>
          <a:lstStyle>
            <a:lvl1pPr algn="ctr">
              <a:defRPr sz="3600" b="1" spc="600">
                <a:solidFill>
                  <a:schemeClr val="bg1"/>
                </a:solidFill>
                <a:latin typeface="微软雅黑" panose="020B0503020204020204" pitchFamily="34" charset="-122"/>
                <a:ea typeface="微软雅黑" panose="020B0503020204020204" pitchFamily="34" charset="-122"/>
              </a:defRPr>
            </a:lvl1pPr>
          </a:lstStyle>
          <a:p>
            <a:r>
              <a:rPr lang="zh-CN" altLang="en-US" dirty="0"/>
              <a:t>单击此处编辑母版标题样式</a:t>
            </a:r>
          </a:p>
        </p:txBody>
      </p:sp>
    </p:spTree>
    <p:extLst>
      <p:ext uri="{BB962C8B-B14F-4D97-AF65-F5344CB8AC3E}">
        <p14:creationId xmlns:p14="http://schemas.microsoft.com/office/powerpoint/2010/main" val="411895912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ags" Target="../tags/tag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4" name="图片 13"/>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标题占位符 1">
            <a:extLst>
              <a:ext uri="{FF2B5EF4-FFF2-40B4-BE49-F238E27FC236}">
                <a16:creationId xmlns="" xmlns:a16="http://schemas.microsoft.com/office/drawing/2014/main" id="{3CF90EE9-0715-482D-AED2-E081FC993EA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a:extLst>
              <a:ext uri="{FF2B5EF4-FFF2-40B4-BE49-F238E27FC236}">
                <a16:creationId xmlns="" xmlns:a16="http://schemas.microsoft.com/office/drawing/2014/main" id="{62C54FAD-66C6-4589-9BC5-B8572DA9643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 xmlns:a16="http://schemas.microsoft.com/office/drawing/2014/main" id="{3971D636-DF75-4AAE-BB38-1E2942114DB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50555F-28B7-4D93-84E6-506AF3F43480}" type="datetimeFigureOut">
              <a:rPr lang="zh-CN" altLang="en-US" smtClean="0"/>
              <a:t>2021/5/7</a:t>
            </a:fld>
            <a:endParaRPr lang="zh-CN" altLang="en-US"/>
          </a:p>
        </p:txBody>
      </p:sp>
      <p:sp>
        <p:nvSpPr>
          <p:cNvPr id="5" name="页脚占位符 4">
            <a:extLst>
              <a:ext uri="{FF2B5EF4-FFF2-40B4-BE49-F238E27FC236}">
                <a16:creationId xmlns="" xmlns:a16="http://schemas.microsoft.com/office/drawing/2014/main" id="{845D1C4C-E5B1-442F-9A7A-B8040458FC3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dirty="0"/>
          </a:p>
        </p:txBody>
      </p:sp>
      <p:grpSp>
        <p:nvGrpSpPr>
          <p:cNvPr id="7" name="组合 6">
            <a:extLst>
              <a:ext uri="{FF2B5EF4-FFF2-40B4-BE49-F238E27FC236}">
                <a16:creationId xmlns="" xmlns:a16="http://schemas.microsoft.com/office/drawing/2014/main" id="{8DF0E085-7EEF-49BA-B671-0ADF8C468193}"/>
              </a:ext>
            </a:extLst>
          </p:cNvPr>
          <p:cNvGrpSpPr/>
          <p:nvPr userDrawn="1"/>
        </p:nvGrpSpPr>
        <p:grpSpPr>
          <a:xfrm>
            <a:off x="8265441" y="6524067"/>
            <a:ext cx="4007113" cy="215444"/>
            <a:chOff x="3591890" y="6293167"/>
            <a:chExt cx="4007113" cy="215444"/>
          </a:xfrm>
        </p:grpSpPr>
        <p:sp>
          <p:nvSpPr>
            <p:cNvPr id="8" name="PA-文本框 15">
              <a:extLst>
                <a:ext uri="{FF2B5EF4-FFF2-40B4-BE49-F238E27FC236}">
                  <a16:creationId xmlns="" xmlns:a16="http://schemas.microsoft.com/office/drawing/2014/main" id="{939CE67F-7F0B-43A4-BCB3-E1A948A988AB}"/>
                </a:ext>
              </a:extLst>
            </p:cNvPr>
            <p:cNvSpPr txBox="1"/>
            <p:nvPr userDrawn="1">
              <p:custDataLst>
                <p:tags r:id="rId9"/>
              </p:custDataLst>
            </p:nvPr>
          </p:nvSpPr>
          <p:spPr>
            <a:xfrm>
              <a:off x="4037182" y="6293167"/>
              <a:ext cx="3561821" cy="215444"/>
            </a:xfrm>
            <a:prstGeom prst="rect">
              <a:avLst/>
            </a:prstGeom>
            <a:noFill/>
          </p:spPr>
          <p:txBody>
            <a:bodyPr wrap="square" rtlCol="0">
              <a:spAutoFit/>
            </a:bodyPr>
            <a:lstStyle/>
            <a:p>
              <a:pPr algn="l"/>
              <a:r>
                <a:rPr lang="en-US" altLang="zh-CN" sz="800" spc="300" baseline="0" dirty="0">
                  <a:solidFill>
                    <a:schemeClr val="bg1"/>
                  </a:solidFill>
                  <a:latin typeface="Arial" panose="020B0604020202020204" pitchFamily="34" charset="0"/>
                  <a:cs typeface="Arial" panose="020B0604020202020204" pitchFamily="34" charset="0"/>
                </a:rPr>
                <a:t>ECCOM NETWORK SYSTEM CO., LTD.</a:t>
              </a:r>
            </a:p>
          </p:txBody>
        </p:sp>
        <p:grpSp>
          <p:nvGrpSpPr>
            <p:cNvPr id="9" name="组合 8">
              <a:extLst>
                <a:ext uri="{FF2B5EF4-FFF2-40B4-BE49-F238E27FC236}">
                  <a16:creationId xmlns="" xmlns:a16="http://schemas.microsoft.com/office/drawing/2014/main" id="{2F691D41-8607-4E4D-83F9-9910B2A1A15B}"/>
                </a:ext>
              </a:extLst>
            </p:cNvPr>
            <p:cNvGrpSpPr/>
            <p:nvPr userDrawn="1"/>
          </p:nvGrpSpPr>
          <p:grpSpPr>
            <a:xfrm>
              <a:off x="3591890" y="6348412"/>
              <a:ext cx="411920" cy="98509"/>
              <a:chOff x="3566490" y="6338972"/>
              <a:chExt cx="451398" cy="107950"/>
            </a:xfrm>
          </p:grpSpPr>
          <p:sp>
            <p:nvSpPr>
              <p:cNvPr id="10" name="任意多边形: 形状 8">
                <a:extLst>
                  <a:ext uri="{FF2B5EF4-FFF2-40B4-BE49-F238E27FC236}">
                    <a16:creationId xmlns="" xmlns:a16="http://schemas.microsoft.com/office/drawing/2014/main" id="{FEADB2A2-295D-41AC-ABED-E3031FE4E406}"/>
                  </a:ext>
                </a:extLst>
              </p:cNvPr>
              <p:cNvSpPr/>
              <p:nvPr userDrawn="1"/>
            </p:nvSpPr>
            <p:spPr>
              <a:xfrm>
                <a:off x="3967088" y="6338972"/>
                <a:ext cx="50800" cy="107950"/>
              </a:xfrm>
              <a:custGeom>
                <a:avLst/>
                <a:gdLst>
                  <a:gd name="connsiteX0" fmla="*/ 0 w 50800"/>
                  <a:gd name="connsiteY0" fmla="*/ 0 h 107950"/>
                  <a:gd name="connsiteX1" fmla="*/ 50800 w 50800"/>
                  <a:gd name="connsiteY1" fmla="*/ 57150 h 107950"/>
                  <a:gd name="connsiteX2" fmla="*/ 0 w 50800"/>
                  <a:gd name="connsiteY2" fmla="*/ 107950 h 107950"/>
                </a:gdLst>
                <a:ahLst/>
                <a:cxnLst>
                  <a:cxn ang="0">
                    <a:pos x="connsiteX0" y="connsiteY0"/>
                  </a:cxn>
                  <a:cxn ang="0">
                    <a:pos x="connsiteX1" y="connsiteY1"/>
                  </a:cxn>
                  <a:cxn ang="0">
                    <a:pos x="connsiteX2" y="connsiteY2"/>
                  </a:cxn>
                </a:cxnLst>
                <a:rect l="l" t="t" r="r" b="b"/>
                <a:pathLst>
                  <a:path w="50800" h="107950">
                    <a:moveTo>
                      <a:pt x="0" y="0"/>
                    </a:moveTo>
                    <a:lnTo>
                      <a:pt x="50800" y="57150"/>
                    </a:lnTo>
                    <a:lnTo>
                      <a:pt x="0" y="107950"/>
                    </a:lnTo>
                  </a:path>
                </a:pathLst>
              </a:custGeom>
              <a:noFill/>
              <a:ln w="9525" cap="rnd">
                <a:solidFill>
                  <a:srgbClr val="04B3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形状 9">
                <a:extLst>
                  <a:ext uri="{FF2B5EF4-FFF2-40B4-BE49-F238E27FC236}">
                    <a16:creationId xmlns="" xmlns:a16="http://schemas.microsoft.com/office/drawing/2014/main" id="{05B51FDF-4008-47FC-B8DE-800CC9E57C0A}"/>
                  </a:ext>
                </a:extLst>
              </p:cNvPr>
              <p:cNvSpPr/>
              <p:nvPr userDrawn="1"/>
            </p:nvSpPr>
            <p:spPr>
              <a:xfrm flipH="1">
                <a:off x="3566490" y="6338972"/>
                <a:ext cx="50800" cy="107950"/>
              </a:xfrm>
              <a:custGeom>
                <a:avLst/>
                <a:gdLst>
                  <a:gd name="connsiteX0" fmla="*/ 0 w 50800"/>
                  <a:gd name="connsiteY0" fmla="*/ 0 h 107950"/>
                  <a:gd name="connsiteX1" fmla="*/ 50800 w 50800"/>
                  <a:gd name="connsiteY1" fmla="*/ 57150 h 107950"/>
                  <a:gd name="connsiteX2" fmla="*/ 0 w 50800"/>
                  <a:gd name="connsiteY2" fmla="*/ 107950 h 107950"/>
                </a:gdLst>
                <a:ahLst/>
                <a:cxnLst>
                  <a:cxn ang="0">
                    <a:pos x="connsiteX0" y="connsiteY0"/>
                  </a:cxn>
                  <a:cxn ang="0">
                    <a:pos x="connsiteX1" y="connsiteY1"/>
                  </a:cxn>
                  <a:cxn ang="0">
                    <a:pos x="connsiteX2" y="connsiteY2"/>
                  </a:cxn>
                </a:cxnLst>
                <a:rect l="l" t="t" r="r" b="b"/>
                <a:pathLst>
                  <a:path w="50800" h="107950">
                    <a:moveTo>
                      <a:pt x="0" y="0"/>
                    </a:moveTo>
                    <a:lnTo>
                      <a:pt x="50800" y="57150"/>
                    </a:lnTo>
                    <a:lnTo>
                      <a:pt x="0" y="107950"/>
                    </a:lnTo>
                  </a:path>
                </a:pathLst>
              </a:custGeom>
              <a:noFill/>
              <a:ln w="9525" cap="rnd">
                <a:solidFill>
                  <a:srgbClr val="04B3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12" name="灯片编号占位符 7">
            <a:extLst>
              <a:ext uri="{FF2B5EF4-FFF2-40B4-BE49-F238E27FC236}">
                <a16:creationId xmlns="" xmlns:a16="http://schemas.microsoft.com/office/drawing/2014/main" id="{7A166795-0939-4FEA-A3E7-39D34346C1CA}"/>
              </a:ext>
            </a:extLst>
          </p:cNvPr>
          <p:cNvSpPr txBox="1">
            <a:spLocks/>
          </p:cNvSpPr>
          <p:nvPr userDrawn="1"/>
        </p:nvSpPr>
        <p:spPr>
          <a:xfrm>
            <a:off x="8265441" y="6448425"/>
            <a:ext cx="419903" cy="365125"/>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964F855-4F5D-4559-A7BE-4EC2BD0465B0}" type="slidenum">
              <a:rPr lang="zh-CN" altLang="en-US" sz="900" smtClean="0">
                <a:solidFill>
                  <a:schemeClr val="bg1"/>
                </a:solidFill>
                <a:latin typeface="Arial" panose="020B0604020202020204" pitchFamily="34" charset="0"/>
                <a:cs typeface="Arial" panose="020B0604020202020204" pitchFamily="34" charset="0"/>
              </a:rPr>
              <a:pPr algn="ctr"/>
              <a:t>‹#›</a:t>
            </a:fld>
            <a:endParaRPr lang="zh-CN" altLang="en-US" sz="900" dirty="0">
              <a:solidFill>
                <a:schemeClr val="bg1"/>
              </a:solidFill>
              <a:latin typeface="Arial" panose="020B0604020202020204" pitchFamily="34" charset="0"/>
              <a:cs typeface="Arial" panose="020B0604020202020204" pitchFamily="34" charset="0"/>
            </a:endParaRPr>
          </a:p>
        </p:txBody>
      </p:sp>
      <p:pic>
        <p:nvPicPr>
          <p:cNvPr id="15" name="图片 14">
            <a:extLst>
              <a:ext uri="{FF2B5EF4-FFF2-40B4-BE49-F238E27FC236}">
                <a16:creationId xmlns="" xmlns:a16="http://schemas.microsoft.com/office/drawing/2014/main" id="{87194080-A147-42DA-9C34-6EB8F0F5DFFC}"/>
              </a:ext>
            </a:extLst>
          </p:cNvPr>
          <p:cNvPicPr>
            <a:picLocks noChangeAspect="1"/>
          </p:cNvPicPr>
          <p:nvPr userDrawn="1"/>
        </p:nvPicPr>
        <p:blipFill rotWithShape="1">
          <a:blip r:embed="rId11" cstate="print">
            <a:extLst>
              <a:ext uri="{28A0092B-C50C-407E-A947-70E740481C1C}">
                <a14:useLocalDpi xmlns:a14="http://schemas.microsoft.com/office/drawing/2010/main" val="0"/>
              </a:ext>
            </a:extLst>
          </a:blip>
          <a:stretch/>
        </p:blipFill>
        <p:spPr>
          <a:xfrm>
            <a:off x="10832251" y="352798"/>
            <a:ext cx="839049" cy="310615"/>
          </a:xfrm>
          <a:prstGeom prst="rect">
            <a:avLst/>
          </a:prstGeom>
          <a:noFill/>
          <a:ln>
            <a:noFill/>
          </a:ln>
        </p:spPr>
      </p:pic>
      <p:grpSp>
        <p:nvGrpSpPr>
          <p:cNvPr id="16" name="组合 15"/>
          <p:cNvGrpSpPr/>
          <p:nvPr userDrawn="1"/>
        </p:nvGrpSpPr>
        <p:grpSpPr>
          <a:xfrm>
            <a:off x="12192000" y="2743430"/>
            <a:ext cx="1971846" cy="2594328"/>
            <a:chOff x="12216278" y="2262477"/>
            <a:chExt cx="1982916" cy="3052780"/>
          </a:xfrm>
        </p:grpSpPr>
        <p:grpSp>
          <p:nvGrpSpPr>
            <p:cNvPr id="17" name="组合 16"/>
            <p:cNvGrpSpPr/>
            <p:nvPr userDrawn="1"/>
          </p:nvGrpSpPr>
          <p:grpSpPr>
            <a:xfrm>
              <a:off x="12315635" y="2262477"/>
              <a:ext cx="1883559" cy="692624"/>
              <a:chOff x="12315635" y="2207613"/>
              <a:chExt cx="1883559" cy="692624"/>
            </a:xfrm>
          </p:grpSpPr>
          <p:sp>
            <p:nvSpPr>
              <p:cNvPr id="28" name="矩形 5">
                <a:extLst>
                  <a:ext uri="{FF2B5EF4-FFF2-40B4-BE49-F238E27FC236}">
                    <a16:creationId xmlns="" xmlns:a16="http://schemas.microsoft.com/office/drawing/2014/main" id="{3B0B5EC2-EA55-CC45-A9D0-D5EA5D768C99}"/>
                  </a:ext>
                </a:extLst>
              </p:cNvPr>
              <p:cNvSpPr/>
              <p:nvPr userDrawn="1"/>
            </p:nvSpPr>
            <p:spPr>
              <a:xfrm>
                <a:off x="12315635" y="2401808"/>
                <a:ext cx="911019" cy="498429"/>
              </a:xfrm>
              <a:prstGeom prst="rect">
                <a:avLst/>
              </a:prstGeom>
              <a:solidFill>
                <a:srgbClr val="006857"/>
              </a:solidFill>
              <a:ln w="12700" cap="flat" cmpd="sng" algn="ctr">
                <a:noFill/>
                <a:prstDash val="solid"/>
                <a:miter lim="800000"/>
              </a:ln>
              <a:effectLst/>
            </p:spPr>
            <p:txBody>
              <a:bodyPr lIns="0" tIns="0" rIns="0" bIns="0" rtlCol="0" anchor="ctr"/>
              <a:lstStyle/>
              <a:p>
                <a:pPr marL="0" marR="0" lvl="0" indent="0" algn="ctr" defTabSz="914478" eaLnBrk="1" fontAlgn="auto" latinLnBrk="0" hangingPunct="1">
                  <a:lnSpc>
                    <a:spcPct val="100000"/>
                  </a:lnSpc>
                  <a:spcBef>
                    <a:spcPts val="0"/>
                  </a:spcBef>
                  <a:spcAft>
                    <a:spcPts val="0"/>
                  </a:spcAft>
                  <a:buClrTx/>
                  <a:buSzTx/>
                  <a:buFontTx/>
                  <a:buNone/>
                  <a:tabLst/>
                  <a:defRPr/>
                </a:pPr>
                <a:r>
                  <a:rPr kumimoji="1" lang="en-US" altLang="zh-CN" sz="700" b="1" i="0" u="none" strike="noStrike" kern="0" cap="none" spc="0" normalizeH="0" baseline="0" noProof="0" dirty="0" smtClean="0">
                    <a:ln>
                      <a:noFill/>
                    </a:ln>
                    <a:solidFill>
                      <a:srgbClr val="FFFFFF"/>
                    </a:solidFill>
                    <a:effectLst/>
                    <a:uLnTx/>
                    <a:uFillTx/>
                    <a:latin typeface="Arial" charset="0"/>
                    <a:ea typeface="Arial" charset="0"/>
                    <a:cs typeface="Arial" charset="0"/>
                  </a:rPr>
                  <a:t>RGB  0/104/87</a:t>
                </a:r>
              </a:p>
            </p:txBody>
          </p:sp>
          <p:sp>
            <p:nvSpPr>
              <p:cNvPr id="29" name="矩形 9">
                <a:extLst>
                  <a:ext uri="{FF2B5EF4-FFF2-40B4-BE49-F238E27FC236}">
                    <a16:creationId xmlns="" xmlns:a16="http://schemas.microsoft.com/office/drawing/2014/main" id="{992224C5-04A6-C041-B257-13137945DBB8}"/>
                  </a:ext>
                </a:extLst>
              </p:cNvPr>
              <p:cNvSpPr/>
              <p:nvPr userDrawn="1"/>
            </p:nvSpPr>
            <p:spPr>
              <a:xfrm>
                <a:off x="13288175" y="2401808"/>
                <a:ext cx="911019" cy="498429"/>
              </a:xfrm>
              <a:prstGeom prst="rect">
                <a:avLst/>
              </a:prstGeom>
              <a:solidFill>
                <a:srgbClr val="D31245"/>
              </a:solidFill>
              <a:ln w="12700" cap="flat" cmpd="sng" algn="ctr">
                <a:noFill/>
                <a:prstDash val="solid"/>
                <a:miter lim="800000"/>
              </a:ln>
              <a:effectLst/>
            </p:spPr>
            <p:txBody>
              <a:bodyPr lIns="0" tIns="0" rIns="0" bIns="0" rtlCol="0" anchor="ctr"/>
              <a:lstStyle/>
              <a:p>
                <a:pPr marL="0" marR="0" lvl="0" indent="0" algn="ctr" defTabSz="914478" eaLnBrk="1" fontAlgn="auto" latinLnBrk="0" hangingPunct="1">
                  <a:lnSpc>
                    <a:spcPct val="100000"/>
                  </a:lnSpc>
                  <a:spcBef>
                    <a:spcPts val="0"/>
                  </a:spcBef>
                  <a:spcAft>
                    <a:spcPts val="0"/>
                  </a:spcAft>
                  <a:buClrTx/>
                  <a:buSzTx/>
                  <a:buFontTx/>
                  <a:buNone/>
                  <a:tabLst/>
                  <a:defRPr/>
                </a:pPr>
                <a:r>
                  <a:rPr kumimoji="1" lang="en-US" altLang="zh-CN" sz="700" b="1" i="0" u="none" strike="noStrike" kern="0" cap="none" spc="0" normalizeH="0" baseline="0" noProof="0" dirty="0" smtClean="0">
                    <a:ln>
                      <a:noFill/>
                    </a:ln>
                    <a:solidFill>
                      <a:srgbClr val="FFFFFF"/>
                    </a:solidFill>
                    <a:effectLst/>
                    <a:uLnTx/>
                    <a:uFillTx/>
                    <a:latin typeface="Arial" charset="0"/>
                    <a:ea typeface="Arial" charset="0"/>
                    <a:cs typeface="Arial" charset="0"/>
                  </a:rPr>
                  <a:t>RGB 211/18/69</a:t>
                </a:r>
              </a:p>
            </p:txBody>
          </p:sp>
          <p:sp>
            <p:nvSpPr>
              <p:cNvPr id="30" name="文本框 31">
                <a:extLst>
                  <a:ext uri="{FF2B5EF4-FFF2-40B4-BE49-F238E27FC236}">
                    <a16:creationId xmlns="" xmlns:a16="http://schemas.microsoft.com/office/drawing/2014/main" id="{58918196-0639-EE4B-AFC2-315BE04587B9}"/>
                  </a:ext>
                </a:extLst>
              </p:cNvPr>
              <p:cNvSpPr txBox="1"/>
              <p:nvPr userDrawn="1"/>
            </p:nvSpPr>
            <p:spPr>
              <a:xfrm>
                <a:off x="12326898" y="2207613"/>
                <a:ext cx="384721" cy="153888"/>
              </a:xfrm>
              <a:prstGeom prst="rect">
                <a:avLst/>
              </a:prstGeom>
              <a:noFill/>
            </p:spPr>
            <p:txBody>
              <a:bodyPr wrap="none" lIns="0" tIns="0" rIns="0" bIns="0" rtlCol="0">
                <a:spAutoFit/>
              </a:bodyPr>
              <a:lstStyle/>
              <a:p>
                <a:pPr marL="0" marR="0" lvl="0" indent="0" algn="ctr" defTabSz="914478" eaLnBrk="1" fontAlgn="auto" latinLnBrk="0" hangingPunct="1">
                  <a:lnSpc>
                    <a:spcPct val="100000"/>
                  </a:lnSpc>
                  <a:spcBef>
                    <a:spcPts val="0"/>
                  </a:spcBef>
                  <a:spcAft>
                    <a:spcPts val="0"/>
                  </a:spcAft>
                  <a:buClrTx/>
                  <a:buSzTx/>
                  <a:buFontTx/>
                  <a:buNone/>
                  <a:tabLst/>
                  <a:defRPr/>
                </a:pPr>
                <a:r>
                  <a:rPr kumimoji="1" lang="zh-CN" altLang="en-US" sz="1000" b="0" i="0" u="none" strike="noStrike" kern="0" cap="none" spc="0" normalizeH="0" baseline="0" noProof="0" dirty="0" smtClean="0">
                    <a:ln>
                      <a:noFill/>
                    </a:ln>
                    <a:solidFill>
                      <a:srgbClr val="1D1D1A"/>
                    </a:solidFill>
                    <a:effectLst/>
                    <a:uLnTx/>
                    <a:uFillTx/>
                    <a:latin typeface="Microsoft YaHei" panose="020B0503020204020204" pitchFamily="34" charset="-122"/>
                    <a:ea typeface="Microsoft YaHei" panose="020B0503020204020204" pitchFamily="34" charset="-122"/>
                  </a:rPr>
                  <a:t>品牌色</a:t>
                </a:r>
              </a:p>
            </p:txBody>
          </p:sp>
        </p:grpSp>
        <p:grpSp>
          <p:nvGrpSpPr>
            <p:cNvPr id="18" name="组合 17"/>
            <p:cNvGrpSpPr/>
            <p:nvPr userDrawn="1"/>
          </p:nvGrpSpPr>
          <p:grpSpPr>
            <a:xfrm>
              <a:off x="12216278" y="3080825"/>
              <a:ext cx="1957098" cy="2234432"/>
              <a:chOff x="12216278" y="3080825"/>
              <a:chExt cx="1957098" cy="2234432"/>
            </a:xfrm>
          </p:grpSpPr>
          <p:sp>
            <p:nvSpPr>
              <p:cNvPr id="19" name="矩形 12">
                <a:extLst>
                  <a:ext uri="{FF2B5EF4-FFF2-40B4-BE49-F238E27FC236}">
                    <a16:creationId xmlns="" xmlns:a16="http://schemas.microsoft.com/office/drawing/2014/main" id="{DCA8B73C-0B87-284F-805F-752EBF20B768}"/>
                  </a:ext>
                </a:extLst>
              </p:cNvPr>
              <p:cNvSpPr/>
              <p:nvPr userDrawn="1"/>
            </p:nvSpPr>
            <p:spPr>
              <a:xfrm>
                <a:off x="12315640" y="3785971"/>
                <a:ext cx="885201" cy="462672"/>
              </a:xfrm>
              <a:prstGeom prst="rect">
                <a:avLst/>
              </a:prstGeom>
              <a:solidFill>
                <a:srgbClr val="3EB39C"/>
              </a:solidFill>
              <a:ln w="12700" cap="flat" cmpd="sng" algn="ctr">
                <a:noFill/>
                <a:prstDash val="solid"/>
                <a:miter lim="800000"/>
              </a:ln>
              <a:effectLst/>
            </p:spPr>
            <p:txBody>
              <a:bodyPr lIns="0" tIns="0" rIns="0" bIns="0" rtlCol="0" anchor="ctr"/>
              <a:lstStyle/>
              <a:p>
                <a:pPr marL="0" marR="0" lvl="0" indent="0" algn="ctr" defTabSz="914478" eaLnBrk="1" fontAlgn="auto" latinLnBrk="0" hangingPunct="1">
                  <a:lnSpc>
                    <a:spcPct val="100000"/>
                  </a:lnSpc>
                  <a:spcBef>
                    <a:spcPts val="0"/>
                  </a:spcBef>
                  <a:spcAft>
                    <a:spcPts val="0"/>
                  </a:spcAft>
                  <a:buClrTx/>
                  <a:buSzTx/>
                  <a:buFontTx/>
                  <a:buNone/>
                  <a:tabLst/>
                  <a:defRPr/>
                </a:pPr>
                <a:r>
                  <a:rPr kumimoji="1" lang="mr-IN" altLang="zh-CN" sz="700" b="1" i="0" u="none" strike="noStrike" kern="0" cap="none" spc="0" normalizeH="0" baseline="0" noProof="0" dirty="0" smtClean="0">
                    <a:ln>
                      <a:noFill/>
                    </a:ln>
                    <a:solidFill>
                      <a:srgbClr val="FFFFFF"/>
                    </a:solidFill>
                    <a:effectLst/>
                    <a:uLnTx/>
                    <a:uFillTx/>
                    <a:latin typeface="Arial" charset="0"/>
                    <a:ea typeface="Arial" charset="0"/>
                    <a:cs typeface="Arial" charset="0"/>
                  </a:rPr>
                  <a:t>RGB</a:t>
                </a:r>
                <a:r>
                  <a:rPr kumimoji="1" lang="en-US" altLang="zh-CN" sz="700" b="1" i="0" u="none" strike="noStrike" kern="0" cap="none" spc="0" normalizeH="0" baseline="0" noProof="0" dirty="0" smtClean="0">
                    <a:ln>
                      <a:noFill/>
                    </a:ln>
                    <a:solidFill>
                      <a:srgbClr val="FFFFFF"/>
                    </a:solidFill>
                    <a:effectLst/>
                    <a:uLnTx/>
                    <a:uFillTx/>
                    <a:latin typeface="Arial" charset="0"/>
                    <a:ea typeface="Arial" charset="0"/>
                    <a:cs typeface="Arial" charset="0"/>
                  </a:rPr>
                  <a:t> 62/179/156</a:t>
                </a:r>
                <a:endParaRPr kumimoji="1" lang="mr-IN" altLang="zh-CN" sz="700" b="1" i="0" u="none" strike="noStrike" kern="0" cap="none" spc="0" normalizeH="0" baseline="0" noProof="0" dirty="0" smtClean="0">
                  <a:ln>
                    <a:noFill/>
                  </a:ln>
                  <a:solidFill>
                    <a:srgbClr val="FFFFFF"/>
                  </a:solidFill>
                  <a:effectLst/>
                  <a:uLnTx/>
                  <a:uFillTx/>
                  <a:latin typeface="Arial" charset="0"/>
                  <a:ea typeface="Arial" charset="0"/>
                  <a:cs typeface="Arial" charset="0"/>
                </a:endParaRPr>
              </a:p>
            </p:txBody>
          </p:sp>
          <p:sp>
            <p:nvSpPr>
              <p:cNvPr id="20" name="矩形 13">
                <a:extLst>
                  <a:ext uri="{FF2B5EF4-FFF2-40B4-BE49-F238E27FC236}">
                    <a16:creationId xmlns="" xmlns:a16="http://schemas.microsoft.com/office/drawing/2014/main" id="{138A39A8-BB4E-CD4E-9201-F1785C874F92}"/>
                  </a:ext>
                </a:extLst>
              </p:cNvPr>
              <p:cNvSpPr/>
              <p:nvPr userDrawn="1"/>
            </p:nvSpPr>
            <p:spPr>
              <a:xfrm>
                <a:off x="12315640" y="3259312"/>
                <a:ext cx="885201" cy="462672"/>
              </a:xfrm>
              <a:prstGeom prst="rect">
                <a:avLst/>
              </a:prstGeom>
              <a:solidFill>
                <a:srgbClr val="017260"/>
              </a:solidFill>
              <a:ln w="12700" cap="flat" cmpd="sng" algn="ctr">
                <a:noFill/>
                <a:prstDash val="solid"/>
                <a:miter lim="800000"/>
              </a:ln>
              <a:effectLst/>
            </p:spPr>
            <p:txBody>
              <a:bodyPr lIns="0" tIns="0" rIns="0" bIns="0" rtlCol="0" anchor="ctr"/>
              <a:lstStyle/>
              <a:p>
                <a:pPr marL="0" marR="0" lvl="0" indent="0" algn="ctr" defTabSz="914478" eaLnBrk="1" fontAlgn="auto" latinLnBrk="0" hangingPunct="1">
                  <a:lnSpc>
                    <a:spcPct val="100000"/>
                  </a:lnSpc>
                  <a:spcBef>
                    <a:spcPts val="0"/>
                  </a:spcBef>
                  <a:spcAft>
                    <a:spcPts val="0"/>
                  </a:spcAft>
                  <a:buClrTx/>
                  <a:buSzTx/>
                  <a:buFontTx/>
                  <a:buNone/>
                  <a:tabLst/>
                  <a:defRPr/>
                </a:pPr>
                <a:r>
                  <a:rPr kumimoji="1" lang="mr-IN" altLang="zh-CN" sz="700" b="1" i="0" u="none" strike="noStrike" kern="0" cap="none" spc="0" normalizeH="0" baseline="0" noProof="0" dirty="0" smtClean="0">
                    <a:ln>
                      <a:noFill/>
                    </a:ln>
                    <a:solidFill>
                      <a:srgbClr val="FFFFFF"/>
                    </a:solidFill>
                    <a:effectLst/>
                    <a:uLnTx/>
                    <a:uFillTx/>
                    <a:latin typeface="Arial" charset="0"/>
                    <a:ea typeface="Arial" charset="0"/>
                    <a:cs typeface="Arial" charset="0"/>
                  </a:rPr>
                  <a:t>RGB</a:t>
                </a:r>
                <a:r>
                  <a:rPr kumimoji="1" lang="en-US" altLang="zh-CN" sz="700" b="1" i="0" u="none" strike="noStrike" kern="0" cap="none" spc="0" normalizeH="0" baseline="0" noProof="0" dirty="0" smtClean="0">
                    <a:ln>
                      <a:noFill/>
                    </a:ln>
                    <a:solidFill>
                      <a:srgbClr val="FFFFFF"/>
                    </a:solidFill>
                    <a:effectLst/>
                    <a:uLnTx/>
                    <a:uFillTx/>
                    <a:latin typeface="Arial" charset="0"/>
                    <a:ea typeface="Arial" charset="0"/>
                    <a:cs typeface="Arial" charset="0"/>
                  </a:rPr>
                  <a:t> 1/114/96</a:t>
                </a:r>
                <a:endParaRPr kumimoji="1" lang="mr-IN" altLang="zh-CN" sz="700" b="1" i="0" u="none" strike="noStrike" kern="0" cap="none" spc="0" normalizeH="0" baseline="0" noProof="0" dirty="0" smtClean="0">
                  <a:ln>
                    <a:noFill/>
                  </a:ln>
                  <a:solidFill>
                    <a:srgbClr val="FFFFFF"/>
                  </a:solidFill>
                  <a:effectLst/>
                  <a:uLnTx/>
                  <a:uFillTx/>
                  <a:latin typeface="Arial" charset="0"/>
                  <a:ea typeface="Arial" charset="0"/>
                  <a:cs typeface="Arial" charset="0"/>
                </a:endParaRPr>
              </a:p>
            </p:txBody>
          </p:sp>
          <p:sp>
            <p:nvSpPr>
              <p:cNvPr id="21" name="文本框 15">
                <a:extLst>
                  <a:ext uri="{FF2B5EF4-FFF2-40B4-BE49-F238E27FC236}">
                    <a16:creationId xmlns="" xmlns:a16="http://schemas.microsoft.com/office/drawing/2014/main" id="{8F53C07A-1022-C740-8F8D-97538E174D38}"/>
                  </a:ext>
                </a:extLst>
              </p:cNvPr>
              <p:cNvSpPr txBox="1"/>
              <p:nvPr userDrawn="1"/>
            </p:nvSpPr>
            <p:spPr>
              <a:xfrm>
                <a:off x="12216278" y="3080825"/>
                <a:ext cx="569387" cy="153888"/>
              </a:xfrm>
              <a:prstGeom prst="rect">
                <a:avLst/>
              </a:prstGeom>
              <a:noFill/>
            </p:spPr>
            <p:txBody>
              <a:bodyPr wrap="square" lIns="0" tIns="0" rIns="0" bIns="0" rtlCol="0" anchor="b" anchorCtr="0">
                <a:spAutoFit/>
              </a:bodyPr>
              <a:lstStyle/>
              <a:p>
                <a:pPr marL="0" marR="0" lvl="0" indent="0" algn="ctr" defTabSz="914478" eaLnBrk="1" fontAlgn="auto" latinLnBrk="0" hangingPunct="1">
                  <a:lnSpc>
                    <a:spcPct val="100000"/>
                  </a:lnSpc>
                  <a:spcBef>
                    <a:spcPts val="0"/>
                  </a:spcBef>
                  <a:spcAft>
                    <a:spcPts val="0"/>
                  </a:spcAft>
                  <a:buClrTx/>
                  <a:buSzTx/>
                  <a:buFontTx/>
                  <a:buNone/>
                  <a:tabLst/>
                  <a:defRPr/>
                </a:pPr>
                <a:r>
                  <a:rPr kumimoji="1" lang="zh-CN" altLang="en-US" sz="1000" b="0" i="0" u="none" strike="noStrike" kern="0" cap="none" spc="0" normalizeH="0" baseline="0" noProof="0" dirty="0" smtClean="0">
                    <a:ln>
                      <a:noFill/>
                    </a:ln>
                    <a:solidFill>
                      <a:srgbClr val="1D1D1A"/>
                    </a:solidFill>
                    <a:effectLst/>
                    <a:uLnTx/>
                    <a:uFillTx/>
                    <a:latin typeface="Microsoft YaHei" panose="020B0503020204020204" pitchFamily="34" charset="-122"/>
                    <a:ea typeface="Microsoft YaHei" panose="020B0503020204020204" pitchFamily="34" charset="-122"/>
                  </a:rPr>
                  <a:t>辅助色</a:t>
                </a:r>
              </a:p>
            </p:txBody>
          </p:sp>
          <p:sp>
            <p:nvSpPr>
              <p:cNvPr id="22" name="矩形 17">
                <a:extLst>
                  <a:ext uri="{FF2B5EF4-FFF2-40B4-BE49-F238E27FC236}">
                    <a16:creationId xmlns="" xmlns:a16="http://schemas.microsoft.com/office/drawing/2014/main" id="{C1423292-FF2F-A74C-943E-1C3C47534098}"/>
                  </a:ext>
                </a:extLst>
              </p:cNvPr>
              <p:cNvSpPr>
                <a:spLocks/>
              </p:cNvSpPr>
              <p:nvPr userDrawn="1"/>
            </p:nvSpPr>
            <p:spPr>
              <a:xfrm>
                <a:off x="12315640" y="4319278"/>
                <a:ext cx="885201" cy="462672"/>
              </a:xfrm>
              <a:prstGeom prst="rect">
                <a:avLst/>
              </a:prstGeom>
              <a:solidFill>
                <a:srgbClr val="349182"/>
              </a:solidFill>
              <a:ln w="12700" cap="flat" cmpd="sng" algn="ctr">
                <a:noFill/>
                <a:prstDash val="solid"/>
                <a:miter lim="800000"/>
              </a:ln>
              <a:effectLst/>
            </p:spPr>
            <p:txBody>
              <a:bodyPr lIns="0" tIns="0" rIns="0" bIns="0" rtlCol="0" anchor="ctr"/>
              <a:lstStyle/>
              <a:p>
                <a:pPr marL="0" marR="0" lvl="0" indent="0" algn="ctr" defTabSz="914478" eaLnBrk="1" fontAlgn="auto" latinLnBrk="0" hangingPunct="1">
                  <a:lnSpc>
                    <a:spcPct val="100000"/>
                  </a:lnSpc>
                  <a:spcBef>
                    <a:spcPts val="0"/>
                  </a:spcBef>
                  <a:spcAft>
                    <a:spcPts val="0"/>
                  </a:spcAft>
                  <a:buClrTx/>
                  <a:buSzTx/>
                  <a:buFontTx/>
                  <a:buNone/>
                  <a:tabLst/>
                  <a:defRPr/>
                </a:pPr>
                <a:r>
                  <a:rPr kumimoji="1" lang="mr-IN" altLang="zh-CN" sz="700" b="1" i="0" u="none" strike="noStrike" kern="0" cap="none" spc="0" normalizeH="0" baseline="0" noProof="0" dirty="0" smtClean="0">
                    <a:ln>
                      <a:noFill/>
                    </a:ln>
                    <a:solidFill>
                      <a:srgbClr val="FFFFFF"/>
                    </a:solidFill>
                    <a:effectLst/>
                    <a:uLnTx/>
                    <a:uFillTx/>
                    <a:latin typeface="Arial" charset="0"/>
                    <a:ea typeface="Arial" charset="0"/>
                    <a:cs typeface="Arial" charset="0"/>
                  </a:rPr>
                  <a:t>RGB</a:t>
                </a:r>
                <a:r>
                  <a:rPr kumimoji="1" lang="en-US" altLang="zh-CN" sz="700" b="1" i="0" u="none" strike="noStrike" kern="0" cap="none" spc="0" normalizeH="0" baseline="0" noProof="0" dirty="0" smtClean="0">
                    <a:ln>
                      <a:noFill/>
                    </a:ln>
                    <a:solidFill>
                      <a:srgbClr val="FFFFFF"/>
                    </a:solidFill>
                    <a:effectLst/>
                    <a:uLnTx/>
                    <a:uFillTx/>
                    <a:latin typeface="Arial" charset="0"/>
                    <a:ea typeface="Arial" charset="0"/>
                    <a:cs typeface="Arial" charset="0"/>
                  </a:rPr>
                  <a:t> 52/145/130</a:t>
                </a:r>
                <a:endParaRPr kumimoji="1" lang="mr-IN" altLang="zh-CN" sz="700" b="1" i="0" u="none" strike="noStrike" kern="0" cap="none" spc="0" normalizeH="0" baseline="0" noProof="0" dirty="0" smtClean="0">
                  <a:ln>
                    <a:noFill/>
                  </a:ln>
                  <a:solidFill>
                    <a:srgbClr val="FFFFFF"/>
                  </a:solidFill>
                  <a:effectLst/>
                  <a:uLnTx/>
                  <a:uFillTx/>
                  <a:latin typeface="Arial" charset="0"/>
                  <a:ea typeface="Arial" charset="0"/>
                  <a:cs typeface="Arial" charset="0"/>
                </a:endParaRPr>
              </a:p>
            </p:txBody>
          </p:sp>
          <p:sp>
            <p:nvSpPr>
              <p:cNvPr id="23" name="矩形 22">
                <a:extLst>
                  <a:ext uri="{FF2B5EF4-FFF2-40B4-BE49-F238E27FC236}">
                    <a16:creationId xmlns="" xmlns:a16="http://schemas.microsoft.com/office/drawing/2014/main" id="{14EE21FB-1D92-0241-ABA5-5E9A6AEE0DC8}"/>
                  </a:ext>
                </a:extLst>
              </p:cNvPr>
              <p:cNvSpPr>
                <a:spLocks/>
              </p:cNvSpPr>
              <p:nvPr userDrawn="1"/>
            </p:nvSpPr>
            <p:spPr>
              <a:xfrm>
                <a:off x="12315636" y="4852585"/>
                <a:ext cx="885201" cy="462672"/>
              </a:xfrm>
              <a:prstGeom prst="rect">
                <a:avLst/>
              </a:prstGeom>
              <a:solidFill>
                <a:srgbClr val="DDDDDD"/>
              </a:solidFill>
              <a:ln w="12700" cap="flat" cmpd="sng" algn="ctr">
                <a:noFill/>
                <a:prstDash val="solid"/>
                <a:miter lim="800000"/>
              </a:ln>
              <a:effectLst/>
            </p:spPr>
            <p:txBody>
              <a:bodyPr lIns="0" tIns="0" rIns="0" bIns="0" rtlCol="0" anchor="ctr"/>
              <a:lstStyle/>
              <a:p>
                <a:pPr marL="0" marR="0" lvl="0" indent="0" algn="ctr" defTabSz="914478" eaLnBrk="1" fontAlgn="auto" latinLnBrk="0" hangingPunct="1">
                  <a:lnSpc>
                    <a:spcPct val="100000"/>
                  </a:lnSpc>
                  <a:spcBef>
                    <a:spcPts val="0"/>
                  </a:spcBef>
                  <a:spcAft>
                    <a:spcPts val="0"/>
                  </a:spcAft>
                  <a:buClrTx/>
                  <a:buSzTx/>
                  <a:buFontTx/>
                  <a:buNone/>
                  <a:tabLst/>
                  <a:defRPr/>
                </a:pPr>
                <a:r>
                  <a:rPr kumimoji="1" lang="mr-IN" altLang="zh-CN" sz="700" b="1" i="0" u="none" strike="noStrike" kern="0" cap="none" spc="0" normalizeH="0" baseline="0" noProof="0" dirty="0" smtClean="0">
                    <a:ln>
                      <a:noFill/>
                    </a:ln>
                    <a:solidFill>
                      <a:srgbClr val="666666"/>
                    </a:solidFill>
                    <a:effectLst/>
                    <a:uLnTx/>
                    <a:uFillTx/>
                    <a:latin typeface="Arial" charset="0"/>
                    <a:ea typeface="Arial" charset="0"/>
                    <a:cs typeface="Arial" charset="0"/>
                  </a:rPr>
                  <a:t>RGB</a:t>
                </a:r>
                <a:r>
                  <a:rPr kumimoji="1" lang="en-US" altLang="zh-CN" sz="700" b="1" i="0" u="none" strike="noStrike" kern="0" cap="none" spc="0" normalizeH="0" baseline="0" noProof="0" dirty="0" smtClean="0">
                    <a:ln>
                      <a:noFill/>
                    </a:ln>
                    <a:solidFill>
                      <a:srgbClr val="666666"/>
                    </a:solidFill>
                    <a:effectLst/>
                    <a:uLnTx/>
                    <a:uFillTx/>
                    <a:latin typeface="Arial" charset="0"/>
                    <a:ea typeface="Arial" charset="0"/>
                    <a:cs typeface="Arial" charset="0"/>
                  </a:rPr>
                  <a:t> 221</a:t>
                </a:r>
                <a:r>
                  <a:rPr kumimoji="1" lang="mr-IN" altLang="zh-CN" sz="700" b="1" i="0" u="none" strike="noStrike" kern="0" cap="none" spc="0" normalizeH="0" baseline="0" noProof="0" dirty="0" smtClean="0">
                    <a:ln>
                      <a:noFill/>
                    </a:ln>
                    <a:solidFill>
                      <a:srgbClr val="666666"/>
                    </a:solidFill>
                    <a:effectLst/>
                    <a:uLnTx/>
                    <a:uFillTx/>
                    <a:latin typeface="Arial" charset="0"/>
                    <a:ea typeface="Arial" charset="0"/>
                    <a:cs typeface="Arial" charset="0"/>
                  </a:rPr>
                  <a:t>/</a:t>
                </a:r>
                <a:r>
                  <a:rPr kumimoji="1" lang="en-US" altLang="zh-CN" sz="700" b="1" i="0" u="none" strike="noStrike" kern="0" cap="none" spc="0" normalizeH="0" baseline="0" noProof="0" dirty="0" smtClean="0">
                    <a:ln>
                      <a:noFill/>
                    </a:ln>
                    <a:solidFill>
                      <a:srgbClr val="666666"/>
                    </a:solidFill>
                    <a:effectLst/>
                    <a:uLnTx/>
                    <a:uFillTx/>
                    <a:latin typeface="Arial" charset="0"/>
                    <a:ea typeface="Arial" charset="0"/>
                    <a:cs typeface="Arial" charset="0"/>
                  </a:rPr>
                  <a:t>221/221</a:t>
                </a:r>
                <a:endParaRPr kumimoji="1" lang="mr-IN" altLang="zh-CN" sz="700" b="1" i="0" u="none" strike="noStrike" kern="0" cap="none" spc="0" normalizeH="0" baseline="0" noProof="0" dirty="0" smtClean="0">
                  <a:ln>
                    <a:noFill/>
                  </a:ln>
                  <a:solidFill>
                    <a:srgbClr val="666666"/>
                  </a:solidFill>
                  <a:effectLst/>
                  <a:uLnTx/>
                  <a:uFillTx/>
                  <a:latin typeface="Arial" charset="0"/>
                  <a:ea typeface="Arial" charset="0"/>
                  <a:cs typeface="Arial" charset="0"/>
                </a:endParaRPr>
              </a:p>
            </p:txBody>
          </p:sp>
          <p:sp>
            <p:nvSpPr>
              <p:cNvPr id="24" name="矩形 12">
                <a:extLst>
                  <a:ext uri="{FF2B5EF4-FFF2-40B4-BE49-F238E27FC236}">
                    <a16:creationId xmlns="" xmlns:a16="http://schemas.microsoft.com/office/drawing/2014/main" id="{883734A3-2645-434A-9DCC-1416B6C687CC}"/>
                  </a:ext>
                </a:extLst>
              </p:cNvPr>
              <p:cNvSpPr/>
              <p:nvPr userDrawn="1"/>
            </p:nvSpPr>
            <p:spPr>
              <a:xfrm>
                <a:off x="13288175" y="3785971"/>
                <a:ext cx="885201" cy="462672"/>
              </a:xfrm>
              <a:prstGeom prst="rect">
                <a:avLst/>
              </a:prstGeom>
              <a:solidFill>
                <a:srgbClr val="AAE4B4"/>
              </a:solidFill>
              <a:ln w="12700" cap="flat" cmpd="sng" algn="ctr">
                <a:noFill/>
                <a:prstDash val="solid"/>
                <a:miter lim="800000"/>
              </a:ln>
              <a:effectLst/>
            </p:spPr>
            <p:txBody>
              <a:bodyPr lIns="0" tIns="0" rIns="0" bIns="0" rtlCol="0" anchor="ctr"/>
              <a:lstStyle/>
              <a:p>
                <a:pPr marL="0" marR="0" lvl="0" indent="0" algn="ctr" defTabSz="914478" eaLnBrk="1" fontAlgn="auto" latinLnBrk="0" hangingPunct="1">
                  <a:lnSpc>
                    <a:spcPct val="100000"/>
                  </a:lnSpc>
                  <a:spcBef>
                    <a:spcPts val="0"/>
                  </a:spcBef>
                  <a:spcAft>
                    <a:spcPts val="0"/>
                  </a:spcAft>
                  <a:buClrTx/>
                  <a:buSzTx/>
                  <a:buFontTx/>
                  <a:buNone/>
                  <a:tabLst/>
                  <a:defRPr/>
                </a:pPr>
                <a:r>
                  <a:rPr kumimoji="1" lang="mr-IN" altLang="zh-CN" sz="700" b="1" i="0" u="none" strike="noStrike" kern="0" cap="none" spc="0" normalizeH="0" baseline="0" noProof="0" dirty="0" smtClean="0">
                    <a:ln>
                      <a:noFill/>
                    </a:ln>
                    <a:solidFill>
                      <a:srgbClr val="FFFFFF"/>
                    </a:solidFill>
                    <a:effectLst/>
                    <a:uLnTx/>
                    <a:uFillTx/>
                    <a:latin typeface="Arial" charset="0"/>
                    <a:ea typeface="Arial" charset="0"/>
                    <a:cs typeface="Arial" charset="0"/>
                  </a:rPr>
                  <a:t>RGB</a:t>
                </a:r>
                <a:r>
                  <a:rPr kumimoji="1" lang="en-US" altLang="zh-CN" sz="700" b="1" i="0" u="none" strike="noStrike" kern="0" cap="none" spc="0" normalizeH="0" baseline="0" noProof="0" dirty="0" smtClean="0">
                    <a:ln>
                      <a:noFill/>
                    </a:ln>
                    <a:solidFill>
                      <a:srgbClr val="FFFFFF"/>
                    </a:solidFill>
                    <a:effectLst/>
                    <a:uLnTx/>
                    <a:uFillTx/>
                    <a:latin typeface="Arial" charset="0"/>
                    <a:ea typeface="Arial" charset="0"/>
                    <a:cs typeface="Arial" charset="0"/>
                  </a:rPr>
                  <a:t> 170/228/180</a:t>
                </a:r>
                <a:endParaRPr kumimoji="1" lang="mr-IN" altLang="zh-CN" sz="700" b="1" i="0" u="none" strike="noStrike" kern="0" cap="none" spc="0" normalizeH="0" baseline="0" noProof="0" dirty="0" smtClean="0">
                  <a:ln>
                    <a:noFill/>
                  </a:ln>
                  <a:solidFill>
                    <a:srgbClr val="FFFFFF"/>
                  </a:solidFill>
                  <a:effectLst/>
                  <a:uLnTx/>
                  <a:uFillTx/>
                  <a:latin typeface="Arial" charset="0"/>
                  <a:ea typeface="Arial" charset="0"/>
                  <a:cs typeface="Arial" charset="0"/>
                </a:endParaRPr>
              </a:p>
            </p:txBody>
          </p:sp>
          <p:sp>
            <p:nvSpPr>
              <p:cNvPr id="25" name="矩形 13">
                <a:extLst>
                  <a:ext uri="{FF2B5EF4-FFF2-40B4-BE49-F238E27FC236}">
                    <a16:creationId xmlns="" xmlns:a16="http://schemas.microsoft.com/office/drawing/2014/main" id="{1FF13552-FB3D-134A-A80A-6CFB35DFE1A1}"/>
                  </a:ext>
                </a:extLst>
              </p:cNvPr>
              <p:cNvSpPr/>
              <p:nvPr userDrawn="1"/>
            </p:nvSpPr>
            <p:spPr>
              <a:xfrm>
                <a:off x="13288175" y="3259312"/>
                <a:ext cx="885201" cy="462672"/>
              </a:xfrm>
              <a:prstGeom prst="rect">
                <a:avLst/>
              </a:prstGeom>
              <a:solidFill>
                <a:srgbClr val="6BC39C"/>
              </a:solidFill>
              <a:ln w="12700" cap="flat" cmpd="sng" algn="ctr">
                <a:noFill/>
                <a:prstDash val="solid"/>
                <a:miter lim="800000"/>
              </a:ln>
              <a:effectLst/>
            </p:spPr>
            <p:txBody>
              <a:bodyPr lIns="0" tIns="0" rIns="0" bIns="0" rtlCol="0" anchor="ctr"/>
              <a:lstStyle/>
              <a:p>
                <a:pPr marL="0" marR="0" lvl="0" indent="0" algn="ctr" defTabSz="914478" eaLnBrk="1" fontAlgn="auto" latinLnBrk="0" hangingPunct="1">
                  <a:lnSpc>
                    <a:spcPct val="100000"/>
                  </a:lnSpc>
                  <a:spcBef>
                    <a:spcPts val="0"/>
                  </a:spcBef>
                  <a:spcAft>
                    <a:spcPts val="0"/>
                  </a:spcAft>
                  <a:buClrTx/>
                  <a:buSzTx/>
                  <a:buFontTx/>
                  <a:buNone/>
                  <a:tabLst/>
                  <a:defRPr/>
                </a:pPr>
                <a:r>
                  <a:rPr kumimoji="1" lang="mr-IN" altLang="zh-CN" sz="700" b="1" i="0" u="none" strike="noStrike" kern="0" cap="none" spc="0" normalizeH="0" baseline="0" noProof="0" dirty="0" smtClean="0">
                    <a:ln>
                      <a:noFill/>
                    </a:ln>
                    <a:solidFill>
                      <a:srgbClr val="FFFFFF"/>
                    </a:solidFill>
                    <a:effectLst/>
                    <a:uLnTx/>
                    <a:uFillTx/>
                    <a:latin typeface="Arial" charset="0"/>
                    <a:ea typeface="Arial" charset="0"/>
                    <a:cs typeface="Arial" charset="0"/>
                  </a:rPr>
                  <a:t>RGB</a:t>
                </a:r>
                <a:r>
                  <a:rPr kumimoji="1" lang="en-US" altLang="zh-CN" sz="700" b="1" i="0" u="none" strike="noStrike" kern="0" cap="none" spc="0" normalizeH="0" baseline="0" noProof="0" dirty="0" smtClean="0">
                    <a:ln>
                      <a:noFill/>
                    </a:ln>
                    <a:solidFill>
                      <a:srgbClr val="FFFFFF"/>
                    </a:solidFill>
                    <a:effectLst/>
                    <a:uLnTx/>
                    <a:uFillTx/>
                    <a:latin typeface="Arial" charset="0"/>
                    <a:ea typeface="Arial" charset="0"/>
                    <a:cs typeface="Arial" charset="0"/>
                  </a:rPr>
                  <a:t> 107/195/156</a:t>
                </a:r>
                <a:endParaRPr kumimoji="1" lang="mr-IN" altLang="zh-CN" sz="700" b="1" i="0" u="none" strike="noStrike" kern="0" cap="none" spc="0" normalizeH="0" baseline="0" noProof="0" dirty="0" smtClean="0">
                  <a:ln>
                    <a:noFill/>
                  </a:ln>
                  <a:solidFill>
                    <a:srgbClr val="FFFFFF"/>
                  </a:solidFill>
                  <a:effectLst/>
                  <a:uLnTx/>
                  <a:uFillTx/>
                  <a:latin typeface="Arial" charset="0"/>
                  <a:ea typeface="Arial" charset="0"/>
                  <a:cs typeface="Arial" charset="0"/>
                </a:endParaRPr>
              </a:p>
            </p:txBody>
          </p:sp>
          <p:sp>
            <p:nvSpPr>
              <p:cNvPr id="26" name="矩形 17">
                <a:extLst>
                  <a:ext uri="{FF2B5EF4-FFF2-40B4-BE49-F238E27FC236}">
                    <a16:creationId xmlns="" xmlns:a16="http://schemas.microsoft.com/office/drawing/2014/main" id="{61890D59-CF8B-1449-A836-3A304EC9A907}"/>
                  </a:ext>
                </a:extLst>
              </p:cNvPr>
              <p:cNvSpPr>
                <a:spLocks/>
              </p:cNvSpPr>
              <p:nvPr userDrawn="1"/>
            </p:nvSpPr>
            <p:spPr>
              <a:xfrm>
                <a:off x="13288175" y="4319278"/>
                <a:ext cx="885201" cy="462672"/>
              </a:xfrm>
              <a:prstGeom prst="rect">
                <a:avLst/>
              </a:prstGeom>
              <a:solidFill>
                <a:srgbClr val="A5A5A5"/>
              </a:solidFill>
              <a:ln w="12700" cap="flat" cmpd="sng" algn="ctr">
                <a:noFill/>
                <a:prstDash val="solid"/>
                <a:miter lim="800000"/>
              </a:ln>
              <a:effectLst/>
            </p:spPr>
            <p:txBody>
              <a:bodyPr lIns="0" tIns="0" rIns="0" bIns="0" rtlCol="0" anchor="ctr"/>
              <a:lstStyle/>
              <a:p>
                <a:pPr marL="0" marR="0" lvl="0" indent="0" algn="ctr" defTabSz="914478" eaLnBrk="1" fontAlgn="auto" latinLnBrk="0" hangingPunct="1">
                  <a:lnSpc>
                    <a:spcPct val="100000"/>
                  </a:lnSpc>
                  <a:spcBef>
                    <a:spcPts val="0"/>
                  </a:spcBef>
                  <a:spcAft>
                    <a:spcPts val="0"/>
                  </a:spcAft>
                  <a:buClrTx/>
                  <a:buSzTx/>
                  <a:buFontTx/>
                  <a:buNone/>
                  <a:tabLst/>
                  <a:defRPr/>
                </a:pPr>
                <a:r>
                  <a:rPr kumimoji="1" lang="mr-IN" altLang="zh-CN" sz="700" b="1" i="0" u="none" strike="noStrike" kern="0" cap="none" spc="0" normalizeH="0" baseline="0" noProof="0" dirty="0" smtClean="0">
                    <a:ln>
                      <a:noFill/>
                    </a:ln>
                    <a:solidFill>
                      <a:srgbClr val="FFFFFF"/>
                    </a:solidFill>
                    <a:effectLst/>
                    <a:uLnTx/>
                    <a:uFillTx/>
                    <a:latin typeface="Arial" charset="0"/>
                    <a:ea typeface="Arial" charset="0"/>
                    <a:cs typeface="Arial" charset="0"/>
                  </a:rPr>
                  <a:t>RGB</a:t>
                </a:r>
                <a:r>
                  <a:rPr kumimoji="1" lang="en-US" altLang="zh-CN" sz="700" b="1" i="0" u="none" strike="noStrike" kern="0" cap="none" spc="0" normalizeH="0" baseline="0" noProof="0" dirty="0" smtClean="0">
                    <a:ln>
                      <a:noFill/>
                    </a:ln>
                    <a:solidFill>
                      <a:srgbClr val="FFFFFF"/>
                    </a:solidFill>
                    <a:effectLst/>
                    <a:uLnTx/>
                    <a:uFillTx/>
                    <a:latin typeface="Arial" charset="0"/>
                    <a:ea typeface="Arial" charset="0"/>
                    <a:cs typeface="Arial" charset="0"/>
                  </a:rPr>
                  <a:t> 165/165/165</a:t>
                </a:r>
                <a:endParaRPr kumimoji="1" lang="mr-IN" altLang="zh-CN" sz="700" b="1" i="0" u="none" strike="noStrike" kern="0" cap="none" spc="0" normalizeH="0" baseline="0" noProof="0" dirty="0" smtClean="0">
                  <a:ln>
                    <a:noFill/>
                  </a:ln>
                  <a:solidFill>
                    <a:srgbClr val="FFFFFF"/>
                  </a:solidFill>
                  <a:effectLst/>
                  <a:uLnTx/>
                  <a:uFillTx/>
                  <a:latin typeface="Arial" charset="0"/>
                  <a:ea typeface="Arial" charset="0"/>
                  <a:cs typeface="Arial" charset="0"/>
                </a:endParaRPr>
              </a:p>
            </p:txBody>
          </p:sp>
          <p:sp>
            <p:nvSpPr>
              <p:cNvPr id="27" name="矩形 22">
                <a:extLst>
                  <a:ext uri="{FF2B5EF4-FFF2-40B4-BE49-F238E27FC236}">
                    <a16:creationId xmlns="" xmlns:a16="http://schemas.microsoft.com/office/drawing/2014/main" id="{238BAC2A-AE09-A84D-875D-8472236D6610}"/>
                  </a:ext>
                </a:extLst>
              </p:cNvPr>
              <p:cNvSpPr>
                <a:spLocks/>
              </p:cNvSpPr>
              <p:nvPr userDrawn="1"/>
            </p:nvSpPr>
            <p:spPr>
              <a:xfrm>
                <a:off x="13288171" y="4852585"/>
                <a:ext cx="885201" cy="462672"/>
              </a:xfrm>
              <a:prstGeom prst="rect">
                <a:avLst/>
              </a:prstGeom>
              <a:solidFill>
                <a:srgbClr val="FFFFFF"/>
              </a:solidFill>
              <a:ln w="6350" cap="flat" cmpd="sng" algn="ctr">
                <a:solidFill>
                  <a:srgbClr val="666666">
                    <a:lumMod val="10000"/>
                    <a:lumOff val="90000"/>
                  </a:srgbClr>
                </a:solidFill>
                <a:prstDash val="solid"/>
                <a:miter lim="800000"/>
              </a:ln>
              <a:effectLst/>
            </p:spPr>
            <p:txBody>
              <a:bodyPr lIns="0" tIns="0" rIns="0" bIns="0" rtlCol="0" anchor="ctr"/>
              <a:lstStyle/>
              <a:p>
                <a:pPr marL="0" marR="0" lvl="0" indent="0" algn="ctr" defTabSz="914478" eaLnBrk="1" fontAlgn="auto" latinLnBrk="0" hangingPunct="1">
                  <a:lnSpc>
                    <a:spcPct val="100000"/>
                  </a:lnSpc>
                  <a:spcBef>
                    <a:spcPts val="0"/>
                  </a:spcBef>
                  <a:spcAft>
                    <a:spcPts val="0"/>
                  </a:spcAft>
                  <a:buClrTx/>
                  <a:buSzTx/>
                  <a:buFontTx/>
                  <a:buNone/>
                  <a:tabLst/>
                  <a:defRPr/>
                </a:pPr>
                <a:r>
                  <a:rPr kumimoji="1" lang="mr-IN" altLang="zh-CN" sz="700" b="1" i="0" u="none" strike="noStrike" kern="0" cap="none" spc="0" normalizeH="0" baseline="0" noProof="0" dirty="0" smtClean="0">
                    <a:ln>
                      <a:noFill/>
                    </a:ln>
                    <a:solidFill>
                      <a:srgbClr val="666666"/>
                    </a:solidFill>
                    <a:effectLst/>
                    <a:uLnTx/>
                    <a:uFillTx/>
                    <a:latin typeface="Arial" charset="0"/>
                    <a:ea typeface="Arial" charset="0"/>
                    <a:cs typeface="Arial" charset="0"/>
                  </a:rPr>
                  <a:t>RGB</a:t>
                </a:r>
                <a:r>
                  <a:rPr kumimoji="1" lang="en-US" altLang="zh-CN" sz="700" b="1" i="0" u="none" strike="noStrike" kern="0" cap="none" spc="0" normalizeH="0" baseline="0" noProof="0" dirty="0" smtClean="0">
                    <a:ln>
                      <a:noFill/>
                    </a:ln>
                    <a:solidFill>
                      <a:srgbClr val="666666"/>
                    </a:solidFill>
                    <a:effectLst/>
                    <a:uLnTx/>
                    <a:uFillTx/>
                    <a:latin typeface="Arial" charset="0"/>
                    <a:ea typeface="Arial" charset="0"/>
                    <a:cs typeface="Arial" charset="0"/>
                  </a:rPr>
                  <a:t> 255</a:t>
                </a:r>
                <a:r>
                  <a:rPr kumimoji="1" lang="mr-IN" altLang="zh-CN" sz="700" b="1" i="0" u="none" strike="noStrike" kern="0" cap="none" spc="0" normalizeH="0" baseline="0" noProof="0" dirty="0" smtClean="0">
                    <a:ln>
                      <a:noFill/>
                    </a:ln>
                    <a:solidFill>
                      <a:srgbClr val="666666"/>
                    </a:solidFill>
                    <a:effectLst/>
                    <a:uLnTx/>
                    <a:uFillTx/>
                    <a:latin typeface="Arial" charset="0"/>
                    <a:ea typeface="Arial" charset="0"/>
                    <a:cs typeface="Arial" charset="0"/>
                  </a:rPr>
                  <a:t>/</a:t>
                </a:r>
                <a:r>
                  <a:rPr kumimoji="1" lang="en-US" altLang="zh-CN" sz="700" b="1" i="0" u="none" strike="noStrike" kern="0" cap="none" spc="0" normalizeH="0" baseline="0" noProof="0" dirty="0" smtClean="0">
                    <a:ln>
                      <a:noFill/>
                    </a:ln>
                    <a:solidFill>
                      <a:srgbClr val="666666"/>
                    </a:solidFill>
                    <a:effectLst/>
                    <a:uLnTx/>
                    <a:uFillTx/>
                    <a:latin typeface="Arial" charset="0"/>
                    <a:ea typeface="Arial" charset="0"/>
                    <a:cs typeface="Arial" charset="0"/>
                  </a:rPr>
                  <a:t>255/255</a:t>
                </a:r>
                <a:endParaRPr kumimoji="1" lang="mr-IN" altLang="zh-CN" sz="700" b="1" i="0" u="none" strike="noStrike" kern="0" cap="none" spc="0" normalizeH="0" baseline="0" noProof="0" dirty="0" smtClean="0">
                  <a:ln>
                    <a:noFill/>
                  </a:ln>
                  <a:solidFill>
                    <a:srgbClr val="666666"/>
                  </a:solidFill>
                  <a:effectLst/>
                  <a:uLnTx/>
                  <a:uFillTx/>
                  <a:latin typeface="Arial" charset="0"/>
                  <a:ea typeface="Arial" charset="0"/>
                  <a:cs typeface="Arial" charset="0"/>
                </a:endParaRPr>
              </a:p>
            </p:txBody>
          </p:sp>
        </p:grpSp>
      </p:grpSp>
      <p:grpSp>
        <p:nvGrpSpPr>
          <p:cNvPr id="6" name="组合 5"/>
          <p:cNvGrpSpPr/>
          <p:nvPr userDrawn="1"/>
        </p:nvGrpSpPr>
        <p:grpSpPr>
          <a:xfrm>
            <a:off x="12409614" y="5473862"/>
            <a:ext cx="1801686" cy="1307628"/>
            <a:chOff x="11978053" y="5604499"/>
            <a:chExt cx="1801686" cy="1307628"/>
          </a:xfrm>
        </p:grpSpPr>
        <p:sp>
          <p:nvSpPr>
            <p:cNvPr id="31" name="椭圆 30">
              <a:extLst>
                <a:ext uri="{FF2B5EF4-FFF2-40B4-BE49-F238E27FC236}">
                  <a16:creationId xmlns="" xmlns:a16="http://schemas.microsoft.com/office/drawing/2014/main" id="{1E63C416-C10E-4A3E-878B-1F98551D59BE}"/>
                </a:ext>
              </a:extLst>
            </p:cNvPr>
            <p:cNvSpPr/>
            <p:nvPr userDrawn="1"/>
          </p:nvSpPr>
          <p:spPr>
            <a:xfrm>
              <a:off x="11985833" y="6365311"/>
              <a:ext cx="492688" cy="492689"/>
            </a:xfrm>
            <a:prstGeom prst="ellipse">
              <a:avLst/>
            </a:prstGeom>
            <a:gradFill>
              <a:gsLst>
                <a:gs pos="0">
                  <a:srgbClr val="06C946"/>
                </a:gs>
                <a:gs pos="80000">
                  <a:srgbClr val="11ABA4"/>
                </a:gs>
              </a:gsLst>
              <a:lin ang="3600000" scaled="0"/>
            </a:gradFill>
            <a:ln>
              <a:noFill/>
            </a:ln>
          </p:spPr>
          <p:txBody>
            <a:bodyPr vert="horz" wrap="square" lIns="91440" tIns="45720" rIns="91440" bIns="45720" numCol="1" anchor="t" anchorCtr="0" compatLnSpc="1">
              <a:prstTxWarp prst="textNoShape">
                <a:avLst/>
              </a:prstTxWarp>
            </a:bodyPr>
            <a:lstStyle/>
            <a:p>
              <a:endParaRPr lang="zh-CN" altLang="en-US">
                <a:solidFill>
                  <a:schemeClr val="tx1"/>
                </a:solidFill>
              </a:endParaRPr>
            </a:p>
          </p:txBody>
        </p:sp>
        <p:sp>
          <p:nvSpPr>
            <p:cNvPr id="32" name="椭圆 31">
              <a:extLst>
                <a:ext uri="{FF2B5EF4-FFF2-40B4-BE49-F238E27FC236}">
                  <a16:creationId xmlns="" xmlns:a16="http://schemas.microsoft.com/office/drawing/2014/main" id="{BA14C1A1-C894-4CAC-BBBC-88A205DC35EE}"/>
                </a:ext>
              </a:extLst>
            </p:cNvPr>
            <p:cNvSpPr/>
            <p:nvPr userDrawn="1"/>
          </p:nvSpPr>
          <p:spPr>
            <a:xfrm>
              <a:off x="11978053" y="5620081"/>
              <a:ext cx="492688" cy="492689"/>
            </a:xfrm>
            <a:prstGeom prst="ellipse">
              <a:avLst/>
            </a:prstGeom>
            <a:gradFill>
              <a:gsLst>
                <a:gs pos="100000">
                  <a:srgbClr val="06C946">
                    <a:alpha val="41000"/>
                  </a:srgbClr>
                </a:gs>
                <a:gs pos="0">
                  <a:srgbClr val="06C946"/>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3" name="椭圆 32">
              <a:extLst>
                <a:ext uri="{FF2B5EF4-FFF2-40B4-BE49-F238E27FC236}">
                  <a16:creationId xmlns="" xmlns:a16="http://schemas.microsoft.com/office/drawing/2014/main" id="{9847AA7B-73E2-49D1-8D94-C3D8DAEB4ED6}"/>
                </a:ext>
              </a:extLst>
            </p:cNvPr>
            <p:cNvSpPr/>
            <p:nvPr userDrawn="1"/>
          </p:nvSpPr>
          <p:spPr>
            <a:xfrm>
              <a:off x="12855925" y="5641947"/>
              <a:ext cx="492688" cy="492689"/>
            </a:xfrm>
            <a:prstGeom prst="ellipse">
              <a:avLst/>
            </a:prstGeom>
            <a:gradFill>
              <a:gsLst>
                <a:gs pos="100000">
                  <a:srgbClr val="BA1935">
                    <a:alpha val="0"/>
                  </a:srgbClr>
                </a:gs>
                <a:gs pos="0">
                  <a:srgbClr val="BA1935"/>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4" name="文本占位符 2">
              <a:extLst>
                <a:ext uri="{FF2B5EF4-FFF2-40B4-BE49-F238E27FC236}">
                  <a16:creationId xmlns="" xmlns:a16="http://schemas.microsoft.com/office/drawing/2014/main" id="{310C1EEE-DC35-40CC-A734-ED806D308011}"/>
                </a:ext>
              </a:extLst>
            </p:cNvPr>
            <p:cNvSpPr txBox="1">
              <a:spLocks/>
            </p:cNvSpPr>
            <p:nvPr userDrawn="1"/>
          </p:nvSpPr>
          <p:spPr>
            <a:xfrm>
              <a:off x="12394839" y="5620081"/>
              <a:ext cx="504591" cy="572464"/>
            </a:xfrm>
            <a:prstGeom prst="rect">
              <a:avLst/>
            </a:prstGeom>
          </p:spPr>
          <p:txBody>
            <a:bodyPr wrap="square" anchor="t" anchorCtr="0">
              <a:spAutoFit/>
            </a:bodyPr>
            <a:lstStyle>
              <a:lvl1pPr marL="0" marR="0" indent="0" algn="l" defTabSz="914400" rtl="0" eaLnBrk="1" fontAlgn="auto" latinLnBrk="0" hangingPunct="1">
                <a:lnSpc>
                  <a:spcPct val="130000"/>
                </a:lnSpc>
                <a:spcBef>
                  <a:spcPts val="0"/>
                </a:spcBef>
                <a:spcAft>
                  <a:spcPts val="0"/>
                </a:spcAft>
                <a:buClrTx/>
                <a:buSzTx/>
                <a:buFont typeface="Arial" panose="020B0604020202020204" pitchFamily="34" charset="0"/>
                <a:buNone/>
                <a:tabLst/>
                <a:defRPr sz="1200" kern="1200">
                  <a:gradFill>
                    <a:gsLst>
                      <a:gs pos="25000">
                        <a:schemeClr val="bg1"/>
                      </a:gs>
                      <a:gs pos="51000">
                        <a:schemeClr val="bg1"/>
                      </a:gs>
                      <a:gs pos="78000">
                        <a:schemeClr val="bg1"/>
                      </a:gs>
                      <a:gs pos="64000">
                        <a:schemeClr val="bg1">
                          <a:lumMod val="75000"/>
                        </a:schemeClr>
                      </a:gs>
                      <a:gs pos="9000">
                        <a:schemeClr val="bg1">
                          <a:lumMod val="75000"/>
                        </a:schemeClr>
                      </a:gs>
                    </a:gsLst>
                    <a:lin ang="2700000" scaled="0"/>
                  </a:gradFill>
                  <a:latin typeface="+mn-ea"/>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US" altLang="zh-CN" sz="800" dirty="0">
                  <a:solidFill>
                    <a:schemeClr val="tx1"/>
                  </a:solidFill>
                </a:rPr>
                <a:t>R:6</a:t>
              </a:r>
            </a:p>
            <a:p>
              <a:pPr>
                <a:defRPr/>
              </a:pPr>
              <a:r>
                <a:rPr lang="en-US" altLang="zh-CN" sz="800" dirty="0">
                  <a:solidFill>
                    <a:schemeClr val="tx1"/>
                  </a:solidFill>
                </a:rPr>
                <a:t>G:201</a:t>
              </a:r>
            </a:p>
            <a:p>
              <a:pPr>
                <a:defRPr/>
              </a:pPr>
              <a:r>
                <a:rPr lang="en-US" altLang="zh-CN" sz="800" dirty="0">
                  <a:solidFill>
                    <a:schemeClr val="tx1"/>
                  </a:solidFill>
                </a:rPr>
                <a:t>B:70</a:t>
              </a:r>
            </a:p>
          </p:txBody>
        </p:sp>
        <p:sp>
          <p:nvSpPr>
            <p:cNvPr id="35" name="文本占位符 2">
              <a:extLst>
                <a:ext uri="{FF2B5EF4-FFF2-40B4-BE49-F238E27FC236}">
                  <a16:creationId xmlns="" xmlns:a16="http://schemas.microsoft.com/office/drawing/2014/main" id="{BC9DCB06-DF5A-4E64-9FF7-5CB1B69E7F14}"/>
                </a:ext>
              </a:extLst>
            </p:cNvPr>
            <p:cNvSpPr txBox="1">
              <a:spLocks/>
            </p:cNvSpPr>
            <p:nvPr userDrawn="1"/>
          </p:nvSpPr>
          <p:spPr>
            <a:xfrm>
              <a:off x="13275148" y="5604499"/>
              <a:ext cx="504591" cy="572464"/>
            </a:xfrm>
            <a:prstGeom prst="rect">
              <a:avLst/>
            </a:prstGeom>
          </p:spPr>
          <p:txBody>
            <a:bodyPr wrap="square" anchor="t" anchorCtr="0">
              <a:spAutoFit/>
            </a:bodyPr>
            <a:lstStyle>
              <a:lvl1pPr marL="0" marR="0" indent="0" algn="l" defTabSz="914400" rtl="0" eaLnBrk="1" fontAlgn="auto" latinLnBrk="0" hangingPunct="1">
                <a:lnSpc>
                  <a:spcPct val="130000"/>
                </a:lnSpc>
                <a:spcBef>
                  <a:spcPts val="0"/>
                </a:spcBef>
                <a:spcAft>
                  <a:spcPts val="0"/>
                </a:spcAft>
                <a:buClrTx/>
                <a:buSzTx/>
                <a:buFont typeface="Arial" panose="020B0604020202020204" pitchFamily="34" charset="0"/>
                <a:buNone/>
                <a:tabLst/>
                <a:defRPr sz="1200" kern="1200">
                  <a:gradFill>
                    <a:gsLst>
                      <a:gs pos="25000">
                        <a:schemeClr val="bg1"/>
                      </a:gs>
                      <a:gs pos="51000">
                        <a:schemeClr val="bg1"/>
                      </a:gs>
                      <a:gs pos="78000">
                        <a:schemeClr val="bg1"/>
                      </a:gs>
                      <a:gs pos="64000">
                        <a:schemeClr val="bg1">
                          <a:lumMod val="75000"/>
                        </a:schemeClr>
                      </a:gs>
                      <a:gs pos="9000">
                        <a:schemeClr val="bg1">
                          <a:lumMod val="75000"/>
                        </a:schemeClr>
                      </a:gs>
                    </a:gsLst>
                    <a:lin ang="2700000" scaled="0"/>
                  </a:gradFill>
                  <a:latin typeface="+mn-ea"/>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US" altLang="zh-CN" sz="800" dirty="0">
                  <a:solidFill>
                    <a:schemeClr val="tx1"/>
                  </a:solidFill>
                </a:rPr>
                <a:t>R:186</a:t>
              </a:r>
            </a:p>
            <a:p>
              <a:pPr>
                <a:defRPr/>
              </a:pPr>
              <a:r>
                <a:rPr lang="en-US" altLang="zh-CN" sz="800" dirty="0">
                  <a:solidFill>
                    <a:schemeClr val="tx1"/>
                  </a:solidFill>
                </a:rPr>
                <a:t>G:25</a:t>
              </a:r>
            </a:p>
            <a:p>
              <a:pPr>
                <a:defRPr/>
              </a:pPr>
              <a:r>
                <a:rPr lang="en-US" altLang="zh-CN" sz="800" dirty="0">
                  <a:solidFill>
                    <a:schemeClr val="tx1"/>
                  </a:solidFill>
                </a:rPr>
                <a:t>B:53</a:t>
              </a:r>
            </a:p>
          </p:txBody>
        </p:sp>
        <p:sp>
          <p:nvSpPr>
            <p:cNvPr id="36" name="文本占位符 2">
              <a:extLst>
                <a:ext uri="{FF2B5EF4-FFF2-40B4-BE49-F238E27FC236}">
                  <a16:creationId xmlns="" xmlns:a16="http://schemas.microsoft.com/office/drawing/2014/main" id="{371D774D-F1F0-4E46-8945-1D843E61ACDB}"/>
                </a:ext>
              </a:extLst>
            </p:cNvPr>
            <p:cNvSpPr txBox="1">
              <a:spLocks/>
            </p:cNvSpPr>
            <p:nvPr userDrawn="1"/>
          </p:nvSpPr>
          <p:spPr>
            <a:xfrm>
              <a:off x="12394839" y="6339663"/>
              <a:ext cx="504591" cy="572464"/>
            </a:xfrm>
            <a:prstGeom prst="rect">
              <a:avLst/>
            </a:prstGeom>
          </p:spPr>
          <p:txBody>
            <a:bodyPr wrap="square" anchor="t" anchorCtr="0">
              <a:spAutoFit/>
            </a:bodyPr>
            <a:lstStyle>
              <a:lvl1pPr marL="0" marR="0" indent="0" algn="l" defTabSz="914400" rtl="0" eaLnBrk="1" fontAlgn="auto" latinLnBrk="0" hangingPunct="1">
                <a:lnSpc>
                  <a:spcPct val="130000"/>
                </a:lnSpc>
                <a:spcBef>
                  <a:spcPts val="0"/>
                </a:spcBef>
                <a:spcAft>
                  <a:spcPts val="0"/>
                </a:spcAft>
                <a:buClrTx/>
                <a:buSzTx/>
                <a:buFont typeface="Arial" panose="020B0604020202020204" pitchFamily="34" charset="0"/>
                <a:buNone/>
                <a:tabLst/>
                <a:defRPr sz="1200" kern="1200">
                  <a:gradFill>
                    <a:gsLst>
                      <a:gs pos="25000">
                        <a:schemeClr val="bg1"/>
                      </a:gs>
                      <a:gs pos="51000">
                        <a:schemeClr val="bg1"/>
                      </a:gs>
                      <a:gs pos="78000">
                        <a:schemeClr val="bg1"/>
                      </a:gs>
                      <a:gs pos="64000">
                        <a:schemeClr val="bg1">
                          <a:lumMod val="75000"/>
                        </a:schemeClr>
                      </a:gs>
                      <a:gs pos="9000">
                        <a:schemeClr val="bg1">
                          <a:lumMod val="75000"/>
                        </a:schemeClr>
                      </a:gs>
                    </a:gsLst>
                    <a:lin ang="2700000" scaled="0"/>
                  </a:gradFill>
                  <a:latin typeface="+mn-ea"/>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pt-BR" altLang="zh-CN" sz="800" dirty="0">
                  <a:solidFill>
                    <a:schemeClr val="tx1"/>
                  </a:solidFill>
                </a:rPr>
                <a:t>R:</a:t>
              </a:r>
              <a:r>
                <a:rPr lang="en-US" altLang="zh-CN" sz="800" dirty="0">
                  <a:solidFill>
                    <a:schemeClr val="tx1"/>
                  </a:solidFill>
                </a:rPr>
                <a:t>17</a:t>
              </a:r>
            </a:p>
            <a:p>
              <a:pPr>
                <a:defRPr/>
              </a:pPr>
              <a:r>
                <a:rPr lang="pt-BR" altLang="zh-CN" sz="800" dirty="0">
                  <a:solidFill>
                    <a:schemeClr val="tx1"/>
                  </a:solidFill>
                </a:rPr>
                <a:t>G:</a:t>
              </a:r>
              <a:r>
                <a:rPr lang="en-US" altLang="zh-CN" sz="800" dirty="0">
                  <a:solidFill>
                    <a:schemeClr val="tx1"/>
                  </a:solidFill>
                </a:rPr>
                <a:t>171</a:t>
              </a:r>
            </a:p>
            <a:p>
              <a:pPr>
                <a:defRPr/>
              </a:pPr>
              <a:r>
                <a:rPr lang="pt-BR" altLang="zh-CN" sz="800" dirty="0">
                  <a:solidFill>
                    <a:schemeClr val="tx1"/>
                  </a:solidFill>
                </a:rPr>
                <a:t>B:</a:t>
              </a:r>
              <a:r>
                <a:rPr lang="en-US" altLang="zh-CN" sz="800" dirty="0">
                  <a:solidFill>
                    <a:schemeClr val="tx1"/>
                  </a:solidFill>
                </a:rPr>
                <a:t>164</a:t>
              </a:r>
              <a:endParaRPr lang="pt-BR" altLang="zh-CN" sz="800" dirty="0">
                <a:solidFill>
                  <a:schemeClr val="tx1"/>
                </a:solidFill>
              </a:endParaRPr>
            </a:p>
          </p:txBody>
        </p:sp>
        <p:sp>
          <p:nvSpPr>
            <p:cNvPr id="37" name="文本占位符 2">
              <a:extLst>
                <a:ext uri="{FF2B5EF4-FFF2-40B4-BE49-F238E27FC236}">
                  <a16:creationId xmlns="" xmlns:a16="http://schemas.microsoft.com/office/drawing/2014/main" id="{EE08132F-D491-4C85-8ACE-1641ECD41E09}"/>
                </a:ext>
              </a:extLst>
            </p:cNvPr>
            <p:cNvSpPr txBox="1">
              <a:spLocks/>
            </p:cNvSpPr>
            <p:nvPr userDrawn="1"/>
          </p:nvSpPr>
          <p:spPr>
            <a:xfrm>
              <a:off x="13275148" y="6323488"/>
              <a:ext cx="504591" cy="572464"/>
            </a:xfrm>
            <a:prstGeom prst="rect">
              <a:avLst/>
            </a:prstGeom>
          </p:spPr>
          <p:txBody>
            <a:bodyPr wrap="square" anchor="t" anchorCtr="0">
              <a:spAutoFit/>
            </a:bodyPr>
            <a:lstStyle>
              <a:lvl1pPr marL="0" marR="0" indent="0" algn="l" defTabSz="914400" rtl="0" eaLnBrk="1" fontAlgn="auto" latinLnBrk="0" hangingPunct="1">
                <a:lnSpc>
                  <a:spcPct val="130000"/>
                </a:lnSpc>
                <a:spcBef>
                  <a:spcPts val="0"/>
                </a:spcBef>
                <a:spcAft>
                  <a:spcPts val="0"/>
                </a:spcAft>
                <a:buClrTx/>
                <a:buSzTx/>
                <a:buFont typeface="Arial" panose="020B0604020202020204" pitchFamily="34" charset="0"/>
                <a:buNone/>
                <a:tabLst/>
                <a:defRPr sz="1200" kern="1200">
                  <a:gradFill>
                    <a:gsLst>
                      <a:gs pos="25000">
                        <a:schemeClr val="bg1"/>
                      </a:gs>
                      <a:gs pos="51000">
                        <a:schemeClr val="bg1"/>
                      </a:gs>
                      <a:gs pos="78000">
                        <a:schemeClr val="bg1"/>
                      </a:gs>
                      <a:gs pos="64000">
                        <a:schemeClr val="bg1">
                          <a:lumMod val="75000"/>
                        </a:schemeClr>
                      </a:gs>
                      <a:gs pos="9000">
                        <a:schemeClr val="bg1">
                          <a:lumMod val="75000"/>
                        </a:schemeClr>
                      </a:gs>
                    </a:gsLst>
                    <a:lin ang="2700000" scaled="0"/>
                  </a:gradFill>
                  <a:latin typeface="+mn-ea"/>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pt-BR" altLang="zh-CN" sz="800" dirty="0">
                  <a:solidFill>
                    <a:schemeClr val="tx1"/>
                  </a:solidFill>
                </a:rPr>
                <a:t>R:</a:t>
              </a:r>
              <a:r>
                <a:rPr lang="en-US" altLang="zh-CN" sz="800" dirty="0">
                  <a:solidFill>
                    <a:schemeClr val="tx1"/>
                  </a:solidFill>
                </a:rPr>
                <a:t>7</a:t>
              </a:r>
            </a:p>
            <a:p>
              <a:pPr>
                <a:defRPr/>
              </a:pPr>
              <a:r>
                <a:rPr lang="pt-BR" altLang="zh-CN" sz="800" dirty="0">
                  <a:solidFill>
                    <a:schemeClr val="tx1"/>
                  </a:solidFill>
                </a:rPr>
                <a:t>G:</a:t>
              </a:r>
              <a:r>
                <a:rPr lang="en-US" altLang="zh-CN" sz="800" dirty="0">
                  <a:solidFill>
                    <a:schemeClr val="tx1"/>
                  </a:solidFill>
                </a:rPr>
                <a:t>67</a:t>
              </a:r>
            </a:p>
            <a:p>
              <a:pPr>
                <a:defRPr/>
              </a:pPr>
              <a:r>
                <a:rPr lang="pt-BR" altLang="zh-CN" sz="800" dirty="0">
                  <a:solidFill>
                    <a:schemeClr val="tx1"/>
                  </a:solidFill>
                </a:rPr>
                <a:t>B:</a:t>
              </a:r>
              <a:r>
                <a:rPr lang="en-US" altLang="zh-CN" sz="800" dirty="0">
                  <a:solidFill>
                    <a:schemeClr val="tx1"/>
                  </a:solidFill>
                </a:rPr>
                <a:t>88</a:t>
              </a:r>
              <a:endParaRPr lang="pt-BR" altLang="zh-CN" sz="800" dirty="0">
                <a:solidFill>
                  <a:schemeClr val="tx1"/>
                </a:solidFill>
              </a:endParaRPr>
            </a:p>
          </p:txBody>
        </p:sp>
        <p:sp>
          <p:nvSpPr>
            <p:cNvPr id="38" name="椭圆 37">
              <a:extLst>
                <a:ext uri="{FF2B5EF4-FFF2-40B4-BE49-F238E27FC236}">
                  <a16:creationId xmlns="" xmlns:a16="http://schemas.microsoft.com/office/drawing/2014/main" id="{CA564B6C-FFC0-4586-9AC2-4A10FE4524D3}"/>
                </a:ext>
              </a:extLst>
            </p:cNvPr>
            <p:cNvSpPr/>
            <p:nvPr userDrawn="1"/>
          </p:nvSpPr>
          <p:spPr>
            <a:xfrm>
              <a:off x="12853927" y="6341510"/>
              <a:ext cx="492688" cy="492689"/>
            </a:xfrm>
            <a:prstGeom prst="ellipse">
              <a:avLst/>
            </a:prstGeom>
            <a:gradFill flip="none" rotWithShape="1">
              <a:gsLst>
                <a:gs pos="14000">
                  <a:srgbClr val="11ABA4"/>
                </a:gs>
                <a:gs pos="100000">
                  <a:srgbClr val="074358"/>
                </a:gs>
              </a:gsLst>
              <a:path path="circle">
                <a:fillToRect l="100000" t="100000"/>
              </a:path>
              <a:tileRect r="-100000" b="-10000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tx1"/>
                </a:solidFill>
              </a:endParaRPr>
            </a:p>
          </p:txBody>
        </p:sp>
      </p:grpSp>
    </p:spTree>
    <p:extLst>
      <p:ext uri="{BB962C8B-B14F-4D97-AF65-F5344CB8AC3E}">
        <p14:creationId xmlns:p14="http://schemas.microsoft.com/office/powerpoint/2010/main" val="1981987517"/>
      </p:ext>
    </p:extLst>
  </p:cSld>
  <p:clrMap bg1="lt1" tx1="dk1" bg2="lt2" tx2="dk2" accent1="accent1" accent2="accent2" accent3="accent3" accent4="accent4" accent5="accent5" accent6="accent6" hlink="hlink" folHlink="folHlink"/>
  <p:sldLayoutIdLst>
    <p:sldLayoutId id="2147483662" r:id="rId1"/>
    <p:sldLayoutId id="2147483660" r:id="rId2"/>
    <p:sldLayoutId id="2147483663" r:id="rId3"/>
    <p:sldLayoutId id="2147483664" r:id="rId4"/>
    <p:sldLayoutId id="2147483665" r:id="rId5"/>
    <p:sldLayoutId id="2147483661" r:id="rId6"/>
    <p:sldLayoutId id="2147483655" r:id="rId7"/>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tags" Target="../tags/tag5.xml"/><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image" Target="../media/image3.jpg"/><Relationship Id="rId5" Type="http://schemas.openxmlformats.org/officeDocument/2006/relationships/slideLayout" Target="../slideLayouts/slideLayout2.xml"/><Relationship Id="rId4" Type="http://schemas.openxmlformats.org/officeDocument/2006/relationships/tags" Target="../tags/tag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12" Type="http://schemas.openxmlformats.org/officeDocument/2006/relationships/image" Target="../media/image9.svg"/><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a:extLst>
              <a:ext uri="{FF2B5EF4-FFF2-40B4-BE49-F238E27FC236}">
                <a16:creationId xmlns="" xmlns:a16="http://schemas.microsoft.com/office/drawing/2014/main" id="{6857986E-D5E0-4BFE-A2FB-120EBFEFB3FD}"/>
              </a:ext>
            </a:extLst>
          </p:cNvPr>
          <p:cNvPicPr>
            <a:picLocks noChangeAspect="1"/>
          </p:cNvPicPr>
          <p:nvPr/>
        </p:nvPicPr>
        <p:blipFill rotWithShape="1">
          <a:blip r:embed="rId3">
            <a:extLst>
              <a:ext uri="{28A0092B-C50C-407E-A947-70E740481C1C}">
                <a14:useLocalDpi xmlns:a14="http://schemas.microsoft.com/office/drawing/2010/main" val="0"/>
              </a:ext>
            </a:extLst>
          </a:blip>
          <a:srcRect l="18653" b="20507"/>
          <a:stretch/>
        </p:blipFill>
        <p:spPr>
          <a:xfrm>
            <a:off x="-32084" y="-82690"/>
            <a:ext cx="12224084" cy="6964754"/>
          </a:xfrm>
          <a:prstGeom prst="rect">
            <a:avLst/>
          </a:prstGeom>
        </p:spPr>
      </p:pic>
      <p:sp>
        <p:nvSpPr>
          <p:cNvPr id="13" name="矩形 12">
            <a:extLst>
              <a:ext uri="{FF2B5EF4-FFF2-40B4-BE49-F238E27FC236}">
                <a16:creationId xmlns="" xmlns:a16="http://schemas.microsoft.com/office/drawing/2014/main" id="{3C6F2897-5EFF-4079-8309-567FA2D0A445}"/>
              </a:ext>
            </a:extLst>
          </p:cNvPr>
          <p:cNvSpPr/>
          <p:nvPr/>
        </p:nvSpPr>
        <p:spPr>
          <a:xfrm>
            <a:off x="-32084" y="-82690"/>
            <a:ext cx="12224084" cy="6986788"/>
          </a:xfrm>
          <a:prstGeom prst="rect">
            <a:avLst/>
          </a:prstGeom>
          <a:solidFill>
            <a:srgbClr val="017260">
              <a:alpha val="5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4" name="平行四边形 13">
            <a:extLst>
              <a:ext uri="{FF2B5EF4-FFF2-40B4-BE49-F238E27FC236}">
                <a16:creationId xmlns="" xmlns:a16="http://schemas.microsoft.com/office/drawing/2014/main" id="{C9FA206B-17B0-40E9-8F45-EEDF6F745588}"/>
              </a:ext>
            </a:extLst>
          </p:cNvPr>
          <p:cNvSpPr/>
          <p:nvPr/>
        </p:nvSpPr>
        <p:spPr>
          <a:xfrm flipH="1">
            <a:off x="964067" y="4414147"/>
            <a:ext cx="4860219" cy="276999"/>
          </a:xfrm>
          <a:prstGeom prst="parallelogram">
            <a:avLst/>
          </a:prstGeom>
          <a:gradFill flip="none" rotWithShape="1">
            <a:gsLst>
              <a:gs pos="19000">
                <a:srgbClr val="06BD48">
                  <a:alpha val="57000"/>
                </a:srgbClr>
              </a:gs>
              <a:gs pos="81000">
                <a:srgbClr val="61EFDE">
                  <a:alpha val="0"/>
                </a:srgbClr>
              </a:gs>
            </a:gsLst>
            <a:path path="circle">
              <a:fillToRect l="100000" t="100000"/>
            </a:path>
            <a:tileRect r="-100000" b="-10000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1500" dirty="0">
              <a:solidFill>
                <a:schemeClr val="bg1"/>
              </a:solidFill>
            </a:endParaRPr>
          </a:p>
        </p:txBody>
      </p:sp>
      <p:sp>
        <p:nvSpPr>
          <p:cNvPr id="15" name="PA-标题 1">
            <a:extLst>
              <a:ext uri="{FF2B5EF4-FFF2-40B4-BE49-F238E27FC236}">
                <a16:creationId xmlns="" xmlns:a16="http://schemas.microsoft.com/office/drawing/2014/main" id="{E9B38D30-72A7-4730-A94A-237E8B2B1D18}"/>
              </a:ext>
            </a:extLst>
          </p:cNvPr>
          <p:cNvSpPr txBox="1">
            <a:spLocks/>
          </p:cNvSpPr>
          <p:nvPr>
            <p:custDataLst>
              <p:tags r:id="rId1"/>
            </p:custDataLst>
          </p:nvPr>
        </p:nvSpPr>
        <p:spPr>
          <a:xfrm>
            <a:off x="1023389" y="4358713"/>
            <a:ext cx="4378928" cy="450318"/>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zh-CN" altLang="en-US" sz="1500" spc="300" dirty="0">
                <a:solidFill>
                  <a:schemeClr val="bg1"/>
                </a:solidFill>
                <a:latin typeface="思源黑体 CN Normal" panose="020B0400000000000000" pitchFamily="34" charset="-122"/>
                <a:ea typeface="思源黑体 CN Normal" panose="020B0400000000000000" pitchFamily="34" charset="-122"/>
              </a:rPr>
              <a:t>洞悉行业价值，构建数智未来</a:t>
            </a:r>
          </a:p>
        </p:txBody>
      </p:sp>
      <p:sp>
        <p:nvSpPr>
          <p:cNvPr id="17" name="文本框 16">
            <a:extLst>
              <a:ext uri="{FF2B5EF4-FFF2-40B4-BE49-F238E27FC236}">
                <a16:creationId xmlns="" xmlns:a16="http://schemas.microsoft.com/office/drawing/2014/main" id="{8C7DA70E-D333-4C26-AAE1-2E97369E26F3}"/>
              </a:ext>
            </a:extLst>
          </p:cNvPr>
          <p:cNvSpPr txBox="1"/>
          <p:nvPr/>
        </p:nvSpPr>
        <p:spPr>
          <a:xfrm>
            <a:off x="917902" y="3054080"/>
            <a:ext cx="4940683" cy="523220"/>
          </a:xfrm>
          <a:prstGeom prst="rect">
            <a:avLst/>
          </a:prstGeom>
          <a:noFill/>
        </p:spPr>
        <p:txBody>
          <a:bodyPr wrap="square" rtlCol="0">
            <a:spAutoFit/>
          </a:bodyPr>
          <a:lstStyle/>
          <a:p>
            <a:r>
              <a:rPr lang="zh-CN" altLang="en-US" sz="2800" b="1" spc="600" dirty="0">
                <a:solidFill>
                  <a:schemeClr val="bg1"/>
                </a:solidFill>
                <a:effectLst>
                  <a:outerShdw blurRad="38100" dist="38100" dir="2700000" algn="tl">
                    <a:srgbClr val="000000">
                      <a:alpha val="43137"/>
                    </a:srgbClr>
                  </a:outerShdw>
                </a:effectLst>
                <a:latin typeface="思源黑体 CN Normal" panose="020B0400000000000000" pitchFamily="34" charset="-122"/>
                <a:ea typeface="思源黑体 CN Normal" panose="020B0400000000000000" pitchFamily="34" charset="-122"/>
              </a:rPr>
              <a:t>此处输入副标题</a:t>
            </a:r>
          </a:p>
        </p:txBody>
      </p:sp>
      <p:sp>
        <p:nvSpPr>
          <p:cNvPr id="18" name="矩形 17">
            <a:extLst>
              <a:ext uri="{FF2B5EF4-FFF2-40B4-BE49-F238E27FC236}">
                <a16:creationId xmlns="" xmlns:a16="http://schemas.microsoft.com/office/drawing/2014/main" id="{8BCD2DF0-E75B-42B7-98FC-93D7FB1A9A35}"/>
              </a:ext>
            </a:extLst>
          </p:cNvPr>
          <p:cNvSpPr/>
          <p:nvPr/>
        </p:nvSpPr>
        <p:spPr>
          <a:xfrm>
            <a:off x="917902" y="2048821"/>
            <a:ext cx="8729017" cy="923330"/>
          </a:xfrm>
          <a:prstGeom prst="rect">
            <a:avLst/>
          </a:prstGeom>
        </p:spPr>
        <p:txBody>
          <a:bodyPr wrap="square">
            <a:spAutoFit/>
          </a:bodyPr>
          <a:lstStyle/>
          <a:p>
            <a:pPr>
              <a:defRPr/>
            </a:pPr>
            <a:r>
              <a:rPr lang="zh-CN" altLang="en-US" sz="5400" b="1" dirty="0">
                <a:solidFill>
                  <a:schemeClr val="bg1"/>
                </a:solidFill>
                <a:latin typeface="微软雅黑" panose="020B0503020204020204" pitchFamily="34" charset="-122"/>
                <a:ea typeface="微软雅黑" panose="020B0503020204020204" pitchFamily="34" charset="-122"/>
              </a:rPr>
              <a:t>此处输入标题</a:t>
            </a:r>
            <a:endParaRPr lang="en-US" altLang="zh-CN" sz="5400" b="1" dirty="0">
              <a:solidFill>
                <a:schemeClr val="bg1"/>
              </a:solidFill>
              <a:latin typeface="微软雅黑" panose="020B0503020204020204" pitchFamily="34" charset="-122"/>
              <a:ea typeface="微软雅黑" panose="020B0503020204020204" pitchFamily="34" charset="-122"/>
            </a:endParaRPr>
          </a:p>
        </p:txBody>
      </p:sp>
      <p:pic>
        <p:nvPicPr>
          <p:cNvPr id="19" name="图片 18">
            <a:extLst>
              <a:ext uri="{FF2B5EF4-FFF2-40B4-BE49-F238E27FC236}">
                <a16:creationId xmlns="" xmlns:a16="http://schemas.microsoft.com/office/drawing/2014/main" id="{87194080-A147-42DA-9C34-6EB8F0F5DFFC}"/>
              </a:ext>
            </a:extLst>
          </p:cNvPr>
          <p:cNvPicPr>
            <a:picLocks noChangeAspect="1"/>
          </p:cNvPicPr>
          <p:nvPr/>
        </p:nvPicPr>
        <p:blipFill rotWithShape="1">
          <a:blip r:embed="rId4" cstate="print">
            <a:extLst>
              <a:ext uri="{28A0092B-C50C-407E-A947-70E740481C1C}">
                <a14:useLocalDpi xmlns:a14="http://schemas.microsoft.com/office/drawing/2010/main" val="0"/>
              </a:ext>
            </a:extLst>
          </a:blip>
          <a:stretch/>
        </p:blipFill>
        <p:spPr>
          <a:xfrm>
            <a:off x="10426264" y="281567"/>
            <a:ext cx="1359749" cy="503378"/>
          </a:xfrm>
          <a:prstGeom prst="rect">
            <a:avLst/>
          </a:prstGeom>
          <a:noFill/>
          <a:ln>
            <a:noFill/>
          </a:ln>
        </p:spPr>
      </p:pic>
    </p:spTree>
    <p:extLst>
      <p:ext uri="{BB962C8B-B14F-4D97-AF65-F5344CB8AC3E}">
        <p14:creationId xmlns:p14="http://schemas.microsoft.com/office/powerpoint/2010/main" val="34469625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8">
            <a:extLst>
              <a:ext uri="{FF2B5EF4-FFF2-40B4-BE49-F238E27FC236}">
                <a16:creationId xmlns="" xmlns:a16="http://schemas.microsoft.com/office/drawing/2014/main" id="{6857986E-D5E0-4BFE-A2FB-120EBFEFB3FD}"/>
              </a:ext>
            </a:extLst>
          </p:cNvPr>
          <p:cNvPicPr>
            <a:picLocks noChangeAspect="1"/>
          </p:cNvPicPr>
          <p:nvPr/>
        </p:nvPicPr>
        <p:blipFill rotWithShape="1">
          <a:blip r:embed="rId6">
            <a:extLst>
              <a:ext uri="{28A0092B-C50C-407E-A947-70E740481C1C}">
                <a14:useLocalDpi xmlns:a14="http://schemas.microsoft.com/office/drawing/2010/main" val="0"/>
              </a:ext>
            </a:extLst>
          </a:blip>
          <a:srcRect l="18653" r="52120" b="20507"/>
          <a:stretch/>
        </p:blipFill>
        <p:spPr>
          <a:xfrm>
            <a:off x="0" y="0"/>
            <a:ext cx="4392049" cy="6858000"/>
          </a:xfrm>
          <a:prstGeom prst="rect">
            <a:avLst/>
          </a:prstGeom>
        </p:spPr>
      </p:pic>
      <p:sp>
        <p:nvSpPr>
          <p:cNvPr id="20" name="矩形 19">
            <a:extLst>
              <a:ext uri="{FF2B5EF4-FFF2-40B4-BE49-F238E27FC236}">
                <a16:creationId xmlns="" xmlns:a16="http://schemas.microsoft.com/office/drawing/2014/main" id="{3C6F2897-5EFF-4079-8309-567FA2D0A445}"/>
              </a:ext>
            </a:extLst>
          </p:cNvPr>
          <p:cNvSpPr/>
          <p:nvPr/>
        </p:nvSpPr>
        <p:spPr>
          <a:xfrm>
            <a:off x="-17896" y="0"/>
            <a:ext cx="4409945" cy="6858000"/>
          </a:xfrm>
          <a:prstGeom prst="rect">
            <a:avLst/>
          </a:prstGeom>
          <a:solidFill>
            <a:srgbClr val="017260">
              <a:alpha val="5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5" name="文本框 4">
            <a:extLst>
              <a:ext uri="{FF2B5EF4-FFF2-40B4-BE49-F238E27FC236}">
                <a16:creationId xmlns="" xmlns:a16="http://schemas.microsoft.com/office/drawing/2014/main" id="{03A9D923-BF9B-4423-B3FC-DBB8D3FD75D7}"/>
              </a:ext>
            </a:extLst>
          </p:cNvPr>
          <p:cNvSpPr txBox="1"/>
          <p:nvPr/>
        </p:nvSpPr>
        <p:spPr>
          <a:xfrm>
            <a:off x="1157707" y="1275009"/>
            <a:ext cx="2331076" cy="1631216"/>
          </a:xfrm>
          <a:prstGeom prst="rect">
            <a:avLst/>
          </a:prstGeom>
          <a:noFill/>
        </p:spPr>
        <p:txBody>
          <a:bodyPr wrap="square" rtlCol="0">
            <a:spAutoFit/>
          </a:bodyPr>
          <a:lstStyle/>
          <a:p>
            <a:r>
              <a:rPr lang="zh-CN" altLang="en-US" sz="7200" b="1" dirty="0">
                <a:solidFill>
                  <a:schemeClr val="bg1"/>
                </a:solidFill>
              </a:rPr>
              <a:t>目录</a:t>
            </a:r>
            <a:endParaRPr lang="en-US" altLang="zh-CN" sz="7200" b="1" dirty="0">
              <a:solidFill>
                <a:schemeClr val="bg1"/>
              </a:solidFill>
            </a:endParaRPr>
          </a:p>
          <a:p>
            <a:r>
              <a:rPr lang="en-US" altLang="zh-CN" sz="2800" b="1" dirty="0">
                <a:solidFill>
                  <a:schemeClr val="bg1"/>
                </a:solidFill>
              </a:rPr>
              <a:t>CONTENTS</a:t>
            </a:r>
            <a:endParaRPr lang="zh-CN" altLang="en-US" sz="2800" b="1" dirty="0">
              <a:solidFill>
                <a:schemeClr val="bg1"/>
              </a:solidFill>
            </a:endParaRPr>
          </a:p>
        </p:txBody>
      </p:sp>
      <p:sp>
        <p:nvSpPr>
          <p:cNvPr id="6" name="圆角矩形 3">
            <a:extLst>
              <a:ext uri="{FF2B5EF4-FFF2-40B4-BE49-F238E27FC236}">
                <a16:creationId xmlns="" xmlns:a16="http://schemas.microsoft.com/office/drawing/2014/main" id="{ED75BB84-7334-49F2-8CF0-9693E1F6D820}"/>
              </a:ext>
            </a:extLst>
          </p:cNvPr>
          <p:cNvSpPr/>
          <p:nvPr/>
        </p:nvSpPr>
        <p:spPr>
          <a:xfrm>
            <a:off x="5541608" y="1472305"/>
            <a:ext cx="4602635" cy="716589"/>
          </a:xfrm>
          <a:prstGeom prst="roundRect">
            <a:avLst>
              <a:gd name="adj" fmla="val 50000"/>
            </a:avLst>
          </a:prstGeom>
          <a:solidFill>
            <a:srgbClr val="FFFFFF"/>
          </a:solidFill>
          <a:ln w="12700" cap="rnd">
            <a:noFill/>
            <a:prstDash val="solid"/>
            <a:round/>
            <a:headEnd/>
            <a:tailEnd/>
          </a:ln>
          <a:effectLst>
            <a:outerShdw blurRad="254000" dist="127000" algn="ctr" rotWithShape="0">
              <a:schemeClr val="bg1">
                <a:lumMod val="6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a:bodyPr>
          <a:lstStyle/>
          <a:p>
            <a:pPr algn="ctr" defTabSz="914354"/>
            <a:endParaRPr lang="zh-CN" altLang="en-US" sz="2000" b="1">
              <a:solidFill>
                <a:schemeClr val="bg1"/>
              </a:solidFill>
              <a:sym typeface="Arial" panose="020B0604020202020204" pitchFamily="34" charset="0"/>
            </a:endParaRPr>
          </a:p>
        </p:txBody>
      </p:sp>
      <p:sp>
        <p:nvSpPr>
          <p:cNvPr id="7" name="椭圆 6">
            <a:extLst>
              <a:ext uri="{FF2B5EF4-FFF2-40B4-BE49-F238E27FC236}">
                <a16:creationId xmlns="" xmlns:a16="http://schemas.microsoft.com/office/drawing/2014/main" id="{4C919D5D-ADD8-4B10-93AF-71A87F68B02E}"/>
              </a:ext>
            </a:extLst>
          </p:cNvPr>
          <p:cNvSpPr/>
          <p:nvPr/>
        </p:nvSpPr>
        <p:spPr>
          <a:xfrm>
            <a:off x="5669904" y="1563914"/>
            <a:ext cx="533371" cy="533371"/>
          </a:xfrm>
          <a:prstGeom prst="ellipse">
            <a:avLst/>
          </a:prstGeom>
          <a:solidFill>
            <a:srgbClr val="6BC396"/>
          </a:solidFill>
          <a:ln w="12700" cap="rnd">
            <a:noFill/>
            <a:prstDash val="solid"/>
            <a:round/>
            <a:headEnd/>
            <a:tailEnd/>
          </a:ln>
          <a:effectLst>
            <a:outerShdw blurRad="254000" dist="127000" algn="ctr" rotWithShape="0">
              <a:srgbClr val="6BC396">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fontScale="62500" lnSpcReduction="20000"/>
          </a:bodyPr>
          <a:lstStyle/>
          <a:p>
            <a:pPr algn="ctr" defTabSz="914354"/>
            <a:r>
              <a:rPr lang="en-US" altLang="zh-CN" sz="2000" b="1" dirty="0">
                <a:solidFill>
                  <a:schemeClr val="bg1"/>
                </a:solidFill>
                <a:sym typeface="Arial" panose="020B0604020202020204" pitchFamily="34" charset="0"/>
              </a:rPr>
              <a:t>01</a:t>
            </a:r>
            <a:endParaRPr lang="zh-CN" altLang="en-US" sz="2000" b="1" dirty="0">
              <a:solidFill>
                <a:schemeClr val="bg1"/>
              </a:solidFill>
              <a:sym typeface="Arial" panose="020B0604020202020204" pitchFamily="34" charset="0"/>
            </a:endParaRPr>
          </a:p>
        </p:txBody>
      </p:sp>
      <p:sp>
        <p:nvSpPr>
          <p:cNvPr id="14" name="MH_Entry_1">
            <a:extLst>
              <a:ext uri="{FF2B5EF4-FFF2-40B4-BE49-F238E27FC236}">
                <a16:creationId xmlns="" xmlns:a16="http://schemas.microsoft.com/office/drawing/2014/main" id="{3833E9B9-764A-4C51-8DD5-A4D6E8F7D38B}"/>
              </a:ext>
            </a:extLst>
          </p:cNvPr>
          <p:cNvSpPr/>
          <p:nvPr>
            <p:custDataLst>
              <p:tags r:id="rId1"/>
            </p:custDataLst>
          </p:nvPr>
        </p:nvSpPr>
        <p:spPr>
          <a:xfrm>
            <a:off x="6839424" y="1626312"/>
            <a:ext cx="2338647" cy="408573"/>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0 w 2520280"/>
              <a:gd name="connsiteY7" fmla="*/ 0 h 1872208"/>
              <a:gd name="connsiteX0" fmla="*/ 0 w 2520280"/>
              <a:gd name="connsiteY0" fmla="*/ 1872208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0 h 1872208"/>
              <a:gd name="connsiteX5" fmla="*/ 2520280 w 2520280"/>
              <a:gd name="connsiteY5" fmla="*/ 0 h 1872208"/>
              <a:gd name="connsiteX6" fmla="*/ 0 w 2520280"/>
              <a:gd name="connsiteY6"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2520280 w 2520280"/>
              <a:gd name="connsiteY4" fmla="*/ 0 h 1872208"/>
              <a:gd name="connsiteX5" fmla="*/ 0 w 2520280"/>
              <a:gd name="connsiteY5"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34255 w 2520280"/>
              <a:gd name="connsiteY4" fmla="*/ 0 h 1872208"/>
              <a:gd name="connsiteX5" fmla="*/ 0 w 2520280"/>
              <a:gd name="connsiteY5"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917 w 2520280"/>
              <a:gd name="connsiteY4" fmla="*/ 6036 h 1872208"/>
              <a:gd name="connsiteX5" fmla="*/ 0 w 2520280"/>
              <a:gd name="connsiteY5" fmla="*/ 0 h 1872208"/>
              <a:gd name="connsiteX0" fmla="*/ 0 w 2520280"/>
              <a:gd name="connsiteY0" fmla="*/ 1890314 h 1890314"/>
              <a:gd name="connsiteX1" fmla="*/ 2520280 w 2520280"/>
              <a:gd name="connsiteY1" fmla="*/ 1890314 h 1890314"/>
              <a:gd name="connsiteX2" fmla="*/ 0 w 2520280"/>
              <a:gd name="connsiteY2" fmla="*/ 1890314 h 1890314"/>
              <a:gd name="connsiteX3" fmla="*/ 0 w 2520280"/>
              <a:gd name="connsiteY3" fmla="*/ 18106 h 1890314"/>
              <a:gd name="connsiteX4" fmla="*/ 53304 w 2520280"/>
              <a:gd name="connsiteY4" fmla="*/ 0 h 1890314"/>
              <a:gd name="connsiteX5" fmla="*/ 0 w 2520280"/>
              <a:gd name="connsiteY5" fmla="*/ 18106 h 1890314"/>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916 w 2520280"/>
              <a:gd name="connsiteY4" fmla="*/ 0 h 1872208"/>
              <a:gd name="connsiteX5" fmla="*/ 0 w 2520280"/>
              <a:gd name="connsiteY5" fmla="*/ 0 h 187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algn="ctr" fontAlgn="base">
              <a:spcBef>
                <a:spcPct val="0"/>
              </a:spcBef>
              <a:spcAft>
                <a:spcPct val="0"/>
              </a:spcAft>
            </a:pPr>
            <a:r>
              <a:rPr lang="zh-CN" altLang="en-US" sz="2655" dirty="0" smtClean="0">
                <a:solidFill>
                  <a:prstClr val="white">
                    <a:lumMod val="50000"/>
                  </a:prstClr>
                </a:solidFill>
                <a:latin typeface="Arial" panose="020B0604020202020204" pitchFamily="34" charset="0"/>
                <a:ea typeface="微软雅黑" panose="020B0503020204020204" pitchFamily="34" charset="-122"/>
                <a:sym typeface="Arial" panose="020B0604020202020204" pitchFamily="34" charset="0"/>
              </a:rPr>
              <a:t>标题</a:t>
            </a:r>
            <a:endParaRPr lang="en-US" altLang="zh-CN" sz="1138" dirty="0">
              <a:solidFill>
                <a:prstClr val="white">
                  <a:lumMod val="50000"/>
                </a:prst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8" name="圆角矩形 27">
            <a:extLst>
              <a:ext uri="{FF2B5EF4-FFF2-40B4-BE49-F238E27FC236}">
                <a16:creationId xmlns="" xmlns:a16="http://schemas.microsoft.com/office/drawing/2014/main" id="{A72F75C4-910D-4F86-97C9-DA5A1A386BD4}"/>
              </a:ext>
            </a:extLst>
          </p:cNvPr>
          <p:cNvSpPr/>
          <p:nvPr/>
        </p:nvSpPr>
        <p:spPr>
          <a:xfrm>
            <a:off x="5541608" y="2576005"/>
            <a:ext cx="4602635" cy="716589"/>
          </a:xfrm>
          <a:prstGeom prst="roundRect">
            <a:avLst>
              <a:gd name="adj" fmla="val 50000"/>
            </a:avLst>
          </a:prstGeom>
          <a:solidFill>
            <a:srgbClr val="FFFFFF"/>
          </a:solidFill>
          <a:ln w="12700" cap="rnd">
            <a:noFill/>
            <a:prstDash val="solid"/>
            <a:round/>
            <a:headEnd/>
            <a:tailEnd/>
          </a:ln>
          <a:effectLst>
            <a:outerShdw blurRad="254000" dist="127000" algn="ctr" rotWithShape="0">
              <a:schemeClr val="bg1">
                <a:lumMod val="6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a:bodyPr>
          <a:lstStyle/>
          <a:p>
            <a:pPr algn="ctr" defTabSz="914354"/>
            <a:endParaRPr lang="zh-CN" altLang="en-US" sz="2000" b="1">
              <a:solidFill>
                <a:schemeClr val="bg1"/>
              </a:solidFill>
              <a:sym typeface="Arial" panose="020B0604020202020204" pitchFamily="34" charset="0"/>
            </a:endParaRPr>
          </a:p>
        </p:txBody>
      </p:sp>
      <p:sp>
        <p:nvSpPr>
          <p:cNvPr id="9" name="椭圆 8">
            <a:extLst>
              <a:ext uri="{FF2B5EF4-FFF2-40B4-BE49-F238E27FC236}">
                <a16:creationId xmlns="" xmlns:a16="http://schemas.microsoft.com/office/drawing/2014/main" id="{860F683F-3AC5-451C-93FC-D343850852A7}"/>
              </a:ext>
            </a:extLst>
          </p:cNvPr>
          <p:cNvSpPr/>
          <p:nvPr/>
        </p:nvSpPr>
        <p:spPr>
          <a:xfrm>
            <a:off x="5669904" y="2667614"/>
            <a:ext cx="533371" cy="533371"/>
          </a:xfrm>
          <a:prstGeom prst="ellipse">
            <a:avLst/>
          </a:prstGeom>
          <a:solidFill>
            <a:srgbClr val="3EB39C"/>
          </a:solidFill>
          <a:ln w="12700" cap="rnd">
            <a:noFill/>
            <a:prstDash val="solid"/>
            <a:round/>
            <a:headEnd/>
            <a:tailEnd/>
          </a:ln>
          <a:effectLst>
            <a:outerShdw blurRad="254000" dist="127000" algn="ctr" rotWithShape="0">
              <a:srgbClr val="3EB39C">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fontScale="62500" lnSpcReduction="20000"/>
          </a:bodyPr>
          <a:lstStyle/>
          <a:p>
            <a:pPr algn="ctr" defTabSz="914354"/>
            <a:r>
              <a:rPr lang="en-US" altLang="zh-CN" sz="2000" b="1" dirty="0">
                <a:solidFill>
                  <a:schemeClr val="bg1"/>
                </a:solidFill>
                <a:sym typeface="Arial" panose="020B0604020202020204" pitchFamily="34" charset="0"/>
              </a:rPr>
              <a:t>02</a:t>
            </a:r>
            <a:endParaRPr lang="zh-CN" altLang="en-US" sz="2000" b="1" dirty="0">
              <a:solidFill>
                <a:schemeClr val="bg1"/>
              </a:solidFill>
              <a:sym typeface="Arial" panose="020B0604020202020204" pitchFamily="34" charset="0"/>
            </a:endParaRPr>
          </a:p>
        </p:txBody>
      </p:sp>
      <p:sp>
        <p:nvSpPr>
          <p:cNvPr id="15" name="MH_Entry_2">
            <a:extLst>
              <a:ext uri="{FF2B5EF4-FFF2-40B4-BE49-F238E27FC236}">
                <a16:creationId xmlns="" xmlns:a16="http://schemas.microsoft.com/office/drawing/2014/main" id="{8D917474-69EE-4F2F-BF80-EF28B99AF6D3}"/>
              </a:ext>
            </a:extLst>
          </p:cNvPr>
          <p:cNvSpPr/>
          <p:nvPr>
            <p:custDataLst>
              <p:tags r:id="rId2"/>
            </p:custDataLst>
          </p:nvPr>
        </p:nvSpPr>
        <p:spPr>
          <a:xfrm>
            <a:off x="6839424" y="2730012"/>
            <a:ext cx="2338647" cy="408573"/>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0 w 2520280"/>
              <a:gd name="connsiteY7" fmla="*/ 0 h 1872208"/>
              <a:gd name="connsiteX0" fmla="*/ 0 w 2520280"/>
              <a:gd name="connsiteY0" fmla="*/ 1872208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0 h 1872208"/>
              <a:gd name="connsiteX5" fmla="*/ 2520280 w 2520280"/>
              <a:gd name="connsiteY5" fmla="*/ 0 h 1872208"/>
              <a:gd name="connsiteX6" fmla="*/ 0 w 2520280"/>
              <a:gd name="connsiteY6"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2520280 w 2520280"/>
              <a:gd name="connsiteY4" fmla="*/ 0 h 1872208"/>
              <a:gd name="connsiteX5" fmla="*/ 0 w 2520280"/>
              <a:gd name="connsiteY5"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34255 w 2520280"/>
              <a:gd name="connsiteY4" fmla="*/ 0 h 1872208"/>
              <a:gd name="connsiteX5" fmla="*/ 0 w 2520280"/>
              <a:gd name="connsiteY5"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917 w 2520280"/>
              <a:gd name="connsiteY4" fmla="*/ 6036 h 1872208"/>
              <a:gd name="connsiteX5" fmla="*/ 0 w 2520280"/>
              <a:gd name="connsiteY5" fmla="*/ 0 h 1872208"/>
              <a:gd name="connsiteX0" fmla="*/ 0 w 2520280"/>
              <a:gd name="connsiteY0" fmla="*/ 1890314 h 1890314"/>
              <a:gd name="connsiteX1" fmla="*/ 2520280 w 2520280"/>
              <a:gd name="connsiteY1" fmla="*/ 1890314 h 1890314"/>
              <a:gd name="connsiteX2" fmla="*/ 0 w 2520280"/>
              <a:gd name="connsiteY2" fmla="*/ 1890314 h 1890314"/>
              <a:gd name="connsiteX3" fmla="*/ 0 w 2520280"/>
              <a:gd name="connsiteY3" fmla="*/ 18106 h 1890314"/>
              <a:gd name="connsiteX4" fmla="*/ 53304 w 2520280"/>
              <a:gd name="connsiteY4" fmla="*/ 0 h 1890314"/>
              <a:gd name="connsiteX5" fmla="*/ 0 w 2520280"/>
              <a:gd name="connsiteY5" fmla="*/ 18106 h 1890314"/>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916 w 2520280"/>
              <a:gd name="connsiteY4" fmla="*/ 0 h 1872208"/>
              <a:gd name="connsiteX5" fmla="*/ 0 w 2520280"/>
              <a:gd name="connsiteY5" fmla="*/ 0 h 187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algn="ctr" fontAlgn="base">
              <a:spcBef>
                <a:spcPct val="0"/>
              </a:spcBef>
              <a:spcAft>
                <a:spcPct val="0"/>
              </a:spcAft>
            </a:pPr>
            <a:r>
              <a:rPr lang="zh-CN" altLang="en-US" sz="2655" dirty="0" smtClean="0">
                <a:solidFill>
                  <a:prstClr val="white">
                    <a:lumMod val="50000"/>
                  </a:prstClr>
                </a:solidFill>
                <a:latin typeface="Arial" panose="020B0604020202020204" pitchFamily="34" charset="0"/>
                <a:ea typeface="微软雅黑" panose="020B0503020204020204" pitchFamily="34" charset="-122"/>
                <a:sym typeface="Arial" panose="020B0604020202020204" pitchFamily="34" charset="0"/>
              </a:rPr>
              <a:t>标题</a:t>
            </a:r>
            <a:endParaRPr lang="en-US" altLang="zh-CN" sz="1138" dirty="0">
              <a:solidFill>
                <a:prstClr val="white">
                  <a:lumMod val="50000"/>
                </a:prst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圆角矩形 30">
            <a:extLst>
              <a:ext uri="{FF2B5EF4-FFF2-40B4-BE49-F238E27FC236}">
                <a16:creationId xmlns="" xmlns:a16="http://schemas.microsoft.com/office/drawing/2014/main" id="{7B6FFE74-2341-401F-B434-E6F33F74574B}"/>
              </a:ext>
            </a:extLst>
          </p:cNvPr>
          <p:cNvSpPr/>
          <p:nvPr/>
        </p:nvSpPr>
        <p:spPr>
          <a:xfrm>
            <a:off x="5541608" y="3679705"/>
            <a:ext cx="4602635" cy="716589"/>
          </a:xfrm>
          <a:prstGeom prst="roundRect">
            <a:avLst>
              <a:gd name="adj" fmla="val 50000"/>
            </a:avLst>
          </a:prstGeom>
          <a:solidFill>
            <a:srgbClr val="FFFFFF"/>
          </a:solidFill>
          <a:ln w="12700" cap="rnd">
            <a:noFill/>
            <a:prstDash val="solid"/>
            <a:round/>
            <a:headEnd/>
            <a:tailEnd/>
          </a:ln>
          <a:effectLst>
            <a:outerShdw blurRad="254000" dist="127000" algn="ctr" rotWithShape="0">
              <a:schemeClr val="bg1">
                <a:lumMod val="6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a:bodyPr>
          <a:lstStyle/>
          <a:p>
            <a:pPr algn="ctr" defTabSz="914354"/>
            <a:endParaRPr lang="zh-CN" altLang="en-US" sz="2000" b="1">
              <a:solidFill>
                <a:schemeClr val="bg1"/>
              </a:solidFill>
              <a:sym typeface="Arial" panose="020B0604020202020204" pitchFamily="34" charset="0"/>
            </a:endParaRPr>
          </a:p>
        </p:txBody>
      </p:sp>
      <p:sp>
        <p:nvSpPr>
          <p:cNvPr id="11" name="椭圆 10">
            <a:extLst>
              <a:ext uri="{FF2B5EF4-FFF2-40B4-BE49-F238E27FC236}">
                <a16:creationId xmlns="" xmlns:a16="http://schemas.microsoft.com/office/drawing/2014/main" id="{65842020-5D13-4AAB-814E-482185C6CEC0}"/>
              </a:ext>
            </a:extLst>
          </p:cNvPr>
          <p:cNvSpPr/>
          <p:nvPr/>
        </p:nvSpPr>
        <p:spPr>
          <a:xfrm>
            <a:off x="5669904" y="3771314"/>
            <a:ext cx="533371" cy="533371"/>
          </a:xfrm>
          <a:prstGeom prst="ellipse">
            <a:avLst/>
          </a:prstGeom>
          <a:solidFill>
            <a:srgbClr val="349182"/>
          </a:solidFill>
          <a:ln w="12700" cap="rnd">
            <a:noFill/>
            <a:prstDash val="solid"/>
            <a:round/>
            <a:headEnd/>
            <a:tailEnd/>
          </a:ln>
          <a:effectLst>
            <a:outerShdw blurRad="254000" dist="127000" algn="ctr" rotWithShape="0">
              <a:srgbClr val="349182">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fontScale="62500" lnSpcReduction="20000"/>
          </a:bodyPr>
          <a:lstStyle/>
          <a:p>
            <a:pPr algn="ctr" defTabSz="914354"/>
            <a:r>
              <a:rPr lang="en-US" altLang="zh-CN" sz="2000" b="1" dirty="0">
                <a:solidFill>
                  <a:schemeClr val="bg1"/>
                </a:solidFill>
                <a:sym typeface="Arial" panose="020B0604020202020204" pitchFamily="34" charset="0"/>
              </a:rPr>
              <a:t>03</a:t>
            </a:r>
            <a:endParaRPr lang="zh-CN" altLang="en-US" sz="2000" b="1" dirty="0">
              <a:solidFill>
                <a:schemeClr val="bg1"/>
              </a:solidFill>
              <a:sym typeface="Arial" panose="020B0604020202020204" pitchFamily="34" charset="0"/>
            </a:endParaRPr>
          </a:p>
        </p:txBody>
      </p:sp>
      <p:sp>
        <p:nvSpPr>
          <p:cNvPr id="16" name="MH_Entry_3">
            <a:extLst>
              <a:ext uri="{FF2B5EF4-FFF2-40B4-BE49-F238E27FC236}">
                <a16:creationId xmlns="" xmlns:a16="http://schemas.microsoft.com/office/drawing/2014/main" id="{F480AAC8-E169-46E4-8339-DD7DD40E4B62}"/>
              </a:ext>
            </a:extLst>
          </p:cNvPr>
          <p:cNvSpPr/>
          <p:nvPr>
            <p:custDataLst>
              <p:tags r:id="rId3"/>
            </p:custDataLst>
          </p:nvPr>
        </p:nvSpPr>
        <p:spPr>
          <a:xfrm>
            <a:off x="6839424" y="3833712"/>
            <a:ext cx="2338647" cy="408573"/>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0 w 2520280"/>
              <a:gd name="connsiteY7" fmla="*/ 0 h 1872208"/>
              <a:gd name="connsiteX0" fmla="*/ 0 w 2520280"/>
              <a:gd name="connsiteY0" fmla="*/ 1872208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0 h 1872208"/>
              <a:gd name="connsiteX5" fmla="*/ 2520280 w 2520280"/>
              <a:gd name="connsiteY5" fmla="*/ 0 h 1872208"/>
              <a:gd name="connsiteX6" fmla="*/ 0 w 2520280"/>
              <a:gd name="connsiteY6"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2520280 w 2520280"/>
              <a:gd name="connsiteY4" fmla="*/ 0 h 1872208"/>
              <a:gd name="connsiteX5" fmla="*/ 0 w 2520280"/>
              <a:gd name="connsiteY5"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34255 w 2520280"/>
              <a:gd name="connsiteY4" fmla="*/ 0 h 1872208"/>
              <a:gd name="connsiteX5" fmla="*/ 0 w 2520280"/>
              <a:gd name="connsiteY5"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917 w 2520280"/>
              <a:gd name="connsiteY4" fmla="*/ 6036 h 1872208"/>
              <a:gd name="connsiteX5" fmla="*/ 0 w 2520280"/>
              <a:gd name="connsiteY5" fmla="*/ 0 h 1872208"/>
              <a:gd name="connsiteX0" fmla="*/ 0 w 2520280"/>
              <a:gd name="connsiteY0" fmla="*/ 1890314 h 1890314"/>
              <a:gd name="connsiteX1" fmla="*/ 2520280 w 2520280"/>
              <a:gd name="connsiteY1" fmla="*/ 1890314 h 1890314"/>
              <a:gd name="connsiteX2" fmla="*/ 0 w 2520280"/>
              <a:gd name="connsiteY2" fmla="*/ 1890314 h 1890314"/>
              <a:gd name="connsiteX3" fmla="*/ 0 w 2520280"/>
              <a:gd name="connsiteY3" fmla="*/ 18106 h 1890314"/>
              <a:gd name="connsiteX4" fmla="*/ 53304 w 2520280"/>
              <a:gd name="connsiteY4" fmla="*/ 0 h 1890314"/>
              <a:gd name="connsiteX5" fmla="*/ 0 w 2520280"/>
              <a:gd name="connsiteY5" fmla="*/ 18106 h 1890314"/>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916 w 2520280"/>
              <a:gd name="connsiteY4" fmla="*/ 0 h 1872208"/>
              <a:gd name="connsiteX5" fmla="*/ 0 w 2520280"/>
              <a:gd name="connsiteY5" fmla="*/ 0 h 187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algn="ctr" fontAlgn="base">
              <a:spcBef>
                <a:spcPct val="0"/>
              </a:spcBef>
              <a:spcAft>
                <a:spcPct val="0"/>
              </a:spcAft>
            </a:pPr>
            <a:r>
              <a:rPr lang="zh-CN" altLang="en-US" sz="2655" dirty="0" smtClean="0">
                <a:solidFill>
                  <a:prstClr val="white">
                    <a:lumMod val="50000"/>
                  </a:prstClr>
                </a:solidFill>
                <a:latin typeface="Arial" panose="020B0604020202020204" pitchFamily="34" charset="0"/>
                <a:ea typeface="微软雅黑" panose="020B0503020204020204" pitchFamily="34" charset="-122"/>
                <a:sym typeface="Arial" panose="020B0604020202020204" pitchFamily="34" charset="0"/>
              </a:rPr>
              <a:t>标题</a:t>
            </a:r>
            <a:endParaRPr lang="en-US" altLang="zh-CN" sz="1138" dirty="0">
              <a:solidFill>
                <a:prstClr val="white">
                  <a:lumMod val="50000"/>
                </a:prst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2" name="圆角矩形 33">
            <a:extLst>
              <a:ext uri="{FF2B5EF4-FFF2-40B4-BE49-F238E27FC236}">
                <a16:creationId xmlns="" xmlns:a16="http://schemas.microsoft.com/office/drawing/2014/main" id="{C0ABC29D-A3E9-4C17-BEE5-F8E48E8722CA}"/>
              </a:ext>
            </a:extLst>
          </p:cNvPr>
          <p:cNvSpPr/>
          <p:nvPr/>
        </p:nvSpPr>
        <p:spPr>
          <a:xfrm>
            <a:off x="5541608" y="4783406"/>
            <a:ext cx="4602635" cy="716589"/>
          </a:xfrm>
          <a:prstGeom prst="roundRect">
            <a:avLst>
              <a:gd name="adj" fmla="val 50000"/>
            </a:avLst>
          </a:prstGeom>
          <a:solidFill>
            <a:srgbClr val="FFFFFF"/>
          </a:solidFill>
          <a:ln w="12700" cap="rnd">
            <a:noFill/>
            <a:prstDash val="solid"/>
            <a:round/>
            <a:headEnd/>
            <a:tailEnd/>
          </a:ln>
          <a:effectLst>
            <a:outerShdw blurRad="254000" dist="127000" algn="ctr" rotWithShape="0">
              <a:schemeClr val="bg1">
                <a:lumMod val="6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a:bodyPr>
          <a:lstStyle/>
          <a:p>
            <a:pPr algn="ctr" defTabSz="914354"/>
            <a:endParaRPr lang="zh-CN" altLang="en-US" sz="2000" b="1">
              <a:solidFill>
                <a:schemeClr val="bg1"/>
              </a:solidFill>
              <a:sym typeface="Arial" panose="020B0604020202020204" pitchFamily="34" charset="0"/>
            </a:endParaRPr>
          </a:p>
        </p:txBody>
      </p:sp>
      <p:sp>
        <p:nvSpPr>
          <p:cNvPr id="13" name="椭圆 12">
            <a:extLst>
              <a:ext uri="{FF2B5EF4-FFF2-40B4-BE49-F238E27FC236}">
                <a16:creationId xmlns="" xmlns:a16="http://schemas.microsoft.com/office/drawing/2014/main" id="{384C70CF-B141-4F3E-8027-C711FC906755}"/>
              </a:ext>
            </a:extLst>
          </p:cNvPr>
          <p:cNvSpPr/>
          <p:nvPr/>
        </p:nvSpPr>
        <p:spPr>
          <a:xfrm>
            <a:off x="5669904" y="4875015"/>
            <a:ext cx="533371" cy="533371"/>
          </a:xfrm>
          <a:prstGeom prst="ellipse">
            <a:avLst/>
          </a:prstGeom>
          <a:solidFill>
            <a:srgbClr val="B0B0B0"/>
          </a:solidFill>
          <a:ln w="12700" cap="rnd">
            <a:noFill/>
            <a:prstDash val="solid"/>
            <a:round/>
            <a:headEnd/>
            <a:tailEnd/>
          </a:ln>
          <a:effectLst>
            <a:outerShdw blurRad="254000" dist="127000" algn="ctr" rotWithShape="0">
              <a:schemeClr val="bg1">
                <a:lumMod val="6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fontScale="62500" lnSpcReduction="20000"/>
          </a:bodyPr>
          <a:lstStyle/>
          <a:p>
            <a:pPr algn="ctr" defTabSz="914354"/>
            <a:r>
              <a:rPr lang="en-US" altLang="zh-CN" sz="2000" b="1" dirty="0">
                <a:solidFill>
                  <a:schemeClr val="bg1"/>
                </a:solidFill>
                <a:sym typeface="Arial" panose="020B0604020202020204" pitchFamily="34" charset="0"/>
              </a:rPr>
              <a:t>04</a:t>
            </a:r>
            <a:endParaRPr lang="zh-CN" altLang="en-US" sz="2000" b="1" dirty="0">
              <a:solidFill>
                <a:schemeClr val="bg1"/>
              </a:solidFill>
              <a:sym typeface="Arial" panose="020B0604020202020204" pitchFamily="34" charset="0"/>
            </a:endParaRPr>
          </a:p>
        </p:txBody>
      </p:sp>
      <p:sp>
        <p:nvSpPr>
          <p:cNvPr id="17" name="MH_Entry_4">
            <a:extLst>
              <a:ext uri="{FF2B5EF4-FFF2-40B4-BE49-F238E27FC236}">
                <a16:creationId xmlns="" xmlns:a16="http://schemas.microsoft.com/office/drawing/2014/main" id="{2BF34013-BBA5-4B55-824A-4DF6C1A4FC7B}"/>
              </a:ext>
            </a:extLst>
          </p:cNvPr>
          <p:cNvSpPr/>
          <p:nvPr>
            <p:custDataLst>
              <p:tags r:id="rId4"/>
            </p:custDataLst>
          </p:nvPr>
        </p:nvSpPr>
        <p:spPr>
          <a:xfrm>
            <a:off x="6839424" y="4937413"/>
            <a:ext cx="2338647" cy="408573"/>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0 w 2520280"/>
              <a:gd name="connsiteY7" fmla="*/ 0 h 1872208"/>
              <a:gd name="connsiteX0" fmla="*/ 0 w 2520280"/>
              <a:gd name="connsiteY0" fmla="*/ 1872208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0 h 1872208"/>
              <a:gd name="connsiteX5" fmla="*/ 2520280 w 2520280"/>
              <a:gd name="connsiteY5" fmla="*/ 0 h 1872208"/>
              <a:gd name="connsiteX6" fmla="*/ 0 w 2520280"/>
              <a:gd name="connsiteY6"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2520280 w 2520280"/>
              <a:gd name="connsiteY4" fmla="*/ 0 h 1872208"/>
              <a:gd name="connsiteX5" fmla="*/ 0 w 2520280"/>
              <a:gd name="connsiteY5"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34255 w 2520280"/>
              <a:gd name="connsiteY4" fmla="*/ 0 h 1872208"/>
              <a:gd name="connsiteX5" fmla="*/ 0 w 2520280"/>
              <a:gd name="connsiteY5"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917 w 2520280"/>
              <a:gd name="connsiteY4" fmla="*/ 6036 h 1872208"/>
              <a:gd name="connsiteX5" fmla="*/ 0 w 2520280"/>
              <a:gd name="connsiteY5" fmla="*/ 0 h 1872208"/>
              <a:gd name="connsiteX0" fmla="*/ 0 w 2520280"/>
              <a:gd name="connsiteY0" fmla="*/ 1890314 h 1890314"/>
              <a:gd name="connsiteX1" fmla="*/ 2520280 w 2520280"/>
              <a:gd name="connsiteY1" fmla="*/ 1890314 h 1890314"/>
              <a:gd name="connsiteX2" fmla="*/ 0 w 2520280"/>
              <a:gd name="connsiteY2" fmla="*/ 1890314 h 1890314"/>
              <a:gd name="connsiteX3" fmla="*/ 0 w 2520280"/>
              <a:gd name="connsiteY3" fmla="*/ 18106 h 1890314"/>
              <a:gd name="connsiteX4" fmla="*/ 53304 w 2520280"/>
              <a:gd name="connsiteY4" fmla="*/ 0 h 1890314"/>
              <a:gd name="connsiteX5" fmla="*/ 0 w 2520280"/>
              <a:gd name="connsiteY5" fmla="*/ 18106 h 1890314"/>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916 w 2520280"/>
              <a:gd name="connsiteY4" fmla="*/ 0 h 1872208"/>
              <a:gd name="connsiteX5" fmla="*/ 0 w 2520280"/>
              <a:gd name="connsiteY5" fmla="*/ 0 h 187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algn="ctr" fontAlgn="base">
              <a:spcBef>
                <a:spcPct val="0"/>
              </a:spcBef>
              <a:spcAft>
                <a:spcPct val="0"/>
              </a:spcAft>
            </a:pPr>
            <a:r>
              <a:rPr lang="zh-CN" altLang="en-US" sz="2655" dirty="0" smtClean="0">
                <a:solidFill>
                  <a:prstClr val="white">
                    <a:lumMod val="50000"/>
                  </a:prstClr>
                </a:solidFill>
                <a:latin typeface="Arial" panose="020B0604020202020204" pitchFamily="34" charset="0"/>
                <a:ea typeface="微软雅黑" panose="020B0503020204020204" pitchFamily="34" charset="-122"/>
                <a:sym typeface="Arial" panose="020B0604020202020204" pitchFamily="34" charset="0"/>
              </a:rPr>
              <a:t>标题</a:t>
            </a:r>
            <a:endParaRPr lang="en-US" altLang="zh-CN" sz="1138" dirty="0">
              <a:solidFill>
                <a:prstClr val="white">
                  <a:lumMod val="50000"/>
                </a:prstClr>
              </a:solidFill>
              <a:latin typeface="Arial" panose="020B0604020202020204" pitchFamily="34" charset="0"/>
              <a:ea typeface="微软雅黑" panose="020B0503020204020204" pitchFamily="34" charset="-122"/>
              <a:sym typeface="Arial" panose="020B0604020202020204" pitchFamily="34" charset="0"/>
            </a:endParaRPr>
          </a:p>
        </p:txBody>
      </p:sp>
    </p:spTree>
    <p:extLst>
      <p:ext uri="{BB962C8B-B14F-4D97-AF65-F5344CB8AC3E}">
        <p14:creationId xmlns:p14="http://schemas.microsoft.com/office/powerpoint/2010/main" val="14917994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zh-CN" altLang="en-US" dirty="0" smtClean="0"/>
              <a:t>添加标题</a:t>
            </a:r>
            <a:endParaRPr lang="zh-CN" altLang="en-US" dirty="0"/>
          </a:p>
        </p:txBody>
      </p:sp>
      <p:sp>
        <p:nvSpPr>
          <p:cNvPr id="5" name="内容占位符 4"/>
          <p:cNvSpPr>
            <a:spLocks noGrp="1"/>
          </p:cNvSpPr>
          <p:nvPr>
            <p:ph idx="1"/>
          </p:nvPr>
        </p:nvSpPr>
        <p:spPr/>
        <p:txBody>
          <a:bodyPr/>
          <a:lstStyle/>
          <a:p>
            <a:pPr lvl="0">
              <a:lnSpc>
                <a:spcPct val="125000"/>
              </a:lnSpc>
              <a:buClr>
                <a:srgbClr val="017260"/>
              </a:buClr>
            </a:pPr>
            <a:r>
              <a:rPr lang="zh-CN" altLang="en-US" dirty="0"/>
              <a:t>第一级内容文本样式：微软雅黑</a:t>
            </a:r>
            <a:r>
              <a:rPr lang="en-US" altLang="zh-CN" dirty="0"/>
              <a:t>/24</a:t>
            </a:r>
            <a:r>
              <a:rPr lang="zh-CN" altLang="en-US" dirty="0"/>
              <a:t>号  </a:t>
            </a:r>
            <a:r>
              <a:rPr lang="en-US" altLang="zh-CN" dirty="0"/>
              <a:t>Arial/24pt</a:t>
            </a:r>
          </a:p>
          <a:p>
            <a:pPr lvl="1">
              <a:lnSpc>
                <a:spcPct val="125000"/>
              </a:lnSpc>
              <a:buClr>
                <a:srgbClr val="017260"/>
              </a:buClr>
            </a:pPr>
            <a:r>
              <a:rPr lang="zh-CN" altLang="en-US" dirty="0"/>
              <a:t>第二级内容文本样式：微软雅黑</a:t>
            </a:r>
            <a:r>
              <a:rPr lang="en-US" altLang="zh-CN" dirty="0"/>
              <a:t>/20</a:t>
            </a:r>
            <a:r>
              <a:rPr lang="zh-CN" altLang="en-US" dirty="0"/>
              <a:t>号  </a:t>
            </a:r>
            <a:r>
              <a:rPr lang="en-US" altLang="zh-CN" dirty="0"/>
              <a:t>Arial/20pt</a:t>
            </a:r>
          </a:p>
          <a:p>
            <a:pPr lvl="2">
              <a:lnSpc>
                <a:spcPct val="125000"/>
              </a:lnSpc>
              <a:buClr>
                <a:srgbClr val="017260"/>
              </a:buClr>
            </a:pPr>
            <a:r>
              <a:rPr lang="zh-CN" altLang="en-US" dirty="0"/>
              <a:t>第三级内容文本样式：微软雅黑</a:t>
            </a:r>
            <a:r>
              <a:rPr lang="en-US" altLang="zh-CN" dirty="0"/>
              <a:t>/18</a:t>
            </a:r>
            <a:r>
              <a:rPr lang="zh-CN" altLang="en-US" dirty="0"/>
              <a:t>号  </a:t>
            </a:r>
            <a:r>
              <a:rPr lang="en-US" altLang="zh-CN" dirty="0"/>
              <a:t>Arial/18pt</a:t>
            </a:r>
          </a:p>
          <a:p>
            <a:pPr lvl="3">
              <a:lnSpc>
                <a:spcPct val="125000"/>
              </a:lnSpc>
              <a:buClr>
                <a:srgbClr val="017260"/>
              </a:buClr>
            </a:pPr>
            <a:r>
              <a:rPr lang="zh-CN" altLang="en-US" dirty="0"/>
              <a:t>第四级内容文本样式：微软雅黑</a:t>
            </a:r>
            <a:r>
              <a:rPr lang="en-US" altLang="zh-CN" dirty="0"/>
              <a:t>/16</a:t>
            </a:r>
            <a:r>
              <a:rPr lang="zh-CN" altLang="en-US" dirty="0"/>
              <a:t>号  </a:t>
            </a:r>
            <a:r>
              <a:rPr lang="en-US" altLang="zh-CN" dirty="0"/>
              <a:t>Arial/16pt</a:t>
            </a:r>
          </a:p>
        </p:txBody>
      </p:sp>
    </p:spTree>
    <p:extLst>
      <p:ext uri="{BB962C8B-B14F-4D97-AF65-F5344CB8AC3E}">
        <p14:creationId xmlns:p14="http://schemas.microsoft.com/office/powerpoint/2010/main" val="33895544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a:extLst>
              <a:ext uri="{FF2B5EF4-FFF2-40B4-BE49-F238E27FC236}">
                <a16:creationId xmlns="" xmlns:a16="http://schemas.microsoft.com/office/drawing/2014/main" id="{33209FAC-FB88-4BFD-A8E6-CC77F824719F}"/>
              </a:ext>
            </a:extLst>
          </p:cNvPr>
          <p:cNvSpPr/>
          <p:nvPr/>
        </p:nvSpPr>
        <p:spPr>
          <a:xfrm>
            <a:off x="6282490" y="1933450"/>
            <a:ext cx="5035515" cy="400110"/>
          </a:xfrm>
          <a:prstGeom prst="rect">
            <a:avLst/>
          </a:prstGeom>
          <a:solidFill>
            <a:srgbClr val="0172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a:extLst>
              <a:ext uri="{FF2B5EF4-FFF2-40B4-BE49-F238E27FC236}">
                <a16:creationId xmlns="" xmlns:a16="http://schemas.microsoft.com/office/drawing/2014/main" id="{8B05B8CC-D27A-4C50-AAD6-DE3482D8BCB5}"/>
              </a:ext>
            </a:extLst>
          </p:cNvPr>
          <p:cNvSpPr/>
          <p:nvPr/>
        </p:nvSpPr>
        <p:spPr>
          <a:xfrm>
            <a:off x="961697" y="1933450"/>
            <a:ext cx="5030611" cy="400110"/>
          </a:xfrm>
          <a:prstGeom prst="rect">
            <a:avLst/>
          </a:prstGeom>
          <a:solidFill>
            <a:srgbClr val="0172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a:extLst>
              <a:ext uri="{FF2B5EF4-FFF2-40B4-BE49-F238E27FC236}">
                <a16:creationId xmlns="" xmlns:a16="http://schemas.microsoft.com/office/drawing/2014/main" id="{9FB25EB8-716A-4F84-8D63-8DF9A79B0991}"/>
              </a:ext>
            </a:extLst>
          </p:cNvPr>
          <p:cNvSpPr/>
          <p:nvPr/>
        </p:nvSpPr>
        <p:spPr>
          <a:xfrm>
            <a:off x="873995" y="2539106"/>
            <a:ext cx="5118314" cy="3353687"/>
          </a:xfrm>
          <a:prstGeom prst="rect">
            <a:avLst/>
          </a:prstGeom>
          <a:solidFill>
            <a:sysClr val="window" lastClr="FFFFFF"/>
          </a:solidFill>
          <a:ln w="3175" cap="flat" cmpd="sng" algn="ctr">
            <a:noFill/>
            <a:prstDash val="solid"/>
            <a:miter lim="800000"/>
          </a:ln>
          <a:effectLst>
            <a:outerShdw blurRad="50800" algn="ctr" rotWithShape="0">
              <a:prstClr val="black">
                <a:alpha val="20000"/>
              </a:prstClr>
            </a:outerShdw>
          </a:effectLst>
        </p:spPr>
        <p:txBody>
          <a:bodyPr rtlCol="0" anchor="ctr"/>
          <a:lstStyle/>
          <a:p>
            <a:pPr algn="ctr"/>
            <a:endParaRPr lang="zh-CN" altLang="en-US" kern="0">
              <a:solidFill>
                <a:prstClr val="black"/>
              </a:solidFill>
              <a:latin typeface="微软雅黑" panose="020B0503020204020204" pitchFamily="34" charset="-122"/>
              <a:ea typeface="微软雅黑" panose="020B0503020204020204" pitchFamily="34" charset="-122"/>
            </a:endParaRPr>
          </a:p>
        </p:txBody>
      </p:sp>
      <p:sp>
        <p:nvSpPr>
          <p:cNvPr id="9" name="矩形 8">
            <a:extLst>
              <a:ext uri="{FF2B5EF4-FFF2-40B4-BE49-F238E27FC236}">
                <a16:creationId xmlns="" xmlns:a16="http://schemas.microsoft.com/office/drawing/2014/main" id="{5D4684FA-8E5C-4BC3-BD89-CA9047E6A1E0}"/>
              </a:ext>
            </a:extLst>
          </p:cNvPr>
          <p:cNvSpPr/>
          <p:nvPr/>
        </p:nvSpPr>
        <p:spPr>
          <a:xfrm>
            <a:off x="6199691" y="2539106"/>
            <a:ext cx="5118314" cy="3353687"/>
          </a:xfrm>
          <a:prstGeom prst="rect">
            <a:avLst/>
          </a:prstGeom>
          <a:solidFill>
            <a:sysClr val="window" lastClr="FFFFFF"/>
          </a:solidFill>
          <a:ln w="3175" cap="flat" cmpd="sng" algn="ctr">
            <a:noFill/>
            <a:prstDash val="solid"/>
            <a:miter lim="800000"/>
          </a:ln>
          <a:effectLst>
            <a:outerShdw blurRad="50800" algn="ctr" rotWithShape="0">
              <a:prstClr val="black">
                <a:alpha val="20000"/>
              </a:prstClr>
            </a:outerShdw>
          </a:effectLst>
        </p:spPr>
        <p:txBody>
          <a:bodyPr rtlCol="0" anchor="ctr"/>
          <a:lstStyle/>
          <a:p>
            <a:pPr algn="ctr"/>
            <a:endParaRPr lang="zh-CN" altLang="en-US" kern="0">
              <a:solidFill>
                <a:prstClr val="black"/>
              </a:solidFill>
              <a:latin typeface="微软雅黑" panose="020B0503020204020204" pitchFamily="34" charset="-122"/>
              <a:ea typeface="微软雅黑" panose="020B0503020204020204" pitchFamily="34" charset="-122"/>
            </a:endParaRPr>
          </a:p>
        </p:txBody>
      </p:sp>
      <p:sp>
        <p:nvSpPr>
          <p:cNvPr id="10" name="文本框 9">
            <a:extLst>
              <a:ext uri="{FF2B5EF4-FFF2-40B4-BE49-F238E27FC236}">
                <a16:creationId xmlns="" xmlns:a16="http://schemas.microsoft.com/office/drawing/2014/main" id="{2ADD952B-02AF-46F9-94AE-AB6DACE4C4F3}"/>
              </a:ext>
            </a:extLst>
          </p:cNvPr>
          <p:cNvSpPr txBox="1"/>
          <p:nvPr/>
        </p:nvSpPr>
        <p:spPr>
          <a:xfrm>
            <a:off x="961698" y="2417528"/>
            <a:ext cx="4686300" cy="1708160"/>
          </a:xfrm>
          <a:prstGeom prst="rect">
            <a:avLst/>
          </a:prstGeom>
          <a:noFill/>
        </p:spPr>
        <p:txBody>
          <a:bodyPr wrap="square">
            <a:spAutoFit/>
          </a:bodyPr>
          <a:lstStyle/>
          <a:p>
            <a:pPr marL="285750" indent="-285750">
              <a:lnSpc>
                <a:spcPct val="250000"/>
              </a:lnSpc>
              <a:buFont typeface="Arial" panose="020B0604020202020204" pitchFamily="34" charset="0"/>
              <a:buChar char="•"/>
            </a:pPr>
            <a:r>
              <a:rPr lang="zh-CN" altLang="en-US" sz="1400" dirty="0" smtClean="0">
                <a:latin typeface="微软雅黑" panose="020B0503020204020204" pitchFamily="34" charset="-122"/>
                <a:ea typeface="微软雅黑" panose="020B0503020204020204" pitchFamily="34" charset="-122"/>
              </a:rPr>
              <a:t>内容</a:t>
            </a:r>
            <a:endParaRPr lang="en-US" altLang="zh-CN" sz="1400" dirty="0" smtClean="0">
              <a:latin typeface="微软雅黑" panose="020B0503020204020204" pitchFamily="34" charset="-122"/>
              <a:ea typeface="微软雅黑" panose="020B0503020204020204" pitchFamily="34" charset="-122"/>
            </a:endParaRPr>
          </a:p>
          <a:p>
            <a:pPr marL="285750" indent="-285750">
              <a:lnSpc>
                <a:spcPct val="250000"/>
              </a:lnSpc>
              <a:buFont typeface="Arial" panose="020B0604020202020204" pitchFamily="34" charset="0"/>
              <a:buChar char="•"/>
            </a:pPr>
            <a:r>
              <a:rPr lang="zh-CN" altLang="en-US" sz="1400" dirty="0" smtClean="0">
                <a:latin typeface="微软雅黑" panose="020B0503020204020204" pitchFamily="34" charset="-122"/>
                <a:ea typeface="微软雅黑" panose="020B0503020204020204" pitchFamily="34" charset="-122"/>
              </a:rPr>
              <a:t>内容</a:t>
            </a:r>
            <a:endParaRPr lang="en-US" altLang="zh-CN" sz="1400" dirty="0" smtClean="0">
              <a:latin typeface="微软雅黑" panose="020B0503020204020204" pitchFamily="34" charset="-122"/>
              <a:ea typeface="微软雅黑" panose="020B0503020204020204" pitchFamily="34" charset="-122"/>
            </a:endParaRPr>
          </a:p>
          <a:p>
            <a:pPr marL="285750" indent="-285750">
              <a:lnSpc>
                <a:spcPct val="250000"/>
              </a:lnSpc>
              <a:buFont typeface="Arial" panose="020B0604020202020204" pitchFamily="34" charset="0"/>
              <a:buChar char="•"/>
            </a:pPr>
            <a:r>
              <a:rPr lang="zh-CN" altLang="en-US" sz="1400" dirty="0">
                <a:latin typeface="微软雅黑" panose="020B0503020204020204" pitchFamily="34" charset="-122"/>
                <a:ea typeface="微软雅黑" panose="020B0503020204020204" pitchFamily="34" charset="-122"/>
              </a:rPr>
              <a:t>内容</a:t>
            </a:r>
          </a:p>
        </p:txBody>
      </p:sp>
      <p:sp>
        <p:nvSpPr>
          <p:cNvPr id="11" name="文本框 10">
            <a:extLst>
              <a:ext uri="{FF2B5EF4-FFF2-40B4-BE49-F238E27FC236}">
                <a16:creationId xmlns="" xmlns:a16="http://schemas.microsoft.com/office/drawing/2014/main" id="{9E19542B-6AC7-4A39-AE51-3BD2FE2B090C}"/>
              </a:ext>
            </a:extLst>
          </p:cNvPr>
          <p:cNvSpPr txBox="1"/>
          <p:nvPr/>
        </p:nvSpPr>
        <p:spPr>
          <a:xfrm>
            <a:off x="6282490" y="2417528"/>
            <a:ext cx="4981465" cy="1708160"/>
          </a:xfrm>
          <a:prstGeom prst="rect">
            <a:avLst/>
          </a:prstGeom>
          <a:noFill/>
        </p:spPr>
        <p:txBody>
          <a:bodyPr wrap="square">
            <a:spAutoFit/>
          </a:bodyPr>
          <a:lstStyle>
            <a:defPPr>
              <a:defRPr lang="zh-CN"/>
            </a:defPPr>
            <a:lvl1pPr marL="285750" indent="-285750">
              <a:lnSpc>
                <a:spcPct val="150000"/>
              </a:lnSpc>
              <a:buFont typeface="Arial" panose="020B0604020202020204" pitchFamily="34" charset="0"/>
              <a:buChar char="•"/>
              <a:defRPr sz="1600">
                <a:latin typeface="微软雅黑" panose="020B0503020204020204" pitchFamily="34" charset="-122"/>
                <a:ea typeface="微软雅黑" panose="020B0503020204020204" pitchFamily="34" charset="-122"/>
              </a:defRPr>
            </a:lvl1pPr>
          </a:lstStyle>
          <a:p>
            <a:pPr>
              <a:lnSpc>
                <a:spcPct val="250000"/>
              </a:lnSpc>
            </a:pPr>
            <a:r>
              <a:rPr lang="zh-CN" altLang="en-US" sz="1400" dirty="0" smtClean="0"/>
              <a:t>内容</a:t>
            </a:r>
            <a:endParaRPr lang="en-US" altLang="zh-CN" sz="1400" dirty="0" smtClean="0"/>
          </a:p>
          <a:p>
            <a:pPr>
              <a:lnSpc>
                <a:spcPct val="250000"/>
              </a:lnSpc>
            </a:pPr>
            <a:r>
              <a:rPr lang="zh-CN" altLang="en-US" sz="1400" dirty="0" smtClean="0"/>
              <a:t>内容</a:t>
            </a:r>
            <a:endParaRPr lang="en-US" altLang="zh-CN" sz="1400" dirty="0" smtClean="0"/>
          </a:p>
          <a:p>
            <a:pPr>
              <a:lnSpc>
                <a:spcPct val="250000"/>
              </a:lnSpc>
            </a:pPr>
            <a:r>
              <a:rPr lang="zh-CN" altLang="en-US" sz="1400" dirty="0"/>
              <a:t>内容</a:t>
            </a:r>
          </a:p>
        </p:txBody>
      </p:sp>
      <p:sp>
        <p:nvSpPr>
          <p:cNvPr id="12" name="文本框 11">
            <a:extLst>
              <a:ext uri="{FF2B5EF4-FFF2-40B4-BE49-F238E27FC236}">
                <a16:creationId xmlns="" xmlns:a16="http://schemas.microsoft.com/office/drawing/2014/main" id="{7DB0D3D0-2B7C-4008-A56D-BCFAABE79EC1}"/>
              </a:ext>
            </a:extLst>
          </p:cNvPr>
          <p:cNvSpPr txBox="1"/>
          <p:nvPr/>
        </p:nvSpPr>
        <p:spPr>
          <a:xfrm>
            <a:off x="1006149" y="1933450"/>
            <a:ext cx="921657" cy="400110"/>
          </a:xfrm>
          <a:prstGeom prst="rect">
            <a:avLst/>
          </a:prstGeom>
          <a:noFill/>
        </p:spPr>
        <p:txBody>
          <a:bodyPr wrap="square">
            <a:spAutoFit/>
          </a:bodyPr>
          <a:lstStyle/>
          <a:p>
            <a:r>
              <a:rPr lang="zh-CN" altLang="en-US" sz="2000" b="1" spc="300" dirty="0">
                <a:solidFill>
                  <a:schemeClr val="bg1"/>
                </a:solidFill>
                <a:latin typeface="微软雅黑" panose="020B0503020204020204" pitchFamily="34" charset="-122"/>
                <a:ea typeface="微软雅黑" panose="020B0503020204020204" pitchFamily="34" charset="-122"/>
              </a:rPr>
              <a:t>标题</a:t>
            </a:r>
          </a:p>
        </p:txBody>
      </p:sp>
      <p:cxnSp>
        <p:nvCxnSpPr>
          <p:cNvPr id="13" name="直接连接符 12">
            <a:extLst>
              <a:ext uri="{FF2B5EF4-FFF2-40B4-BE49-F238E27FC236}">
                <a16:creationId xmlns="" xmlns:a16="http://schemas.microsoft.com/office/drawing/2014/main" id="{554B4EE1-20F4-40CA-B205-C61CED1C0831}"/>
              </a:ext>
            </a:extLst>
          </p:cNvPr>
          <p:cNvCxnSpPr>
            <a:cxnSpLocks/>
          </p:cNvCxnSpPr>
          <p:nvPr/>
        </p:nvCxnSpPr>
        <p:spPr>
          <a:xfrm>
            <a:off x="895187" y="1933705"/>
            <a:ext cx="0" cy="399600"/>
          </a:xfrm>
          <a:prstGeom prst="line">
            <a:avLst/>
          </a:prstGeom>
          <a:ln w="57150">
            <a:solidFill>
              <a:srgbClr val="D31749"/>
            </a:solidFill>
          </a:ln>
        </p:spPr>
        <p:style>
          <a:lnRef idx="1">
            <a:schemeClr val="accent1"/>
          </a:lnRef>
          <a:fillRef idx="0">
            <a:schemeClr val="accent1"/>
          </a:fillRef>
          <a:effectRef idx="0">
            <a:schemeClr val="accent1"/>
          </a:effectRef>
          <a:fontRef idx="minor">
            <a:schemeClr val="tx1"/>
          </a:fontRef>
        </p:style>
      </p:cxnSp>
      <p:sp>
        <p:nvSpPr>
          <p:cNvPr id="14" name="文本框 13">
            <a:extLst>
              <a:ext uri="{FF2B5EF4-FFF2-40B4-BE49-F238E27FC236}">
                <a16:creationId xmlns="" xmlns:a16="http://schemas.microsoft.com/office/drawing/2014/main" id="{9011D7AA-AB3E-4CE3-A601-A77F0215099B}"/>
              </a:ext>
            </a:extLst>
          </p:cNvPr>
          <p:cNvSpPr txBox="1"/>
          <p:nvPr/>
        </p:nvSpPr>
        <p:spPr>
          <a:xfrm>
            <a:off x="6344535" y="1933450"/>
            <a:ext cx="921657" cy="400110"/>
          </a:xfrm>
          <a:prstGeom prst="rect">
            <a:avLst/>
          </a:prstGeom>
          <a:noFill/>
        </p:spPr>
        <p:txBody>
          <a:bodyPr wrap="square">
            <a:spAutoFit/>
          </a:bodyPr>
          <a:lstStyle>
            <a:defPPr>
              <a:defRPr lang="zh-CN"/>
            </a:defPPr>
            <a:lvl1pPr>
              <a:defRPr sz="2000" b="1" spc="300">
                <a:solidFill>
                  <a:schemeClr val="bg1"/>
                </a:solidFill>
                <a:latin typeface="微软雅黑" panose="020B0503020204020204" pitchFamily="34" charset="-122"/>
                <a:ea typeface="微软雅黑" panose="020B0503020204020204" pitchFamily="34" charset="-122"/>
              </a:defRPr>
            </a:lvl1pPr>
          </a:lstStyle>
          <a:p>
            <a:r>
              <a:rPr lang="zh-CN" altLang="en-US" dirty="0"/>
              <a:t>标题</a:t>
            </a:r>
          </a:p>
        </p:txBody>
      </p:sp>
      <p:cxnSp>
        <p:nvCxnSpPr>
          <p:cNvPr id="15" name="直接连接符 14">
            <a:extLst>
              <a:ext uri="{FF2B5EF4-FFF2-40B4-BE49-F238E27FC236}">
                <a16:creationId xmlns="" xmlns:a16="http://schemas.microsoft.com/office/drawing/2014/main" id="{C38A7823-0169-43AD-8A52-98E601F20B88}"/>
              </a:ext>
            </a:extLst>
          </p:cNvPr>
          <p:cNvCxnSpPr>
            <a:cxnSpLocks/>
          </p:cNvCxnSpPr>
          <p:nvPr/>
        </p:nvCxnSpPr>
        <p:spPr>
          <a:xfrm>
            <a:off x="6204541" y="1933705"/>
            <a:ext cx="0" cy="399600"/>
          </a:xfrm>
          <a:prstGeom prst="line">
            <a:avLst/>
          </a:prstGeom>
          <a:ln w="57150">
            <a:solidFill>
              <a:srgbClr val="D31749"/>
            </a:solidFill>
          </a:ln>
        </p:spPr>
        <p:style>
          <a:lnRef idx="1">
            <a:schemeClr val="accent1"/>
          </a:lnRef>
          <a:fillRef idx="0">
            <a:schemeClr val="accent1"/>
          </a:fillRef>
          <a:effectRef idx="0">
            <a:schemeClr val="accent1"/>
          </a:effectRef>
          <a:fontRef idx="minor">
            <a:schemeClr val="tx1"/>
          </a:fontRef>
        </p:style>
      </p:cxnSp>
      <p:sp>
        <p:nvSpPr>
          <p:cNvPr id="18" name="标题 3"/>
          <p:cNvSpPr>
            <a:spLocks noGrp="1"/>
          </p:cNvSpPr>
          <p:nvPr>
            <p:ph type="title"/>
          </p:nvPr>
        </p:nvSpPr>
        <p:spPr>
          <a:xfrm>
            <a:off x="2626723" y="116243"/>
            <a:ext cx="6938554" cy="1094894"/>
          </a:xfrm>
        </p:spPr>
        <p:txBody>
          <a:bodyPr/>
          <a:lstStyle/>
          <a:p>
            <a:r>
              <a:rPr lang="zh-CN" altLang="en-US" dirty="0" smtClean="0"/>
              <a:t>添加标题</a:t>
            </a:r>
            <a:endParaRPr lang="zh-CN" altLang="en-US" dirty="0"/>
          </a:p>
        </p:txBody>
      </p:sp>
    </p:spTree>
    <p:extLst>
      <p:ext uri="{BB962C8B-B14F-4D97-AF65-F5344CB8AC3E}">
        <p14:creationId xmlns:p14="http://schemas.microsoft.com/office/powerpoint/2010/main" val="35553636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zh-CN" altLang="en-US" dirty="0" smtClean="0"/>
              <a:t>添加标题</a:t>
            </a:r>
            <a:endParaRPr lang="zh-CN" altLang="en-US" dirty="0"/>
          </a:p>
        </p:txBody>
      </p:sp>
      <p:sp>
        <p:nvSpPr>
          <p:cNvPr id="7" name="矩形: 圆角 7">
            <a:extLst>
              <a:ext uri="{FF2B5EF4-FFF2-40B4-BE49-F238E27FC236}">
                <a16:creationId xmlns="" xmlns:a16="http://schemas.microsoft.com/office/drawing/2014/main" id="{69AA08EC-EB3E-4300-A041-83EB7284853E}"/>
              </a:ext>
            </a:extLst>
          </p:cNvPr>
          <p:cNvSpPr/>
          <p:nvPr/>
        </p:nvSpPr>
        <p:spPr>
          <a:xfrm>
            <a:off x="1136950" y="1943237"/>
            <a:ext cx="1939945" cy="478993"/>
          </a:xfrm>
          <a:prstGeom prst="roundRect">
            <a:avLst/>
          </a:prstGeom>
          <a:solidFill>
            <a:srgbClr val="017260"/>
          </a:solidFill>
          <a:ln w="12700" cap="rnd">
            <a:noFill/>
            <a:prstDash val="solid"/>
            <a:round/>
            <a:headEnd/>
            <a:tailEnd/>
          </a:ln>
          <a:effectLst>
            <a:outerShdw blurRad="254000" dist="127000" algn="ctr" rotWithShape="0">
              <a:srgbClr val="01726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a:bodyPr>
          <a:lstStyle/>
          <a:p>
            <a:pPr algn="ctr" defTabSz="914354"/>
            <a:endParaRPr lang="zh-CN" altLang="en-US" sz="2000" b="1">
              <a:solidFill>
                <a:schemeClr val="bg1"/>
              </a:solidFill>
            </a:endParaRPr>
          </a:p>
        </p:txBody>
      </p:sp>
      <p:sp>
        <p:nvSpPr>
          <p:cNvPr id="8" name="文本框 7">
            <a:extLst>
              <a:ext uri="{FF2B5EF4-FFF2-40B4-BE49-F238E27FC236}">
                <a16:creationId xmlns="" xmlns:a16="http://schemas.microsoft.com/office/drawing/2014/main" id="{E5FD17BA-E8FC-4A46-8D19-5198068C9F83}"/>
              </a:ext>
            </a:extLst>
          </p:cNvPr>
          <p:cNvSpPr txBox="1"/>
          <p:nvPr/>
        </p:nvSpPr>
        <p:spPr>
          <a:xfrm>
            <a:off x="1106797" y="1998067"/>
            <a:ext cx="2000250" cy="369332"/>
          </a:xfrm>
          <a:prstGeom prst="rect">
            <a:avLst/>
          </a:prstGeom>
          <a:noFill/>
        </p:spPr>
        <p:txBody>
          <a:bodyPr wrap="square">
            <a:spAutoFit/>
          </a:bodyPr>
          <a:lstStyle>
            <a:defPPr>
              <a:defRPr lang="zh-CN"/>
            </a:defPPr>
            <a:lvl1pPr algn="ctr">
              <a:defRPr b="1">
                <a:solidFill>
                  <a:schemeClr val="bg1"/>
                </a:solidFill>
                <a:latin typeface="微软雅黑" panose="020B0503020204020204" pitchFamily="34" charset="-122"/>
                <a:ea typeface="微软雅黑" panose="020B0503020204020204" pitchFamily="34" charset="-122"/>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zh-CN" altLang="en-US" dirty="0"/>
              <a:t>标题</a:t>
            </a:r>
          </a:p>
        </p:txBody>
      </p:sp>
      <p:sp>
        <p:nvSpPr>
          <p:cNvPr id="9" name="矩形 8">
            <a:extLst>
              <a:ext uri="{FF2B5EF4-FFF2-40B4-BE49-F238E27FC236}">
                <a16:creationId xmlns="" xmlns:a16="http://schemas.microsoft.com/office/drawing/2014/main" id="{F2D104A5-6C3E-4762-A836-D2925EA82705}"/>
              </a:ext>
            </a:extLst>
          </p:cNvPr>
          <p:cNvSpPr/>
          <p:nvPr/>
        </p:nvSpPr>
        <p:spPr>
          <a:xfrm>
            <a:off x="885372" y="2693820"/>
            <a:ext cx="2443101" cy="3387666"/>
          </a:xfrm>
          <a:prstGeom prst="rect">
            <a:avLst/>
          </a:prstGeom>
          <a:solidFill>
            <a:srgbClr val="FFFFFF"/>
          </a:solidFill>
          <a:ln w="12700" cap="rnd">
            <a:noFill/>
            <a:prstDash val="solid"/>
            <a:round/>
            <a:headEnd/>
            <a:tailEnd/>
          </a:ln>
          <a:effectLst>
            <a:outerShdw blurRad="254000" dist="127000" algn="ctr" rotWithShape="0">
              <a:schemeClr val="bg1">
                <a:lumMod val="6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a:bodyPr>
          <a:lstStyle/>
          <a:p>
            <a:pPr algn="ctr" defTabSz="914354"/>
            <a:endParaRPr lang="zh-CN" altLang="en-US" sz="2000" b="1">
              <a:solidFill>
                <a:schemeClr val="bg1"/>
              </a:solidFill>
            </a:endParaRPr>
          </a:p>
        </p:txBody>
      </p:sp>
      <p:sp>
        <p:nvSpPr>
          <p:cNvPr id="26" name="矩形 25">
            <a:extLst>
              <a:ext uri="{FF2B5EF4-FFF2-40B4-BE49-F238E27FC236}">
                <a16:creationId xmlns="" xmlns:a16="http://schemas.microsoft.com/office/drawing/2014/main" id="{14F44181-040A-4C5F-9A69-84D9A199D079}"/>
              </a:ext>
            </a:extLst>
          </p:cNvPr>
          <p:cNvSpPr/>
          <p:nvPr/>
        </p:nvSpPr>
        <p:spPr>
          <a:xfrm>
            <a:off x="3645628" y="2693820"/>
            <a:ext cx="2443101" cy="3387666"/>
          </a:xfrm>
          <a:prstGeom prst="rect">
            <a:avLst/>
          </a:prstGeom>
          <a:solidFill>
            <a:srgbClr val="FFFFFF"/>
          </a:solidFill>
          <a:ln w="12700" cap="rnd">
            <a:noFill/>
            <a:prstDash val="solid"/>
            <a:round/>
            <a:headEnd/>
            <a:tailEnd/>
          </a:ln>
          <a:effectLst>
            <a:outerShdw blurRad="254000" dist="127000" algn="ctr" rotWithShape="0">
              <a:schemeClr val="bg1">
                <a:lumMod val="6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a:bodyPr>
          <a:lstStyle/>
          <a:p>
            <a:pPr algn="ctr" defTabSz="914354"/>
            <a:endParaRPr lang="zh-CN" altLang="en-US" sz="2000" b="1">
              <a:solidFill>
                <a:schemeClr val="bg1"/>
              </a:solidFill>
            </a:endParaRPr>
          </a:p>
        </p:txBody>
      </p:sp>
      <p:sp>
        <p:nvSpPr>
          <p:cNvPr id="36" name="矩形 35">
            <a:extLst>
              <a:ext uri="{FF2B5EF4-FFF2-40B4-BE49-F238E27FC236}">
                <a16:creationId xmlns="" xmlns:a16="http://schemas.microsoft.com/office/drawing/2014/main" id="{898C950A-C95C-4C3F-A907-C2C12A064140}"/>
              </a:ext>
            </a:extLst>
          </p:cNvPr>
          <p:cNvSpPr/>
          <p:nvPr/>
        </p:nvSpPr>
        <p:spPr>
          <a:xfrm>
            <a:off x="6405884" y="2693820"/>
            <a:ext cx="2443101" cy="3387666"/>
          </a:xfrm>
          <a:prstGeom prst="rect">
            <a:avLst/>
          </a:prstGeom>
          <a:solidFill>
            <a:srgbClr val="FFFFFF"/>
          </a:solidFill>
          <a:ln w="12700" cap="rnd">
            <a:noFill/>
            <a:prstDash val="solid"/>
            <a:round/>
            <a:headEnd/>
            <a:tailEnd/>
          </a:ln>
          <a:effectLst>
            <a:outerShdw blurRad="254000" dist="127000" algn="ctr" rotWithShape="0">
              <a:schemeClr val="bg1">
                <a:lumMod val="6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a:bodyPr>
          <a:lstStyle/>
          <a:p>
            <a:pPr algn="ctr" defTabSz="914354"/>
            <a:endParaRPr lang="zh-CN" altLang="en-US" sz="2000" b="1">
              <a:solidFill>
                <a:schemeClr val="bg1"/>
              </a:solidFill>
            </a:endParaRPr>
          </a:p>
        </p:txBody>
      </p:sp>
      <p:sp>
        <p:nvSpPr>
          <p:cNvPr id="47" name="矩形 46">
            <a:extLst>
              <a:ext uri="{FF2B5EF4-FFF2-40B4-BE49-F238E27FC236}">
                <a16:creationId xmlns="" xmlns:a16="http://schemas.microsoft.com/office/drawing/2014/main" id="{8D07DA69-8FF5-4DB3-A809-8FD6B45DA861}"/>
              </a:ext>
            </a:extLst>
          </p:cNvPr>
          <p:cNvSpPr/>
          <p:nvPr/>
        </p:nvSpPr>
        <p:spPr>
          <a:xfrm>
            <a:off x="9166140" y="2693820"/>
            <a:ext cx="2443101" cy="3387666"/>
          </a:xfrm>
          <a:prstGeom prst="rect">
            <a:avLst/>
          </a:prstGeom>
          <a:solidFill>
            <a:srgbClr val="FFFFFF"/>
          </a:solidFill>
          <a:ln w="12700" cap="rnd">
            <a:noFill/>
            <a:prstDash val="solid"/>
            <a:round/>
            <a:headEnd/>
            <a:tailEnd/>
          </a:ln>
          <a:effectLst>
            <a:outerShdw blurRad="254000" dist="127000" algn="ctr" rotWithShape="0">
              <a:schemeClr val="bg1">
                <a:lumMod val="6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a:bodyPr>
          <a:lstStyle/>
          <a:p>
            <a:pPr algn="ctr" defTabSz="914354"/>
            <a:endParaRPr lang="zh-CN" altLang="en-US" sz="2000" b="1">
              <a:solidFill>
                <a:schemeClr val="bg1"/>
              </a:solidFill>
            </a:endParaRPr>
          </a:p>
        </p:txBody>
      </p:sp>
      <p:sp>
        <p:nvSpPr>
          <p:cNvPr id="60" name="矩形: 圆角 60">
            <a:extLst>
              <a:ext uri="{FF2B5EF4-FFF2-40B4-BE49-F238E27FC236}">
                <a16:creationId xmlns="" xmlns:a16="http://schemas.microsoft.com/office/drawing/2014/main" id="{E16C9836-D953-40F9-BBA6-B5E35BE3BA31}"/>
              </a:ext>
            </a:extLst>
          </p:cNvPr>
          <p:cNvSpPr/>
          <p:nvPr/>
        </p:nvSpPr>
        <p:spPr>
          <a:xfrm>
            <a:off x="3897206" y="1943237"/>
            <a:ext cx="1939945" cy="478993"/>
          </a:xfrm>
          <a:prstGeom prst="roundRect">
            <a:avLst/>
          </a:prstGeom>
          <a:solidFill>
            <a:srgbClr val="017260"/>
          </a:solidFill>
          <a:ln w="12700" cap="rnd">
            <a:noFill/>
            <a:prstDash val="solid"/>
            <a:round/>
            <a:headEnd/>
            <a:tailEnd/>
          </a:ln>
          <a:effectLst>
            <a:outerShdw blurRad="254000" dist="127000" algn="ctr" rotWithShape="0">
              <a:srgbClr val="01726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a:bodyPr>
          <a:lstStyle/>
          <a:p>
            <a:pPr algn="ctr" defTabSz="914354"/>
            <a:endParaRPr lang="zh-CN" altLang="en-US" sz="2000" b="1">
              <a:solidFill>
                <a:schemeClr val="bg1"/>
              </a:solidFill>
            </a:endParaRPr>
          </a:p>
        </p:txBody>
      </p:sp>
      <p:sp>
        <p:nvSpPr>
          <p:cNvPr id="61" name="文本框 60">
            <a:extLst>
              <a:ext uri="{FF2B5EF4-FFF2-40B4-BE49-F238E27FC236}">
                <a16:creationId xmlns="" xmlns:a16="http://schemas.microsoft.com/office/drawing/2014/main" id="{60D0F23A-25BD-49CC-892A-227D2FD352D4}"/>
              </a:ext>
            </a:extLst>
          </p:cNvPr>
          <p:cNvSpPr txBox="1"/>
          <p:nvPr/>
        </p:nvSpPr>
        <p:spPr>
          <a:xfrm>
            <a:off x="3867053" y="1998067"/>
            <a:ext cx="2000250" cy="369332"/>
          </a:xfrm>
          <a:prstGeom prst="rect">
            <a:avLst/>
          </a:prstGeom>
          <a:noFill/>
        </p:spPr>
        <p:txBody>
          <a:bodyPr wrap="square">
            <a:spAutoFit/>
          </a:bodyPr>
          <a:lstStyle/>
          <a:p>
            <a:pPr algn="ctr"/>
            <a:r>
              <a:rPr lang="zh-CN" altLang="en-US" b="1" dirty="0" smtClean="0">
                <a:solidFill>
                  <a:schemeClr val="bg1"/>
                </a:solidFill>
                <a:latin typeface="微软雅黑" panose="020B0503020204020204" pitchFamily="34" charset="-122"/>
                <a:ea typeface="微软雅黑" panose="020B0503020204020204" pitchFamily="34" charset="-122"/>
              </a:rPr>
              <a:t>标题</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62" name="矩形: 圆角 62">
            <a:extLst>
              <a:ext uri="{FF2B5EF4-FFF2-40B4-BE49-F238E27FC236}">
                <a16:creationId xmlns="" xmlns:a16="http://schemas.microsoft.com/office/drawing/2014/main" id="{80299E83-8A82-4B6C-ABE0-9A90DE3E80DE}"/>
              </a:ext>
            </a:extLst>
          </p:cNvPr>
          <p:cNvSpPr/>
          <p:nvPr/>
        </p:nvSpPr>
        <p:spPr>
          <a:xfrm>
            <a:off x="6657462" y="1943237"/>
            <a:ext cx="1939945" cy="478993"/>
          </a:xfrm>
          <a:prstGeom prst="roundRect">
            <a:avLst/>
          </a:prstGeom>
          <a:solidFill>
            <a:srgbClr val="017260"/>
          </a:solidFill>
          <a:ln w="12700" cap="rnd">
            <a:noFill/>
            <a:prstDash val="solid"/>
            <a:round/>
            <a:headEnd/>
            <a:tailEnd/>
          </a:ln>
          <a:effectLst>
            <a:outerShdw blurRad="254000" dist="127000" algn="ctr" rotWithShape="0">
              <a:srgbClr val="01726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a:bodyPr>
          <a:lstStyle/>
          <a:p>
            <a:pPr algn="ctr" defTabSz="914354"/>
            <a:endParaRPr lang="zh-CN" altLang="en-US" sz="2000" b="1">
              <a:solidFill>
                <a:schemeClr val="bg1"/>
              </a:solidFill>
            </a:endParaRPr>
          </a:p>
        </p:txBody>
      </p:sp>
      <p:sp>
        <p:nvSpPr>
          <p:cNvPr id="63" name="文本框 62">
            <a:extLst>
              <a:ext uri="{FF2B5EF4-FFF2-40B4-BE49-F238E27FC236}">
                <a16:creationId xmlns="" xmlns:a16="http://schemas.microsoft.com/office/drawing/2014/main" id="{2BBE832E-3864-4B43-99F7-DA1CF1F25586}"/>
              </a:ext>
            </a:extLst>
          </p:cNvPr>
          <p:cNvSpPr txBox="1"/>
          <p:nvPr/>
        </p:nvSpPr>
        <p:spPr>
          <a:xfrm>
            <a:off x="6627309" y="1998067"/>
            <a:ext cx="2000250" cy="369332"/>
          </a:xfrm>
          <a:prstGeom prst="rect">
            <a:avLst/>
          </a:prstGeom>
          <a:noFill/>
        </p:spPr>
        <p:txBody>
          <a:bodyPr wrap="square">
            <a:spAutoFit/>
          </a:bodyPr>
          <a:lstStyle/>
          <a:p>
            <a:pPr algn="ctr"/>
            <a:r>
              <a:rPr lang="zh-CN" altLang="en-US" b="1" dirty="0" smtClean="0">
                <a:solidFill>
                  <a:schemeClr val="bg1"/>
                </a:solidFill>
                <a:latin typeface="微软雅黑" panose="020B0503020204020204" pitchFamily="34" charset="-122"/>
                <a:ea typeface="微软雅黑" panose="020B0503020204020204" pitchFamily="34" charset="-122"/>
              </a:rPr>
              <a:t>标题</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64" name="矩形: 圆角 64">
            <a:extLst>
              <a:ext uri="{FF2B5EF4-FFF2-40B4-BE49-F238E27FC236}">
                <a16:creationId xmlns="" xmlns:a16="http://schemas.microsoft.com/office/drawing/2014/main" id="{42D9F436-2A33-4F4B-A662-5AAFC22E94CE}"/>
              </a:ext>
            </a:extLst>
          </p:cNvPr>
          <p:cNvSpPr/>
          <p:nvPr/>
        </p:nvSpPr>
        <p:spPr>
          <a:xfrm>
            <a:off x="9417718" y="1943237"/>
            <a:ext cx="1939945" cy="478993"/>
          </a:xfrm>
          <a:prstGeom prst="roundRect">
            <a:avLst/>
          </a:prstGeom>
          <a:solidFill>
            <a:srgbClr val="017260"/>
          </a:solidFill>
          <a:ln w="12700" cap="rnd">
            <a:noFill/>
            <a:prstDash val="solid"/>
            <a:round/>
            <a:headEnd/>
            <a:tailEnd/>
          </a:ln>
          <a:effectLst>
            <a:outerShdw blurRad="254000" dist="127000" algn="ctr" rotWithShape="0">
              <a:srgbClr val="01726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a:bodyPr>
          <a:lstStyle/>
          <a:p>
            <a:pPr algn="ctr" defTabSz="914354"/>
            <a:endParaRPr lang="zh-CN" altLang="en-US" sz="2000" b="1">
              <a:solidFill>
                <a:schemeClr val="bg1"/>
              </a:solidFill>
            </a:endParaRPr>
          </a:p>
        </p:txBody>
      </p:sp>
      <p:sp>
        <p:nvSpPr>
          <p:cNvPr id="65" name="文本框 64">
            <a:extLst>
              <a:ext uri="{FF2B5EF4-FFF2-40B4-BE49-F238E27FC236}">
                <a16:creationId xmlns="" xmlns:a16="http://schemas.microsoft.com/office/drawing/2014/main" id="{EC4A0FEB-5323-44A3-B7B4-40EAC57AD35C}"/>
              </a:ext>
            </a:extLst>
          </p:cNvPr>
          <p:cNvSpPr txBox="1"/>
          <p:nvPr/>
        </p:nvSpPr>
        <p:spPr>
          <a:xfrm>
            <a:off x="9387565" y="1998067"/>
            <a:ext cx="2000250" cy="369332"/>
          </a:xfrm>
          <a:prstGeom prst="rect">
            <a:avLst/>
          </a:prstGeom>
          <a:noFill/>
        </p:spPr>
        <p:txBody>
          <a:bodyPr wrap="square">
            <a:spAutoFit/>
          </a:bodyPr>
          <a:lstStyle/>
          <a:p>
            <a:pPr algn="ctr"/>
            <a:r>
              <a:rPr lang="zh-CN" altLang="en-US" b="1" dirty="0" smtClean="0">
                <a:solidFill>
                  <a:schemeClr val="bg1"/>
                </a:solidFill>
                <a:latin typeface="微软雅黑" panose="020B0503020204020204" pitchFamily="34" charset="-122"/>
                <a:ea typeface="微软雅黑" panose="020B0503020204020204" pitchFamily="34" charset="-122"/>
              </a:rPr>
              <a:t>标题</a:t>
            </a:r>
            <a:endParaRPr lang="zh-CN" altLang="en-US" b="1" dirty="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3487387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添加标题</a:t>
            </a:r>
          </a:p>
        </p:txBody>
      </p:sp>
      <p:sp>
        <p:nvSpPr>
          <p:cNvPr id="53" name="内容占位符 24">
            <a:extLst>
              <a:ext uri="{FF2B5EF4-FFF2-40B4-BE49-F238E27FC236}">
                <a16:creationId xmlns="" xmlns:a16="http://schemas.microsoft.com/office/drawing/2014/main" id="{5F580911-25FD-4FD1-B1BA-36C835E7B076}"/>
              </a:ext>
            </a:extLst>
          </p:cNvPr>
          <p:cNvSpPr txBox="1">
            <a:spLocks/>
          </p:cNvSpPr>
          <p:nvPr/>
        </p:nvSpPr>
        <p:spPr>
          <a:xfrm>
            <a:off x="1315676" y="2457614"/>
            <a:ext cx="2096542" cy="2096542"/>
          </a:xfrm>
          <a:prstGeom prst="roundRect">
            <a:avLst>
              <a:gd name="adj" fmla="val 4236"/>
            </a:avLst>
          </a:prstGeom>
          <a:ln w="22225">
            <a:gradFill>
              <a:gsLst>
                <a:gs pos="0">
                  <a:srgbClr val="06C946"/>
                </a:gs>
                <a:gs pos="100000">
                  <a:srgbClr val="098A6D">
                    <a:alpha val="46000"/>
                  </a:srgbClr>
                </a:gs>
              </a:gsLst>
              <a:lin ang="5400000" scaled="1"/>
            </a:gra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lang="zh-CN" altLang="en-US" sz="1600" kern="1200" smtClean="0">
                <a:solidFill>
                  <a:schemeClr val="bg1">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zh-CN" altLang="en-US" sz="1200" kern="1200" smtClean="0">
                <a:solidFill>
                  <a:schemeClr val="bg1">
                    <a:lumMod val="9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zh-CN" altLang="en-US" sz="1100" kern="1200" smtClean="0">
                <a:solidFill>
                  <a:schemeClr val="bg1">
                    <a:lumMod val="9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zh-CN" altLang="en-US" sz="1050" kern="1200" smtClean="0">
                <a:solidFill>
                  <a:schemeClr val="bg1">
                    <a:lumMod val="9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zh-CN" altLang="en-US" sz="1050" kern="1200">
                <a:solidFill>
                  <a:schemeClr val="bg1">
                    <a:lumMod val="9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zh-CN" altLang="en-US" sz="1600" b="0" i="0" u="none" strike="noStrike" kern="1200" cap="none" spc="0" normalizeH="0" baseline="0" noProof="0" dirty="0">
              <a:ln>
                <a:noFill/>
              </a:ln>
              <a:solidFill>
                <a:sysClr val="window" lastClr="FFFFFF">
                  <a:lumMod val="75000"/>
                </a:sysClr>
              </a:solidFill>
              <a:effectLst/>
              <a:uLnTx/>
              <a:uFillTx/>
              <a:latin typeface="Arial"/>
              <a:ea typeface="思源黑体 CN Regular"/>
              <a:cs typeface="+mn-cs"/>
            </a:endParaRPr>
          </a:p>
        </p:txBody>
      </p:sp>
      <p:sp>
        <p:nvSpPr>
          <p:cNvPr id="54" name="内容占位符 25">
            <a:extLst>
              <a:ext uri="{FF2B5EF4-FFF2-40B4-BE49-F238E27FC236}">
                <a16:creationId xmlns="" xmlns:a16="http://schemas.microsoft.com/office/drawing/2014/main" id="{079CE5CE-A719-45AB-9FDE-0CDF7BBC8CD1}"/>
              </a:ext>
            </a:extLst>
          </p:cNvPr>
          <p:cNvSpPr txBox="1">
            <a:spLocks/>
          </p:cNvSpPr>
          <p:nvPr/>
        </p:nvSpPr>
        <p:spPr>
          <a:xfrm>
            <a:off x="8825955" y="2457614"/>
            <a:ext cx="2096542" cy="2096542"/>
          </a:xfrm>
          <a:prstGeom prst="roundRect">
            <a:avLst>
              <a:gd name="adj" fmla="val 4236"/>
            </a:avLst>
          </a:prstGeom>
          <a:ln w="22225">
            <a:gradFill>
              <a:gsLst>
                <a:gs pos="0">
                  <a:srgbClr val="06C946"/>
                </a:gs>
                <a:gs pos="100000">
                  <a:srgbClr val="098A6D">
                    <a:alpha val="46000"/>
                  </a:srgbClr>
                </a:gs>
              </a:gsLst>
              <a:lin ang="5400000" scaled="1"/>
            </a:gra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lang="zh-CN" altLang="en-US" sz="1600" kern="1200" smtClean="0">
                <a:solidFill>
                  <a:schemeClr val="bg1">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zh-CN" altLang="en-US" sz="1200" kern="1200" smtClean="0">
                <a:solidFill>
                  <a:schemeClr val="bg1">
                    <a:lumMod val="9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zh-CN" altLang="en-US" sz="1100" kern="1200" smtClean="0">
                <a:solidFill>
                  <a:schemeClr val="bg1">
                    <a:lumMod val="9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zh-CN" altLang="en-US" sz="1050" kern="1200" smtClean="0">
                <a:solidFill>
                  <a:schemeClr val="bg1">
                    <a:lumMod val="9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zh-CN" altLang="en-US" sz="1050" kern="1200">
                <a:solidFill>
                  <a:schemeClr val="bg1">
                    <a:lumMod val="9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zh-CN" altLang="en-US" sz="1600" b="0" i="0" u="none" strike="noStrike" kern="1200" cap="none" spc="0" normalizeH="0" baseline="0" noProof="0">
              <a:ln>
                <a:noFill/>
              </a:ln>
              <a:solidFill>
                <a:sysClr val="window" lastClr="FFFFFF">
                  <a:lumMod val="75000"/>
                </a:sysClr>
              </a:solidFill>
              <a:effectLst/>
              <a:uLnTx/>
              <a:uFillTx/>
              <a:latin typeface="Arial"/>
              <a:ea typeface="思源黑体 CN Regular"/>
              <a:cs typeface="+mn-cs"/>
            </a:endParaRPr>
          </a:p>
        </p:txBody>
      </p:sp>
      <p:sp>
        <p:nvSpPr>
          <p:cNvPr id="55" name="内容占位符 26">
            <a:extLst>
              <a:ext uri="{FF2B5EF4-FFF2-40B4-BE49-F238E27FC236}">
                <a16:creationId xmlns="" xmlns:a16="http://schemas.microsoft.com/office/drawing/2014/main" id="{9FA5B52B-7136-410A-B3C8-74B08280287A}"/>
              </a:ext>
            </a:extLst>
          </p:cNvPr>
          <p:cNvSpPr txBox="1">
            <a:spLocks/>
          </p:cNvSpPr>
          <p:nvPr/>
        </p:nvSpPr>
        <p:spPr>
          <a:xfrm>
            <a:off x="4796038" y="1908058"/>
            <a:ext cx="2646098" cy="2646098"/>
          </a:xfrm>
          <a:prstGeom prst="roundRect">
            <a:avLst>
              <a:gd name="adj" fmla="val 4236"/>
            </a:avLst>
          </a:prstGeom>
          <a:ln w="22225">
            <a:gradFill>
              <a:gsLst>
                <a:gs pos="0">
                  <a:srgbClr val="06C946"/>
                </a:gs>
                <a:gs pos="100000">
                  <a:srgbClr val="098A6D">
                    <a:alpha val="46000"/>
                  </a:srgbClr>
                </a:gs>
              </a:gsLst>
              <a:lin ang="5400000" scaled="1"/>
            </a:gra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lang="zh-CN" altLang="en-US" sz="1600" kern="1200" smtClean="0">
                <a:solidFill>
                  <a:schemeClr val="bg1">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zh-CN" altLang="en-US" sz="1200" kern="1200" smtClean="0">
                <a:solidFill>
                  <a:schemeClr val="bg1">
                    <a:lumMod val="9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zh-CN" altLang="en-US" sz="1100" kern="1200" smtClean="0">
                <a:solidFill>
                  <a:schemeClr val="bg1">
                    <a:lumMod val="9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zh-CN" altLang="en-US" sz="1050" kern="1200" smtClean="0">
                <a:solidFill>
                  <a:schemeClr val="bg1">
                    <a:lumMod val="9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zh-CN" altLang="en-US" sz="1050" kern="1200">
                <a:solidFill>
                  <a:schemeClr val="bg1">
                    <a:lumMod val="9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zh-CN" altLang="en-US" sz="1600" b="0" i="0" u="none" strike="noStrike" kern="1200" cap="none" spc="0" normalizeH="0" baseline="0" noProof="0">
              <a:ln>
                <a:noFill/>
              </a:ln>
              <a:solidFill>
                <a:sysClr val="window" lastClr="FFFFFF">
                  <a:lumMod val="75000"/>
                </a:sysClr>
              </a:solidFill>
              <a:effectLst/>
              <a:uLnTx/>
              <a:uFillTx/>
              <a:latin typeface="Arial"/>
              <a:ea typeface="思源黑体 CN Regular"/>
              <a:cs typeface="+mn-cs"/>
            </a:endParaRPr>
          </a:p>
        </p:txBody>
      </p:sp>
      <p:sp>
        <p:nvSpPr>
          <p:cNvPr id="56" name="文本占位符 2">
            <a:extLst>
              <a:ext uri="{FF2B5EF4-FFF2-40B4-BE49-F238E27FC236}">
                <a16:creationId xmlns="" xmlns:a16="http://schemas.microsoft.com/office/drawing/2014/main" id="{90A6563A-629D-45BA-8F80-A4C2D1D15399}"/>
              </a:ext>
            </a:extLst>
          </p:cNvPr>
          <p:cNvSpPr txBox="1">
            <a:spLocks/>
          </p:cNvSpPr>
          <p:nvPr/>
        </p:nvSpPr>
        <p:spPr>
          <a:xfrm>
            <a:off x="1234919" y="4883522"/>
            <a:ext cx="2421938" cy="1052596"/>
          </a:xfrm>
          <a:prstGeom prst="rect">
            <a:avLst/>
          </a:prstGeom>
        </p:spPr>
        <p:txBody>
          <a:bodyPr wrap="square" anchor="ctr" anchorCtr="0">
            <a:spAutoFit/>
          </a:bodyPr>
          <a:lstStyle>
            <a:lvl1pPr marL="0" marR="0" indent="0" algn="ctr" defTabSz="914400" rtl="0" eaLnBrk="1" fontAlgn="auto" latinLnBrk="0" hangingPunct="1">
              <a:lnSpc>
                <a:spcPct val="130000"/>
              </a:lnSpc>
              <a:spcBef>
                <a:spcPts val="0"/>
              </a:spcBef>
              <a:spcAft>
                <a:spcPts val="0"/>
              </a:spcAft>
              <a:buClrTx/>
              <a:buSzTx/>
              <a:buFont typeface="Arial" panose="020B0604020202020204" pitchFamily="34" charset="0"/>
              <a:buNone/>
              <a:tabLst/>
              <a:defRPr sz="1200" kern="1200">
                <a:solidFill>
                  <a:schemeClr val="bg1"/>
                </a:solidFill>
                <a:latin typeface="+mn-ea"/>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defRPr/>
            </a:pPr>
            <a:r>
              <a:rPr lang="zh-CN" altLang="en-US" smtClean="0">
                <a:latin typeface="微软雅黑" panose="020B0503020204020204" pitchFamily="34" charset="-122"/>
                <a:ea typeface="微软雅黑" panose="020B0503020204020204" pitchFamily="34" charset="-122"/>
              </a:rPr>
              <a:t>请输入你的正文请输入你的正文请输入你的正文请输入你的正文请输入你的正文请输入你的正文请输入你的正文请输入你的正文</a:t>
            </a:r>
            <a:endParaRPr lang="en-US" altLang="zh-CN" dirty="0">
              <a:latin typeface="微软雅黑" panose="020B0503020204020204" pitchFamily="34" charset="-122"/>
              <a:ea typeface="微软雅黑" panose="020B0503020204020204" pitchFamily="34" charset="-122"/>
            </a:endParaRPr>
          </a:p>
        </p:txBody>
      </p:sp>
      <p:sp>
        <p:nvSpPr>
          <p:cNvPr id="57" name="文本占位符 2">
            <a:extLst>
              <a:ext uri="{FF2B5EF4-FFF2-40B4-BE49-F238E27FC236}">
                <a16:creationId xmlns="" xmlns:a16="http://schemas.microsoft.com/office/drawing/2014/main" id="{CD51DAA5-9D41-4096-B7AE-4A36D358FF1C}"/>
              </a:ext>
            </a:extLst>
          </p:cNvPr>
          <p:cNvSpPr txBox="1">
            <a:spLocks/>
          </p:cNvSpPr>
          <p:nvPr/>
        </p:nvSpPr>
        <p:spPr>
          <a:xfrm>
            <a:off x="5020198" y="4883522"/>
            <a:ext cx="2421938" cy="1052596"/>
          </a:xfrm>
          <a:prstGeom prst="rect">
            <a:avLst/>
          </a:prstGeom>
        </p:spPr>
        <p:txBody>
          <a:bodyPr wrap="square" anchor="ctr" anchorCtr="0">
            <a:spAutoFit/>
          </a:bodyPr>
          <a:lstStyle>
            <a:lvl1pPr marL="0" marR="0" indent="0" algn="ctr" defTabSz="914400" rtl="0" eaLnBrk="1" fontAlgn="auto" latinLnBrk="0" hangingPunct="1">
              <a:lnSpc>
                <a:spcPct val="130000"/>
              </a:lnSpc>
              <a:spcBef>
                <a:spcPts val="0"/>
              </a:spcBef>
              <a:spcAft>
                <a:spcPts val="0"/>
              </a:spcAft>
              <a:buClrTx/>
              <a:buSzTx/>
              <a:buFont typeface="Arial" panose="020B0604020202020204" pitchFamily="34" charset="0"/>
              <a:buNone/>
              <a:tabLst/>
              <a:defRPr sz="1200" kern="1200">
                <a:solidFill>
                  <a:schemeClr val="bg1"/>
                </a:solidFill>
                <a:latin typeface="+mn-ea"/>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defRPr/>
            </a:pPr>
            <a:r>
              <a:rPr lang="zh-CN" altLang="en-US" smtClean="0">
                <a:latin typeface="微软雅黑" panose="020B0503020204020204" pitchFamily="34" charset="-122"/>
                <a:ea typeface="微软雅黑" panose="020B0503020204020204" pitchFamily="34" charset="-122"/>
              </a:rPr>
              <a:t>请输入你的正文请输入你的正文请输入你的正文请输入你的正文请输入你的正文请输入你的正文请输入你的正文请输入你的正文</a:t>
            </a:r>
            <a:endParaRPr lang="en-US" altLang="zh-CN" dirty="0">
              <a:latin typeface="微软雅黑" panose="020B0503020204020204" pitchFamily="34" charset="-122"/>
              <a:ea typeface="微软雅黑" panose="020B0503020204020204" pitchFamily="34" charset="-122"/>
            </a:endParaRPr>
          </a:p>
        </p:txBody>
      </p:sp>
      <p:sp>
        <p:nvSpPr>
          <p:cNvPr id="58" name="文本占位符 2">
            <a:extLst>
              <a:ext uri="{FF2B5EF4-FFF2-40B4-BE49-F238E27FC236}">
                <a16:creationId xmlns="" xmlns:a16="http://schemas.microsoft.com/office/drawing/2014/main" id="{84392F33-5926-45A3-8F0F-D09792C1187F}"/>
              </a:ext>
            </a:extLst>
          </p:cNvPr>
          <p:cNvSpPr txBox="1">
            <a:spLocks/>
          </p:cNvSpPr>
          <p:nvPr/>
        </p:nvSpPr>
        <p:spPr>
          <a:xfrm>
            <a:off x="8805476" y="4883522"/>
            <a:ext cx="2421938" cy="1052596"/>
          </a:xfrm>
          <a:prstGeom prst="rect">
            <a:avLst/>
          </a:prstGeom>
        </p:spPr>
        <p:txBody>
          <a:bodyPr wrap="square" anchor="ctr" anchorCtr="0">
            <a:spAutoFit/>
          </a:bodyPr>
          <a:lstStyle>
            <a:lvl1pPr marL="0" marR="0" indent="0" algn="ctr" defTabSz="914400" rtl="0" eaLnBrk="1" fontAlgn="auto" latinLnBrk="0" hangingPunct="1">
              <a:lnSpc>
                <a:spcPct val="130000"/>
              </a:lnSpc>
              <a:spcBef>
                <a:spcPts val="0"/>
              </a:spcBef>
              <a:spcAft>
                <a:spcPts val="0"/>
              </a:spcAft>
              <a:buClrTx/>
              <a:buSzTx/>
              <a:buFont typeface="Arial" panose="020B0604020202020204" pitchFamily="34" charset="0"/>
              <a:buNone/>
              <a:tabLst/>
              <a:defRPr sz="1200" kern="1200">
                <a:solidFill>
                  <a:schemeClr val="bg1"/>
                </a:solidFill>
                <a:latin typeface="+mn-ea"/>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defRPr/>
            </a:pPr>
            <a:r>
              <a:rPr lang="zh-CN" altLang="en-US" smtClean="0">
                <a:latin typeface="微软雅黑" panose="020B0503020204020204" pitchFamily="34" charset="-122"/>
                <a:ea typeface="微软雅黑" panose="020B0503020204020204" pitchFamily="34" charset="-122"/>
              </a:rPr>
              <a:t>请输入你的正文请输入你的正文请输入你的正文请输入你的正文请输入你的正文请输入你的正文请输入你的正文请输入你的正文</a:t>
            </a:r>
            <a:endParaRPr lang="en-US" altLang="zh-CN"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3145227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添加标题</a:t>
            </a:r>
          </a:p>
        </p:txBody>
      </p:sp>
      <p:cxnSp>
        <p:nvCxnSpPr>
          <p:cNvPr id="4" name="直接连接符 3">
            <a:extLst>
              <a:ext uri="{FF2B5EF4-FFF2-40B4-BE49-F238E27FC236}">
                <a16:creationId xmlns="" xmlns:a16="http://schemas.microsoft.com/office/drawing/2014/main" id="{7FFEFBDA-D9C9-4150-A7D5-1711D2A08232}"/>
              </a:ext>
            </a:extLst>
          </p:cNvPr>
          <p:cNvCxnSpPr>
            <a:cxnSpLocks/>
          </p:cNvCxnSpPr>
          <p:nvPr/>
        </p:nvCxnSpPr>
        <p:spPr>
          <a:xfrm>
            <a:off x="0" y="3406474"/>
            <a:ext cx="12192000" cy="0"/>
          </a:xfrm>
          <a:prstGeom prst="line">
            <a:avLst/>
          </a:prstGeom>
          <a:ln>
            <a:solidFill>
              <a:srgbClr val="098A6D"/>
            </a:solidFill>
          </a:ln>
        </p:spPr>
        <p:style>
          <a:lnRef idx="1">
            <a:schemeClr val="accent1"/>
          </a:lnRef>
          <a:fillRef idx="0">
            <a:schemeClr val="accent1"/>
          </a:fillRef>
          <a:effectRef idx="0">
            <a:schemeClr val="accent1"/>
          </a:effectRef>
          <a:fontRef idx="minor">
            <a:schemeClr val="tx1"/>
          </a:fontRef>
        </p:style>
      </p:cxnSp>
      <p:grpSp>
        <p:nvGrpSpPr>
          <p:cNvPr id="5" name="组合 4">
            <a:extLst>
              <a:ext uri="{FF2B5EF4-FFF2-40B4-BE49-F238E27FC236}">
                <a16:creationId xmlns="" xmlns:a16="http://schemas.microsoft.com/office/drawing/2014/main" id="{32410465-F8B3-4758-8F9B-80CF42DD6FD7}"/>
              </a:ext>
            </a:extLst>
          </p:cNvPr>
          <p:cNvGrpSpPr/>
          <p:nvPr/>
        </p:nvGrpSpPr>
        <p:grpSpPr>
          <a:xfrm>
            <a:off x="1166423" y="3291680"/>
            <a:ext cx="229588" cy="229588"/>
            <a:chOff x="-2012332" y="5080595"/>
            <a:chExt cx="342745" cy="342745"/>
          </a:xfrm>
        </p:grpSpPr>
        <p:sp>
          <p:nvSpPr>
            <p:cNvPr id="6" name="椭圆 5">
              <a:extLst>
                <a:ext uri="{FF2B5EF4-FFF2-40B4-BE49-F238E27FC236}">
                  <a16:creationId xmlns="" xmlns:a16="http://schemas.microsoft.com/office/drawing/2014/main" id="{797E50C2-8F40-4214-8912-BAC6062510F8}"/>
                </a:ext>
              </a:extLst>
            </p:cNvPr>
            <p:cNvSpPr/>
            <p:nvPr/>
          </p:nvSpPr>
          <p:spPr>
            <a:xfrm>
              <a:off x="-1886715" y="5208870"/>
              <a:ext cx="103093" cy="103093"/>
            </a:xfrm>
            <a:prstGeom prst="ellipse">
              <a:avLst/>
            </a:prstGeom>
            <a:gradFill flip="none" rotWithShape="1">
              <a:gsLst>
                <a:gs pos="0">
                  <a:srgbClr val="06C946"/>
                </a:gs>
                <a:gs pos="100000">
                  <a:srgbClr val="074358"/>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7" name="椭圆 6">
              <a:extLst>
                <a:ext uri="{FF2B5EF4-FFF2-40B4-BE49-F238E27FC236}">
                  <a16:creationId xmlns="" xmlns:a16="http://schemas.microsoft.com/office/drawing/2014/main" id="{442FCDFB-33EE-40F0-8DB4-A9304AA31B27}"/>
                </a:ext>
              </a:extLst>
            </p:cNvPr>
            <p:cNvSpPr/>
            <p:nvPr/>
          </p:nvSpPr>
          <p:spPr>
            <a:xfrm>
              <a:off x="-2012332" y="5080595"/>
              <a:ext cx="342745" cy="342745"/>
            </a:xfrm>
            <a:prstGeom prst="ellipse">
              <a:avLst/>
            </a:prstGeom>
            <a:noFill/>
            <a:ln w="6350">
              <a:solidFill>
                <a:srgbClr val="04B3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 name="组合 7">
            <a:extLst>
              <a:ext uri="{FF2B5EF4-FFF2-40B4-BE49-F238E27FC236}">
                <a16:creationId xmlns="" xmlns:a16="http://schemas.microsoft.com/office/drawing/2014/main" id="{EECE49F2-D5B9-4298-AEC9-14DA8422DFBE}"/>
              </a:ext>
            </a:extLst>
          </p:cNvPr>
          <p:cNvGrpSpPr/>
          <p:nvPr/>
        </p:nvGrpSpPr>
        <p:grpSpPr>
          <a:xfrm>
            <a:off x="3894814" y="3291680"/>
            <a:ext cx="229588" cy="229588"/>
            <a:chOff x="-2012332" y="5080595"/>
            <a:chExt cx="342745" cy="342745"/>
          </a:xfrm>
        </p:grpSpPr>
        <p:sp>
          <p:nvSpPr>
            <p:cNvPr id="9" name="椭圆 8">
              <a:extLst>
                <a:ext uri="{FF2B5EF4-FFF2-40B4-BE49-F238E27FC236}">
                  <a16:creationId xmlns="" xmlns:a16="http://schemas.microsoft.com/office/drawing/2014/main" id="{D3886C8B-5142-41CF-82A6-D6E624F22BAD}"/>
                </a:ext>
              </a:extLst>
            </p:cNvPr>
            <p:cNvSpPr/>
            <p:nvPr/>
          </p:nvSpPr>
          <p:spPr>
            <a:xfrm>
              <a:off x="-1892507" y="5208870"/>
              <a:ext cx="103093" cy="103093"/>
            </a:xfrm>
            <a:prstGeom prst="ellipse">
              <a:avLst/>
            </a:prstGeom>
            <a:gradFill flip="none" rotWithShape="1">
              <a:gsLst>
                <a:gs pos="0">
                  <a:srgbClr val="06C946"/>
                </a:gs>
                <a:gs pos="100000">
                  <a:srgbClr val="074358"/>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0" name="椭圆 9">
              <a:extLst>
                <a:ext uri="{FF2B5EF4-FFF2-40B4-BE49-F238E27FC236}">
                  <a16:creationId xmlns="" xmlns:a16="http://schemas.microsoft.com/office/drawing/2014/main" id="{1BD078E1-BF32-444E-995F-3C746F38073A}"/>
                </a:ext>
              </a:extLst>
            </p:cNvPr>
            <p:cNvSpPr/>
            <p:nvPr/>
          </p:nvSpPr>
          <p:spPr>
            <a:xfrm>
              <a:off x="-2012332" y="5080595"/>
              <a:ext cx="342745" cy="342745"/>
            </a:xfrm>
            <a:prstGeom prst="ellipse">
              <a:avLst/>
            </a:prstGeom>
            <a:noFill/>
            <a:ln w="6350">
              <a:solidFill>
                <a:srgbClr val="04B3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1" name="组合 10">
            <a:extLst>
              <a:ext uri="{FF2B5EF4-FFF2-40B4-BE49-F238E27FC236}">
                <a16:creationId xmlns="" xmlns:a16="http://schemas.microsoft.com/office/drawing/2014/main" id="{F3575698-298E-49D3-BEB2-EAB611F3E34E}"/>
              </a:ext>
            </a:extLst>
          </p:cNvPr>
          <p:cNvGrpSpPr/>
          <p:nvPr/>
        </p:nvGrpSpPr>
        <p:grpSpPr>
          <a:xfrm>
            <a:off x="6623205" y="3291680"/>
            <a:ext cx="229588" cy="229588"/>
            <a:chOff x="-2012332" y="5080595"/>
            <a:chExt cx="342745" cy="342745"/>
          </a:xfrm>
        </p:grpSpPr>
        <p:sp>
          <p:nvSpPr>
            <p:cNvPr id="12" name="椭圆 11">
              <a:extLst>
                <a:ext uri="{FF2B5EF4-FFF2-40B4-BE49-F238E27FC236}">
                  <a16:creationId xmlns="" xmlns:a16="http://schemas.microsoft.com/office/drawing/2014/main" id="{37D1EA1C-2441-4606-A9F8-9B80FBC2B9E9}"/>
                </a:ext>
              </a:extLst>
            </p:cNvPr>
            <p:cNvSpPr/>
            <p:nvPr/>
          </p:nvSpPr>
          <p:spPr>
            <a:xfrm>
              <a:off x="-1886715" y="5208870"/>
              <a:ext cx="103093" cy="103093"/>
            </a:xfrm>
            <a:prstGeom prst="ellipse">
              <a:avLst/>
            </a:prstGeom>
            <a:gradFill flip="none" rotWithShape="1">
              <a:gsLst>
                <a:gs pos="0">
                  <a:srgbClr val="06C946"/>
                </a:gs>
                <a:gs pos="100000">
                  <a:srgbClr val="074358"/>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3" name="椭圆 12">
              <a:extLst>
                <a:ext uri="{FF2B5EF4-FFF2-40B4-BE49-F238E27FC236}">
                  <a16:creationId xmlns="" xmlns:a16="http://schemas.microsoft.com/office/drawing/2014/main" id="{EF7F4C9C-3444-4423-B61D-66198FDFE693}"/>
                </a:ext>
              </a:extLst>
            </p:cNvPr>
            <p:cNvSpPr/>
            <p:nvPr/>
          </p:nvSpPr>
          <p:spPr>
            <a:xfrm>
              <a:off x="-2012332" y="5080595"/>
              <a:ext cx="342745" cy="342745"/>
            </a:xfrm>
            <a:prstGeom prst="ellipse">
              <a:avLst/>
            </a:prstGeom>
            <a:noFill/>
            <a:ln w="6350">
              <a:solidFill>
                <a:srgbClr val="04B3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4" name="组合 13">
            <a:extLst>
              <a:ext uri="{FF2B5EF4-FFF2-40B4-BE49-F238E27FC236}">
                <a16:creationId xmlns="" xmlns:a16="http://schemas.microsoft.com/office/drawing/2014/main" id="{A994A5AF-3C3E-499A-8337-46387BD2D52F}"/>
              </a:ext>
            </a:extLst>
          </p:cNvPr>
          <p:cNvGrpSpPr/>
          <p:nvPr/>
        </p:nvGrpSpPr>
        <p:grpSpPr>
          <a:xfrm>
            <a:off x="9351596" y="3291680"/>
            <a:ext cx="229588" cy="229588"/>
            <a:chOff x="-2012332" y="5080595"/>
            <a:chExt cx="342745" cy="342745"/>
          </a:xfrm>
        </p:grpSpPr>
        <p:sp>
          <p:nvSpPr>
            <p:cNvPr id="15" name="椭圆 14">
              <a:extLst>
                <a:ext uri="{FF2B5EF4-FFF2-40B4-BE49-F238E27FC236}">
                  <a16:creationId xmlns="" xmlns:a16="http://schemas.microsoft.com/office/drawing/2014/main" id="{E68F4462-2621-47B5-92E7-846B3C70E9BB}"/>
                </a:ext>
              </a:extLst>
            </p:cNvPr>
            <p:cNvSpPr/>
            <p:nvPr/>
          </p:nvSpPr>
          <p:spPr>
            <a:xfrm>
              <a:off x="-1886715" y="5208870"/>
              <a:ext cx="103093" cy="103093"/>
            </a:xfrm>
            <a:prstGeom prst="ellipse">
              <a:avLst/>
            </a:prstGeom>
            <a:gradFill flip="none" rotWithShape="1">
              <a:gsLst>
                <a:gs pos="0">
                  <a:srgbClr val="06C946"/>
                </a:gs>
                <a:gs pos="100000">
                  <a:srgbClr val="074358"/>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6" name="椭圆 15">
              <a:extLst>
                <a:ext uri="{FF2B5EF4-FFF2-40B4-BE49-F238E27FC236}">
                  <a16:creationId xmlns="" xmlns:a16="http://schemas.microsoft.com/office/drawing/2014/main" id="{61885103-7676-46EE-AEE3-C2D5A3DFC3F7}"/>
                </a:ext>
              </a:extLst>
            </p:cNvPr>
            <p:cNvSpPr/>
            <p:nvPr/>
          </p:nvSpPr>
          <p:spPr>
            <a:xfrm>
              <a:off x="-2012332" y="5080595"/>
              <a:ext cx="342745" cy="342745"/>
            </a:xfrm>
            <a:prstGeom prst="ellipse">
              <a:avLst/>
            </a:prstGeom>
            <a:noFill/>
            <a:ln w="6350">
              <a:solidFill>
                <a:srgbClr val="04B3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17" name="直接连接符 16">
            <a:extLst>
              <a:ext uri="{FF2B5EF4-FFF2-40B4-BE49-F238E27FC236}">
                <a16:creationId xmlns="" xmlns:a16="http://schemas.microsoft.com/office/drawing/2014/main" id="{078B04D8-2D53-473A-8EF8-F4051152AA4B}"/>
              </a:ext>
            </a:extLst>
          </p:cNvPr>
          <p:cNvCxnSpPr>
            <a:cxnSpLocks/>
          </p:cNvCxnSpPr>
          <p:nvPr/>
        </p:nvCxnSpPr>
        <p:spPr>
          <a:xfrm flipV="1">
            <a:off x="1286194" y="2917626"/>
            <a:ext cx="0" cy="374054"/>
          </a:xfrm>
          <a:prstGeom prst="line">
            <a:avLst/>
          </a:prstGeom>
          <a:ln>
            <a:gradFill>
              <a:gsLst>
                <a:gs pos="0">
                  <a:srgbClr val="06C946"/>
                </a:gs>
                <a:gs pos="100000">
                  <a:srgbClr val="034D4B">
                    <a:alpha val="0"/>
                  </a:srgb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8" name="直接连接符 17">
            <a:extLst>
              <a:ext uri="{FF2B5EF4-FFF2-40B4-BE49-F238E27FC236}">
                <a16:creationId xmlns="" xmlns:a16="http://schemas.microsoft.com/office/drawing/2014/main" id="{31C420FF-677B-46B7-8517-9DABB3B7BA41}"/>
              </a:ext>
            </a:extLst>
          </p:cNvPr>
          <p:cNvCxnSpPr>
            <a:cxnSpLocks/>
          </p:cNvCxnSpPr>
          <p:nvPr/>
        </p:nvCxnSpPr>
        <p:spPr>
          <a:xfrm>
            <a:off x="4003284" y="3530793"/>
            <a:ext cx="0" cy="374054"/>
          </a:xfrm>
          <a:prstGeom prst="line">
            <a:avLst/>
          </a:prstGeom>
          <a:ln>
            <a:gradFill>
              <a:gsLst>
                <a:gs pos="0">
                  <a:srgbClr val="06C946"/>
                </a:gs>
                <a:gs pos="100000">
                  <a:srgbClr val="034D4B">
                    <a:alpha val="0"/>
                  </a:srgb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9" name="直接连接符 18">
            <a:extLst>
              <a:ext uri="{FF2B5EF4-FFF2-40B4-BE49-F238E27FC236}">
                <a16:creationId xmlns="" xmlns:a16="http://schemas.microsoft.com/office/drawing/2014/main" id="{8B827FE9-E4EE-49E0-8F92-3FB46EFA977D}"/>
              </a:ext>
            </a:extLst>
          </p:cNvPr>
          <p:cNvCxnSpPr>
            <a:cxnSpLocks/>
          </p:cNvCxnSpPr>
          <p:nvPr/>
        </p:nvCxnSpPr>
        <p:spPr>
          <a:xfrm flipV="1">
            <a:off x="6749326" y="2917626"/>
            <a:ext cx="0" cy="374054"/>
          </a:xfrm>
          <a:prstGeom prst="line">
            <a:avLst/>
          </a:prstGeom>
          <a:ln>
            <a:gradFill>
              <a:gsLst>
                <a:gs pos="0">
                  <a:srgbClr val="06C946"/>
                </a:gs>
                <a:gs pos="100000">
                  <a:srgbClr val="034D4B">
                    <a:alpha val="0"/>
                  </a:srgb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20" name="直接连接符 19">
            <a:extLst>
              <a:ext uri="{FF2B5EF4-FFF2-40B4-BE49-F238E27FC236}">
                <a16:creationId xmlns="" xmlns:a16="http://schemas.microsoft.com/office/drawing/2014/main" id="{88E170F9-D77E-45E0-A292-40488698A852}"/>
              </a:ext>
            </a:extLst>
          </p:cNvPr>
          <p:cNvCxnSpPr>
            <a:cxnSpLocks/>
          </p:cNvCxnSpPr>
          <p:nvPr/>
        </p:nvCxnSpPr>
        <p:spPr>
          <a:xfrm>
            <a:off x="9466416" y="3530793"/>
            <a:ext cx="0" cy="374054"/>
          </a:xfrm>
          <a:prstGeom prst="line">
            <a:avLst/>
          </a:prstGeom>
          <a:ln>
            <a:gradFill>
              <a:gsLst>
                <a:gs pos="0">
                  <a:srgbClr val="06C946"/>
                </a:gs>
                <a:gs pos="100000">
                  <a:srgbClr val="034D4B">
                    <a:alpha val="0"/>
                  </a:srgb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21" name="文本框 20">
            <a:extLst>
              <a:ext uri="{FF2B5EF4-FFF2-40B4-BE49-F238E27FC236}">
                <a16:creationId xmlns="" xmlns:a16="http://schemas.microsoft.com/office/drawing/2014/main" id="{EEAF10F3-2271-454D-B9BD-C196CD3A3AED}"/>
              </a:ext>
            </a:extLst>
          </p:cNvPr>
          <p:cNvSpPr txBox="1"/>
          <p:nvPr/>
        </p:nvSpPr>
        <p:spPr>
          <a:xfrm>
            <a:off x="1531184" y="3595793"/>
            <a:ext cx="1780066" cy="1569660"/>
          </a:xfrm>
          <a:prstGeom prst="rect">
            <a:avLst/>
          </a:prstGeom>
          <a:noFill/>
        </p:spPr>
        <p:txBody>
          <a:bodyPr wrap="square" rtlCol="0">
            <a:spAutoFit/>
          </a:bodyPr>
          <a:lstStyle/>
          <a:p>
            <a:pPr marL="171450" indent="-171450">
              <a:lnSpc>
                <a:spcPct val="200000"/>
              </a:lnSpc>
              <a:buSzPct val="50000"/>
              <a:buBlip>
                <a:blip r:embed="rId2"/>
              </a:buBlip>
            </a:pPr>
            <a:r>
              <a:rPr lang="zh-CN" altLang="en-US" sz="1200" spc="120" dirty="0">
                <a:solidFill>
                  <a:schemeClr val="bg1"/>
                </a:solidFill>
                <a:latin typeface="思源黑体 CN Regular" panose="020B0500000000000000" pitchFamily="34" charset="-122"/>
                <a:ea typeface="思源黑体 CN Regular" panose="020B0500000000000000" pitchFamily="34" charset="-122"/>
              </a:rPr>
              <a:t>输入文本</a:t>
            </a:r>
          </a:p>
          <a:p>
            <a:pPr marL="171450" indent="-171450">
              <a:lnSpc>
                <a:spcPct val="200000"/>
              </a:lnSpc>
              <a:buSzPct val="50000"/>
              <a:buBlip>
                <a:blip r:embed="rId2"/>
              </a:buBlip>
            </a:pPr>
            <a:r>
              <a:rPr lang="zh-CN" altLang="en-US" sz="1200" spc="120" dirty="0">
                <a:solidFill>
                  <a:schemeClr val="bg1"/>
                </a:solidFill>
                <a:latin typeface="思源黑体 CN Regular" panose="020B0500000000000000" pitchFamily="34" charset="-122"/>
                <a:ea typeface="思源黑体 CN Regular" panose="020B0500000000000000" pitchFamily="34" charset="-122"/>
              </a:rPr>
              <a:t>输入文本</a:t>
            </a:r>
          </a:p>
          <a:p>
            <a:pPr marL="171450" indent="-171450">
              <a:lnSpc>
                <a:spcPct val="200000"/>
              </a:lnSpc>
              <a:buSzPct val="50000"/>
              <a:buBlip>
                <a:blip r:embed="rId2"/>
              </a:buBlip>
            </a:pPr>
            <a:r>
              <a:rPr lang="zh-CN" altLang="en-US" sz="1200" spc="120" dirty="0">
                <a:solidFill>
                  <a:schemeClr val="bg1"/>
                </a:solidFill>
                <a:latin typeface="思源黑体 CN Regular" panose="020B0500000000000000" pitchFamily="34" charset="-122"/>
                <a:ea typeface="思源黑体 CN Regular" panose="020B0500000000000000" pitchFamily="34" charset="-122"/>
              </a:rPr>
              <a:t>输入文本</a:t>
            </a:r>
          </a:p>
          <a:p>
            <a:pPr marL="171450" indent="-171450">
              <a:lnSpc>
                <a:spcPct val="200000"/>
              </a:lnSpc>
              <a:buSzPct val="50000"/>
              <a:buBlip>
                <a:blip r:embed="rId2"/>
              </a:buBlip>
            </a:pPr>
            <a:r>
              <a:rPr lang="zh-CN" altLang="en-US" sz="1200" spc="120" dirty="0">
                <a:solidFill>
                  <a:schemeClr val="bg1"/>
                </a:solidFill>
                <a:latin typeface="思源黑体 CN Regular" panose="020B0500000000000000" pitchFamily="34" charset="-122"/>
                <a:ea typeface="思源黑体 CN Regular" panose="020B0500000000000000" pitchFamily="34" charset="-122"/>
              </a:rPr>
              <a:t>输入文本</a:t>
            </a:r>
          </a:p>
        </p:txBody>
      </p:sp>
      <p:sp>
        <p:nvSpPr>
          <p:cNvPr id="22" name="文本框 21">
            <a:extLst>
              <a:ext uri="{FF2B5EF4-FFF2-40B4-BE49-F238E27FC236}">
                <a16:creationId xmlns="" xmlns:a16="http://schemas.microsoft.com/office/drawing/2014/main" id="{F88053F5-11A5-48B5-BBE8-1FD74A7B02A3}"/>
              </a:ext>
            </a:extLst>
          </p:cNvPr>
          <p:cNvSpPr txBox="1"/>
          <p:nvPr/>
        </p:nvSpPr>
        <p:spPr>
          <a:xfrm>
            <a:off x="4294538" y="1726430"/>
            <a:ext cx="1780066" cy="1569660"/>
          </a:xfrm>
          <a:prstGeom prst="rect">
            <a:avLst/>
          </a:prstGeom>
          <a:noFill/>
        </p:spPr>
        <p:txBody>
          <a:bodyPr wrap="square" rtlCol="0">
            <a:spAutoFit/>
          </a:bodyPr>
          <a:lstStyle/>
          <a:p>
            <a:pPr marL="171450" indent="-171450">
              <a:lnSpc>
                <a:spcPct val="200000"/>
              </a:lnSpc>
              <a:buSzPct val="50000"/>
              <a:buBlip>
                <a:blip r:embed="rId2"/>
              </a:buBlip>
            </a:pPr>
            <a:r>
              <a:rPr lang="zh-CN" altLang="en-US" sz="1200" spc="120" dirty="0" smtClean="0">
                <a:solidFill>
                  <a:schemeClr val="bg1"/>
                </a:solidFill>
                <a:latin typeface="思源黑体 CN Regular" panose="020B0500000000000000" pitchFamily="34" charset="-122"/>
                <a:ea typeface="思源黑体 CN Regular" panose="020B0500000000000000" pitchFamily="34" charset="-122"/>
              </a:rPr>
              <a:t>输入</a:t>
            </a:r>
            <a:r>
              <a:rPr lang="zh-CN" altLang="en-US" sz="1200" spc="120" dirty="0">
                <a:solidFill>
                  <a:schemeClr val="bg1"/>
                </a:solidFill>
                <a:latin typeface="思源黑体 CN Regular" panose="020B0500000000000000" pitchFamily="34" charset="-122"/>
                <a:ea typeface="思源黑体 CN Regular" panose="020B0500000000000000" pitchFamily="34" charset="-122"/>
              </a:rPr>
              <a:t>文本</a:t>
            </a:r>
          </a:p>
          <a:p>
            <a:pPr marL="171450" indent="-171450">
              <a:lnSpc>
                <a:spcPct val="200000"/>
              </a:lnSpc>
              <a:buSzPct val="50000"/>
              <a:buBlip>
                <a:blip r:embed="rId2"/>
              </a:buBlip>
            </a:pPr>
            <a:r>
              <a:rPr lang="zh-CN" altLang="en-US" sz="1200" spc="120" dirty="0">
                <a:solidFill>
                  <a:schemeClr val="bg1"/>
                </a:solidFill>
                <a:latin typeface="思源黑体 CN Regular" panose="020B0500000000000000" pitchFamily="34" charset="-122"/>
                <a:ea typeface="思源黑体 CN Regular" panose="020B0500000000000000" pitchFamily="34" charset="-122"/>
              </a:rPr>
              <a:t>输入文本</a:t>
            </a:r>
          </a:p>
          <a:p>
            <a:pPr marL="171450" indent="-171450">
              <a:lnSpc>
                <a:spcPct val="200000"/>
              </a:lnSpc>
              <a:buSzPct val="50000"/>
              <a:buBlip>
                <a:blip r:embed="rId2"/>
              </a:buBlip>
            </a:pPr>
            <a:r>
              <a:rPr lang="zh-CN" altLang="en-US" sz="1200" spc="120" dirty="0">
                <a:solidFill>
                  <a:schemeClr val="bg1"/>
                </a:solidFill>
                <a:latin typeface="思源黑体 CN Regular" panose="020B0500000000000000" pitchFamily="34" charset="-122"/>
                <a:ea typeface="思源黑体 CN Regular" panose="020B0500000000000000" pitchFamily="34" charset="-122"/>
              </a:rPr>
              <a:t>输入文本</a:t>
            </a:r>
          </a:p>
          <a:p>
            <a:pPr marL="171450" indent="-171450">
              <a:lnSpc>
                <a:spcPct val="200000"/>
              </a:lnSpc>
              <a:buSzPct val="50000"/>
              <a:buBlip>
                <a:blip r:embed="rId2"/>
              </a:buBlip>
            </a:pPr>
            <a:r>
              <a:rPr lang="zh-CN" altLang="en-US" sz="1200" spc="120" dirty="0" smtClean="0">
                <a:solidFill>
                  <a:schemeClr val="bg1"/>
                </a:solidFill>
                <a:latin typeface="思源黑体 CN Regular" panose="020B0500000000000000" pitchFamily="34" charset="-122"/>
                <a:ea typeface="思源黑体 CN Regular" panose="020B0500000000000000" pitchFamily="34" charset="-122"/>
              </a:rPr>
              <a:t>输入</a:t>
            </a:r>
            <a:r>
              <a:rPr lang="zh-CN" altLang="en-US" sz="1200" spc="120" dirty="0">
                <a:solidFill>
                  <a:schemeClr val="bg1"/>
                </a:solidFill>
                <a:latin typeface="思源黑体 CN Regular" panose="020B0500000000000000" pitchFamily="34" charset="-122"/>
                <a:ea typeface="思源黑体 CN Regular" panose="020B0500000000000000" pitchFamily="34" charset="-122"/>
              </a:rPr>
              <a:t>文本</a:t>
            </a:r>
          </a:p>
        </p:txBody>
      </p:sp>
      <p:sp>
        <p:nvSpPr>
          <p:cNvPr id="23" name="文本框 22">
            <a:extLst>
              <a:ext uri="{FF2B5EF4-FFF2-40B4-BE49-F238E27FC236}">
                <a16:creationId xmlns="" xmlns:a16="http://schemas.microsoft.com/office/drawing/2014/main" id="{DDAAA7EA-D970-47C3-87CC-C31550DD7223}"/>
              </a:ext>
            </a:extLst>
          </p:cNvPr>
          <p:cNvSpPr txBox="1"/>
          <p:nvPr/>
        </p:nvSpPr>
        <p:spPr>
          <a:xfrm>
            <a:off x="7057892" y="3599311"/>
            <a:ext cx="1780066" cy="1569660"/>
          </a:xfrm>
          <a:prstGeom prst="rect">
            <a:avLst/>
          </a:prstGeom>
          <a:noFill/>
        </p:spPr>
        <p:txBody>
          <a:bodyPr wrap="square" rtlCol="0">
            <a:spAutoFit/>
          </a:bodyPr>
          <a:lstStyle/>
          <a:p>
            <a:pPr marL="171450" indent="-171450">
              <a:lnSpc>
                <a:spcPct val="200000"/>
              </a:lnSpc>
              <a:buSzPct val="50000"/>
              <a:buBlip>
                <a:blip r:embed="rId2"/>
              </a:buBlip>
            </a:pPr>
            <a:r>
              <a:rPr lang="zh-CN" altLang="en-US" sz="1200" spc="120" dirty="0">
                <a:solidFill>
                  <a:schemeClr val="bg1"/>
                </a:solidFill>
                <a:latin typeface="思源黑体 CN Regular" panose="020B0500000000000000" pitchFamily="34" charset="-122"/>
                <a:ea typeface="思源黑体 CN Regular" panose="020B0500000000000000" pitchFamily="34" charset="-122"/>
              </a:rPr>
              <a:t>输入文本</a:t>
            </a:r>
          </a:p>
          <a:p>
            <a:pPr marL="171450" indent="-171450">
              <a:lnSpc>
                <a:spcPct val="200000"/>
              </a:lnSpc>
              <a:buSzPct val="50000"/>
              <a:buBlip>
                <a:blip r:embed="rId2"/>
              </a:buBlip>
            </a:pPr>
            <a:r>
              <a:rPr lang="zh-CN" altLang="en-US" sz="1200" spc="120" dirty="0">
                <a:solidFill>
                  <a:schemeClr val="bg1"/>
                </a:solidFill>
                <a:latin typeface="思源黑体 CN Regular" panose="020B0500000000000000" pitchFamily="34" charset="-122"/>
                <a:ea typeface="思源黑体 CN Regular" panose="020B0500000000000000" pitchFamily="34" charset="-122"/>
              </a:rPr>
              <a:t>输入文本</a:t>
            </a:r>
          </a:p>
          <a:p>
            <a:pPr marL="171450" indent="-171450">
              <a:lnSpc>
                <a:spcPct val="200000"/>
              </a:lnSpc>
              <a:buSzPct val="50000"/>
              <a:buBlip>
                <a:blip r:embed="rId2"/>
              </a:buBlip>
            </a:pPr>
            <a:r>
              <a:rPr lang="zh-CN" altLang="en-US" sz="1200" spc="120" dirty="0">
                <a:solidFill>
                  <a:schemeClr val="bg1"/>
                </a:solidFill>
                <a:latin typeface="思源黑体 CN Regular" panose="020B0500000000000000" pitchFamily="34" charset="-122"/>
                <a:ea typeface="思源黑体 CN Regular" panose="020B0500000000000000" pitchFamily="34" charset="-122"/>
              </a:rPr>
              <a:t>输入文本</a:t>
            </a:r>
          </a:p>
          <a:p>
            <a:pPr marL="171450" indent="-171450">
              <a:lnSpc>
                <a:spcPct val="200000"/>
              </a:lnSpc>
              <a:buSzPct val="50000"/>
              <a:buBlip>
                <a:blip r:embed="rId2"/>
              </a:buBlip>
            </a:pPr>
            <a:r>
              <a:rPr lang="zh-CN" altLang="en-US" sz="1200" spc="120" dirty="0">
                <a:solidFill>
                  <a:schemeClr val="bg1"/>
                </a:solidFill>
                <a:latin typeface="思源黑体 CN Regular" panose="020B0500000000000000" pitchFamily="34" charset="-122"/>
                <a:ea typeface="思源黑体 CN Regular" panose="020B0500000000000000" pitchFamily="34" charset="-122"/>
              </a:rPr>
              <a:t>输入文本</a:t>
            </a:r>
          </a:p>
        </p:txBody>
      </p:sp>
      <p:sp>
        <p:nvSpPr>
          <p:cNvPr id="24" name="文本框 23">
            <a:extLst>
              <a:ext uri="{FF2B5EF4-FFF2-40B4-BE49-F238E27FC236}">
                <a16:creationId xmlns="" xmlns:a16="http://schemas.microsoft.com/office/drawing/2014/main" id="{2FB1FBC9-9FDA-4BBA-8C43-12AE87F53CD7}"/>
              </a:ext>
            </a:extLst>
          </p:cNvPr>
          <p:cNvSpPr txBox="1"/>
          <p:nvPr/>
        </p:nvSpPr>
        <p:spPr>
          <a:xfrm>
            <a:off x="9821245" y="1711594"/>
            <a:ext cx="1780066" cy="1569660"/>
          </a:xfrm>
          <a:prstGeom prst="rect">
            <a:avLst/>
          </a:prstGeom>
          <a:noFill/>
        </p:spPr>
        <p:txBody>
          <a:bodyPr wrap="square" rtlCol="0">
            <a:spAutoFit/>
          </a:bodyPr>
          <a:lstStyle/>
          <a:p>
            <a:pPr marL="171450" indent="-171450">
              <a:lnSpc>
                <a:spcPct val="200000"/>
              </a:lnSpc>
              <a:buSzPct val="50000"/>
              <a:buBlip>
                <a:blip r:embed="rId2"/>
              </a:buBlip>
            </a:pPr>
            <a:r>
              <a:rPr lang="zh-CN" altLang="en-US" sz="1200" spc="120" dirty="0">
                <a:solidFill>
                  <a:schemeClr val="bg1"/>
                </a:solidFill>
                <a:latin typeface="思源黑体 CN Regular" panose="020B0500000000000000" pitchFamily="34" charset="-122"/>
                <a:ea typeface="思源黑体 CN Regular" panose="020B0500000000000000" pitchFamily="34" charset="-122"/>
              </a:rPr>
              <a:t>输入文本</a:t>
            </a:r>
          </a:p>
          <a:p>
            <a:pPr marL="171450" indent="-171450">
              <a:lnSpc>
                <a:spcPct val="200000"/>
              </a:lnSpc>
              <a:buSzPct val="50000"/>
              <a:buBlip>
                <a:blip r:embed="rId2"/>
              </a:buBlip>
            </a:pPr>
            <a:r>
              <a:rPr lang="zh-CN" altLang="en-US" sz="1200" spc="120" dirty="0">
                <a:solidFill>
                  <a:schemeClr val="bg1"/>
                </a:solidFill>
                <a:latin typeface="思源黑体 CN Regular" panose="020B0500000000000000" pitchFamily="34" charset="-122"/>
                <a:ea typeface="思源黑体 CN Regular" panose="020B0500000000000000" pitchFamily="34" charset="-122"/>
              </a:rPr>
              <a:t>输入文本</a:t>
            </a:r>
          </a:p>
          <a:p>
            <a:pPr marL="171450" indent="-171450">
              <a:lnSpc>
                <a:spcPct val="200000"/>
              </a:lnSpc>
              <a:buSzPct val="50000"/>
              <a:buBlip>
                <a:blip r:embed="rId2"/>
              </a:buBlip>
            </a:pPr>
            <a:r>
              <a:rPr lang="zh-CN" altLang="en-US" sz="1200" spc="120" dirty="0">
                <a:solidFill>
                  <a:schemeClr val="bg1"/>
                </a:solidFill>
                <a:latin typeface="思源黑体 CN Regular" panose="020B0500000000000000" pitchFamily="34" charset="-122"/>
                <a:ea typeface="思源黑体 CN Regular" panose="020B0500000000000000" pitchFamily="34" charset="-122"/>
              </a:rPr>
              <a:t>输入文本</a:t>
            </a:r>
          </a:p>
          <a:p>
            <a:pPr marL="171450" indent="-171450">
              <a:lnSpc>
                <a:spcPct val="200000"/>
              </a:lnSpc>
              <a:buSzPct val="50000"/>
              <a:buBlip>
                <a:blip r:embed="rId2"/>
              </a:buBlip>
            </a:pPr>
            <a:r>
              <a:rPr lang="zh-CN" altLang="en-US" sz="1200" spc="120" dirty="0">
                <a:solidFill>
                  <a:schemeClr val="bg1"/>
                </a:solidFill>
                <a:latin typeface="思源黑体 CN Regular" panose="020B0500000000000000" pitchFamily="34" charset="-122"/>
                <a:ea typeface="思源黑体 CN Regular" panose="020B0500000000000000" pitchFamily="34" charset="-122"/>
              </a:rPr>
              <a:t>输入文本</a:t>
            </a:r>
          </a:p>
        </p:txBody>
      </p:sp>
      <p:grpSp>
        <p:nvGrpSpPr>
          <p:cNvPr id="25" name="组合 24">
            <a:extLst>
              <a:ext uri="{FF2B5EF4-FFF2-40B4-BE49-F238E27FC236}">
                <a16:creationId xmlns="" xmlns:a16="http://schemas.microsoft.com/office/drawing/2014/main" id="{849DBA59-490F-4217-932A-4E11E82EEFEE}"/>
              </a:ext>
            </a:extLst>
          </p:cNvPr>
          <p:cNvGrpSpPr/>
          <p:nvPr/>
        </p:nvGrpSpPr>
        <p:grpSpPr>
          <a:xfrm>
            <a:off x="1634021" y="2544295"/>
            <a:ext cx="1204997" cy="345538"/>
            <a:chOff x="1502244" y="2862041"/>
            <a:chExt cx="1204997" cy="345538"/>
          </a:xfrm>
        </p:grpSpPr>
        <p:sp>
          <p:nvSpPr>
            <p:cNvPr id="26" name="矩形: 圆角 171">
              <a:extLst>
                <a:ext uri="{FF2B5EF4-FFF2-40B4-BE49-F238E27FC236}">
                  <a16:creationId xmlns="" xmlns:a16="http://schemas.microsoft.com/office/drawing/2014/main" id="{DDAF0A36-8225-4072-A16E-1D62C5B6B04B}"/>
                </a:ext>
              </a:extLst>
            </p:cNvPr>
            <p:cNvSpPr/>
            <p:nvPr/>
          </p:nvSpPr>
          <p:spPr>
            <a:xfrm>
              <a:off x="1531184" y="2862041"/>
              <a:ext cx="1134584" cy="340870"/>
            </a:xfrm>
            <a:prstGeom prst="roundRect">
              <a:avLst/>
            </a:prstGeom>
            <a:gradFill flip="none" rotWithShape="1">
              <a:gsLst>
                <a:gs pos="0">
                  <a:srgbClr val="06C946"/>
                </a:gs>
                <a:gs pos="100000">
                  <a:srgbClr val="11ABA4"/>
                </a:gs>
              </a:gsLst>
              <a:lin ang="4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文本框 26">
              <a:extLst>
                <a:ext uri="{FF2B5EF4-FFF2-40B4-BE49-F238E27FC236}">
                  <a16:creationId xmlns="" xmlns:a16="http://schemas.microsoft.com/office/drawing/2014/main" id="{810E931F-0864-410F-8573-9F08AF0E8927}"/>
                </a:ext>
              </a:extLst>
            </p:cNvPr>
            <p:cNvSpPr txBox="1"/>
            <p:nvPr/>
          </p:nvSpPr>
          <p:spPr>
            <a:xfrm>
              <a:off x="1502244" y="2869025"/>
              <a:ext cx="1204997" cy="338554"/>
            </a:xfrm>
            <a:prstGeom prst="rect">
              <a:avLst/>
            </a:prstGeom>
            <a:noFill/>
          </p:spPr>
          <p:txBody>
            <a:bodyPr wrap="square" rtlCol="0">
              <a:spAutoFit/>
            </a:bodyPr>
            <a:lstStyle/>
            <a:p>
              <a:pPr algn="ctr"/>
              <a:r>
                <a:rPr lang="zh-CN" altLang="en-US" sz="1600" spc="300" dirty="0">
                  <a:solidFill>
                    <a:schemeClr val="bg1"/>
                  </a:solidFill>
                  <a:effectLst>
                    <a:outerShdw blurRad="38100" dist="38100" dir="2700000" algn="tl">
                      <a:srgbClr val="000000">
                        <a:alpha val="43137"/>
                      </a:srgbClr>
                    </a:outerShdw>
                  </a:effectLst>
                  <a:latin typeface="思源黑体 CN Medium" panose="020B0600000000000000" pitchFamily="34" charset="-122"/>
                  <a:ea typeface="思源黑体 CN Medium" panose="020B0600000000000000" pitchFamily="34" charset="-122"/>
                </a:rPr>
                <a:t>标题位置</a:t>
              </a:r>
            </a:p>
          </p:txBody>
        </p:sp>
      </p:grpSp>
      <p:grpSp>
        <p:nvGrpSpPr>
          <p:cNvPr id="28" name="组合 27">
            <a:extLst>
              <a:ext uri="{FF2B5EF4-FFF2-40B4-BE49-F238E27FC236}">
                <a16:creationId xmlns="" xmlns:a16="http://schemas.microsoft.com/office/drawing/2014/main" id="{D1D476FB-3ECB-4ABF-9970-C4D2F4D6EF8D}"/>
              </a:ext>
            </a:extLst>
          </p:cNvPr>
          <p:cNvGrpSpPr/>
          <p:nvPr/>
        </p:nvGrpSpPr>
        <p:grpSpPr>
          <a:xfrm>
            <a:off x="4391432" y="4020134"/>
            <a:ext cx="1204997" cy="341392"/>
            <a:chOff x="4288683" y="3640426"/>
            <a:chExt cx="1204997" cy="341392"/>
          </a:xfrm>
        </p:grpSpPr>
        <p:sp>
          <p:nvSpPr>
            <p:cNvPr id="29" name="矩形: 圆角 99">
              <a:extLst>
                <a:ext uri="{FF2B5EF4-FFF2-40B4-BE49-F238E27FC236}">
                  <a16:creationId xmlns="" xmlns:a16="http://schemas.microsoft.com/office/drawing/2014/main" id="{15E29F09-4400-4F47-A15D-3D841DF0D7FF}"/>
                </a:ext>
              </a:extLst>
            </p:cNvPr>
            <p:cNvSpPr/>
            <p:nvPr/>
          </p:nvSpPr>
          <p:spPr>
            <a:xfrm>
              <a:off x="4315178" y="3640948"/>
              <a:ext cx="1134584" cy="340870"/>
            </a:xfrm>
            <a:prstGeom prst="roundRect">
              <a:avLst/>
            </a:prstGeom>
            <a:gradFill flip="none" rotWithShape="1">
              <a:gsLst>
                <a:gs pos="0">
                  <a:srgbClr val="06C946"/>
                </a:gs>
                <a:gs pos="100000">
                  <a:srgbClr val="11ABA4"/>
                </a:gs>
              </a:gsLst>
              <a:lin ang="4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文本框 29">
              <a:extLst>
                <a:ext uri="{FF2B5EF4-FFF2-40B4-BE49-F238E27FC236}">
                  <a16:creationId xmlns="" xmlns:a16="http://schemas.microsoft.com/office/drawing/2014/main" id="{2177BDF8-6F02-4EEC-8DB9-5752F5D27EDB}"/>
                </a:ext>
              </a:extLst>
            </p:cNvPr>
            <p:cNvSpPr txBox="1"/>
            <p:nvPr/>
          </p:nvSpPr>
          <p:spPr>
            <a:xfrm>
              <a:off x="4288683" y="3640426"/>
              <a:ext cx="1204997" cy="338554"/>
            </a:xfrm>
            <a:prstGeom prst="rect">
              <a:avLst/>
            </a:prstGeom>
            <a:noFill/>
          </p:spPr>
          <p:txBody>
            <a:bodyPr wrap="square" rtlCol="0">
              <a:spAutoFit/>
            </a:bodyPr>
            <a:lstStyle/>
            <a:p>
              <a:pPr algn="ctr"/>
              <a:r>
                <a:rPr lang="zh-CN" altLang="en-US" sz="1600" spc="300" dirty="0">
                  <a:solidFill>
                    <a:schemeClr val="bg1"/>
                  </a:solidFill>
                  <a:effectLst>
                    <a:outerShdw blurRad="38100" dist="38100" dir="2700000" algn="tl">
                      <a:srgbClr val="000000">
                        <a:alpha val="43137"/>
                      </a:srgbClr>
                    </a:outerShdw>
                  </a:effectLst>
                  <a:latin typeface="思源黑体 CN Medium" panose="020B0600000000000000" pitchFamily="34" charset="-122"/>
                  <a:ea typeface="思源黑体 CN Medium" panose="020B0600000000000000" pitchFamily="34" charset="-122"/>
                </a:rPr>
                <a:t>标题位置</a:t>
              </a:r>
            </a:p>
          </p:txBody>
        </p:sp>
      </p:grpSp>
      <p:grpSp>
        <p:nvGrpSpPr>
          <p:cNvPr id="31" name="组合 30">
            <a:extLst>
              <a:ext uri="{FF2B5EF4-FFF2-40B4-BE49-F238E27FC236}">
                <a16:creationId xmlns="" xmlns:a16="http://schemas.microsoft.com/office/drawing/2014/main" id="{5C2FF147-E94C-4AFA-8B35-1D603AA658F1}"/>
              </a:ext>
            </a:extLst>
          </p:cNvPr>
          <p:cNvGrpSpPr/>
          <p:nvPr/>
        </p:nvGrpSpPr>
        <p:grpSpPr>
          <a:xfrm>
            <a:off x="7103629" y="2546629"/>
            <a:ext cx="1204997" cy="340870"/>
            <a:chOff x="7063215" y="2862041"/>
            <a:chExt cx="1204997" cy="340870"/>
          </a:xfrm>
        </p:grpSpPr>
        <p:sp>
          <p:nvSpPr>
            <p:cNvPr id="32" name="矩形: 圆角 100">
              <a:extLst>
                <a:ext uri="{FF2B5EF4-FFF2-40B4-BE49-F238E27FC236}">
                  <a16:creationId xmlns="" xmlns:a16="http://schemas.microsoft.com/office/drawing/2014/main" id="{ADA189C3-EDA9-4E00-844F-190E802F83FF}"/>
                </a:ext>
              </a:extLst>
            </p:cNvPr>
            <p:cNvSpPr/>
            <p:nvPr/>
          </p:nvSpPr>
          <p:spPr>
            <a:xfrm>
              <a:off x="7099172" y="2862041"/>
              <a:ext cx="1134584" cy="340870"/>
            </a:xfrm>
            <a:prstGeom prst="roundRect">
              <a:avLst/>
            </a:prstGeom>
            <a:gradFill flip="none" rotWithShape="1">
              <a:gsLst>
                <a:gs pos="0">
                  <a:srgbClr val="06C946"/>
                </a:gs>
                <a:gs pos="100000">
                  <a:srgbClr val="11ABA4"/>
                </a:gs>
              </a:gsLst>
              <a:lin ang="4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文本框 32">
              <a:extLst>
                <a:ext uri="{FF2B5EF4-FFF2-40B4-BE49-F238E27FC236}">
                  <a16:creationId xmlns="" xmlns:a16="http://schemas.microsoft.com/office/drawing/2014/main" id="{DCCEAB51-2021-451A-A1AC-5DBE201CD6B1}"/>
                </a:ext>
              </a:extLst>
            </p:cNvPr>
            <p:cNvSpPr txBox="1"/>
            <p:nvPr/>
          </p:nvSpPr>
          <p:spPr>
            <a:xfrm>
              <a:off x="7063215" y="2862041"/>
              <a:ext cx="1204997" cy="338554"/>
            </a:xfrm>
            <a:prstGeom prst="rect">
              <a:avLst/>
            </a:prstGeom>
            <a:noFill/>
          </p:spPr>
          <p:txBody>
            <a:bodyPr wrap="square" rtlCol="0">
              <a:spAutoFit/>
            </a:bodyPr>
            <a:lstStyle/>
            <a:p>
              <a:pPr algn="ctr"/>
              <a:r>
                <a:rPr lang="zh-CN" altLang="en-US" sz="1600" spc="300" dirty="0">
                  <a:solidFill>
                    <a:schemeClr val="bg1"/>
                  </a:solidFill>
                  <a:effectLst>
                    <a:outerShdw blurRad="38100" dist="38100" dir="2700000" algn="tl">
                      <a:srgbClr val="000000">
                        <a:alpha val="43137"/>
                      </a:srgbClr>
                    </a:outerShdw>
                  </a:effectLst>
                  <a:latin typeface="思源黑体 CN Medium" panose="020B0600000000000000" pitchFamily="34" charset="-122"/>
                  <a:ea typeface="思源黑体 CN Medium" panose="020B0600000000000000" pitchFamily="34" charset="-122"/>
                </a:rPr>
                <a:t>标题位置</a:t>
              </a:r>
            </a:p>
          </p:txBody>
        </p:sp>
      </p:grpSp>
      <p:grpSp>
        <p:nvGrpSpPr>
          <p:cNvPr id="34" name="组合 33">
            <a:extLst>
              <a:ext uri="{FF2B5EF4-FFF2-40B4-BE49-F238E27FC236}">
                <a16:creationId xmlns="" xmlns:a16="http://schemas.microsoft.com/office/drawing/2014/main" id="{72332D25-1A22-406D-8A86-7FEAB867320D}"/>
              </a:ext>
            </a:extLst>
          </p:cNvPr>
          <p:cNvGrpSpPr/>
          <p:nvPr/>
        </p:nvGrpSpPr>
        <p:grpSpPr>
          <a:xfrm>
            <a:off x="9838434" y="4020134"/>
            <a:ext cx="1204997" cy="341392"/>
            <a:chOff x="9838434" y="3640426"/>
            <a:chExt cx="1204997" cy="341392"/>
          </a:xfrm>
        </p:grpSpPr>
        <p:sp>
          <p:nvSpPr>
            <p:cNvPr id="35" name="矩形: 圆角 101">
              <a:extLst>
                <a:ext uri="{FF2B5EF4-FFF2-40B4-BE49-F238E27FC236}">
                  <a16:creationId xmlns="" xmlns:a16="http://schemas.microsoft.com/office/drawing/2014/main" id="{711C6E72-2044-4B60-B863-6A119FAF4713}"/>
                </a:ext>
              </a:extLst>
            </p:cNvPr>
            <p:cNvSpPr/>
            <p:nvPr/>
          </p:nvSpPr>
          <p:spPr>
            <a:xfrm>
              <a:off x="9883166" y="3640948"/>
              <a:ext cx="1134584" cy="340870"/>
            </a:xfrm>
            <a:prstGeom prst="roundRect">
              <a:avLst/>
            </a:prstGeom>
            <a:gradFill flip="none" rotWithShape="1">
              <a:gsLst>
                <a:gs pos="0">
                  <a:srgbClr val="06C946"/>
                </a:gs>
                <a:gs pos="100000">
                  <a:srgbClr val="11ABA4"/>
                </a:gs>
              </a:gsLst>
              <a:lin ang="4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文本框 35">
              <a:extLst>
                <a:ext uri="{FF2B5EF4-FFF2-40B4-BE49-F238E27FC236}">
                  <a16:creationId xmlns="" xmlns:a16="http://schemas.microsoft.com/office/drawing/2014/main" id="{1609A130-5FE5-4B8B-93D9-F7A9A836F76F}"/>
                </a:ext>
              </a:extLst>
            </p:cNvPr>
            <p:cNvSpPr txBox="1"/>
            <p:nvPr/>
          </p:nvSpPr>
          <p:spPr>
            <a:xfrm>
              <a:off x="9838434" y="3640426"/>
              <a:ext cx="1204997" cy="338554"/>
            </a:xfrm>
            <a:prstGeom prst="rect">
              <a:avLst/>
            </a:prstGeom>
            <a:noFill/>
          </p:spPr>
          <p:txBody>
            <a:bodyPr wrap="square" rtlCol="0">
              <a:spAutoFit/>
            </a:bodyPr>
            <a:lstStyle/>
            <a:p>
              <a:pPr algn="ctr"/>
              <a:r>
                <a:rPr lang="zh-CN" altLang="en-US" sz="1600" spc="300" dirty="0">
                  <a:solidFill>
                    <a:schemeClr val="bg1"/>
                  </a:solidFill>
                  <a:effectLst>
                    <a:outerShdw blurRad="38100" dist="38100" dir="2700000" algn="tl">
                      <a:srgbClr val="000000">
                        <a:alpha val="43137"/>
                      </a:srgbClr>
                    </a:outerShdw>
                  </a:effectLst>
                  <a:latin typeface="思源黑体 CN Medium" panose="020B0600000000000000" pitchFamily="34" charset="-122"/>
                  <a:ea typeface="思源黑体 CN Medium" panose="020B0600000000000000" pitchFamily="34" charset="-122"/>
                </a:rPr>
                <a:t>标题位置</a:t>
              </a:r>
            </a:p>
          </p:txBody>
        </p:sp>
      </p:grpSp>
      <p:sp>
        <p:nvSpPr>
          <p:cNvPr id="37" name="文本框 36">
            <a:extLst>
              <a:ext uri="{FF2B5EF4-FFF2-40B4-BE49-F238E27FC236}">
                <a16:creationId xmlns="" xmlns:a16="http://schemas.microsoft.com/office/drawing/2014/main" id="{645EC592-BD18-4D77-8773-01BF3DF5DA01}"/>
              </a:ext>
            </a:extLst>
          </p:cNvPr>
          <p:cNvSpPr txBox="1"/>
          <p:nvPr/>
        </p:nvSpPr>
        <p:spPr>
          <a:xfrm rot="10800000">
            <a:off x="1057793" y="2008688"/>
            <a:ext cx="461665" cy="953221"/>
          </a:xfrm>
          <a:prstGeom prst="rect">
            <a:avLst/>
          </a:prstGeom>
          <a:noFill/>
        </p:spPr>
        <p:txBody>
          <a:bodyPr vert="eaVert" wrap="square" rtlCol="0">
            <a:spAutoFit/>
          </a:bodyPr>
          <a:lstStyle/>
          <a:p>
            <a:r>
              <a:rPr lang="en-US" altLang="zh-CN" b="1" dirty="0">
                <a:solidFill>
                  <a:schemeClr val="bg1"/>
                </a:solidFill>
                <a:latin typeface="Arial" panose="020B0604020202020204" pitchFamily="34" charset="0"/>
                <a:cs typeface="Arial" panose="020B0604020202020204" pitchFamily="34" charset="0"/>
              </a:rPr>
              <a:t>2016</a:t>
            </a:r>
            <a:endParaRPr lang="zh-CN" altLang="en-US" b="1" dirty="0">
              <a:solidFill>
                <a:schemeClr val="bg1"/>
              </a:solidFill>
              <a:latin typeface="Arial" panose="020B0604020202020204" pitchFamily="34" charset="0"/>
              <a:cs typeface="Arial" panose="020B0604020202020204" pitchFamily="34" charset="0"/>
            </a:endParaRPr>
          </a:p>
        </p:txBody>
      </p:sp>
      <p:sp>
        <p:nvSpPr>
          <p:cNvPr id="38" name="文本框 37">
            <a:extLst>
              <a:ext uri="{FF2B5EF4-FFF2-40B4-BE49-F238E27FC236}">
                <a16:creationId xmlns="" xmlns:a16="http://schemas.microsoft.com/office/drawing/2014/main" id="{EA5E730F-E5C4-496F-AA6A-CB6EBC862F78}"/>
              </a:ext>
            </a:extLst>
          </p:cNvPr>
          <p:cNvSpPr txBox="1"/>
          <p:nvPr/>
        </p:nvSpPr>
        <p:spPr>
          <a:xfrm rot="10800000">
            <a:off x="3801281" y="3807057"/>
            <a:ext cx="461665" cy="759118"/>
          </a:xfrm>
          <a:prstGeom prst="rect">
            <a:avLst/>
          </a:prstGeom>
          <a:noFill/>
        </p:spPr>
        <p:txBody>
          <a:bodyPr vert="eaVert" wrap="square" rtlCol="0">
            <a:spAutoFit/>
          </a:bodyPr>
          <a:lstStyle/>
          <a:p>
            <a:r>
              <a:rPr lang="en-US" altLang="zh-CN" b="1" dirty="0">
                <a:solidFill>
                  <a:schemeClr val="bg1"/>
                </a:solidFill>
                <a:latin typeface="Arial" panose="020B0604020202020204" pitchFamily="34" charset="0"/>
                <a:cs typeface="Arial" panose="020B0604020202020204" pitchFamily="34" charset="0"/>
              </a:rPr>
              <a:t>2017</a:t>
            </a:r>
            <a:endParaRPr lang="zh-CN" altLang="en-US" b="1" dirty="0">
              <a:solidFill>
                <a:schemeClr val="bg1"/>
              </a:solidFill>
              <a:latin typeface="Arial" panose="020B0604020202020204" pitchFamily="34" charset="0"/>
              <a:cs typeface="Arial" panose="020B0604020202020204" pitchFamily="34" charset="0"/>
            </a:endParaRPr>
          </a:p>
        </p:txBody>
      </p:sp>
      <p:sp>
        <p:nvSpPr>
          <p:cNvPr id="39" name="文本框 38">
            <a:extLst>
              <a:ext uri="{FF2B5EF4-FFF2-40B4-BE49-F238E27FC236}">
                <a16:creationId xmlns="" xmlns:a16="http://schemas.microsoft.com/office/drawing/2014/main" id="{8AFB2BAF-E973-4B50-8292-A1851B6B1130}"/>
              </a:ext>
            </a:extLst>
          </p:cNvPr>
          <p:cNvSpPr txBox="1"/>
          <p:nvPr/>
        </p:nvSpPr>
        <p:spPr>
          <a:xfrm rot="10800000">
            <a:off x="6526971" y="2008688"/>
            <a:ext cx="461665" cy="953221"/>
          </a:xfrm>
          <a:prstGeom prst="rect">
            <a:avLst/>
          </a:prstGeom>
          <a:noFill/>
        </p:spPr>
        <p:txBody>
          <a:bodyPr vert="eaVert" wrap="square" rtlCol="0">
            <a:spAutoFit/>
          </a:bodyPr>
          <a:lstStyle/>
          <a:p>
            <a:r>
              <a:rPr lang="en-US" altLang="zh-CN" b="1" dirty="0">
                <a:solidFill>
                  <a:schemeClr val="bg1"/>
                </a:solidFill>
                <a:latin typeface="Arial" panose="020B0604020202020204" pitchFamily="34" charset="0"/>
                <a:cs typeface="Arial" panose="020B0604020202020204" pitchFamily="34" charset="0"/>
              </a:rPr>
              <a:t>2018</a:t>
            </a:r>
            <a:endParaRPr lang="zh-CN" altLang="en-US" b="1" dirty="0">
              <a:solidFill>
                <a:schemeClr val="bg1"/>
              </a:solidFill>
              <a:latin typeface="Arial" panose="020B0604020202020204" pitchFamily="34" charset="0"/>
              <a:cs typeface="Arial" panose="020B0604020202020204" pitchFamily="34" charset="0"/>
            </a:endParaRPr>
          </a:p>
        </p:txBody>
      </p:sp>
      <p:sp>
        <p:nvSpPr>
          <p:cNvPr id="40" name="文本框 39">
            <a:extLst>
              <a:ext uri="{FF2B5EF4-FFF2-40B4-BE49-F238E27FC236}">
                <a16:creationId xmlns="" xmlns:a16="http://schemas.microsoft.com/office/drawing/2014/main" id="{401D5AB5-1D55-4B7A-83E2-904E70A06BB3}"/>
              </a:ext>
            </a:extLst>
          </p:cNvPr>
          <p:cNvSpPr txBox="1"/>
          <p:nvPr/>
        </p:nvSpPr>
        <p:spPr>
          <a:xfrm rot="10800000">
            <a:off x="9248283" y="3698296"/>
            <a:ext cx="461665" cy="867879"/>
          </a:xfrm>
          <a:prstGeom prst="rect">
            <a:avLst/>
          </a:prstGeom>
          <a:noFill/>
        </p:spPr>
        <p:txBody>
          <a:bodyPr vert="eaVert" wrap="square" rtlCol="0">
            <a:spAutoFit/>
          </a:bodyPr>
          <a:lstStyle/>
          <a:p>
            <a:r>
              <a:rPr lang="en-US" altLang="zh-CN" b="1" dirty="0">
                <a:solidFill>
                  <a:schemeClr val="bg1"/>
                </a:solidFill>
                <a:latin typeface="Arial" panose="020B0604020202020204" pitchFamily="34" charset="0"/>
                <a:cs typeface="Arial" panose="020B0604020202020204" pitchFamily="34" charset="0"/>
              </a:rPr>
              <a:t>2019</a:t>
            </a:r>
            <a:endParaRPr lang="zh-CN" altLang="en-US"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101557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a:extLst>
              <a:ext uri="{FF2B5EF4-FFF2-40B4-BE49-F238E27FC236}">
                <a16:creationId xmlns="" xmlns:a16="http://schemas.microsoft.com/office/drawing/2014/main" id="{6857986E-D5E0-4BFE-A2FB-120EBFEFB3FD}"/>
              </a:ext>
            </a:extLst>
          </p:cNvPr>
          <p:cNvPicPr>
            <a:picLocks noChangeAspect="1"/>
          </p:cNvPicPr>
          <p:nvPr/>
        </p:nvPicPr>
        <p:blipFill rotWithShape="1">
          <a:blip r:embed="rId3">
            <a:extLst>
              <a:ext uri="{28A0092B-C50C-407E-A947-70E740481C1C}">
                <a14:useLocalDpi xmlns:a14="http://schemas.microsoft.com/office/drawing/2010/main" val="0"/>
              </a:ext>
            </a:extLst>
          </a:blip>
          <a:srcRect l="18653" b="20507"/>
          <a:stretch/>
        </p:blipFill>
        <p:spPr>
          <a:xfrm>
            <a:off x="-32084" y="-82690"/>
            <a:ext cx="12224084" cy="6964754"/>
          </a:xfrm>
          <a:prstGeom prst="rect">
            <a:avLst/>
          </a:prstGeom>
        </p:spPr>
      </p:pic>
      <p:sp>
        <p:nvSpPr>
          <p:cNvPr id="13" name="矩形 12">
            <a:extLst>
              <a:ext uri="{FF2B5EF4-FFF2-40B4-BE49-F238E27FC236}">
                <a16:creationId xmlns="" xmlns:a16="http://schemas.microsoft.com/office/drawing/2014/main" id="{3C6F2897-5EFF-4079-8309-567FA2D0A445}"/>
              </a:ext>
            </a:extLst>
          </p:cNvPr>
          <p:cNvSpPr/>
          <p:nvPr/>
        </p:nvSpPr>
        <p:spPr>
          <a:xfrm>
            <a:off x="-32084" y="-82690"/>
            <a:ext cx="12224084" cy="6986788"/>
          </a:xfrm>
          <a:prstGeom prst="rect">
            <a:avLst/>
          </a:prstGeom>
          <a:solidFill>
            <a:srgbClr val="017260">
              <a:alpha val="5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7" name="矩形 6">
            <a:extLst>
              <a:ext uri="{FF2B5EF4-FFF2-40B4-BE49-F238E27FC236}">
                <a16:creationId xmlns="" xmlns:p14="http://schemas.microsoft.com/office/powerpoint/2010/main" xmlns:a14="http://schemas.microsoft.com/office/drawing/2010/main" xmlns:asvg="http://schemas.microsoft.com/office/drawing/2016/SVG/main" xmlns:mc="http://schemas.openxmlformats.org/markup-compatibility/2006" xmlns:a16="http://schemas.microsoft.com/office/drawing/2014/main" id="{280F782F-9DA3-4F13-B990-0DC9C212D770}"/>
              </a:ext>
            </a:extLst>
          </p:cNvPr>
          <p:cNvSpPr/>
          <p:nvPr/>
        </p:nvSpPr>
        <p:spPr>
          <a:xfrm>
            <a:off x="4618339" y="3263815"/>
            <a:ext cx="5298658" cy="523220"/>
          </a:xfrm>
          <a:prstGeom prst="rect">
            <a:avLst/>
          </a:prstGeom>
        </p:spPr>
        <p:txBody>
          <a:bodyPr wrap="square">
            <a:spAutoFit/>
          </a:bodyPr>
          <a:lstStyle/>
          <a:p>
            <a:pPr algn="dist"/>
            <a:r>
              <a:rPr lang="zh-CN" altLang="en-US" sz="2800" spc="300" dirty="0">
                <a:solidFill>
                  <a:srgbClr val="FFFFFF"/>
                </a:solidFill>
                <a:latin typeface="思源黑体 CN Medium" panose="020B0600000000000000" pitchFamily="34" charset="-122"/>
                <a:ea typeface="思源黑体 CN Medium" panose="020B0600000000000000" pitchFamily="34" charset="-122"/>
              </a:rPr>
              <a:t>可信赖的行业数字化服务商</a:t>
            </a:r>
          </a:p>
        </p:txBody>
      </p:sp>
      <p:grpSp>
        <p:nvGrpSpPr>
          <p:cNvPr id="8" name="组合 7">
            <a:extLst>
              <a:ext uri="{FF2B5EF4-FFF2-40B4-BE49-F238E27FC236}">
                <a16:creationId xmlns="" xmlns:p14="http://schemas.microsoft.com/office/powerpoint/2010/main" xmlns:a14="http://schemas.microsoft.com/office/drawing/2010/main" xmlns:asvg="http://schemas.microsoft.com/office/drawing/2016/SVG/main" xmlns:mc="http://schemas.openxmlformats.org/markup-compatibility/2006" xmlns:a16="http://schemas.microsoft.com/office/drawing/2014/main" id="{F0B92BD4-8B7A-4C11-AA9C-86F3CBE4A4F7}"/>
              </a:ext>
            </a:extLst>
          </p:cNvPr>
          <p:cNvGrpSpPr/>
          <p:nvPr/>
        </p:nvGrpSpPr>
        <p:grpSpPr>
          <a:xfrm rot="5400000">
            <a:off x="4034037" y="3225509"/>
            <a:ext cx="856719" cy="45719"/>
            <a:chOff x="1416374" y="5258138"/>
            <a:chExt cx="1320471" cy="0"/>
          </a:xfrm>
        </p:grpSpPr>
        <p:cxnSp>
          <p:nvCxnSpPr>
            <p:cNvPr id="9" name="直接连接符 8">
              <a:extLst>
                <a:ext uri="{FF2B5EF4-FFF2-40B4-BE49-F238E27FC236}">
                  <a16:creationId xmlns="" xmlns:p14="http://schemas.microsoft.com/office/powerpoint/2010/main" xmlns:a14="http://schemas.microsoft.com/office/drawing/2010/main" xmlns:asvg="http://schemas.microsoft.com/office/drawing/2016/SVG/main" xmlns:mc="http://schemas.openxmlformats.org/markup-compatibility/2006" xmlns:a16="http://schemas.microsoft.com/office/drawing/2014/main" id="{BA3C5DC1-E5FC-4E88-87BB-076F5D70B83F}"/>
                </a:ext>
              </a:extLst>
            </p:cNvPr>
            <p:cNvCxnSpPr>
              <a:cxnSpLocks/>
            </p:cNvCxnSpPr>
            <p:nvPr/>
          </p:nvCxnSpPr>
          <p:spPr>
            <a:xfrm>
              <a:off x="1759092" y="5258138"/>
              <a:ext cx="977753" cy="0"/>
            </a:xfrm>
            <a:prstGeom prst="line">
              <a:avLst/>
            </a:prstGeom>
            <a:ln w="15875" cap="rnd">
              <a:solidFill>
                <a:srgbClr val="075855"/>
              </a:solidFill>
            </a:ln>
          </p:spPr>
          <p:style>
            <a:lnRef idx="1">
              <a:schemeClr val="accent1"/>
            </a:lnRef>
            <a:fillRef idx="0">
              <a:schemeClr val="accent1"/>
            </a:fillRef>
            <a:effectRef idx="0">
              <a:schemeClr val="accent1"/>
            </a:effectRef>
            <a:fontRef idx="minor">
              <a:schemeClr val="tx1"/>
            </a:fontRef>
          </p:style>
        </p:cxnSp>
        <p:cxnSp>
          <p:nvCxnSpPr>
            <p:cNvPr id="10" name="直接连接符 9">
              <a:extLst>
                <a:ext uri="{FF2B5EF4-FFF2-40B4-BE49-F238E27FC236}">
                  <a16:creationId xmlns="" xmlns:p14="http://schemas.microsoft.com/office/powerpoint/2010/main" xmlns:a14="http://schemas.microsoft.com/office/drawing/2010/main" xmlns:asvg="http://schemas.microsoft.com/office/drawing/2016/SVG/main" xmlns:mc="http://schemas.openxmlformats.org/markup-compatibility/2006" xmlns:a16="http://schemas.microsoft.com/office/drawing/2014/main" id="{1AC26392-A337-4522-8306-20067AF7EFA8}"/>
                </a:ext>
              </a:extLst>
            </p:cNvPr>
            <p:cNvCxnSpPr>
              <a:cxnSpLocks/>
            </p:cNvCxnSpPr>
            <p:nvPr/>
          </p:nvCxnSpPr>
          <p:spPr>
            <a:xfrm>
              <a:off x="1416374" y="5258138"/>
              <a:ext cx="288756" cy="0"/>
            </a:xfrm>
            <a:prstGeom prst="line">
              <a:avLst/>
            </a:prstGeom>
            <a:ln w="15875" cap="rnd">
              <a:solidFill>
                <a:srgbClr val="04B384"/>
              </a:solidFill>
            </a:ln>
          </p:spPr>
          <p:style>
            <a:lnRef idx="1">
              <a:schemeClr val="accent1"/>
            </a:lnRef>
            <a:fillRef idx="0">
              <a:schemeClr val="accent1"/>
            </a:fillRef>
            <a:effectRef idx="0">
              <a:schemeClr val="accent1"/>
            </a:effectRef>
            <a:fontRef idx="minor">
              <a:schemeClr val="tx1"/>
            </a:fontRef>
          </p:style>
        </p:cxnSp>
      </p:grpSp>
      <p:pic>
        <p:nvPicPr>
          <p:cNvPr id="11" name="PA-Graphic 18">
            <a:extLst>
              <a:ext uri="{FF2B5EF4-FFF2-40B4-BE49-F238E27FC236}">
                <a16:creationId xmlns="" xmlns:p14="http://schemas.microsoft.com/office/powerpoint/2010/main" xmlns:a14="http://schemas.microsoft.com/office/drawing/2010/main" xmlns:asvg="http://schemas.microsoft.com/office/drawing/2016/SVG/main" xmlns:mc="http://schemas.openxmlformats.org/markup-compatibility/2006" xmlns:a16="http://schemas.microsoft.com/office/drawing/2014/main" id="{55FEFF9D-2247-4194-AA41-65C45CDBE83D}"/>
              </a:ext>
            </a:extLst>
          </p:cNvPr>
          <p:cNvPicPr>
            <a:picLocks noChangeAspect="1"/>
          </p:cNvPicPr>
          <p:nvPr>
            <p:custDataLst>
              <p:tags r:id="rId1"/>
            </p:custDataLst>
          </p:nvPr>
        </p:nvPicPr>
        <p:blipFill>
          <a:blip r:embed="rId4">
            <a:extLst>
              <a:ext uri="{96DAC541-7B7A-43D3-8B79-37D633B846F1}">
                <asvg:svgBlip xmlns="" xmlns:a16="http://schemas.microsoft.com/office/drawing/2014/main" xmlns:p14="http://schemas.microsoft.com/office/powerpoint/2010/main" xmlns:a14="http://schemas.microsoft.com/office/drawing/2010/main" xmlns:mc="http://schemas.openxmlformats.org/markup-compatibility/2006" xmlns:asvg="http://schemas.microsoft.com/office/drawing/2016/SVG/main" r:embed="rId12"/>
              </a:ext>
            </a:extLst>
          </a:blip>
          <a:stretch>
            <a:fillRect/>
          </a:stretch>
        </p:blipFill>
        <p:spPr>
          <a:xfrm>
            <a:off x="2379214" y="2863456"/>
            <a:ext cx="1781394" cy="661969"/>
          </a:xfrm>
          <a:prstGeom prst="rect">
            <a:avLst/>
          </a:prstGeom>
        </p:spPr>
      </p:pic>
      <p:sp>
        <p:nvSpPr>
          <p:cNvPr id="14" name="文本框 13">
            <a:extLst>
              <a:ext uri="{FF2B5EF4-FFF2-40B4-BE49-F238E27FC236}">
                <a16:creationId xmlns="" xmlns:p14="http://schemas.microsoft.com/office/powerpoint/2010/main" xmlns:a14="http://schemas.microsoft.com/office/drawing/2010/main" xmlns:asvg="http://schemas.microsoft.com/office/drawing/2016/SVG/main" xmlns:mc="http://schemas.openxmlformats.org/markup-compatibility/2006" xmlns:a16="http://schemas.microsoft.com/office/drawing/2014/main" id="{2213C264-E7A5-4871-B5FE-947194BEEDE6}"/>
              </a:ext>
            </a:extLst>
          </p:cNvPr>
          <p:cNvSpPr txBox="1"/>
          <p:nvPr/>
        </p:nvSpPr>
        <p:spPr>
          <a:xfrm>
            <a:off x="4618338" y="2740595"/>
            <a:ext cx="5552159" cy="523220"/>
          </a:xfrm>
          <a:prstGeom prst="rect">
            <a:avLst/>
          </a:prstGeom>
          <a:noFill/>
        </p:spPr>
        <p:txBody>
          <a:bodyPr wrap="square" rtlCol="0">
            <a:spAutoFit/>
          </a:bodyPr>
          <a:lstStyle/>
          <a:p>
            <a:r>
              <a:rPr lang="zh-CN" altLang="en-US" sz="2800" spc="300" dirty="0">
                <a:solidFill>
                  <a:srgbClr val="FFFFFF"/>
                </a:solidFill>
                <a:latin typeface="思源黑体 CN Medium" panose="020B0600000000000000" pitchFamily="34" charset="-122"/>
                <a:ea typeface="思源黑体 CN Medium" panose="020B0600000000000000" pitchFamily="34" charset="-122"/>
              </a:rPr>
              <a:t>洞悉行业价值，构建数智未来</a:t>
            </a:r>
          </a:p>
        </p:txBody>
      </p:sp>
    </p:spTree>
    <p:extLst>
      <p:ext uri="{BB962C8B-B14F-4D97-AF65-F5344CB8AC3E}">
        <p14:creationId xmlns:p14="http://schemas.microsoft.com/office/powerpoint/2010/main" val="2737321153"/>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A" val="v5.2.9"/>
</p:tagLst>
</file>

<file path=ppt/tags/tag2.xml><?xml version="1.0" encoding="utf-8"?>
<p:tagLst xmlns:a="http://schemas.openxmlformats.org/drawingml/2006/main" xmlns:r="http://schemas.openxmlformats.org/officeDocument/2006/relationships" xmlns:p="http://schemas.openxmlformats.org/presentationml/2006/main">
  <p:tag name="PA" val="v5.2.9"/>
</p:tagLst>
</file>

<file path=ppt/tags/tag3.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1"/>
</p:tagLst>
</file>

<file path=ppt/tags/tag4.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2"/>
</p:tagLst>
</file>

<file path=ppt/tags/tag5.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3"/>
</p:tagLst>
</file>

<file path=ppt/tags/tag6.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4"/>
</p:tagLst>
</file>

<file path=ppt/tags/tag7.xml><?xml version="1.0" encoding="utf-8"?>
<p:tagLst xmlns:a="http://schemas.openxmlformats.org/drawingml/2006/main" xmlns:r="http://schemas.openxmlformats.org/officeDocument/2006/relationships" xmlns:p="http://schemas.openxmlformats.org/presentationml/2006/main">
  <p:tag name="PA" val="v5.2.9"/>
</p:tagLst>
</file>

<file path=ppt/theme/theme1.xml><?xml version="1.0" encoding="utf-8"?>
<a:theme xmlns:a="http://schemas.openxmlformats.org/drawingml/2006/main" name="Office 主题​​">
  <a:themeElements>
    <a:clrScheme name="eccom">
      <a:dk1>
        <a:sysClr val="windowText" lastClr="000000"/>
      </a:dk1>
      <a:lt1>
        <a:sysClr val="window" lastClr="FFFFFF"/>
      </a:lt1>
      <a:dk2>
        <a:srgbClr val="44546A"/>
      </a:dk2>
      <a:lt2>
        <a:srgbClr val="E7E6E6"/>
      </a:lt2>
      <a:accent1>
        <a:srgbClr val="017260"/>
      </a:accent1>
      <a:accent2>
        <a:srgbClr val="6BC39C"/>
      </a:accent2>
      <a:accent3>
        <a:srgbClr val="A5A5A5"/>
      </a:accent3>
      <a:accent4>
        <a:srgbClr val="3EB39C"/>
      </a:accent4>
      <a:accent5>
        <a:srgbClr val="AAE4B4"/>
      </a:accent5>
      <a:accent6>
        <a:srgbClr val="349182"/>
      </a:accent6>
      <a:hlink>
        <a:srgbClr val="06906C"/>
      </a:hlink>
      <a:folHlink>
        <a:srgbClr val="717F65"/>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569</TotalTime>
  <Words>277</Words>
  <Application>Microsoft Office PowerPoint</Application>
  <PresentationFormat>宽屏</PresentationFormat>
  <Paragraphs>63</Paragraphs>
  <Slides>8</Slides>
  <Notes>0</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8</vt:i4>
      </vt:variant>
    </vt:vector>
  </HeadingPairs>
  <TitlesOfParts>
    <vt:vector size="17" baseType="lpstr">
      <vt:lpstr>等线</vt:lpstr>
      <vt:lpstr>等线 Light</vt:lpstr>
      <vt:lpstr>思源黑体 CN Medium</vt:lpstr>
      <vt:lpstr>思源黑体 CN Normal</vt:lpstr>
      <vt:lpstr>思源黑体 CN Regular</vt:lpstr>
      <vt:lpstr>Microsoft YaHei</vt:lpstr>
      <vt:lpstr>Microsoft YaHei</vt:lpstr>
      <vt:lpstr>Arial</vt:lpstr>
      <vt:lpstr>Office 主题​​</vt:lpstr>
      <vt:lpstr>PowerPoint 演示文稿</vt:lpstr>
      <vt:lpstr>PowerPoint 演示文稿</vt:lpstr>
      <vt:lpstr>添加标题</vt:lpstr>
      <vt:lpstr>添加标题</vt:lpstr>
      <vt:lpstr>添加标题</vt:lpstr>
      <vt:lpstr>添加标题</vt:lpstr>
      <vt:lpstr>添加标题</vt:lpstr>
      <vt:lpstr>PowerPoint 演示文稿</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Riny</dc:creator>
  <cp:keywords>WordinPPT</cp:keywords>
  <cp:lastModifiedBy>ECCOM</cp:lastModifiedBy>
  <cp:revision>116</cp:revision>
  <dcterms:created xsi:type="dcterms:W3CDTF">2021-01-09T05:12:37Z</dcterms:created>
  <dcterms:modified xsi:type="dcterms:W3CDTF">2021-05-07T04:33:05Z</dcterms:modified>
  <cp:category>13818112356</cp:category>
</cp:coreProperties>
</file>