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84" r:id="rId4"/>
    <p:sldId id="296" r:id="rId5"/>
    <p:sldId id="298" r:id="rId6"/>
    <p:sldId id="299" r:id="rId7"/>
    <p:sldId id="30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4040"/>
    <a:srgbClr val="3EB39C"/>
    <a:srgbClr val="017260"/>
    <a:srgbClr val="D31749"/>
    <a:srgbClr val="349182"/>
    <a:srgbClr val="D31245"/>
    <a:srgbClr val="6BC396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34"/>
    </p:cViewPr>
  </p:sorterViewPr>
  <p:notesViewPr>
    <p:cSldViewPr snapToGrid="0" showGuides="1">
      <p:cViewPr varScale="1">
        <p:scale>
          <a:sx n="57" d="100"/>
          <a:sy n="57" d="100"/>
        </p:scale>
        <p:origin x="23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95EFB-BB08-4FCA-A494-2C806D3A14E8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1F8E-B50D-407A-B174-AC7CD5B3DB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06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84DE1F2-FD67-4B52-960F-321A6B2C7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323CF0B-DF86-449B-A8EC-25BADB75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5AE9AC1-4E21-47A6-822B-4AB0E837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55F-28B7-4D93-84E6-506AF3F43480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E34DE5-DB5E-47AE-9DD4-44ECC6E7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C4F94A-77A2-4FB3-A8B2-9CD300EC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C5FD7-AE29-4E36-9C64-663FF3830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14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F14F579-1FE2-402F-BED6-DDB0D371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71" y="116243"/>
            <a:ext cx="9414457" cy="1094894"/>
          </a:xfrm>
        </p:spPr>
        <p:txBody>
          <a:bodyPr>
            <a:normAutofit/>
          </a:bodyPr>
          <a:lstStyle>
            <a:lvl1pPr algn="ctr">
              <a:defRPr sz="3600" b="1" spc="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2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257A45BE-2813-47CB-B647-AEA23BFE7F16}"/>
              </a:ext>
            </a:extLst>
          </p:cNvPr>
          <p:cNvGrpSpPr/>
          <p:nvPr userDrawn="1"/>
        </p:nvGrpSpPr>
        <p:grpSpPr>
          <a:xfrm>
            <a:off x="-4567" y="1510995"/>
            <a:ext cx="8770452" cy="5138105"/>
            <a:chOff x="-4567" y="1622738"/>
            <a:chExt cx="8770452" cy="536385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56B1AAEB-EE9D-4CEA-9462-4546DCAF4C49}"/>
                </a:ext>
              </a:extLst>
            </p:cNvPr>
            <p:cNvSpPr/>
            <p:nvPr/>
          </p:nvSpPr>
          <p:spPr>
            <a:xfrm>
              <a:off x="-4567" y="1622738"/>
              <a:ext cx="2667749" cy="5363859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延期 19">
              <a:extLst>
                <a:ext uri="{FF2B5EF4-FFF2-40B4-BE49-F238E27FC236}">
                  <a16:creationId xmlns:a16="http://schemas.microsoft.com/office/drawing/2014/main" xmlns="" id="{EFF89A29-E99A-46CB-8744-933F3A984094}"/>
                </a:ext>
              </a:extLst>
            </p:cNvPr>
            <p:cNvSpPr/>
            <p:nvPr/>
          </p:nvSpPr>
          <p:spPr>
            <a:xfrm>
              <a:off x="2644142" y="1622738"/>
              <a:ext cx="6121743" cy="5363859"/>
            </a:xfrm>
            <a:prstGeom prst="flowChartDelay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F14F579-1FE2-402F-BED6-DDB0D371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71" y="116243"/>
            <a:ext cx="9414457" cy="1094894"/>
          </a:xfrm>
        </p:spPr>
        <p:txBody>
          <a:bodyPr>
            <a:normAutofit/>
          </a:bodyPr>
          <a:lstStyle>
            <a:lvl1pPr algn="ctr">
              <a:defRPr sz="3600" b="1" spc="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ECFAAEE-FAE9-49B2-83A2-4B8D832D7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5B7E244C-6B3D-4300-9E21-C6D6215FF910}"/>
              </a:ext>
            </a:extLst>
          </p:cNvPr>
          <p:cNvCxnSpPr>
            <a:cxnSpLocks/>
          </p:cNvCxnSpPr>
          <p:nvPr userDrawn="1"/>
        </p:nvCxnSpPr>
        <p:spPr>
          <a:xfrm>
            <a:off x="5711322" y="1095732"/>
            <a:ext cx="740357" cy="0"/>
          </a:xfrm>
          <a:prstGeom prst="line">
            <a:avLst/>
          </a:prstGeom>
          <a:ln w="57150">
            <a:solidFill>
              <a:srgbClr val="017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5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257A45BE-2813-47CB-B647-AEA23BFE7F16}"/>
              </a:ext>
            </a:extLst>
          </p:cNvPr>
          <p:cNvGrpSpPr/>
          <p:nvPr userDrawn="1"/>
        </p:nvGrpSpPr>
        <p:grpSpPr>
          <a:xfrm>
            <a:off x="-4567" y="1510995"/>
            <a:ext cx="8770452" cy="5138105"/>
            <a:chOff x="-4567" y="1622738"/>
            <a:chExt cx="8770452" cy="536385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56B1AAEB-EE9D-4CEA-9462-4546DCAF4C49}"/>
                </a:ext>
              </a:extLst>
            </p:cNvPr>
            <p:cNvSpPr/>
            <p:nvPr/>
          </p:nvSpPr>
          <p:spPr>
            <a:xfrm>
              <a:off x="-4567" y="1622738"/>
              <a:ext cx="2667749" cy="5363859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延期 19">
              <a:extLst>
                <a:ext uri="{FF2B5EF4-FFF2-40B4-BE49-F238E27FC236}">
                  <a16:creationId xmlns:a16="http://schemas.microsoft.com/office/drawing/2014/main" xmlns="" id="{EFF89A29-E99A-46CB-8744-933F3A984094}"/>
                </a:ext>
              </a:extLst>
            </p:cNvPr>
            <p:cNvSpPr/>
            <p:nvPr/>
          </p:nvSpPr>
          <p:spPr>
            <a:xfrm>
              <a:off x="2644142" y="1622738"/>
              <a:ext cx="6121743" cy="5363859"/>
            </a:xfrm>
            <a:prstGeom prst="flowChartDelay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ECFAAEE-FAE9-49B2-83A2-4B8D832D7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DF14F579-1FE2-402F-BED6-DDB0D371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71" y="116243"/>
            <a:ext cx="9414457" cy="1094894"/>
          </a:xfrm>
        </p:spPr>
        <p:txBody>
          <a:bodyPr>
            <a:normAutofit/>
          </a:bodyPr>
          <a:lstStyle>
            <a:lvl1pPr algn="ctr">
              <a:defRPr sz="3600" b="1" spc="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06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7">
            <a:extLst>
              <a:ext uri="{FF2B5EF4-FFF2-40B4-BE49-F238E27FC236}">
                <a16:creationId xmlns="" xmlns:a16="http://schemas.microsoft.com/office/drawing/2014/main" id="{09E5660D-7651-4083-95DB-E5AB9567A45B}"/>
              </a:ext>
            </a:extLst>
          </p:cNvPr>
          <p:cNvSpPr/>
          <p:nvPr userDrawn="1"/>
        </p:nvSpPr>
        <p:spPr>
          <a:xfrm>
            <a:off x="-45919" y="2962907"/>
            <a:ext cx="12283838" cy="13578164"/>
          </a:xfrm>
          <a:custGeom>
            <a:avLst/>
            <a:gdLst>
              <a:gd name="connsiteX0" fmla="*/ 3974172 w 12283838"/>
              <a:gd name="connsiteY0" fmla="*/ 13222564 h 13578164"/>
              <a:gd name="connsiteX1" fmla="*/ 8309667 w 12283838"/>
              <a:gd name="connsiteY1" fmla="*/ 13222564 h 13578164"/>
              <a:gd name="connsiteX2" fmla="*/ 8160785 w 12283838"/>
              <a:gd name="connsiteY2" fmla="*/ 13272940 h 13578164"/>
              <a:gd name="connsiteX3" fmla="*/ 6141920 w 12283838"/>
              <a:gd name="connsiteY3" fmla="*/ 13578164 h 13578164"/>
              <a:gd name="connsiteX4" fmla="*/ 4123054 w 12283838"/>
              <a:gd name="connsiteY4" fmla="*/ 13272940 h 13578164"/>
              <a:gd name="connsiteX5" fmla="*/ 6141920 w 12283838"/>
              <a:gd name="connsiteY5" fmla="*/ 0 h 13578164"/>
              <a:gd name="connsiteX6" fmla="*/ 12261524 w 12283838"/>
              <a:gd name="connsiteY6" fmla="*/ 3845735 h 13578164"/>
              <a:gd name="connsiteX7" fmla="*/ 12283838 w 12283838"/>
              <a:gd name="connsiteY7" fmla="*/ 3895093 h 13578164"/>
              <a:gd name="connsiteX8" fmla="*/ 0 w 12283838"/>
              <a:gd name="connsiteY8" fmla="*/ 3895093 h 13578164"/>
              <a:gd name="connsiteX9" fmla="*/ 22315 w 12283838"/>
              <a:gd name="connsiteY9" fmla="*/ 3845735 h 13578164"/>
              <a:gd name="connsiteX10" fmla="*/ 6141920 w 12283838"/>
              <a:gd name="connsiteY10" fmla="*/ 0 h 1357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83838" h="13578164">
                <a:moveTo>
                  <a:pt x="3974172" y="13222564"/>
                </a:moveTo>
                <a:lnTo>
                  <a:pt x="8309667" y="13222564"/>
                </a:lnTo>
                <a:lnTo>
                  <a:pt x="8160785" y="13272940"/>
                </a:lnTo>
                <a:cubicBezTo>
                  <a:pt x="7523026" y="13471304"/>
                  <a:pt x="6844952" y="13578164"/>
                  <a:pt x="6141920" y="13578164"/>
                </a:cubicBezTo>
                <a:cubicBezTo>
                  <a:pt x="5438887" y="13578164"/>
                  <a:pt x="4760813" y="13471304"/>
                  <a:pt x="4123054" y="13272940"/>
                </a:cubicBezTo>
                <a:close/>
                <a:moveTo>
                  <a:pt x="6141920" y="0"/>
                </a:moveTo>
                <a:cubicBezTo>
                  <a:pt x="8836877" y="0"/>
                  <a:pt x="11165083" y="1570250"/>
                  <a:pt x="12261524" y="3845735"/>
                </a:cubicBezTo>
                <a:lnTo>
                  <a:pt x="12283838" y="3895093"/>
                </a:lnTo>
                <a:lnTo>
                  <a:pt x="0" y="3895093"/>
                </a:lnTo>
                <a:lnTo>
                  <a:pt x="22315" y="3845735"/>
                </a:lnTo>
                <a:cubicBezTo>
                  <a:pt x="1118755" y="1570250"/>
                  <a:pt x="3446962" y="0"/>
                  <a:pt x="61419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ECFAAEE-FAE9-49B2-83A2-4B8D832D7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8DF0E085-7EEF-49BA-B671-0ADF8C468193}"/>
              </a:ext>
            </a:extLst>
          </p:cNvPr>
          <p:cNvGrpSpPr/>
          <p:nvPr userDrawn="1"/>
        </p:nvGrpSpPr>
        <p:grpSpPr>
          <a:xfrm>
            <a:off x="8265441" y="6524067"/>
            <a:ext cx="4007113" cy="215444"/>
            <a:chOff x="3591890" y="6293167"/>
            <a:chExt cx="4007113" cy="215444"/>
          </a:xfrm>
        </p:grpSpPr>
        <p:sp>
          <p:nvSpPr>
            <p:cNvPr id="9" name="PA-文本框 15">
              <a:extLst>
                <a:ext uri="{FF2B5EF4-FFF2-40B4-BE49-F238E27FC236}">
                  <a16:creationId xmlns="" xmlns:a16="http://schemas.microsoft.com/office/drawing/2014/main" id="{939CE67F-7F0B-43A4-BCB3-E1A948A988AB}"/>
                </a:ext>
              </a:extLst>
            </p:cNvPr>
            <p:cNvSpPr txBox="1"/>
            <p:nvPr userDrawn="1">
              <p:custDataLst>
                <p:tags r:id="rId1"/>
              </p:custDataLst>
            </p:nvPr>
          </p:nvSpPr>
          <p:spPr>
            <a:xfrm>
              <a:off x="4037182" y="6293167"/>
              <a:ext cx="35618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800" spc="3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ECCOM NETWORK SYSTEM CO., LTD.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2F691D41-8607-4E4D-83F9-9910B2A1A15B}"/>
                </a:ext>
              </a:extLst>
            </p:cNvPr>
            <p:cNvGrpSpPr/>
            <p:nvPr userDrawn="1"/>
          </p:nvGrpSpPr>
          <p:grpSpPr>
            <a:xfrm>
              <a:off x="3591890" y="6348412"/>
              <a:ext cx="411920" cy="98509"/>
              <a:chOff x="3566490" y="6338972"/>
              <a:chExt cx="451398" cy="107950"/>
            </a:xfrm>
          </p:grpSpPr>
          <p:sp>
            <p:nvSpPr>
              <p:cNvPr id="11" name="任意多边形: 形状 8">
                <a:extLst>
                  <a:ext uri="{FF2B5EF4-FFF2-40B4-BE49-F238E27FC236}">
                    <a16:creationId xmlns="" xmlns:a16="http://schemas.microsoft.com/office/drawing/2014/main" id="{FEADB2A2-295D-41AC-ABED-E3031FE4E406}"/>
                  </a:ext>
                </a:extLst>
              </p:cNvPr>
              <p:cNvSpPr/>
              <p:nvPr userDrawn="1"/>
            </p:nvSpPr>
            <p:spPr>
              <a:xfrm>
                <a:off x="3967088" y="6338972"/>
                <a:ext cx="50800" cy="107950"/>
              </a:xfrm>
              <a:custGeom>
                <a:avLst/>
                <a:gdLst>
                  <a:gd name="connsiteX0" fmla="*/ 0 w 50800"/>
                  <a:gd name="connsiteY0" fmla="*/ 0 h 107950"/>
                  <a:gd name="connsiteX1" fmla="*/ 50800 w 50800"/>
                  <a:gd name="connsiteY1" fmla="*/ 57150 h 107950"/>
                  <a:gd name="connsiteX2" fmla="*/ 0 w 50800"/>
                  <a:gd name="connsiteY2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00" h="107950">
                    <a:moveTo>
                      <a:pt x="0" y="0"/>
                    </a:moveTo>
                    <a:lnTo>
                      <a:pt x="50800" y="57150"/>
                    </a:lnTo>
                    <a:lnTo>
                      <a:pt x="0" y="107950"/>
                    </a:lnTo>
                  </a:path>
                </a:pathLst>
              </a:custGeom>
              <a:noFill/>
              <a:ln w="9525" cap="rnd">
                <a:solidFill>
                  <a:srgbClr val="04B3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9">
                <a:extLst>
                  <a:ext uri="{FF2B5EF4-FFF2-40B4-BE49-F238E27FC236}">
                    <a16:creationId xmlns="" xmlns:a16="http://schemas.microsoft.com/office/drawing/2014/main" id="{05B51FDF-4008-47FC-B8DE-800CC9E57C0A}"/>
                  </a:ext>
                </a:extLst>
              </p:cNvPr>
              <p:cNvSpPr/>
              <p:nvPr userDrawn="1"/>
            </p:nvSpPr>
            <p:spPr>
              <a:xfrm flipH="1">
                <a:off x="3566490" y="6338972"/>
                <a:ext cx="50800" cy="107950"/>
              </a:xfrm>
              <a:custGeom>
                <a:avLst/>
                <a:gdLst>
                  <a:gd name="connsiteX0" fmla="*/ 0 w 50800"/>
                  <a:gd name="connsiteY0" fmla="*/ 0 h 107950"/>
                  <a:gd name="connsiteX1" fmla="*/ 50800 w 50800"/>
                  <a:gd name="connsiteY1" fmla="*/ 57150 h 107950"/>
                  <a:gd name="connsiteX2" fmla="*/ 0 w 50800"/>
                  <a:gd name="connsiteY2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00" h="107950">
                    <a:moveTo>
                      <a:pt x="0" y="0"/>
                    </a:moveTo>
                    <a:lnTo>
                      <a:pt x="50800" y="57150"/>
                    </a:lnTo>
                    <a:lnTo>
                      <a:pt x="0" y="107950"/>
                    </a:lnTo>
                  </a:path>
                </a:pathLst>
              </a:custGeom>
              <a:noFill/>
              <a:ln w="9525" cap="rnd">
                <a:solidFill>
                  <a:srgbClr val="04B3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" name="灯片编号占位符 7">
            <a:extLst>
              <a:ext uri="{FF2B5EF4-FFF2-40B4-BE49-F238E27FC236}">
                <a16:creationId xmlns="" xmlns:a16="http://schemas.microsoft.com/office/drawing/2014/main" id="{7A166795-0939-4FEA-A3E7-39D34346C1CA}"/>
              </a:ext>
            </a:extLst>
          </p:cNvPr>
          <p:cNvSpPr txBox="1">
            <a:spLocks/>
          </p:cNvSpPr>
          <p:nvPr userDrawn="1"/>
        </p:nvSpPr>
        <p:spPr>
          <a:xfrm>
            <a:off x="8265441" y="6448425"/>
            <a:ext cx="41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4F855-4F5D-4559-A7BE-4EC2BD0465B0}" type="slidenum">
              <a:rPr lang="zh-CN" altLang="en-US" sz="900" smtClean="0">
                <a:solidFill>
                  <a:srgbClr val="04B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zh-CN" altLang="en-US" sz="900" dirty="0">
              <a:solidFill>
                <a:srgbClr val="04B3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="" xmlns:a16="http://schemas.microsoft.com/office/drawing/2014/main" id="{DF14F579-1FE2-402F-BED6-DDB0D371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71" y="116243"/>
            <a:ext cx="9414457" cy="1094894"/>
          </a:xfrm>
        </p:spPr>
        <p:txBody>
          <a:bodyPr>
            <a:normAutofit/>
          </a:bodyPr>
          <a:lstStyle>
            <a:lvl1pPr algn="ctr">
              <a:defRPr sz="3600" b="1" spc="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5B7E244C-6B3D-4300-9E21-C6D6215FF910}"/>
              </a:ext>
            </a:extLst>
          </p:cNvPr>
          <p:cNvCxnSpPr>
            <a:cxnSpLocks/>
          </p:cNvCxnSpPr>
          <p:nvPr userDrawn="1"/>
        </p:nvCxnSpPr>
        <p:spPr>
          <a:xfrm>
            <a:off x="5711322" y="1095732"/>
            <a:ext cx="740357" cy="0"/>
          </a:xfrm>
          <a:prstGeom prst="line">
            <a:avLst/>
          </a:prstGeom>
          <a:ln w="57150">
            <a:solidFill>
              <a:srgbClr val="017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5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F14F579-1FE2-402F-BED6-DDB0D371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71" y="116243"/>
            <a:ext cx="9414457" cy="1094894"/>
          </a:xfrm>
        </p:spPr>
        <p:txBody>
          <a:bodyPr>
            <a:normAutofit/>
          </a:bodyPr>
          <a:lstStyle>
            <a:lvl1pPr algn="ctr">
              <a:defRPr sz="3600" b="1" spc="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664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654834" y="6426926"/>
            <a:ext cx="4537166" cy="339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="" xmlns:a16="http://schemas.microsoft.com/office/drawing/2014/main" id="{DF14F579-1FE2-402F-BED6-DDB0D371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71" y="116243"/>
            <a:ext cx="9414457" cy="1094894"/>
          </a:xfrm>
        </p:spPr>
        <p:txBody>
          <a:bodyPr>
            <a:normAutofit/>
          </a:bodyPr>
          <a:lstStyle>
            <a:lvl1pPr algn="ctr">
              <a:defRPr sz="3600" b="1" spc="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895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CF90EE9-0715-482D-AED2-E081FC9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2C54FAD-66C6-4589-9BC5-B8572DA96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971D636-DF75-4AAE-BB38-1E2942114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555F-28B7-4D93-84E6-506AF3F43480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5D1C4C-E5B1-442F-9A7A-B8040458F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DF0E085-7EEF-49BA-B671-0ADF8C468193}"/>
              </a:ext>
            </a:extLst>
          </p:cNvPr>
          <p:cNvGrpSpPr/>
          <p:nvPr userDrawn="1"/>
        </p:nvGrpSpPr>
        <p:grpSpPr>
          <a:xfrm>
            <a:off x="8265441" y="6524067"/>
            <a:ext cx="4007113" cy="215444"/>
            <a:chOff x="3591890" y="6293167"/>
            <a:chExt cx="4007113" cy="215444"/>
          </a:xfrm>
        </p:grpSpPr>
        <p:sp>
          <p:nvSpPr>
            <p:cNvPr id="8" name="PA-文本框 15">
              <a:extLst>
                <a:ext uri="{FF2B5EF4-FFF2-40B4-BE49-F238E27FC236}">
                  <a16:creationId xmlns="" xmlns:a16="http://schemas.microsoft.com/office/drawing/2014/main" id="{939CE67F-7F0B-43A4-BCB3-E1A948A988AB}"/>
                </a:ext>
              </a:extLst>
            </p:cNvPr>
            <p:cNvSpPr txBox="1"/>
            <p:nvPr userDrawn="1">
              <p:custDataLst>
                <p:tags r:id="rId9"/>
              </p:custDataLst>
            </p:nvPr>
          </p:nvSpPr>
          <p:spPr>
            <a:xfrm>
              <a:off x="4037182" y="6293167"/>
              <a:ext cx="35618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800" spc="3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ECCOM NETWORK SYSTEM CO., LTD.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2F691D41-8607-4E4D-83F9-9910B2A1A15B}"/>
                </a:ext>
              </a:extLst>
            </p:cNvPr>
            <p:cNvGrpSpPr/>
            <p:nvPr userDrawn="1"/>
          </p:nvGrpSpPr>
          <p:grpSpPr>
            <a:xfrm>
              <a:off x="3591890" y="6348412"/>
              <a:ext cx="411920" cy="98509"/>
              <a:chOff x="3566490" y="6338972"/>
              <a:chExt cx="451398" cy="107950"/>
            </a:xfrm>
          </p:grpSpPr>
          <p:sp>
            <p:nvSpPr>
              <p:cNvPr id="10" name="任意多边形: 形状 8">
                <a:extLst>
                  <a:ext uri="{FF2B5EF4-FFF2-40B4-BE49-F238E27FC236}">
                    <a16:creationId xmlns="" xmlns:a16="http://schemas.microsoft.com/office/drawing/2014/main" id="{FEADB2A2-295D-41AC-ABED-E3031FE4E406}"/>
                  </a:ext>
                </a:extLst>
              </p:cNvPr>
              <p:cNvSpPr/>
              <p:nvPr userDrawn="1"/>
            </p:nvSpPr>
            <p:spPr>
              <a:xfrm>
                <a:off x="3967088" y="6338972"/>
                <a:ext cx="50800" cy="107950"/>
              </a:xfrm>
              <a:custGeom>
                <a:avLst/>
                <a:gdLst>
                  <a:gd name="connsiteX0" fmla="*/ 0 w 50800"/>
                  <a:gd name="connsiteY0" fmla="*/ 0 h 107950"/>
                  <a:gd name="connsiteX1" fmla="*/ 50800 w 50800"/>
                  <a:gd name="connsiteY1" fmla="*/ 57150 h 107950"/>
                  <a:gd name="connsiteX2" fmla="*/ 0 w 50800"/>
                  <a:gd name="connsiteY2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00" h="107950">
                    <a:moveTo>
                      <a:pt x="0" y="0"/>
                    </a:moveTo>
                    <a:lnTo>
                      <a:pt x="50800" y="57150"/>
                    </a:lnTo>
                    <a:lnTo>
                      <a:pt x="0" y="107950"/>
                    </a:lnTo>
                  </a:path>
                </a:pathLst>
              </a:custGeom>
              <a:noFill/>
              <a:ln w="9525" cap="rnd">
                <a:solidFill>
                  <a:srgbClr val="04B3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: 形状 9">
                <a:extLst>
                  <a:ext uri="{FF2B5EF4-FFF2-40B4-BE49-F238E27FC236}">
                    <a16:creationId xmlns="" xmlns:a16="http://schemas.microsoft.com/office/drawing/2014/main" id="{05B51FDF-4008-47FC-B8DE-800CC9E57C0A}"/>
                  </a:ext>
                </a:extLst>
              </p:cNvPr>
              <p:cNvSpPr/>
              <p:nvPr userDrawn="1"/>
            </p:nvSpPr>
            <p:spPr>
              <a:xfrm flipH="1">
                <a:off x="3566490" y="6338972"/>
                <a:ext cx="50800" cy="107950"/>
              </a:xfrm>
              <a:custGeom>
                <a:avLst/>
                <a:gdLst>
                  <a:gd name="connsiteX0" fmla="*/ 0 w 50800"/>
                  <a:gd name="connsiteY0" fmla="*/ 0 h 107950"/>
                  <a:gd name="connsiteX1" fmla="*/ 50800 w 50800"/>
                  <a:gd name="connsiteY1" fmla="*/ 57150 h 107950"/>
                  <a:gd name="connsiteX2" fmla="*/ 0 w 50800"/>
                  <a:gd name="connsiteY2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00" h="107950">
                    <a:moveTo>
                      <a:pt x="0" y="0"/>
                    </a:moveTo>
                    <a:lnTo>
                      <a:pt x="50800" y="57150"/>
                    </a:lnTo>
                    <a:lnTo>
                      <a:pt x="0" y="107950"/>
                    </a:lnTo>
                  </a:path>
                </a:pathLst>
              </a:custGeom>
              <a:noFill/>
              <a:ln w="9525" cap="rnd">
                <a:solidFill>
                  <a:srgbClr val="04B3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" name="灯片编号占位符 7">
            <a:extLst>
              <a:ext uri="{FF2B5EF4-FFF2-40B4-BE49-F238E27FC236}">
                <a16:creationId xmlns="" xmlns:a16="http://schemas.microsoft.com/office/drawing/2014/main" id="{7A166795-0939-4FEA-A3E7-39D34346C1CA}"/>
              </a:ext>
            </a:extLst>
          </p:cNvPr>
          <p:cNvSpPr txBox="1">
            <a:spLocks/>
          </p:cNvSpPr>
          <p:nvPr userDrawn="1"/>
        </p:nvSpPr>
        <p:spPr>
          <a:xfrm>
            <a:off x="8265441" y="6448425"/>
            <a:ext cx="41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4F855-4F5D-4559-A7BE-4EC2BD0465B0}" type="slidenum">
              <a:rPr lang="zh-CN" altLang="en-US" sz="900" smtClean="0">
                <a:solidFill>
                  <a:srgbClr val="04B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zh-CN" altLang="en-US" sz="900" dirty="0">
              <a:solidFill>
                <a:srgbClr val="04B3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FEDAD16-3320-439C-93EA-3D44C9CE68F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323850"/>
            <a:ext cx="838200" cy="312657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>
            <a:off x="12192000" y="4001294"/>
            <a:ext cx="1971846" cy="2594328"/>
            <a:chOff x="12216278" y="2262477"/>
            <a:chExt cx="1982916" cy="305278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26" name="矩形 5">
                <a:extLst>
                  <a:ext uri="{FF2B5EF4-FFF2-40B4-BE49-F238E27FC236}">
                    <a16:creationId xmlns=""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00685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RGB  0/104/87</a:t>
                </a:r>
              </a:p>
            </p:txBody>
          </p:sp>
          <p:sp>
            <p:nvSpPr>
              <p:cNvPr id="27" name="矩形 9">
                <a:extLst>
                  <a:ext uri="{FF2B5EF4-FFF2-40B4-BE49-F238E27FC236}">
                    <a16:creationId xmlns=""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D312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RGB 211/18/69</a:t>
                </a:r>
              </a:p>
            </p:txBody>
          </p:sp>
          <p:sp>
            <p:nvSpPr>
              <p:cNvPr id="28" name="文本框 31">
                <a:extLst>
                  <a:ext uri="{FF2B5EF4-FFF2-40B4-BE49-F238E27FC236}">
                    <a16:creationId xmlns=""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26898" y="2207613"/>
                <a:ext cx="38472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12216278" y="3080825"/>
              <a:ext cx="1957098" cy="2234432"/>
              <a:chOff x="12216278" y="3080825"/>
              <a:chExt cx="1957098" cy="2234432"/>
            </a:xfrm>
          </p:grpSpPr>
          <p:sp>
            <p:nvSpPr>
              <p:cNvPr id="17" name="矩形 12">
                <a:extLst>
                  <a:ext uri="{FF2B5EF4-FFF2-40B4-BE49-F238E27FC236}">
                    <a16:creationId xmlns=""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3EB3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mr-IN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62/179/156</a:t>
                </a:r>
                <a:endParaRPr kumimoji="1" lang="mr-IN" altLang="zh-CN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8" name="矩形 13">
                <a:extLst>
                  <a:ext uri="{FF2B5EF4-FFF2-40B4-BE49-F238E27FC236}">
                    <a16:creationId xmlns=""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0172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mr-IN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1/114/96</a:t>
                </a:r>
                <a:endParaRPr kumimoji="1" lang="mr-IN" altLang="zh-CN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" name="文本框 15">
                <a:extLst>
                  <a:ext uri="{FF2B5EF4-FFF2-40B4-BE49-F238E27FC236}">
                    <a16:creationId xmlns=""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80825"/>
                <a:ext cx="56938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20" name="矩形 17">
                <a:extLst>
                  <a:ext uri="{FF2B5EF4-FFF2-40B4-BE49-F238E27FC236}">
                    <a16:creationId xmlns="" xmlns:a16="http://schemas.microsoft.com/office/drawing/2014/main" id="{C1423292-FF2F-A74C-943E-1C3C4753409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3491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mr-IN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52/145/130</a:t>
                </a:r>
                <a:endParaRPr kumimoji="1" lang="mr-IN" altLang="zh-CN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" name="矩形 22">
                <a:extLst>
                  <a:ext uri="{FF2B5EF4-FFF2-40B4-BE49-F238E27FC236}">
                    <a16:creationId xmlns="" xmlns:a16="http://schemas.microsoft.com/office/drawing/2014/main" id="{14EE21FB-1D92-0241-ABA5-5E9A6AEE0DC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315636" y="4852585"/>
                <a:ext cx="885201" cy="462672"/>
              </a:xfrm>
              <a:prstGeom prst="rect">
                <a:avLst/>
              </a:prstGeom>
              <a:solidFill>
                <a:srgbClr val="DDDDD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mr-IN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2" name="矩形 12">
                <a:extLst>
                  <a:ext uri="{FF2B5EF4-FFF2-40B4-BE49-F238E27FC236}">
                    <a16:creationId xmlns=""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AAE4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mr-IN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170/228/180</a:t>
                </a:r>
                <a:endParaRPr kumimoji="1" lang="mr-IN" altLang="zh-CN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3" name="矩形 13">
                <a:extLst>
                  <a:ext uri="{FF2B5EF4-FFF2-40B4-BE49-F238E27FC236}">
                    <a16:creationId xmlns=""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6BC3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mr-IN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107/195/156</a:t>
                </a:r>
                <a:endParaRPr kumimoji="1" lang="mr-IN" altLang="zh-CN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" name="矩形 17">
                <a:extLst>
                  <a:ext uri="{FF2B5EF4-FFF2-40B4-BE49-F238E27FC236}">
                    <a16:creationId xmlns="" xmlns:a16="http://schemas.microsoft.com/office/drawing/2014/main" id="{61890D59-CF8B-1449-A836-3A304EC9A907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mr-IN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165/165/165</a:t>
                </a:r>
                <a:endParaRPr kumimoji="1" lang="mr-IN" altLang="zh-CN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" name="矩形 22">
                <a:extLst>
                  <a:ext uri="{FF2B5EF4-FFF2-40B4-BE49-F238E27FC236}">
                    <a16:creationId xmlns="" xmlns:a16="http://schemas.microsoft.com/office/drawing/2014/main" id="{238BAC2A-AE09-A84D-875D-8472236D6610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3288171" y="4852585"/>
                <a:ext cx="885201" cy="462672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rgbClr val="666666">
                    <a:lumMod val="10000"/>
                    <a:lumOff val="90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mr-IN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198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3" r:id="rId3"/>
    <p:sldLayoutId id="2147483664" r:id="rId4"/>
    <p:sldLayoutId id="2147483665" r:id="rId5"/>
    <p:sldLayoutId id="2147483661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857986E-D5E0-4BFE-A2FB-120EBFEFB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b="20507"/>
          <a:stretch/>
        </p:blipFill>
        <p:spPr>
          <a:xfrm>
            <a:off x="-32084" y="-82690"/>
            <a:ext cx="12224084" cy="696475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C6F2897-5EFF-4079-8309-567FA2D0A445}"/>
              </a:ext>
            </a:extLst>
          </p:cNvPr>
          <p:cNvSpPr/>
          <p:nvPr/>
        </p:nvSpPr>
        <p:spPr>
          <a:xfrm>
            <a:off x="-32084" y="-82690"/>
            <a:ext cx="12224084" cy="6986788"/>
          </a:xfrm>
          <a:prstGeom prst="rect">
            <a:avLst/>
          </a:prstGeom>
          <a:solidFill>
            <a:srgbClr val="01726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="" xmlns:a16="http://schemas.microsoft.com/office/drawing/2014/main" id="{C9FA206B-17B0-40E9-8F45-EEDF6F745588}"/>
              </a:ext>
            </a:extLst>
          </p:cNvPr>
          <p:cNvSpPr/>
          <p:nvPr/>
        </p:nvSpPr>
        <p:spPr>
          <a:xfrm flipH="1">
            <a:off x="964067" y="4414147"/>
            <a:ext cx="4860219" cy="276999"/>
          </a:xfrm>
          <a:prstGeom prst="parallelogram">
            <a:avLst/>
          </a:prstGeom>
          <a:gradFill flip="none" rotWithShape="1">
            <a:gsLst>
              <a:gs pos="19000">
                <a:srgbClr val="06BD48">
                  <a:alpha val="57000"/>
                </a:srgbClr>
              </a:gs>
              <a:gs pos="81000">
                <a:srgbClr val="61EFDE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5" name="PA-标题 1">
            <a:extLst>
              <a:ext uri="{FF2B5EF4-FFF2-40B4-BE49-F238E27FC236}">
                <a16:creationId xmlns="" xmlns:a16="http://schemas.microsoft.com/office/drawing/2014/main" id="{E9B38D30-72A7-4730-A94A-237E8B2B1D1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23389" y="4358713"/>
            <a:ext cx="4378928" cy="45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spc="3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洞悉行业价值，构建数智未来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8C7DA70E-D333-4C26-AAE1-2E97369E26F3}"/>
              </a:ext>
            </a:extLst>
          </p:cNvPr>
          <p:cNvSpPr txBox="1"/>
          <p:nvPr/>
        </p:nvSpPr>
        <p:spPr>
          <a:xfrm>
            <a:off x="917902" y="3054080"/>
            <a:ext cx="494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此处输入副标题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8BCD2DF0-E75B-42B7-98FC-93D7FB1A9A35}"/>
              </a:ext>
            </a:extLst>
          </p:cNvPr>
          <p:cNvSpPr/>
          <p:nvPr/>
        </p:nvSpPr>
        <p:spPr>
          <a:xfrm>
            <a:off x="917902" y="2048821"/>
            <a:ext cx="8729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7194080-A147-42DA-9C34-6EB8F0F5D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426264" y="281567"/>
            <a:ext cx="1359749" cy="50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9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6195ED0-83E5-45AC-93E4-1F97A715B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89"/>
            <a:ext cx="4377861" cy="68576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3A9D923-BF9B-4423-B3FC-DBB8D3FD75D7}"/>
              </a:ext>
            </a:extLst>
          </p:cNvPr>
          <p:cNvSpPr txBox="1"/>
          <p:nvPr/>
        </p:nvSpPr>
        <p:spPr>
          <a:xfrm>
            <a:off x="1157707" y="1275009"/>
            <a:ext cx="2331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</a:rPr>
              <a:t>目录</a:t>
            </a:r>
            <a:endParaRPr lang="en-US" altLang="zh-CN" sz="72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CONTENTS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圆角矩形 3">
            <a:extLst>
              <a:ext uri="{FF2B5EF4-FFF2-40B4-BE49-F238E27FC236}">
                <a16:creationId xmlns="" xmlns:a16="http://schemas.microsoft.com/office/drawing/2014/main" id="{ED75BB84-7334-49F2-8CF0-9693E1F6D820}"/>
              </a:ext>
            </a:extLst>
          </p:cNvPr>
          <p:cNvSpPr/>
          <p:nvPr/>
        </p:nvSpPr>
        <p:spPr>
          <a:xfrm>
            <a:off x="5541608" y="1472305"/>
            <a:ext cx="4602635" cy="71658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4C919D5D-ADD8-4B10-93AF-71A87F68B02E}"/>
              </a:ext>
            </a:extLst>
          </p:cNvPr>
          <p:cNvSpPr/>
          <p:nvPr/>
        </p:nvSpPr>
        <p:spPr>
          <a:xfrm>
            <a:off x="5669904" y="1563914"/>
            <a:ext cx="533371" cy="533371"/>
          </a:xfrm>
          <a:prstGeom prst="ellipse">
            <a:avLst/>
          </a:prstGeom>
          <a:solidFill>
            <a:srgbClr val="6BC396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rgbClr val="6BC396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defTabSz="914354"/>
            <a:r>
              <a:rPr lang="en-US" altLang="zh-CN" sz="2000" b="1" dirty="0">
                <a:solidFill>
                  <a:schemeClr val="bg1"/>
                </a:solidFill>
                <a:sym typeface="Arial" panose="020B0604020202020204" pitchFamily="34" charset="0"/>
              </a:rPr>
              <a:t>01</a:t>
            </a:r>
            <a:endParaRPr lang="zh-CN" altLang="en-US" sz="20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" name="MH_Entry_1">
            <a:extLst>
              <a:ext uri="{FF2B5EF4-FFF2-40B4-BE49-F238E27FC236}">
                <a16:creationId xmlns="" xmlns:a16="http://schemas.microsoft.com/office/drawing/2014/main" id="{3833E9B9-764A-4C51-8DD5-A4D6E8F7D3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39424" y="1626312"/>
            <a:ext cx="2338647" cy="40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138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27">
            <a:extLst>
              <a:ext uri="{FF2B5EF4-FFF2-40B4-BE49-F238E27FC236}">
                <a16:creationId xmlns="" xmlns:a16="http://schemas.microsoft.com/office/drawing/2014/main" id="{A72F75C4-910D-4F86-97C9-DA5A1A386BD4}"/>
              </a:ext>
            </a:extLst>
          </p:cNvPr>
          <p:cNvSpPr/>
          <p:nvPr/>
        </p:nvSpPr>
        <p:spPr>
          <a:xfrm>
            <a:off x="5541608" y="2576005"/>
            <a:ext cx="4602635" cy="71658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860F683F-3AC5-451C-93FC-D343850852A7}"/>
              </a:ext>
            </a:extLst>
          </p:cNvPr>
          <p:cNvSpPr/>
          <p:nvPr/>
        </p:nvSpPr>
        <p:spPr>
          <a:xfrm>
            <a:off x="5669904" y="2667614"/>
            <a:ext cx="533371" cy="533371"/>
          </a:xfrm>
          <a:prstGeom prst="ellipse">
            <a:avLst/>
          </a:prstGeom>
          <a:solidFill>
            <a:srgbClr val="3EB39C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rgbClr val="3EB39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defTabSz="914354"/>
            <a:r>
              <a:rPr lang="en-US" altLang="zh-CN" sz="2000" b="1" dirty="0">
                <a:solidFill>
                  <a:schemeClr val="bg1"/>
                </a:solidFill>
                <a:sym typeface="Arial" panose="020B0604020202020204" pitchFamily="34" charset="0"/>
              </a:rPr>
              <a:t>02</a:t>
            </a:r>
            <a:endParaRPr lang="zh-CN" altLang="en-US" sz="20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5" name="MH_Entry_2">
            <a:extLst>
              <a:ext uri="{FF2B5EF4-FFF2-40B4-BE49-F238E27FC236}">
                <a16:creationId xmlns="" xmlns:a16="http://schemas.microsoft.com/office/drawing/2014/main" id="{8D917474-69EE-4F2F-BF80-EF28B99AF6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39424" y="2730012"/>
            <a:ext cx="2338647" cy="40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138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30">
            <a:extLst>
              <a:ext uri="{FF2B5EF4-FFF2-40B4-BE49-F238E27FC236}">
                <a16:creationId xmlns="" xmlns:a16="http://schemas.microsoft.com/office/drawing/2014/main" id="{7B6FFE74-2341-401F-B434-E6F33F74574B}"/>
              </a:ext>
            </a:extLst>
          </p:cNvPr>
          <p:cNvSpPr/>
          <p:nvPr/>
        </p:nvSpPr>
        <p:spPr>
          <a:xfrm>
            <a:off x="5541608" y="3679705"/>
            <a:ext cx="4602635" cy="71658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65842020-5D13-4AAB-814E-482185C6CEC0}"/>
              </a:ext>
            </a:extLst>
          </p:cNvPr>
          <p:cNvSpPr/>
          <p:nvPr/>
        </p:nvSpPr>
        <p:spPr>
          <a:xfrm>
            <a:off x="5669904" y="3771314"/>
            <a:ext cx="533371" cy="533371"/>
          </a:xfrm>
          <a:prstGeom prst="ellipse">
            <a:avLst/>
          </a:prstGeom>
          <a:solidFill>
            <a:srgbClr val="34918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rgbClr val="34918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defTabSz="914354"/>
            <a:r>
              <a:rPr lang="en-US" altLang="zh-CN" sz="2000" b="1" dirty="0">
                <a:solidFill>
                  <a:schemeClr val="bg1"/>
                </a:solidFill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6" name="MH_Entry_3">
            <a:extLst>
              <a:ext uri="{FF2B5EF4-FFF2-40B4-BE49-F238E27FC236}">
                <a16:creationId xmlns="" xmlns:a16="http://schemas.microsoft.com/office/drawing/2014/main" id="{F480AAC8-E169-46E4-8339-DD7DD40E4B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39424" y="3833712"/>
            <a:ext cx="2338647" cy="40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138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3">
            <a:extLst>
              <a:ext uri="{FF2B5EF4-FFF2-40B4-BE49-F238E27FC236}">
                <a16:creationId xmlns="" xmlns:a16="http://schemas.microsoft.com/office/drawing/2014/main" id="{C0ABC29D-A3E9-4C17-BEE5-F8E48E8722CA}"/>
              </a:ext>
            </a:extLst>
          </p:cNvPr>
          <p:cNvSpPr/>
          <p:nvPr/>
        </p:nvSpPr>
        <p:spPr>
          <a:xfrm>
            <a:off x="5541608" y="4783406"/>
            <a:ext cx="4602635" cy="71658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384C70CF-B141-4F3E-8027-C711FC906755}"/>
              </a:ext>
            </a:extLst>
          </p:cNvPr>
          <p:cNvSpPr/>
          <p:nvPr/>
        </p:nvSpPr>
        <p:spPr>
          <a:xfrm>
            <a:off x="5669904" y="4875015"/>
            <a:ext cx="533371" cy="533371"/>
          </a:xfrm>
          <a:prstGeom prst="ellipse">
            <a:avLst/>
          </a:prstGeom>
          <a:solidFill>
            <a:srgbClr val="B0B0B0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defTabSz="914354"/>
            <a:r>
              <a:rPr lang="en-US" altLang="zh-CN" sz="2000" b="1" dirty="0">
                <a:solidFill>
                  <a:schemeClr val="bg1"/>
                </a:solidFill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MH_Entry_4">
            <a:extLst>
              <a:ext uri="{FF2B5EF4-FFF2-40B4-BE49-F238E27FC236}">
                <a16:creationId xmlns="" xmlns:a16="http://schemas.microsoft.com/office/drawing/2014/main" id="{2BF34013-BBA5-4B55-824A-4DF6C1A4FC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39424" y="4937413"/>
            <a:ext cx="2338647" cy="40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138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8509D3E-8E0F-4B78-A23B-9C50897AAA32}"/>
              </a:ext>
            </a:extLst>
          </p:cNvPr>
          <p:cNvSpPr txBox="1"/>
          <p:nvPr/>
        </p:nvSpPr>
        <p:spPr>
          <a:xfrm>
            <a:off x="1848528" y="2823565"/>
            <a:ext cx="8428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间隔页</a:t>
            </a:r>
            <a:endParaRPr lang="en-US" altLang="zh-CN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A4A0149E-8E6B-48C5-8750-E0C29C67EE89}"/>
              </a:ext>
            </a:extLst>
          </p:cNvPr>
          <p:cNvGrpSpPr/>
          <p:nvPr/>
        </p:nvGrpSpPr>
        <p:grpSpPr>
          <a:xfrm flipH="1">
            <a:off x="-11265" y="5599249"/>
            <a:ext cx="12211052" cy="1781174"/>
            <a:chOff x="-19050" y="4912495"/>
            <a:chExt cx="12211052" cy="1945505"/>
          </a:xfrm>
        </p:grpSpPr>
        <p:sp>
          <p:nvSpPr>
            <p:cNvPr id="15" name="任意多边形: 形状 14">
              <a:extLst>
                <a:ext uri="{FF2B5EF4-FFF2-40B4-BE49-F238E27FC236}">
                  <a16:creationId xmlns="" xmlns:a16="http://schemas.microsoft.com/office/drawing/2014/main" id="{08B114BD-AE50-46C8-87EC-58ECA5F442E0}"/>
                </a:ext>
              </a:extLst>
            </p:cNvPr>
            <p:cNvSpPr/>
            <p:nvPr/>
          </p:nvSpPr>
          <p:spPr>
            <a:xfrm>
              <a:off x="-9523" y="4912495"/>
              <a:ext cx="12201525" cy="1945503"/>
            </a:xfrm>
            <a:custGeom>
              <a:avLst/>
              <a:gdLst>
                <a:gd name="connsiteX0" fmla="*/ 9896750 w 12201525"/>
                <a:gd name="connsiteY0" fmla="*/ 1 h 2314573"/>
                <a:gd name="connsiteX1" fmla="*/ 12201525 w 12201525"/>
                <a:gd name="connsiteY1" fmla="*/ 675342 h 2314573"/>
                <a:gd name="connsiteX2" fmla="*/ 12201525 w 12201525"/>
                <a:gd name="connsiteY2" fmla="*/ 2314573 h 2314573"/>
                <a:gd name="connsiteX3" fmla="*/ 0 w 12201525"/>
                <a:gd name="connsiteY3" fmla="*/ 2314573 h 2314573"/>
                <a:gd name="connsiteX4" fmla="*/ 0 w 12201525"/>
                <a:gd name="connsiteY4" fmla="*/ 903867 h 2314573"/>
                <a:gd name="connsiteX5" fmla="*/ 33956 w 12201525"/>
                <a:gd name="connsiteY5" fmla="*/ 916591 h 2314573"/>
                <a:gd name="connsiteX6" fmla="*/ 1008266 w 12201525"/>
                <a:gd name="connsiteY6" fmla="*/ 1164109 h 2314573"/>
                <a:gd name="connsiteX7" fmla="*/ 3365251 w 12201525"/>
                <a:gd name="connsiteY7" fmla="*/ 225131 h 2314573"/>
                <a:gd name="connsiteX8" fmla="*/ 6845621 w 12201525"/>
                <a:gd name="connsiteY8" fmla="*/ 1056292 h 2314573"/>
                <a:gd name="connsiteX9" fmla="*/ 9726595 w 12201525"/>
                <a:gd name="connsiteY9" fmla="*/ 5798 h 2314573"/>
                <a:gd name="connsiteX10" fmla="*/ 9896750 w 12201525"/>
                <a:gd name="connsiteY10" fmla="*/ 1 h 231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01525" h="2314573">
                  <a:moveTo>
                    <a:pt x="9896750" y="1"/>
                  </a:moveTo>
                  <a:cubicBezTo>
                    <a:pt x="10760245" y="634"/>
                    <a:pt x="11796690" y="431839"/>
                    <a:pt x="12201525" y="675342"/>
                  </a:cubicBezTo>
                  <a:lnTo>
                    <a:pt x="12201525" y="2314573"/>
                  </a:lnTo>
                  <a:lnTo>
                    <a:pt x="0" y="2314573"/>
                  </a:lnTo>
                  <a:lnTo>
                    <a:pt x="0" y="903867"/>
                  </a:lnTo>
                  <a:lnTo>
                    <a:pt x="33956" y="916591"/>
                  </a:lnTo>
                  <a:cubicBezTo>
                    <a:pt x="256598" y="1009837"/>
                    <a:pt x="601055" y="1243636"/>
                    <a:pt x="1008266" y="1164109"/>
                  </a:cubicBezTo>
                  <a:cubicBezTo>
                    <a:pt x="1600574" y="1048434"/>
                    <a:pt x="2540274" y="377125"/>
                    <a:pt x="3365251" y="225131"/>
                  </a:cubicBezTo>
                  <a:cubicBezTo>
                    <a:pt x="4190227" y="73137"/>
                    <a:pt x="5804733" y="967789"/>
                    <a:pt x="6845621" y="1056292"/>
                  </a:cubicBezTo>
                  <a:cubicBezTo>
                    <a:pt x="7886510" y="1144795"/>
                    <a:pt x="8833944" y="69290"/>
                    <a:pt x="9726595" y="5798"/>
                  </a:cubicBezTo>
                  <a:cubicBezTo>
                    <a:pt x="9782386" y="1830"/>
                    <a:pt x="9839183" y="-42"/>
                    <a:pt x="989675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31749">
                    <a:alpha val="40000"/>
                  </a:srgbClr>
                </a:gs>
                <a:gs pos="100000">
                  <a:srgbClr val="01726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矩形 8">
              <a:extLst>
                <a:ext uri="{FF2B5EF4-FFF2-40B4-BE49-F238E27FC236}">
                  <a16:creationId xmlns="" xmlns:a16="http://schemas.microsoft.com/office/drawing/2014/main" id="{917C1DC2-48B4-4A94-842A-18D359407FBA}"/>
                </a:ext>
              </a:extLst>
            </p:cNvPr>
            <p:cNvSpPr/>
            <p:nvPr/>
          </p:nvSpPr>
          <p:spPr>
            <a:xfrm>
              <a:off x="-19050" y="5306114"/>
              <a:ext cx="12211050" cy="1551885"/>
            </a:xfrm>
            <a:custGeom>
              <a:avLst/>
              <a:gdLst>
                <a:gd name="connsiteX0" fmla="*/ 0 w 12192000"/>
                <a:gd name="connsiteY0" fmla="*/ 0 h 1181100"/>
                <a:gd name="connsiteX1" fmla="*/ 12192000 w 12192000"/>
                <a:gd name="connsiteY1" fmla="*/ 0 h 1181100"/>
                <a:gd name="connsiteX2" fmla="*/ 12192000 w 12192000"/>
                <a:gd name="connsiteY2" fmla="*/ 1181100 h 1181100"/>
                <a:gd name="connsiteX3" fmla="*/ 0 w 12192000"/>
                <a:gd name="connsiteY3" fmla="*/ 1181100 h 1181100"/>
                <a:gd name="connsiteX4" fmla="*/ 0 w 12192000"/>
                <a:gd name="connsiteY4" fmla="*/ 0 h 1181100"/>
                <a:gd name="connsiteX0" fmla="*/ 0 w 12211050"/>
                <a:gd name="connsiteY0" fmla="*/ 542925 h 1181100"/>
                <a:gd name="connsiteX1" fmla="*/ 12211050 w 12211050"/>
                <a:gd name="connsiteY1" fmla="*/ 0 h 1181100"/>
                <a:gd name="connsiteX2" fmla="*/ 12211050 w 12211050"/>
                <a:gd name="connsiteY2" fmla="*/ 1181100 h 1181100"/>
                <a:gd name="connsiteX3" fmla="*/ 19050 w 12211050"/>
                <a:gd name="connsiteY3" fmla="*/ 1181100 h 1181100"/>
                <a:gd name="connsiteX4" fmla="*/ 0 w 12211050"/>
                <a:gd name="connsiteY4" fmla="*/ 542925 h 1181100"/>
                <a:gd name="connsiteX0" fmla="*/ 0 w 12211050"/>
                <a:gd name="connsiteY0" fmla="*/ 542925 h 1181100"/>
                <a:gd name="connsiteX1" fmla="*/ 3790950 w 12211050"/>
                <a:gd name="connsiteY1" fmla="*/ 390525 h 1181100"/>
                <a:gd name="connsiteX2" fmla="*/ 12211050 w 12211050"/>
                <a:gd name="connsiteY2" fmla="*/ 0 h 1181100"/>
                <a:gd name="connsiteX3" fmla="*/ 12211050 w 12211050"/>
                <a:gd name="connsiteY3" fmla="*/ 1181100 h 1181100"/>
                <a:gd name="connsiteX4" fmla="*/ 19050 w 12211050"/>
                <a:gd name="connsiteY4" fmla="*/ 1181100 h 1181100"/>
                <a:gd name="connsiteX5" fmla="*/ 0 w 12211050"/>
                <a:gd name="connsiteY5" fmla="*/ 542925 h 1181100"/>
                <a:gd name="connsiteX0" fmla="*/ 0 w 12211050"/>
                <a:gd name="connsiteY0" fmla="*/ 542925 h 1181100"/>
                <a:gd name="connsiteX1" fmla="*/ 3581400 w 12211050"/>
                <a:gd name="connsiteY1" fmla="*/ 28575 h 1181100"/>
                <a:gd name="connsiteX2" fmla="*/ 12211050 w 12211050"/>
                <a:gd name="connsiteY2" fmla="*/ 0 h 1181100"/>
                <a:gd name="connsiteX3" fmla="*/ 12211050 w 12211050"/>
                <a:gd name="connsiteY3" fmla="*/ 1181100 h 1181100"/>
                <a:gd name="connsiteX4" fmla="*/ 19050 w 12211050"/>
                <a:gd name="connsiteY4" fmla="*/ 1181100 h 1181100"/>
                <a:gd name="connsiteX5" fmla="*/ 0 w 12211050"/>
                <a:gd name="connsiteY5" fmla="*/ 542925 h 1181100"/>
                <a:gd name="connsiteX0" fmla="*/ 0 w 12211050"/>
                <a:gd name="connsiteY0" fmla="*/ 642163 h 1280338"/>
                <a:gd name="connsiteX1" fmla="*/ 3581400 w 12211050"/>
                <a:gd name="connsiteY1" fmla="*/ 127813 h 1280338"/>
                <a:gd name="connsiteX2" fmla="*/ 12211050 w 12211050"/>
                <a:gd name="connsiteY2" fmla="*/ 99238 h 1280338"/>
                <a:gd name="connsiteX3" fmla="*/ 12211050 w 12211050"/>
                <a:gd name="connsiteY3" fmla="*/ 1280338 h 1280338"/>
                <a:gd name="connsiteX4" fmla="*/ 19050 w 12211050"/>
                <a:gd name="connsiteY4" fmla="*/ 1280338 h 1280338"/>
                <a:gd name="connsiteX5" fmla="*/ 0 w 12211050"/>
                <a:gd name="connsiteY5" fmla="*/ 642163 h 1280338"/>
                <a:gd name="connsiteX0" fmla="*/ 0 w 12211050"/>
                <a:gd name="connsiteY0" fmla="*/ 649529 h 1287704"/>
                <a:gd name="connsiteX1" fmla="*/ 3581400 w 12211050"/>
                <a:gd name="connsiteY1" fmla="*/ 135179 h 1287704"/>
                <a:gd name="connsiteX2" fmla="*/ 6000750 w 12211050"/>
                <a:gd name="connsiteY2" fmla="*/ 58979 h 1287704"/>
                <a:gd name="connsiteX3" fmla="*/ 12211050 w 12211050"/>
                <a:gd name="connsiteY3" fmla="*/ 106604 h 1287704"/>
                <a:gd name="connsiteX4" fmla="*/ 12211050 w 12211050"/>
                <a:gd name="connsiteY4" fmla="*/ 1287704 h 1287704"/>
                <a:gd name="connsiteX5" fmla="*/ 19050 w 12211050"/>
                <a:gd name="connsiteY5" fmla="*/ 1287704 h 1287704"/>
                <a:gd name="connsiteX6" fmla="*/ 0 w 12211050"/>
                <a:gd name="connsiteY6" fmla="*/ 649529 h 1287704"/>
                <a:gd name="connsiteX0" fmla="*/ 0 w 12211050"/>
                <a:gd name="connsiteY0" fmla="*/ 572549 h 1210724"/>
                <a:gd name="connsiteX1" fmla="*/ 3581400 w 12211050"/>
                <a:gd name="connsiteY1" fmla="*/ 58199 h 1210724"/>
                <a:gd name="connsiteX2" fmla="*/ 6657975 w 12211050"/>
                <a:gd name="connsiteY2" fmla="*/ 753524 h 1210724"/>
                <a:gd name="connsiteX3" fmla="*/ 12211050 w 12211050"/>
                <a:gd name="connsiteY3" fmla="*/ 29624 h 1210724"/>
                <a:gd name="connsiteX4" fmla="*/ 12211050 w 12211050"/>
                <a:gd name="connsiteY4" fmla="*/ 1210724 h 1210724"/>
                <a:gd name="connsiteX5" fmla="*/ 19050 w 12211050"/>
                <a:gd name="connsiteY5" fmla="*/ 1210724 h 1210724"/>
                <a:gd name="connsiteX6" fmla="*/ 0 w 12211050"/>
                <a:gd name="connsiteY6" fmla="*/ 572549 h 1210724"/>
                <a:gd name="connsiteX0" fmla="*/ 0 w 12211050"/>
                <a:gd name="connsiteY0" fmla="*/ 597739 h 1235914"/>
                <a:gd name="connsiteX1" fmla="*/ 3581400 w 12211050"/>
                <a:gd name="connsiteY1" fmla="*/ 83389 h 1235914"/>
                <a:gd name="connsiteX2" fmla="*/ 6657975 w 12211050"/>
                <a:gd name="connsiteY2" fmla="*/ 778714 h 1235914"/>
                <a:gd name="connsiteX3" fmla="*/ 10077450 w 12211050"/>
                <a:gd name="connsiteY3" fmla="*/ 254839 h 1235914"/>
                <a:gd name="connsiteX4" fmla="*/ 12211050 w 12211050"/>
                <a:gd name="connsiteY4" fmla="*/ 54814 h 1235914"/>
                <a:gd name="connsiteX5" fmla="*/ 12211050 w 12211050"/>
                <a:gd name="connsiteY5" fmla="*/ 1235914 h 1235914"/>
                <a:gd name="connsiteX6" fmla="*/ 19050 w 12211050"/>
                <a:gd name="connsiteY6" fmla="*/ 1235914 h 1235914"/>
                <a:gd name="connsiteX7" fmla="*/ 0 w 12211050"/>
                <a:gd name="connsiteY7" fmla="*/ 597739 h 1235914"/>
                <a:gd name="connsiteX0" fmla="*/ 0 w 12211050"/>
                <a:gd name="connsiteY0" fmla="*/ 835393 h 1473568"/>
                <a:gd name="connsiteX1" fmla="*/ 3581400 w 12211050"/>
                <a:gd name="connsiteY1" fmla="*/ 321043 h 1473568"/>
                <a:gd name="connsiteX2" fmla="*/ 6657975 w 12211050"/>
                <a:gd name="connsiteY2" fmla="*/ 1016368 h 1473568"/>
                <a:gd name="connsiteX3" fmla="*/ 9744075 w 12211050"/>
                <a:gd name="connsiteY3" fmla="*/ 35293 h 1473568"/>
                <a:gd name="connsiteX4" fmla="*/ 12211050 w 12211050"/>
                <a:gd name="connsiteY4" fmla="*/ 292468 h 1473568"/>
                <a:gd name="connsiteX5" fmla="*/ 12211050 w 12211050"/>
                <a:gd name="connsiteY5" fmla="*/ 1473568 h 1473568"/>
                <a:gd name="connsiteX6" fmla="*/ 19050 w 12211050"/>
                <a:gd name="connsiteY6" fmla="*/ 1473568 h 1473568"/>
                <a:gd name="connsiteX7" fmla="*/ 0 w 12211050"/>
                <a:gd name="connsiteY7" fmla="*/ 835393 h 1473568"/>
                <a:gd name="connsiteX0" fmla="*/ 0 w 12211050"/>
                <a:gd name="connsiteY0" fmla="*/ 913710 h 1551885"/>
                <a:gd name="connsiteX1" fmla="*/ 3581400 w 12211050"/>
                <a:gd name="connsiteY1" fmla="*/ 399360 h 1551885"/>
                <a:gd name="connsiteX2" fmla="*/ 6657975 w 12211050"/>
                <a:gd name="connsiteY2" fmla="*/ 1094685 h 1551885"/>
                <a:gd name="connsiteX3" fmla="*/ 9744075 w 12211050"/>
                <a:gd name="connsiteY3" fmla="*/ 27885 h 1551885"/>
                <a:gd name="connsiteX4" fmla="*/ 12211050 w 12211050"/>
                <a:gd name="connsiteY4" fmla="*/ 370785 h 1551885"/>
                <a:gd name="connsiteX5" fmla="*/ 12211050 w 12211050"/>
                <a:gd name="connsiteY5" fmla="*/ 1551885 h 1551885"/>
                <a:gd name="connsiteX6" fmla="*/ 19050 w 12211050"/>
                <a:gd name="connsiteY6" fmla="*/ 1551885 h 1551885"/>
                <a:gd name="connsiteX7" fmla="*/ 0 w 12211050"/>
                <a:gd name="connsiteY7" fmla="*/ 913710 h 1551885"/>
                <a:gd name="connsiteX0" fmla="*/ 0 w 12211050"/>
                <a:gd name="connsiteY0" fmla="*/ 913710 h 1551885"/>
                <a:gd name="connsiteX1" fmla="*/ 3581400 w 12211050"/>
                <a:gd name="connsiteY1" fmla="*/ 399360 h 1551885"/>
                <a:gd name="connsiteX2" fmla="*/ 6724650 w 12211050"/>
                <a:gd name="connsiteY2" fmla="*/ 951810 h 1551885"/>
                <a:gd name="connsiteX3" fmla="*/ 9744075 w 12211050"/>
                <a:gd name="connsiteY3" fmla="*/ 27885 h 1551885"/>
                <a:gd name="connsiteX4" fmla="*/ 12211050 w 12211050"/>
                <a:gd name="connsiteY4" fmla="*/ 370785 h 1551885"/>
                <a:gd name="connsiteX5" fmla="*/ 12211050 w 12211050"/>
                <a:gd name="connsiteY5" fmla="*/ 1551885 h 1551885"/>
                <a:gd name="connsiteX6" fmla="*/ 19050 w 12211050"/>
                <a:gd name="connsiteY6" fmla="*/ 1551885 h 1551885"/>
                <a:gd name="connsiteX7" fmla="*/ 0 w 12211050"/>
                <a:gd name="connsiteY7" fmla="*/ 913710 h 155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11050" h="1551885">
                  <a:moveTo>
                    <a:pt x="0" y="913710"/>
                  </a:moveTo>
                  <a:cubicBezTo>
                    <a:pt x="593725" y="721622"/>
                    <a:pt x="2460625" y="393010"/>
                    <a:pt x="3581400" y="399360"/>
                  </a:cubicBezTo>
                  <a:cubicBezTo>
                    <a:pt x="4702175" y="405710"/>
                    <a:pt x="5641975" y="923235"/>
                    <a:pt x="6724650" y="951810"/>
                  </a:cubicBezTo>
                  <a:cubicBezTo>
                    <a:pt x="7807325" y="980385"/>
                    <a:pt x="8818562" y="148535"/>
                    <a:pt x="9744075" y="27885"/>
                  </a:cubicBezTo>
                  <a:cubicBezTo>
                    <a:pt x="10669588" y="-92765"/>
                    <a:pt x="11855450" y="207272"/>
                    <a:pt x="12211050" y="370785"/>
                  </a:cubicBezTo>
                  <a:lnTo>
                    <a:pt x="12211050" y="1551885"/>
                  </a:lnTo>
                  <a:lnTo>
                    <a:pt x="19050" y="1551885"/>
                  </a:lnTo>
                  <a:lnTo>
                    <a:pt x="0" y="9137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31749">
                    <a:alpha val="90000"/>
                  </a:srgbClr>
                </a:gs>
                <a:gs pos="100000">
                  <a:srgbClr val="01726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">
              <a:extLst>
                <a:ext uri="{FF2B5EF4-FFF2-40B4-BE49-F238E27FC236}">
                  <a16:creationId xmlns="" xmlns:a16="http://schemas.microsoft.com/office/drawing/2014/main" id="{C6ECCFBC-AEA7-4D06-95CA-F2CC4132CEBE}"/>
                </a:ext>
              </a:extLst>
            </p:cNvPr>
            <p:cNvSpPr/>
            <p:nvPr/>
          </p:nvSpPr>
          <p:spPr>
            <a:xfrm>
              <a:off x="-19050" y="4912496"/>
              <a:ext cx="12211051" cy="1945504"/>
            </a:xfrm>
            <a:custGeom>
              <a:avLst/>
              <a:gdLst>
                <a:gd name="connsiteX0" fmla="*/ 0 w 12192000"/>
                <a:gd name="connsiteY0" fmla="*/ 0 h 1966686"/>
                <a:gd name="connsiteX1" fmla="*/ 12192000 w 12192000"/>
                <a:gd name="connsiteY1" fmla="*/ 0 h 1966686"/>
                <a:gd name="connsiteX2" fmla="*/ 12192000 w 12192000"/>
                <a:gd name="connsiteY2" fmla="*/ 1966686 h 1966686"/>
                <a:gd name="connsiteX3" fmla="*/ 0 w 12192000"/>
                <a:gd name="connsiteY3" fmla="*/ 1966686 h 1966686"/>
                <a:gd name="connsiteX4" fmla="*/ 0 w 12192000"/>
                <a:gd name="connsiteY4" fmla="*/ 0 h 1966686"/>
                <a:gd name="connsiteX0" fmla="*/ 0 w 12192000"/>
                <a:gd name="connsiteY0" fmla="*/ 0 h 1966686"/>
                <a:gd name="connsiteX1" fmla="*/ 3454400 w 12192000"/>
                <a:gd name="connsiteY1" fmla="*/ 0 h 1966686"/>
                <a:gd name="connsiteX2" fmla="*/ 12192000 w 12192000"/>
                <a:gd name="connsiteY2" fmla="*/ 0 h 1966686"/>
                <a:gd name="connsiteX3" fmla="*/ 12192000 w 12192000"/>
                <a:gd name="connsiteY3" fmla="*/ 1966686 h 1966686"/>
                <a:gd name="connsiteX4" fmla="*/ 0 w 12192000"/>
                <a:gd name="connsiteY4" fmla="*/ 1966686 h 1966686"/>
                <a:gd name="connsiteX5" fmla="*/ 0 w 12192000"/>
                <a:gd name="connsiteY5" fmla="*/ 0 h 1966686"/>
                <a:gd name="connsiteX0" fmla="*/ 0 w 12192000"/>
                <a:gd name="connsiteY0" fmla="*/ 0 h 1966686"/>
                <a:gd name="connsiteX1" fmla="*/ 3650343 w 12192000"/>
                <a:gd name="connsiteY1" fmla="*/ 834571 h 1966686"/>
                <a:gd name="connsiteX2" fmla="*/ 12192000 w 12192000"/>
                <a:gd name="connsiteY2" fmla="*/ 0 h 1966686"/>
                <a:gd name="connsiteX3" fmla="*/ 12192000 w 12192000"/>
                <a:gd name="connsiteY3" fmla="*/ 1966686 h 1966686"/>
                <a:gd name="connsiteX4" fmla="*/ 0 w 12192000"/>
                <a:gd name="connsiteY4" fmla="*/ 1966686 h 1966686"/>
                <a:gd name="connsiteX5" fmla="*/ 0 w 12192000"/>
                <a:gd name="connsiteY5" fmla="*/ 0 h 1966686"/>
                <a:gd name="connsiteX0" fmla="*/ 0 w 12192000"/>
                <a:gd name="connsiteY0" fmla="*/ 0 h 1966686"/>
                <a:gd name="connsiteX1" fmla="*/ 3650343 w 12192000"/>
                <a:gd name="connsiteY1" fmla="*/ 834571 h 1966686"/>
                <a:gd name="connsiteX2" fmla="*/ 6901543 w 12192000"/>
                <a:gd name="connsiteY2" fmla="*/ 508000 h 1966686"/>
                <a:gd name="connsiteX3" fmla="*/ 12192000 w 12192000"/>
                <a:gd name="connsiteY3" fmla="*/ 0 h 1966686"/>
                <a:gd name="connsiteX4" fmla="*/ 12192000 w 12192000"/>
                <a:gd name="connsiteY4" fmla="*/ 1966686 h 1966686"/>
                <a:gd name="connsiteX5" fmla="*/ 0 w 12192000"/>
                <a:gd name="connsiteY5" fmla="*/ 1966686 h 1966686"/>
                <a:gd name="connsiteX6" fmla="*/ 0 w 12192000"/>
                <a:gd name="connsiteY6" fmla="*/ 0 h 1966686"/>
                <a:gd name="connsiteX0" fmla="*/ 0 w 12192000"/>
                <a:gd name="connsiteY0" fmla="*/ 0 h 1966686"/>
                <a:gd name="connsiteX1" fmla="*/ 3650343 w 12192000"/>
                <a:gd name="connsiteY1" fmla="*/ 834571 h 1966686"/>
                <a:gd name="connsiteX2" fmla="*/ 6821715 w 12192000"/>
                <a:gd name="connsiteY2" fmla="*/ 50800 h 1966686"/>
                <a:gd name="connsiteX3" fmla="*/ 12192000 w 12192000"/>
                <a:gd name="connsiteY3" fmla="*/ 0 h 1966686"/>
                <a:gd name="connsiteX4" fmla="*/ 12192000 w 12192000"/>
                <a:gd name="connsiteY4" fmla="*/ 1966686 h 1966686"/>
                <a:gd name="connsiteX5" fmla="*/ 0 w 12192000"/>
                <a:gd name="connsiteY5" fmla="*/ 1966686 h 1966686"/>
                <a:gd name="connsiteX6" fmla="*/ 0 w 12192000"/>
                <a:gd name="connsiteY6" fmla="*/ 0 h 1966686"/>
                <a:gd name="connsiteX0" fmla="*/ 0 w 12192000"/>
                <a:gd name="connsiteY0" fmla="*/ 0 h 1966686"/>
                <a:gd name="connsiteX1" fmla="*/ 3650343 w 12192000"/>
                <a:gd name="connsiteY1" fmla="*/ 834571 h 1966686"/>
                <a:gd name="connsiteX2" fmla="*/ 6821715 w 12192000"/>
                <a:gd name="connsiteY2" fmla="*/ 50800 h 1966686"/>
                <a:gd name="connsiteX3" fmla="*/ 9100457 w 12192000"/>
                <a:gd name="connsiteY3" fmla="*/ 14515 h 1966686"/>
                <a:gd name="connsiteX4" fmla="*/ 12192000 w 12192000"/>
                <a:gd name="connsiteY4" fmla="*/ 0 h 1966686"/>
                <a:gd name="connsiteX5" fmla="*/ 12192000 w 12192000"/>
                <a:gd name="connsiteY5" fmla="*/ 1966686 h 1966686"/>
                <a:gd name="connsiteX6" fmla="*/ 0 w 12192000"/>
                <a:gd name="connsiteY6" fmla="*/ 1966686 h 1966686"/>
                <a:gd name="connsiteX7" fmla="*/ 0 w 12192000"/>
                <a:gd name="connsiteY7" fmla="*/ 0 h 1966686"/>
                <a:gd name="connsiteX0" fmla="*/ 0 w 12192000"/>
                <a:gd name="connsiteY0" fmla="*/ 0 h 1966686"/>
                <a:gd name="connsiteX1" fmla="*/ 3650343 w 12192000"/>
                <a:gd name="connsiteY1" fmla="*/ 834571 h 1966686"/>
                <a:gd name="connsiteX2" fmla="*/ 6821715 w 12192000"/>
                <a:gd name="connsiteY2" fmla="*/ 50800 h 1966686"/>
                <a:gd name="connsiteX3" fmla="*/ 9789886 w 12192000"/>
                <a:gd name="connsiteY3" fmla="*/ 783772 h 1966686"/>
                <a:gd name="connsiteX4" fmla="*/ 12192000 w 12192000"/>
                <a:gd name="connsiteY4" fmla="*/ 0 h 1966686"/>
                <a:gd name="connsiteX5" fmla="*/ 12192000 w 12192000"/>
                <a:gd name="connsiteY5" fmla="*/ 1966686 h 1966686"/>
                <a:gd name="connsiteX6" fmla="*/ 0 w 12192000"/>
                <a:gd name="connsiteY6" fmla="*/ 1966686 h 1966686"/>
                <a:gd name="connsiteX7" fmla="*/ 0 w 12192000"/>
                <a:gd name="connsiteY7" fmla="*/ 0 h 1966686"/>
                <a:gd name="connsiteX0" fmla="*/ 0 w 12192000"/>
                <a:gd name="connsiteY0" fmla="*/ 26376 h 1993062"/>
                <a:gd name="connsiteX1" fmla="*/ 3650343 w 12192000"/>
                <a:gd name="connsiteY1" fmla="*/ 860947 h 1993062"/>
                <a:gd name="connsiteX2" fmla="*/ 6821715 w 12192000"/>
                <a:gd name="connsiteY2" fmla="*/ 77176 h 1993062"/>
                <a:gd name="connsiteX3" fmla="*/ 9789886 w 12192000"/>
                <a:gd name="connsiteY3" fmla="*/ 810148 h 1993062"/>
                <a:gd name="connsiteX4" fmla="*/ 12192000 w 12192000"/>
                <a:gd name="connsiteY4" fmla="*/ 26376 h 1993062"/>
                <a:gd name="connsiteX5" fmla="*/ 12192000 w 12192000"/>
                <a:gd name="connsiteY5" fmla="*/ 1993062 h 1993062"/>
                <a:gd name="connsiteX6" fmla="*/ 0 w 12192000"/>
                <a:gd name="connsiteY6" fmla="*/ 1993062 h 1993062"/>
                <a:gd name="connsiteX7" fmla="*/ 0 w 12192000"/>
                <a:gd name="connsiteY7" fmla="*/ 26376 h 1993062"/>
                <a:gd name="connsiteX0" fmla="*/ 0 w 12192000"/>
                <a:gd name="connsiteY0" fmla="*/ 26376 h 1993062"/>
                <a:gd name="connsiteX1" fmla="*/ 3650343 w 12192000"/>
                <a:gd name="connsiteY1" fmla="*/ 860947 h 1993062"/>
                <a:gd name="connsiteX2" fmla="*/ 6821715 w 12192000"/>
                <a:gd name="connsiteY2" fmla="*/ 77176 h 1993062"/>
                <a:gd name="connsiteX3" fmla="*/ 9789886 w 12192000"/>
                <a:gd name="connsiteY3" fmla="*/ 810148 h 1993062"/>
                <a:gd name="connsiteX4" fmla="*/ 12192000 w 12192000"/>
                <a:gd name="connsiteY4" fmla="*/ 26376 h 1993062"/>
                <a:gd name="connsiteX5" fmla="*/ 12192000 w 12192000"/>
                <a:gd name="connsiteY5" fmla="*/ 1993062 h 1993062"/>
                <a:gd name="connsiteX6" fmla="*/ 0 w 12192000"/>
                <a:gd name="connsiteY6" fmla="*/ 1993062 h 1993062"/>
                <a:gd name="connsiteX7" fmla="*/ 0 w 12192000"/>
                <a:gd name="connsiteY7" fmla="*/ 26376 h 1993062"/>
                <a:gd name="connsiteX0" fmla="*/ 0 w 12192000"/>
                <a:gd name="connsiteY0" fmla="*/ 26376 h 1993062"/>
                <a:gd name="connsiteX1" fmla="*/ 3650343 w 12192000"/>
                <a:gd name="connsiteY1" fmla="*/ 860947 h 1993062"/>
                <a:gd name="connsiteX2" fmla="*/ 6821715 w 12192000"/>
                <a:gd name="connsiteY2" fmla="*/ 77176 h 1993062"/>
                <a:gd name="connsiteX3" fmla="*/ 9789886 w 12192000"/>
                <a:gd name="connsiteY3" fmla="*/ 810148 h 1993062"/>
                <a:gd name="connsiteX4" fmla="*/ 12192000 w 12192000"/>
                <a:gd name="connsiteY4" fmla="*/ 26376 h 1993062"/>
                <a:gd name="connsiteX5" fmla="*/ 12192000 w 12192000"/>
                <a:gd name="connsiteY5" fmla="*/ 1993062 h 1993062"/>
                <a:gd name="connsiteX6" fmla="*/ 0 w 12192000"/>
                <a:gd name="connsiteY6" fmla="*/ 1993062 h 1993062"/>
                <a:gd name="connsiteX7" fmla="*/ 0 w 12192000"/>
                <a:gd name="connsiteY7" fmla="*/ 26376 h 1993062"/>
                <a:gd name="connsiteX0" fmla="*/ 0 w 12192000"/>
                <a:gd name="connsiteY0" fmla="*/ 123120 h 2089806"/>
                <a:gd name="connsiteX1" fmla="*/ 3650343 w 12192000"/>
                <a:gd name="connsiteY1" fmla="*/ 957691 h 2089806"/>
                <a:gd name="connsiteX2" fmla="*/ 6821715 w 12192000"/>
                <a:gd name="connsiteY2" fmla="*/ 173920 h 2089806"/>
                <a:gd name="connsiteX3" fmla="*/ 9789886 w 12192000"/>
                <a:gd name="connsiteY3" fmla="*/ 906892 h 2089806"/>
                <a:gd name="connsiteX4" fmla="*/ 11438435 w 12192000"/>
                <a:gd name="connsiteY4" fmla="*/ 282478 h 2089806"/>
                <a:gd name="connsiteX5" fmla="*/ 12192000 w 12192000"/>
                <a:gd name="connsiteY5" fmla="*/ 123120 h 2089806"/>
                <a:gd name="connsiteX6" fmla="*/ 12192000 w 12192000"/>
                <a:gd name="connsiteY6" fmla="*/ 2089806 h 2089806"/>
                <a:gd name="connsiteX7" fmla="*/ 0 w 12192000"/>
                <a:gd name="connsiteY7" fmla="*/ 2089806 h 2089806"/>
                <a:gd name="connsiteX8" fmla="*/ 0 w 12192000"/>
                <a:gd name="connsiteY8" fmla="*/ 123120 h 2089806"/>
                <a:gd name="connsiteX0" fmla="*/ 0 w 12192000"/>
                <a:gd name="connsiteY0" fmla="*/ 397572 h 2364258"/>
                <a:gd name="connsiteX1" fmla="*/ 3650343 w 12192000"/>
                <a:gd name="connsiteY1" fmla="*/ 1232143 h 2364258"/>
                <a:gd name="connsiteX2" fmla="*/ 6821715 w 12192000"/>
                <a:gd name="connsiteY2" fmla="*/ 448372 h 2364258"/>
                <a:gd name="connsiteX3" fmla="*/ 9789886 w 12192000"/>
                <a:gd name="connsiteY3" fmla="*/ 1181344 h 2364258"/>
                <a:gd name="connsiteX4" fmla="*/ 11061652 w 12192000"/>
                <a:gd name="connsiteY4" fmla="*/ 42592 h 2364258"/>
                <a:gd name="connsiteX5" fmla="*/ 12192000 w 12192000"/>
                <a:gd name="connsiteY5" fmla="*/ 397572 h 2364258"/>
                <a:gd name="connsiteX6" fmla="*/ 12192000 w 12192000"/>
                <a:gd name="connsiteY6" fmla="*/ 2364258 h 2364258"/>
                <a:gd name="connsiteX7" fmla="*/ 0 w 12192000"/>
                <a:gd name="connsiteY7" fmla="*/ 2364258 h 2364258"/>
                <a:gd name="connsiteX8" fmla="*/ 0 w 12192000"/>
                <a:gd name="connsiteY8" fmla="*/ 397572 h 2364258"/>
                <a:gd name="connsiteX0" fmla="*/ 0 w 12192000"/>
                <a:gd name="connsiteY0" fmla="*/ 397572 h 2364258"/>
                <a:gd name="connsiteX1" fmla="*/ 3650343 w 12192000"/>
                <a:gd name="connsiteY1" fmla="*/ 1232143 h 2364258"/>
                <a:gd name="connsiteX2" fmla="*/ 6821715 w 12192000"/>
                <a:gd name="connsiteY2" fmla="*/ 448372 h 2364258"/>
                <a:gd name="connsiteX3" fmla="*/ 9485561 w 12192000"/>
                <a:gd name="connsiteY3" fmla="*/ 1252780 h 2364258"/>
                <a:gd name="connsiteX4" fmla="*/ 11061652 w 12192000"/>
                <a:gd name="connsiteY4" fmla="*/ 42592 h 2364258"/>
                <a:gd name="connsiteX5" fmla="*/ 12192000 w 12192000"/>
                <a:gd name="connsiteY5" fmla="*/ 397572 h 2364258"/>
                <a:gd name="connsiteX6" fmla="*/ 12192000 w 12192000"/>
                <a:gd name="connsiteY6" fmla="*/ 2364258 h 2364258"/>
                <a:gd name="connsiteX7" fmla="*/ 0 w 12192000"/>
                <a:gd name="connsiteY7" fmla="*/ 2364258 h 2364258"/>
                <a:gd name="connsiteX8" fmla="*/ 0 w 12192000"/>
                <a:gd name="connsiteY8" fmla="*/ 397572 h 2364258"/>
                <a:gd name="connsiteX0" fmla="*/ 0 w 12192000"/>
                <a:gd name="connsiteY0" fmla="*/ 397572 h 2364258"/>
                <a:gd name="connsiteX1" fmla="*/ 3650343 w 12192000"/>
                <a:gd name="connsiteY1" fmla="*/ 1232143 h 2364258"/>
                <a:gd name="connsiteX2" fmla="*/ 6821715 w 12192000"/>
                <a:gd name="connsiteY2" fmla="*/ 448372 h 2364258"/>
                <a:gd name="connsiteX3" fmla="*/ 9659460 w 12192000"/>
                <a:gd name="connsiteY3" fmla="*/ 1295642 h 2364258"/>
                <a:gd name="connsiteX4" fmla="*/ 11061652 w 12192000"/>
                <a:gd name="connsiteY4" fmla="*/ 42592 h 2364258"/>
                <a:gd name="connsiteX5" fmla="*/ 12192000 w 12192000"/>
                <a:gd name="connsiteY5" fmla="*/ 397572 h 2364258"/>
                <a:gd name="connsiteX6" fmla="*/ 12192000 w 12192000"/>
                <a:gd name="connsiteY6" fmla="*/ 2364258 h 2364258"/>
                <a:gd name="connsiteX7" fmla="*/ 0 w 12192000"/>
                <a:gd name="connsiteY7" fmla="*/ 2364258 h 2364258"/>
                <a:gd name="connsiteX8" fmla="*/ 0 w 12192000"/>
                <a:gd name="connsiteY8" fmla="*/ 397572 h 2364258"/>
                <a:gd name="connsiteX0" fmla="*/ 0 w 12192000"/>
                <a:gd name="connsiteY0" fmla="*/ 262317 h 2229003"/>
                <a:gd name="connsiteX1" fmla="*/ 3650343 w 12192000"/>
                <a:gd name="connsiteY1" fmla="*/ 1096888 h 2229003"/>
                <a:gd name="connsiteX2" fmla="*/ 6821715 w 12192000"/>
                <a:gd name="connsiteY2" fmla="*/ 313117 h 2229003"/>
                <a:gd name="connsiteX3" fmla="*/ 9659460 w 12192000"/>
                <a:gd name="connsiteY3" fmla="*/ 1160387 h 2229003"/>
                <a:gd name="connsiteX4" fmla="*/ 10974702 w 12192000"/>
                <a:gd name="connsiteY4" fmla="*/ 78784 h 2229003"/>
                <a:gd name="connsiteX5" fmla="*/ 12192000 w 12192000"/>
                <a:gd name="connsiteY5" fmla="*/ 262317 h 2229003"/>
                <a:gd name="connsiteX6" fmla="*/ 12192000 w 12192000"/>
                <a:gd name="connsiteY6" fmla="*/ 2229003 h 2229003"/>
                <a:gd name="connsiteX7" fmla="*/ 0 w 12192000"/>
                <a:gd name="connsiteY7" fmla="*/ 2229003 h 2229003"/>
                <a:gd name="connsiteX8" fmla="*/ 0 w 12192000"/>
                <a:gd name="connsiteY8" fmla="*/ 262317 h 222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2229003">
                  <a:moveTo>
                    <a:pt x="0" y="262317"/>
                  </a:moveTo>
                  <a:cubicBezTo>
                    <a:pt x="608391" y="73631"/>
                    <a:pt x="2513391" y="1088421"/>
                    <a:pt x="3650343" y="1096888"/>
                  </a:cubicBezTo>
                  <a:cubicBezTo>
                    <a:pt x="4787295" y="1105355"/>
                    <a:pt x="5820196" y="302534"/>
                    <a:pt x="6821715" y="313117"/>
                  </a:cubicBezTo>
                  <a:cubicBezTo>
                    <a:pt x="7823234" y="323700"/>
                    <a:pt x="8967296" y="1199442"/>
                    <a:pt x="9659460" y="1160387"/>
                  </a:cubicBezTo>
                  <a:cubicBezTo>
                    <a:pt x="10351624" y="1121332"/>
                    <a:pt x="10574350" y="209413"/>
                    <a:pt x="10974702" y="78784"/>
                  </a:cubicBezTo>
                  <a:cubicBezTo>
                    <a:pt x="11375054" y="-51845"/>
                    <a:pt x="12066406" y="-38904"/>
                    <a:pt x="12192000" y="262317"/>
                  </a:cubicBezTo>
                  <a:lnTo>
                    <a:pt x="12192000" y="2229003"/>
                  </a:lnTo>
                  <a:lnTo>
                    <a:pt x="0" y="2229003"/>
                  </a:lnTo>
                  <a:lnTo>
                    <a:pt x="0" y="2623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31749">
                    <a:alpha val="60000"/>
                  </a:srgbClr>
                </a:gs>
                <a:gs pos="100000">
                  <a:srgbClr val="017260">
                    <a:alpha val="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27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25000"/>
              </a:lnSpc>
              <a:buClr>
                <a:srgbClr val="017260"/>
              </a:buClr>
            </a:pPr>
            <a:r>
              <a:rPr lang="zh-CN" altLang="en-US" dirty="0"/>
              <a:t>第一级内容文本样式：微软雅黑</a:t>
            </a:r>
            <a:r>
              <a:rPr lang="en-US" altLang="zh-CN" dirty="0"/>
              <a:t>/24</a:t>
            </a:r>
            <a:r>
              <a:rPr lang="zh-CN" altLang="en-US" dirty="0"/>
              <a:t>号  </a:t>
            </a:r>
            <a:r>
              <a:rPr lang="en-US" altLang="zh-CN" dirty="0"/>
              <a:t>Arial/24pt</a:t>
            </a:r>
          </a:p>
          <a:p>
            <a:pPr lvl="1">
              <a:lnSpc>
                <a:spcPct val="125000"/>
              </a:lnSpc>
              <a:buClr>
                <a:srgbClr val="017260"/>
              </a:buClr>
            </a:pPr>
            <a:r>
              <a:rPr lang="zh-CN" altLang="en-US" dirty="0"/>
              <a:t>第二级内容文本样式：微软雅黑</a:t>
            </a:r>
            <a:r>
              <a:rPr lang="en-US" altLang="zh-CN" dirty="0"/>
              <a:t>/20</a:t>
            </a:r>
            <a:r>
              <a:rPr lang="zh-CN" altLang="en-US" dirty="0"/>
              <a:t>号  </a:t>
            </a:r>
            <a:r>
              <a:rPr lang="en-US" altLang="zh-CN" dirty="0"/>
              <a:t>Arial/20pt</a:t>
            </a:r>
          </a:p>
          <a:p>
            <a:pPr lvl="2">
              <a:lnSpc>
                <a:spcPct val="125000"/>
              </a:lnSpc>
              <a:buClr>
                <a:srgbClr val="017260"/>
              </a:buClr>
            </a:pPr>
            <a:r>
              <a:rPr lang="zh-CN" altLang="en-US" dirty="0"/>
              <a:t>第三级内容文本样式：微软雅黑</a:t>
            </a:r>
            <a:r>
              <a:rPr lang="en-US" altLang="zh-CN" dirty="0"/>
              <a:t>/18</a:t>
            </a:r>
            <a:r>
              <a:rPr lang="zh-CN" altLang="en-US" dirty="0"/>
              <a:t>号  </a:t>
            </a:r>
            <a:r>
              <a:rPr lang="en-US" altLang="zh-CN" dirty="0"/>
              <a:t>Arial/18pt</a:t>
            </a:r>
          </a:p>
          <a:p>
            <a:pPr lvl="3">
              <a:lnSpc>
                <a:spcPct val="125000"/>
              </a:lnSpc>
              <a:buClr>
                <a:srgbClr val="017260"/>
              </a:buClr>
            </a:pPr>
            <a:r>
              <a:rPr lang="zh-CN" altLang="en-US" dirty="0"/>
              <a:t>第四级内容文本样式：微软雅黑</a:t>
            </a:r>
            <a:r>
              <a:rPr lang="en-US" altLang="zh-CN" dirty="0"/>
              <a:t>/16</a:t>
            </a:r>
            <a:r>
              <a:rPr lang="zh-CN" altLang="en-US" dirty="0"/>
              <a:t>号  </a:t>
            </a:r>
            <a:r>
              <a:rPr lang="en-US" altLang="zh-CN" dirty="0"/>
              <a:t>Arial/16pt</a:t>
            </a:r>
          </a:p>
        </p:txBody>
      </p:sp>
    </p:spTree>
    <p:extLst>
      <p:ext uri="{BB962C8B-B14F-4D97-AF65-F5344CB8AC3E}">
        <p14:creationId xmlns:p14="http://schemas.microsoft.com/office/powerpoint/2010/main" val="33895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3209FAC-FB88-4BFD-A8E6-CC77F824719F}"/>
              </a:ext>
            </a:extLst>
          </p:cNvPr>
          <p:cNvSpPr/>
          <p:nvPr/>
        </p:nvSpPr>
        <p:spPr>
          <a:xfrm>
            <a:off x="6282490" y="1933450"/>
            <a:ext cx="5035515" cy="400110"/>
          </a:xfrm>
          <a:prstGeom prst="rect">
            <a:avLst/>
          </a:prstGeom>
          <a:solidFill>
            <a:srgbClr val="017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8B05B8CC-D27A-4C50-AAD6-DE3482D8BCB5}"/>
              </a:ext>
            </a:extLst>
          </p:cNvPr>
          <p:cNvSpPr/>
          <p:nvPr/>
        </p:nvSpPr>
        <p:spPr>
          <a:xfrm>
            <a:off x="961697" y="1933450"/>
            <a:ext cx="5030611" cy="400110"/>
          </a:xfrm>
          <a:prstGeom prst="rect">
            <a:avLst/>
          </a:prstGeom>
          <a:solidFill>
            <a:srgbClr val="017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FB25EB8-716A-4F84-8D63-8DF9A79B0991}"/>
              </a:ext>
            </a:extLst>
          </p:cNvPr>
          <p:cNvSpPr/>
          <p:nvPr/>
        </p:nvSpPr>
        <p:spPr>
          <a:xfrm>
            <a:off x="873995" y="2539106"/>
            <a:ext cx="5118314" cy="335368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D4684FA-8E5C-4BC3-BD89-CA9047E6A1E0}"/>
              </a:ext>
            </a:extLst>
          </p:cNvPr>
          <p:cNvSpPr/>
          <p:nvPr/>
        </p:nvSpPr>
        <p:spPr>
          <a:xfrm>
            <a:off x="6199691" y="2539106"/>
            <a:ext cx="5118314" cy="335368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ADD952B-02AF-46F9-94AE-AB6DACE4C4F3}"/>
              </a:ext>
            </a:extLst>
          </p:cNvPr>
          <p:cNvSpPr txBox="1"/>
          <p:nvPr/>
        </p:nvSpPr>
        <p:spPr>
          <a:xfrm>
            <a:off x="961698" y="2417528"/>
            <a:ext cx="46863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E19542B-6AC7-4A39-AE51-3BD2FE2B090C}"/>
              </a:ext>
            </a:extLst>
          </p:cNvPr>
          <p:cNvSpPr txBox="1"/>
          <p:nvPr/>
        </p:nvSpPr>
        <p:spPr>
          <a:xfrm>
            <a:off x="6282490" y="2417528"/>
            <a:ext cx="498146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1400" dirty="0" smtClean="0"/>
              <a:t>内容</a:t>
            </a:r>
            <a:endParaRPr lang="en-US" altLang="zh-CN" sz="1400" dirty="0" smtClean="0"/>
          </a:p>
          <a:p>
            <a:pPr>
              <a:lnSpc>
                <a:spcPct val="250000"/>
              </a:lnSpc>
            </a:pPr>
            <a:r>
              <a:rPr lang="zh-CN" altLang="en-US" sz="1400" dirty="0" smtClean="0"/>
              <a:t>内容</a:t>
            </a:r>
            <a:endParaRPr lang="en-US" altLang="zh-CN" sz="1400" dirty="0" smtClean="0"/>
          </a:p>
          <a:p>
            <a:pPr>
              <a:lnSpc>
                <a:spcPct val="250000"/>
              </a:lnSpc>
            </a:pPr>
            <a:r>
              <a:rPr lang="zh-CN" altLang="en-US" sz="1400" dirty="0"/>
              <a:t>内容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DB0D3D0-2B7C-4008-A56D-BCFAABE79EC1}"/>
              </a:ext>
            </a:extLst>
          </p:cNvPr>
          <p:cNvSpPr txBox="1"/>
          <p:nvPr/>
        </p:nvSpPr>
        <p:spPr>
          <a:xfrm>
            <a:off x="1006149" y="1933450"/>
            <a:ext cx="921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554B4EE1-20F4-40CA-B205-C61CED1C0831}"/>
              </a:ext>
            </a:extLst>
          </p:cNvPr>
          <p:cNvCxnSpPr>
            <a:cxnSpLocks/>
          </p:cNvCxnSpPr>
          <p:nvPr/>
        </p:nvCxnSpPr>
        <p:spPr>
          <a:xfrm>
            <a:off x="895187" y="1933705"/>
            <a:ext cx="0" cy="399600"/>
          </a:xfrm>
          <a:prstGeom prst="line">
            <a:avLst/>
          </a:prstGeom>
          <a:ln w="57150">
            <a:solidFill>
              <a:srgbClr val="D31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011D7AA-AB3E-4CE3-A601-A77F0215099B}"/>
              </a:ext>
            </a:extLst>
          </p:cNvPr>
          <p:cNvSpPr txBox="1"/>
          <p:nvPr/>
        </p:nvSpPr>
        <p:spPr>
          <a:xfrm>
            <a:off x="6344535" y="1933450"/>
            <a:ext cx="921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C38A7823-0169-43AD-8A52-98E601F20B88}"/>
              </a:ext>
            </a:extLst>
          </p:cNvPr>
          <p:cNvCxnSpPr>
            <a:cxnSpLocks/>
          </p:cNvCxnSpPr>
          <p:nvPr/>
        </p:nvCxnSpPr>
        <p:spPr>
          <a:xfrm>
            <a:off x="6204541" y="1933705"/>
            <a:ext cx="0" cy="399600"/>
          </a:xfrm>
          <a:prstGeom prst="line">
            <a:avLst/>
          </a:prstGeom>
          <a:ln w="57150">
            <a:solidFill>
              <a:srgbClr val="D31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3"/>
          <p:cNvSpPr>
            <a:spLocks noGrp="1"/>
          </p:cNvSpPr>
          <p:nvPr>
            <p:ph type="title"/>
          </p:nvPr>
        </p:nvSpPr>
        <p:spPr>
          <a:xfrm>
            <a:off x="2626723" y="116243"/>
            <a:ext cx="6938554" cy="1094894"/>
          </a:xfrm>
        </p:spPr>
        <p:txBody>
          <a:bodyPr/>
          <a:lstStyle/>
          <a:p>
            <a:r>
              <a:rPr lang="zh-CN" altLang="en-US" dirty="0" smtClean="0"/>
              <a:t>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53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7" name="矩形: 圆角 7">
            <a:extLst>
              <a:ext uri="{FF2B5EF4-FFF2-40B4-BE49-F238E27FC236}">
                <a16:creationId xmlns="" xmlns:a16="http://schemas.microsoft.com/office/drawing/2014/main" id="{69AA08EC-EB3E-4300-A041-83EB7284853E}"/>
              </a:ext>
            </a:extLst>
          </p:cNvPr>
          <p:cNvSpPr/>
          <p:nvPr/>
        </p:nvSpPr>
        <p:spPr>
          <a:xfrm>
            <a:off x="1136950" y="1943237"/>
            <a:ext cx="1939945" cy="478993"/>
          </a:xfrm>
          <a:prstGeom prst="roundRect">
            <a:avLst/>
          </a:prstGeom>
          <a:solidFill>
            <a:srgbClr val="017260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rgbClr val="0172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5FD17BA-E8FC-4A46-8D19-5198068C9F83}"/>
              </a:ext>
            </a:extLst>
          </p:cNvPr>
          <p:cNvSpPr txBox="1"/>
          <p:nvPr/>
        </p:nvSpPr>
        <p:spPr>
          <a:xfrm>
            <a:off x="1106797" y="1998067"/>
            <a:ext cx="200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2D104A5-6C3E-4762-A836-D2925EA82705}"/>
              </a:ext>
            </a:extLst>
          </p:cNvPr>
          <p:cNvSpPr/>
          <p:nvPr/>
        </p:nvSpPr>
        <p:spPr>
          <a:xfrm>
            <a:off x="885372" y="2693820"/>
            <a:ext cx="2443101" cy="3387666"/>
          </a:xfrm>
          <a:prstGeom prst="rect">
            <a:avLst/>
          </a:prstGeom>
          <a:solidFill>
            <a:srgbClr val="FFFFFF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14F44181-040A-4C5F-9A69-84D9A199D079}"/>
              </a:ext>
            </a:extLst>
          </p:cNvPr>
          <p:cNvSpPr/>
          <p:nvPr/>
        </p:nvSpPr>
        <p:spPr>
          <a:xfrm>
            <a:off x="3645628" y="2693820"/>
            <a:ext cx="2443101" cy="3387666"/>
          </a:xfrm>
          <a:prstGeom prst="rect">
            <a:avLst/>
          </a:prstGeom>
          <a:solidFill>
            <a:srgbClr val="FFFFFF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898C950A-C95C-4C3F-A907-C2C12A064140}"/>
              </a:ext>
            </a:extLst>
          </p:cNvPr>
          <p:cNvSpPr/>
          <p:nvPr/>
        </p:nvSpPr>
        <p:spPr>
          <a:xfrm>
            <a:off x="6405884" y="2693820"/>
            <a:ext cx="2443101" cy="3387666"/>
          </a:xfrm>
          <a:prstGeom prst="rect">
            <a:avLst/>
          </a:prstGeom>
          <a:solidFill>
            <a:srgbClr val="FFFFFF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8D07DA69-8FF5-4DB3-A809-8FD6B45DA861}"/>
              </a:ext>
            </a:extLst>
          </p:cNvPr>
          <p:cNvSpPr/>
          <p:nvPr/>
        </p:nvSpPr>
        <p:spPr>
          <a:xfrm>
            <a:off x="9166140" y="2693820"/>
            <a:ext cx="2443101" cy="3387666"/>
          </a:xfrm>
          <a:prstGeom prst="rect">
            <a:avLst/>
          </a:prstGeom>
          <a:solidFill>
            <a:srgbClr val="FFFFFF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0" name="矩形: 圆角 60">
            <a:extLst>
              <a:ext uri="{FF2B5EF4-FFF2-40B4-BE49-F238E27FC236}">
                <a16:creationId xmlns="" xmlns:a16="http://schemas.microsoft.com/office/drawing/2014/main" id="{E16C9836-D953-40F9-BBA6-B5E35BE3BA31}"/>
              </a:ext>
            </a:extLst>
          </p:cNvPr>
          <p:cNvSpPr/>
          <p:nvPr/>
        </p:nvSpPr>
        <p:spPr>
          <a:xfrm>
            <a:off x="3897206" y="1943237"/>
            <a:ext cx="1939945" cy="478993"/>
          </a:xfrm>
          <a:prstGeom prst="roundRect">
            <a:avLst/>
          </a:prstGeom>
          <a:solidFill>
            <a:srgbClr val="017260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rgbClr val="0172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60D0F23A-25BD-49CC-892A-227D2FD352D4}"/>
              </a:ext>
            </a:extLst>
          </p:cNvPr>
          <p:cNvSpPr txBox="1"/>
          <p:nvPr/>
        </p:nvSpPr>
        <p:spPr>
          <a:xfrm>
            <a:off x="3867053" y="1998067"/>
            <a:ext cx="200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: 圆角 62">
            <a:extLst>
              <a:ext uri="{FF2B5EF4-FFF2-40B4-BE49-F238E27FC236}">
                <a16:creationId xmlns="" xmlns:a16="http://schemas.microsoft.com/office/drawing/2014/main" id="{80299E83-8A82-4B6C-ABE0-9A90DE3E80DE}"/>
              </a:ext>
            </a:extLst>
          </p:cNvPr>
          <p:cNvSpPr/>
          <p:nvPr/>
        </p:nvSpPr>
        <p:spPr>
          <a:xfrm>
            <a:off x="6657462" y="1943237"/>
            <a:ext cx="1939945" cy="478993"/>
          </a:xfrm>
          <a:prstGeom prst="roundRect">
            <a:avLst/>
          </a:prstGeom>
          <a:solidFill>
            <a:srgbClr val="017260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rgbClr val="0172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="" xmlns:a16="http://schemas.microsoft.com/office/drawing/2014/main" id="{2BBE832E-3864-4B43-99F7-DA1CF1F25586}"/>
              </a:ext>
            </a:extLst>
          </p:cNvPr>
          <p:cNvSpPr txBox="1"/>
          <p:nvPr/>
        </p:nvSpPr>
        <p:spPr>
          <a:xfrm>
            <a:off x="6627309" y="1998067"/>
            <a:ext cx="200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: 圆角 64">
            <a:extLst>
              <a:ext uri="{FF2B5EF4-FFF2-40B4-BE49-F238E27FC236}">
                <a16:creationId xmlns="" xmlns:a16="http://schemas.microsoft.com/office/drawing/2014/main" id="{42D9F436-2A33-4F4B-A662-5AAFC22E94CE}"/>
              </a:ext>
            </a:extLst>
          </p:cNvPr>
          <p:cNvSpPr/>
          <p:nvPr/>
        </p:nvSpPr>
        <p:spPr>
          <a:xfrm>
            <a:off x="9417718" y="1943237"/>
            <a:ext cx="1939945" cy="478993"/>
          </a:xfrm>
          <a:prstGeom prst="roundRect">
            <a:avLst/>
          </a:prstGeom>
          <a:solidFill>
            <a:srgbClr val="017260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rgbClr val="0172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EC4A0FEB-5323-44A3-B7B4-40EAC57AD35C}"/>
              </a:ext>
            </a:extLst>
          </p:cNvPr>
          <p:cNvSpPr txBox="1"/>
          <p:nvPr/>
        </p:nvSpPr>
        <p:spPr>
          <a:xfrm>
            <a:off x="9387565" y="1998067"/>
            <a:ext cx="200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87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857986E-D5E0-4BFE-A2FB-120EBFEFB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b="20507"/>
          <a:stretch/>
        </p:blipFill>
        <p:spPr>
          <a:xfrm>
            <a:off x="-32084" y="-82690"/>
            <a:ext cx="12224084" cy="696475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C6F2897-5EFF-4079-8309-567FA2D0A445}"/>
              </a:ext>
            </a:extLst>
          </p:cNvPr>
          <p:cNvSpPr/>
          <p:nvPr/>
        </p:nvSpPr>
        <p:spPr>
          <a:xfrm>
            <a:off x="-32084" y="-82690"/>
            <a:ext cx="12224084" cy="6986788"/>
          </a:xfrm>
          <a:prstGeom prst="rect">
            <a:avLst/>
          </a:prstGeom>
          <a:solidFill>
            <a:srgbClr val="01726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p14="http://schemas.microsoft.com/office/powerpoint/2010/main" xmlns:a14="http://schemas.microsoft.com/office/drawing/2010/main" xmlns:asvg="http://schemas.microsoft.com/office/drawing/2016/SVG/main" xmlns:mc="http://schemas.openxmlformats.org/markup-compatibility/2006" xmlns:a16="http://schemas.microsoft.com/office/drawing/2014/main" id="{280F782F-9DA3-4F13-B990-0DC9C212D770}"/>
              </a:ext>
            </a:extLst>
          </p:cNvPr>
          <p:cNvSpPr/>
          <p:nvPr/>
        </p:nvSpPr>
        <p:spPr>
          <a:xfrm>
            <a:off x="4618339" y="3263815"/>
            <a:ext cx="5298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spc="3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可信赖的行业数字化服务商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p14="http://schemas.microsoft.com/office/powerpoint/2010/main" xmlns:a14="http://schemas.microsoft.com/office/drawing/2010/main" xmlns:asvg="http://schemas.microsoft.com/office/drawing/2016/SVG/main" xmlns:mc="http://schemas.openxmlformats.org/markup-compatibility/2006" xmlns:a16="http://schemas.microsoft.com/office/drawing/2014/main" id="{F0B92BD4-8B7A-4C11-AA9C-86F3CBE4A4F7}"/>
              </a:ext>
            </a:extLst>
          </p:cNvPr>
          <p:cNvGrpSpPr/>
          <p:nvPr/>
        </p:nvGrpSpPr>
        <p:grpSpPr>
          <a:xfrm rot="5400000">
            <a:off x="4034037" y="3225509"/>
            <a:ext cx="856719" cy="45719"/>
            <a:chOff x="1416374" y="5258138"/>
            <a:chExt cx="1320471" cy="0"/>
          </a:xfrm>
        </p:grpSpPr>
        <p:cxnSp>
          <p:nvCxnSpPr>
            <p:cNvPr id="9" name="直接连接符 8">
              <a:extLst>
                <a:ext uri="{FF2B5EF4-FFF2-40B4-BE49-F238E27FC236}">
                  <a16:creationId xmlns="" xmlns:p14="http://schemas.microsoft.com/office/powerpoint/2010/main" xmlns:a14="http://schemas.microsoft.com/office/drawing/2010/main" xmlns:asvg="http://schemas.microsoft.com/office/drawing/2016/SVG/main" xmlns:mc="http://schemas.openxmlformats.org/markup-compatibility/2006" xmlns:a16="http://schemas.microsoft.com/office/drawing/2014/main" id="{BA3C5DC1-E5FC-4E88-87BB-076F5D70B83F}"/>
                </a:ext>
              </a:extLst>
            </p:cNvPr>
            <p:cNvCxnSpPr>
              <a:cxnSpLocks/>
            </p:cNvCxnSpPr>
            <p:nvPr/>
          </p:nvCxnSpPr>
          <p:spPr>
            <a:xfrm>
              <a:off x="1759092" y="5258138"/>
              <a:ext cx="977753" cy="0"/>
            </a:xfrm>
            <a:prstGeom prst="line">
              <a:avLst/>
            </a:prstGeom>
            <a:ln w="15875" cap="rnd">
              <a:solidFill>
                <a:srgbClr val="0758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p14="http://schemas.microsoft.com/office/powerpoint/2010/main" xmlns:a14="http://schemas.microsoft.com/office/drawing/2010/main" xmlns:asvg="http://schemas.microsoft.com/office/drawing/2016/SVG/main" xmlns:mc="http://schemas.openxmlformats.org/markup-compatibility/2006" xmlns:a16="http://schemas.microsoft.com/office/drawing/2014/main" id="{1AC26392-A337-4522-8306-20067AF7EFA8}"/>
                </a:ext>
              </a:extLst>
            </p:cNvPr>
            <p:cNvCxnSpPr>
              <a:cxnSpLocks/>
            </p:cNvCxnSpPr>
            <p:nvPr/>
          </p:nvCxnSpPr>
          <p:spPr>
            <a:xfrm>
              <a:off x="1416374" y="5258138"/>
              <a:ext cx="288756" cy="0"/>
            </a:xfrm>
            <a:prstGeom prst="line">
              <a:avLst/>
            </a:prstGeom>
            <a:ln w="15875" cap="rnd">
              <a:solidFill>
                <a:srgbClr val="04B3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A-Graphic 18">
            <a:extLst>
              <a:ext uri="{FF2B5EF4-FFF2-40B4-BE49-F238E27FC236}">
                <a16:creationId xmlns="" xmlns:p14="http://schemas.microsoft.com/office/powerpoint/2010/main" xmlns:a14="http://schemas.microsoft.com/office/drawing/2010/main" xmlns:asvg="http://schemas.microsoft.com/office/drawing/2016/SVG/main" xmlns:mc="http://schemas.openxmlformats.org/markup-compatibility/2006" xmlns:a16="http://schemas.microsoft.com/office/drawing/2014/main" id="{55FEFF9D-2247-4194-AA41-65C45CDBE8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="" xmlns:a16="http://schemas.microsoft.com/office/drawing/2014/main" xmlns:p14="http://schemas.microsoft.com/office/powerpoint/2010/main" xmlns:a14="http://schemas.microsoft.com/office/drawing/2010/main" xmlns:mc="http://schemas.openxmlformats.org/markup-compatibility/2006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79214" y="2863456"/>
            <a:ext cx="1781394" cy="66196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p14="http://schemas.microsoft.com/office/powerpoint/2010/main" xmlns:a14="http://schemas.microsoft.com/office/drawing/2010/main" xmlns:asvg="http://schemas.microsoft.com/office/drawing/2016/SVG/main" xmlns:mc="http://schemas.openxmlformats.org/markup-compatibility/2006" xmlns:a16="http://schemas.microsoft.com/office/drawing/2014/main" id="{2213C264-E7A5-4871-B5FE-947194BEEDE6}"/>
              </a:ext>
            </a:extLst>
          </p:cNvPr>
          <p:cNvSpPr txBox="1"/>
          <p:nvPr/>
        </p:nvSpPr>
        <p:spPr>
          <a:xfrm>
            <a:off x="4618338" y="2740595"/>
            <a:ext cx="555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洞悉行业价值，构建数智未来</a:t>
            </a:r>
          </a:p>
        </p:txBody>
      </p:sp>
    </p:spTree>
    <p:extLst>
      <p:ext uri="{BB962C8B-B14F-4D97-AF65-F5344CB8AC3E}">
        <p14:creationId xmlns:p14="http://schemas.microsoft.com/office/powerpoint/2010/main" val="31106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ecco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260"/>
      </a:accent1>
      <a:accent2>
        <a:srgbClr val="6BC39C"/>
      </a:accent2>
      <a:accent3>
        <a:srgbClr val="A5A5A5"/>
      </a:accent3>
      <a:accent4>
        <a:srgbClr val="3EB39C"/>
      </a:accent4>
      <a:accent5>
        <a:srgbClr val="AAE4B4"/>
      </a:accent5>
      <a:accent6>
        <a:srgbClr val="349182"/>
      </a:accent6>
      <a:hlink>
        <a:srgbClr val="06906C"/>
      </a:hlink>
      <a:folHlink>
        <a:srgbClr val="717F65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111</Words>
  <Application>Microsoft Office PowerPoint</Application>
  <PresentationFormat>宽屏</PresentationFormat>
  <Paragraphs>35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思源黑体 CN Medium</vt:lpstr>
      <vt:lpstr>思源黑体 CN Normal</vt:lpstr>
      <vt:lpstr>Microsoft YaHei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添加标题</vt:lpstr>
      <vt:lpstr>添加标题</vt:lpstr>
      <vt:lpstr>添加标题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Riny</dc:creator>
  <cp:keywords>WordinPPT</cp:keywords>
  <cp:lastModifiedBy>ECCOM</cp:lastModifiedBy>
  <cp:revision>104</cp:revision>
  <dcterms:created xsi:type="dcterms:W3CDTF">2021-01-09T05:12:37Z</dcterms:created>
  <dcterms:modified xsi:type="dcterms:W3CDTF">2021-05-07T04:32:56Z</dcterms:modified>
  <cp:category>13818112356</cp:category>
</cp:coreProperties>
</file>