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8.jpg" ContentType="image/png"/>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217.jpg" ContentType="image/gif"/>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notesMasterIdLst>
    <p:notesMasterId r:id="rId34"/>
  </p:notesMasterIdLst>
  <p:sldIdLst>
    <p:sldId id="256" r:id="rId3"/>
    <p:sldId id="258" r:id="rId4"/>
    <p:sldId id="316" r:id="rId5"/>
    <p:sldId id="261" r:id="rId6"/>
    <p:sldId id="259" r:id="rId7"/>
    <p:sldId id="351" r:id="rId8"/>
    <p:sldId id="365" r:id="rId9"/>
    <p:sldId id="310" r:id="rId10"/>
    <p:sldId id="301" r:id="rId11"/>
    <p:sldId id="340" r:id="rId12"/>
    <p:sldId id="292" r:id="rId13"/>
    <p:sldId id="360" r:id="rId14"/>
    <p:sldId id="270" r:id="rId15"/>
    <p:sldId id="272" r:id="rId16"/>
    <p:sldId id="271" r:id="rId17"/>
    <p:sldId id="317" r:id="rId18"/>
    <p:sldId id="367" r:id="rId19"/>
    <p:sldId id="303" r:id="rId20"/>
    <p:sldId id="362" r:id="rId21"/>
    <p:sldId id="276" r:id="rId22"/>
    <p:sldId id="318" r:id="rId23"/>
    <p:sldId id="277" r:id="rId24"/>
    <p:sldId id="344" r:id="rId25"/>
    <p:sldId id="278" r:id="rId26"/>
    <p:sldId id="363" r:id="rId27"/>
    <p:sldId id="280" r:id="rId28"/>
    <p:sldId id="319" r:id="rId29"/>
    <p:sldId id="282" r:id="rId30"/>
    <p:sldId id="281" r:id="rId31"/>
    <p:sldId id="284" r:id="rId32"/>
    <p:sldId id="366"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93"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7260"/>
    <a:srgbClr val="64B09C"/>
    <a:srgbClr val="006857"/>
    <a:srgbClr val="3E936D"/>
    <a:srgbClr val="6BC39C"/>
    <a:srgbClr val="F9F9F9"/>
    <a:srgbClr val="F2F2F2"/>
    <a:srgbClr val="FFFFFF"/>
    <a:srgbClr val="19888A"/>
    <a:srgbClr val="2F5C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浅色样式 1 - 强调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5" autoAdjust="0"/>
    <p:restoredTop sz="92416" autoAdjust="0"/>
  </p:normalViewPr>
  <p:slideViewPr>
    <p:cSldViewPr snapToGrid="0">
      <p:cViewPr varScale="1">
        <p:scale>
          <a:sx n="65" d="100"/>
          <a:sy n="65" d="100"/>
        </p:scale>
        <p:origin x="716" y="44"/>
      </p:cViewPr>
      <p:guideLst>
        <p:guide orient="horz" pos="3793"/>
        <p:guide pos="3840"/>
      </p:guideLst>
    </p:cSldViewPr>
  </p:slideViewPr>
  <p:notesTextViewPr>
    <p:cViewPr>
      <p:scale>
        <a:sx n="1" d="1"/>
        <a:sy n="1" d="1"/>
      </p:scale>
      <p:origin x="0" y="0"/>
    </p:cViewPr>
  </p:notesTextViewPr>
  <p:sorterViewPr>
    <p:cViewPr>
      <p:scale>
        <a:sx n="100" d="100"/>
        <a:sy n="100" d="100"/>
      </p:scale>
      <p:origin x="0" y="-3834"/>
    </p:cViewPr>
  </p:sorterViewPr>
  <p:notesViewPr>
    <p:cSldViewPr snapToGrid="0">
      <p:cViewPr varScale="1">
        <p:scale>
          <a:sx n="57" d="100"/>
          <a:sy n="57" d="100"/>
        </p:scale>
        <p:origin x="2358"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9.9856502528333821E-2"/>
          <c:y val="6.3342659727951986E-2"/>
          <c:w val="0.86736619728884568"/>
          <c:h val="0.81665987126307127"/>
        </c:manualLayout>
      </c:layout>
      <c:barChart>
        <c:barDir val="col"/>
        <c:grouping val="clustered"/>
        <c:varyColors val="0"/>
        <c:ser>
          <c:idx val="0"/>
          <c:order val="0"/>
          <c:tx>
            <c:strRef>
              <c:f>Sheet1!$B$1</c:f>
              <c:strCache>
                <c:ptCount val="1"/>
                <c:pt idx="0">
                  <c:v>系列 1</c:v>
                </c:pt>
              </c:strCache>
            </c:strRef>
          </c:tx>
          <c:spPr>
            <a:solidFill>
              <a:schemeClr val="bg1"/>
            </a:solidFill>
            <a:ln>
              <a:noFill/>
            </a:ln>
            <a:effectLst/>
          </c:spPr>
          <c:invertIfNegative val="0"/>
          <c:cat>
            <c:strRef>
              <c:f>Sheet1!$A$2:$A$23</c:f>
              <c:strCache>
                <c:ptCount val="22"/>
                <c:pt idx="0">
                  <c:v>'00</c:v>
                </c:pt>
                <c:pt idx="1">
                  <c:v>'01</c:v>
                </c:pt>
                <c:pt idx="2">
                  <c:v>'02</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pt idx="21">
                  <c:v>'21</c:v>
                </c:pt>
              </c:strCache>
            </c:strRef>
          </c:cat>
          <c:val>
            <c:numRef>
              <c:f>Sheet1!$B$2:$B$23</c:f>
              <c:numCache>
                <c:formatCode>_ * #,##0.0_ ;_ * \-#,##0.0_ ;_ * "-"??_ ;_ @_ </c:formatCode>
                <c:ptCount val="22"/>
                <c:pt idx="0">
                  <c:v>3.8953820000000001</c:v>
                </c:pt>
                <c:pt idx="1">
                  <c:v>4.7713900000000002</c:v>
                </c:pt>
                <c:pt idx="2">
                  <c:v>4.0412699999999999</c:v>
                </c:pt>
                <c:pt idx="3">
                  <c:v>5.5133089999999996</c:v>
                </c:pt>
                <c:pt idx="4">
                  <c:v>7.2835979999999996</c:v>
                </c:pt>
                <c:pt idx="5">
                  <c:v>8.0000400000000003</c:v>
                </c:pt>
                <c:pt idx="6">
                  <c:v>9.09</c:v>
                </c:pt>
                <c:pt idx="7">
                  <c:v>9.5299999999999994</c:v>
                </c:pt>
                <c:pt idx="8">
                  <c:v>10.791900000000002</c:v>
                </c:pt>
                <c:pt idx="9">
                  <c:v>13.489927</c:v>
                </c:pt>
                <c:pt idx="10">
                  <c:v>16.632078</c:v>
                </c:pt>
                <c:pt idx="11">
                  <c:v>20.299999999999997</c:v>
                </c:pt>
                <c:pt idx="12">
                  <c:v>25.099999999999998</c:v>
                </c:pt>
                <c:pt idx="13">
                  <c:v>30.38</c:v>
                </c:pt>
                <c:pt idx="14">
                  <c:v>34.119999999999997</c:v>
                </c:pt>
                <c:pt idx="15">
                  <c:v>38.700000000000003</c:v>
                </c:pt>
                <c:pt idx="16">
                  <c:v>41.5</c:v>
                </c:pt>
                <c:pt idx="17">
                  <c:v>46.5</c:v>
                </c:pt>
                <c:pt idx="18">
                  <c:v>54.8</c:v>
                </c:pt>
                <c:pt idx="19">
                  <c:v>60.990113999999998</c:v>
                </c:pt>
                <c:pt idx="20">
                  <c:v>64.599999999999994</c:v>
                </c:pt>
                <c:pt idx="21">
                  <c:v>74.7</c:v>
                </c:pt>
              </c:numCache>
            </c:numRef>
          </c:val>
          <c:extLst xmlns:c16r2="http://schemas.microsoft.com/office/drawing/2015/06/chart">
            <c:ext xmlns:c16="http://schemas.microsoft.com/office/drawing/2014/chart" uri="{C3380CC4-5D6E-409C-BE32-E72D297353CC}">
              <c16:uniqueId val="{00000000-9FC8-4595-8F0E-39A7E0217D82}"/>
            </c:ext>
          </c:extLst>
        </c:ser>
        <c:dLbls>
          <c:showLegendKey val="0"/>
          <c:showVal val="0"/>
          <c:showCatName val="0"/>
          <c:showSerName val="0"/>
          <c:showPercent val="0"/>
          <c:showBubbleSize val="0"/>
        </c:dLbls>
        <c:gapWidth val="51"/>
        <c:axId val="36491200"/>
        <c:axId val="36478144"/>
      </c:barChart>
      <c:catAx>
        <c:axId val="36491200"/>
        <c:scaling>
          <c:orientation val="minMax"/>
        </c:scaling>
        <c:delete val="0"/>
        <c:axPos val="b"/>
        <c:numFmt formatCode="General" sourceLinked="1"/>
        <c:majorTickMark val="out"/>
        <c:minorTickMark val="out"/>
        <c:tickLblPos val="low"/>
        <c:spPr>
          <a:noFill/>
          <a:ln w="9525" cap="flat" cmpd="sng" algn="ctr">
            <a:solidFill>
              <a:schemeClr val="tx1">
                <a:lumMod val="15000"/>
                <a:lumOff val="85000"/>
              </a:schemeClr>
            </a:solidFill>
            <a:round/>
          </a:ln>
          <a:effectLst/>
        </c:spPr>
        <c:txPr>
          <a:bodyPr rot="-60000000" vert="horz"/>
          <a:lstStyle/>
          <a:p>
            <a:pPr>
              <a:defRPr/>
            </a:pPr>
            <a:endParaRPr lang="zh-CN"/>
          </a:p>
        </c:txPr>
        <c:crossAx val="36478144"/>
        <c:crosses val="autoZero"/>
        <c:auto val="1"/>
        <c:lblAlgn val="ctr"/>
        <c:lblOffset val="100"/>
        <c:noMultiLvlLbl val="0"/>
      </c:catAx>
      <c:valAx>
        <c:axId val="36478144"/>
        <c:scaling>
          <c:orientation val="minMax"/>
        </c:scaling>
        <c:delete val="0"/>
        <c:axPos val="l"/>
        <c:numFmt formatCode="#,##0_);\(#,##0\)" sourceLinked="0"/>
        <c:majorTickMark val="out"/>
        <c:minorTickMark val="none"/>
        <c:tickLblPos val="nextTo"/>
        <c:spPr>
          <a:noFill/>
          <a:ln>
            <a:solidFill>
              <a:schemeClr val="bg1"/>
            </a:solidFill>
          </a:ln>
          <a:effectLst/>
        </c:spPr>
        <c:txPr>
          <a:bodyPr rot="-60000000" vert="horz"/>
          <a:lstStyle/>
          <a:p>
            <a:pPr>
              <a:defRPr/>
            </a:pPr>
            <a:endParaRPr lang="zh-CN"/>
          </a:p>
        </c:txPr>
        <c:crossAx val="36491200"/>
        <c:crosses val="autoZero"/>
        <c:crossBetween val="between"/>
      </c:valAx>
      <c:spPr>
        <a:noFill/>
        <a:ln>
          <a:noFill/>
        </a:ln>
        <a:effectLst/>
      </c:spPr>
    </c:plotArea>
    <c:plotVisOnly val="1"/>
    <c:dispBlanksAs val="zero"/>
    <c:showDLblsOverMax val="0"/>
  </c:chart>
  <c:spPr>
    <a:noFill/>
    <a:ln>
      <a:noFill/>
    </a:ln>
    <a:effectLst/>
  </c:spPr>
  <c:txPr>
    <a:bodyPr/>
    <a:lstStyle/>
    <a:p>
      <a:pPr>
        <a:defRPr>
          <a:solidFill>
            <a:schemeClr val="tx1"/>
          </a:solidFill>
          <a:latin typeface="+mn-lt"/>
          <a:ea typeface="+mn-ea"/>
          <a:cs typeface="+mn-ea"/>
          <a:sym typeface="+mn-lt"/>
        </a:defRPr>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395EFB-BB08-4FCA-A494-2C806D3A14E8}" type="datetimeFigureOut">
              <a:rPr lang="zh-CN" altLang="en-US" smtClean="0"/>
              <a:t>2022/8/5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B1F8E-B50D-407A-B174-AC7CD5B3DB4E}" type="slidenum">
              <a:rPr lang="zh-CN" altLang="en-US" smtClean="0"/>
              <a:t>‹#›</a:t>
            </a:fld>
            <a:endParaRPr lang="zh-CN" altLang="en-US"/>
          </a:p>
        </p:txBody>
      </p:sp>
    </p:spTree>
    <p:extLst>
      <p:ext uri="{BB962C8B-B14F-4D97-AF65-F5344CB8AC3E}">
        <p14:creationId xmlns:p14="http://schemas.microsoft.com/office/powerpoint/2010/main" val="1243062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ABB1F8E-B50D-407A-B174-AC7CD5B3DB4E}" type="slidenum">
              <a:rPr lang="zh-CN" altLang="en-US" smtClean="0"/>
              <a:t>4</a:t>
            </a:fld>
            <a:endParaRPr lang="zh-CN" altLang="en-US"/>
          </a:p>
        </p:txBody>
      </p:sp>
    </p:spTree>
    <p:extLst>
      <p:ext uri="{BB962C8B-B14F-4D97-AF65-F5344CB8AC3E}">
        <p14:creationId xmlns:p14="http://schemas.microsoft.com/office/powerpoint/2010/main" val="3781140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整体趋势： 微服务及云原生 ， 带来应用现代化；  </a:t>
            </a:r>
            <a:r>
              <a:rPr lang="en-US" altLang="zh-CN" dirty="0" err="1" smtClean="0"/>
              <a:t>IoT</a:t>
            </a:r>
            <a:r>
              <a:rPr lang="en-US" altLang="zh-CN" dirty="0" smtClean="0"/>
              <a:t> </a:t>
            </a:r>
            <a:r>
              <a:rPr lang="zh-CN" altLang="en-US" dirty="0" smtClean="0"/>
              <a:t>边缘计算 ， 混合云，影响数据分布式。</a:t>
            </a:r>
            <a:endParaRPr lang="en-US" altLang="zh-CN" dirty="0" smtClean="0"/>
          </a:p>
          <a:p>
            <a:r>
              <a:rPr lang="zh-CN" altLang="en-US" dirty="0" smtClean="0"/>
              <a:t>趋势影响下，</a:t>
            </a:r>
            <a:r>
              <a:rPr lang="en-US" altLang="zh-CN" dirty="0" smtClean="0"/>
              <a:t>IT </a:t>
            </a:r>
            <a:r>
              <a:rPr lang="zh-CN" altLang="en-US" dirty="0" smtClean="0"/>
              <a:t>自然形成多云</a:t>
            </a:r>
            <a:r>
              <a:rPr lang="en-US" altLang="zh-CN" dirty="0" smtClean="0"/>
              <a:t> </a:t>
            </a:r>
            <a:r>
              <a:rPr lang="zh-CN" altLang="en-US" dirty="0" smtClean="0"/>
              <a:t>架构  通过动态敏捷的网络服务 以网联云；</a:t>
            </a:r>
            <a:endParaRPr lang="en-US" altLang="zh-CN" dirty="0" smtClean="0"/>
          </a:p>
          <a:p>
            <a:r>
              <a:rPr lang="zh-CN" altLang="en-US" dirty="0" smtClean="0"/>
              <a:t>云智能：公有云提供业务敏捷与创新 ；华讯</a:t>
            </a:r>
            <a:r>
              <a:rPr lang="en-US" altLang="zh-CN" dirty="0" smtClean="0"/>
              <a:t>MSP</a:t>
            </a:r>
            <a:r>
              <a:rPr lang="zh-CN" altLang="en-US" dirty="0" smtClean="0"/>
              <a:t>服务 精益用云 原生享云 </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FABB1F8E-B50D-407A-B174-AC7CD5B3DB4E}" type="slidenum">
              <a:rPr lang="zh-CN" altLang="en-US" smtClean="0"/>
              <a:t>19</a:t>
            </a:fld>
            <a:endParaRPr lang="zh-CN" altLang="en-US"/>
          </a:p>
        </p:txBody>
      </p:sp>
    </p:spTree>
    <p:extLst>
      <p:ext uri="{BB962C8B-B14F-4D97-AF65-F5344CB8AC3E}">
        <p14:creationId xmlns:p14="http://schemas.microsoft.com/office/powerpoint/2010/main" val="3379832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解决方案：本地与云端 一致性 的安全防护体系， 全面的解决方案涵盖从数据中心到云，从终端到应用及数据的完整防护；</a:t>
            </a:r>
            <a:endParaRPr lang="en-US" altLang="zh-CN" dirty="0" smtClean="0"/>
          </a:p>
          <a:p>
            <a:r>
              <a:rPr lang="zh-CN" altLang="en-US" dirty="0" smtClean="0"/>
              <a:t>智安服务：从合规到架构的咨询， 从漏洞到渗透测试， 从攻防演练到应急响应 </a:t>
            </a:r>
            <a:endParaRPr lang="en-US" altLang="zh-CN" dirty="0" smtClean="0"/>
          </a:p>
          <a:p>
            <a:r>
              <a:rPr lang="zh-CN" altLang="en-US" dirty="0" smtClean="0"/>
              <a:t>安全运营：安全事件分析，到 安全运营体系， 安全运维服务</a:t>
            </a:r>
          </a:p>
          <a:p>
            <a:endParaRPr lang="zh-CN" altLang="en-US" dirty="0"/>
          </a:p>
        </p:txBody>
      </p:sp>
      <p:sp>
        <p:nvSpPr>
          <p:cNvPr id="4" name="灯片编号占位符 3"/>
          <p:cNvSpPr>
            <a:spLocks noGrp="1"/>
          </p:cNvSpPr>
          <p:nvPr>
            <p:ph type="sldNum" sz="quarter" idx="10"/>
          </p:nvPr>
        </p:nvSpPr>
        <p:spPr/>
        <p:txBody>
          <a:bodyPr/>
          <a:lstStyle/>
          <a:p>
            <a:fld id="{FABB1F8E-B50D-407A-B174-AC7CD5B3DB4E}" type="slidenum">
              <a:rPr lang="zh-CN" altLang="en-US" smtClean="0"/>
              <a:t>20</a:t>
            </a:fld>
            <a:endParaRPr lang="zh-CN" altLang="en-US"/>
          </a:p>
        </p:txBody>
      </p:sp>
    </p:spTree>
    <p:extLst>
      <p:ext uri="{BB962C8B-B14F-4D97-AF65-F5344CB8AC3E}">
        <p14:creationId xmlns:p14="http://schemas.microsoft.com/office/powerpoint/2010/main" val="3414229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ABB1F8E-B50D-407A-B174-AC7CD5B3DB4E}" type="slidenum">
              <a:rPr lang="zh-CN" altLang="en-US" smtClean="0"/>
              <a:t>21</a:t>
            </a:fld>
            <a:endParaRPr lang="zh-CN" altLang="en-US"/>
          </a:p>
        </p:txBody>
      </p:sp>
    </p:spTree>
    <p:extLst>
      <p:ext uri="{BB962C8B-B14F-4D97-AF65-F5344CB8AC3E}">
        <p14:creationId xmlns:p14="http://schemas.microsoft.com/office/powerpoint/2010/main" val="1472909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华讯致力于建设“</a:t>
            </a:r>
            <a:r>
              <a:rPr lang="en-US" altLang="zh-CN" dirty="0" smtClean="0"/>
              <a:t>1+2+N</a:t>
            </a:r>
            <a:r>
              <a:rPr lang="zh-CN" altLang="en-US" smtClean="0"/>
              <a:t>“的服务</a:t>
            </a:r>
            <a:r>
              <a:rPr lang="zh-CN" altLang="en-US" dirty="0" smtClean="0"/>
              <a:t>体系，为客户的数字化转型创造价值。</a:t>
            </a:r>
            <a:endParaRPr lang="en-US" altLang="zh-CN" dirty="0" smtClean="0"/>
          </a:p>
          <a:p>
            <a:r>
              <a:rPr lang="en-US" altLang="zh-CN" dirty="0" smtClean="0"/>
              <a:t>1.</a:t>
            </a:r>
            <a:r>
              <a:rPr lang="zh-CN" altLang="en-US" dirty="0" smtClean="0"/>
              <a:t>打造一个”</a:t>
            </a:r>
            <a:r>
              <a:rPr lang="en-US" altLang="zh-CN" dirty="0" smtClean="0"/>
              <a:t>ESE</a:t>
            </a:r>
            <a:r>
              <a:rPr lang="zh-CN" altLang="en-US" dirty="0" smtClean="0"/>
              <a:t>：</a:t>
            </a:r>
            <a:r>
              <a:rPr lang="en-US" altLang="zh-CN" dirty="0" smtClean="0"/>
              <a:t>ECCOM Service</a:t>
            </a:r>
            <a:r>
              <a:rPr lang="en-US" altLang="zh-CN" baseline="0" dirty="0" smtClean="0"/>
              <a:t> Engine</a:t>
            </a:r>
            <a:r>
              <a:rPr lang="zh-CN" altLang="en-US" dirty="0" smtClean="0"/>
              <a:t>”服务引擎，以客户为中心，围绕数据驱动和流程体系建设的方法保障“智于心和臻于行”的服务理念的落地；</a:t>
            </a:r>
            <a:endParaRPr lang="en-US" altLang="zh-CN" dirty="0" smtClean="0"/>
          </a:p>
          <a:p>
            <a:r>
              <a:rPr lang="en-US" altLang="zh-CN" dirty="0" smtClean="0"/>
              <a:t>2.</a:t>
            </a:r>
            <a:r>
              <a:rPr lang="zh-CN" altLang="en-US" dirty="0" smtClean="0"/>
              <a:t>持续优化两套服务方法论，其中面向专项类服务按照 “规划</a:t>
            </a:r>
            <a:r>
              <a:rPr lang="en-US" altLang="zh-CN" dirty="0" smtClean="0"/>
              <a:t>-</a:t>
            </a:r>
            <a:r>
              <a:rPr lang="zh-CN" altLang="en-US" dirty="0" smtClean="0"/>
              <a:t>建设</a:t>
            </a:r>
            <a:r>
              <a:rPr lang="en-US" altLang="zh-CN" dirty="0" smtClean="0"/>
              <a:t>-</a:t>
            </a:r>
            <a:r>
              <a:rPr lang="zh-CN" altLang="en-US" dirty="0" smtClean="0"/>
              <a:t>运维</a:t>
            </a:r>
            <a:r>
              <a:rPr lang="en-US" altLang="zh-CN" dirty="0" smtClean="0"/>
              <a:t>-</a:t>
            </a:r>
            <a:r>
              <a:rPr lang="zh-CN" altLang="en-US" dirty="0" smtClean="0"/>
              <a:t>优化”的不同阶段的设计流程方法，覆盖客户</a:t>
            </a:r>
            <a:r>
              <a:rPr lang="en-US" altLang="zh-CN" dirty="0" smtClean="0"/>
              <a:t>IT</a:t>
            </a:r>
            <a:r>
              <a:rPr lang="zh-CN" altLang="en-US" dirty="0" smtClean="0"/>
              <a:t>系统的整个生命周期；面向云和软件为主的常续型服务，以客户成功的理念驱动服务成就客户价值，与客户建立长期的合作关系，一同成长；</a:t>
            </a:r>
            <a:endParaRPr lang="en-US" altLang="zh-CN" dirty="0" smtClean="0"/>
          </a:p>
          <a:p>
            <a:r>
              <a:rPr lang="en-US" altLang="zh-CN" dirty="0" smtClean="0"/>
              <a:t>3.</a:t>
            </a:r>
            <a:r>
              <a:rPr lang="zh-CN" altLang="en-US" dirty="0" smtClean="0"/>
              <a:t>在“智慧服务引擎”和方法论的基础上，发展出从咨询、集成、运维。运营、优化、安全和云服务等服务产品，并结合客户需求场景，拓展出</a:t>
            </a:r>
            <a:r>
              <a:rPr lang="en-US" altLang="zh-CN" dirty="0" smtClean="0"/>
              <a:t>N</a:t>
            </a:r>
            <a:r>
              <a:rPr lang="zh-CN" altLang="en-US" dirty="0" smtClean="0"/>
              <a:t>个服务场景解决方案，为客户创造最大价值。</a:t>
            </a:r>
          </a:p>
          <a:p>
            <a:endParaRPr lang="zh-CN" altLang="en-US" dirty="0"/>
          </a:p>
        </p:txBody>
      </p:sp>
      <p:sp>
        <p:nvSpPr>
          <p:cNvPr id="4" name="灯片编号占位符 3"/>
          <p:cNvSpPr>
            <a:spLocks noGrp="1"/>
          </p:cNvSpPr>
          <p:nvPr>
            <p:ph type="sldNum" sz="quarter" idx="10"/>
          </p:nvPr>
        </p:nvSpPr>
        <p:spPr/>
        <p:txBody>
          <a:bodyPr/>
          <a:lstStyle/>
          <a:p>
            <a:fld id="{FABB1F8E-B50D-407A-B174-AC7CD5B3DB4E}" type="slidenum">
              <a:rPr lang="zh-CN" altLang="en-US" smtClean="0"/>
              <a:t>22</a:t>
            </a:fld>
            <a:endParaRPr lang="zh-CN" altLang="en-US"/>
          </a:p>
        </p:txBody>
      </p:sp>
    </p:spTree>
    <p:extLst>
      <p:ext uri="{BB962C8B-B14F-4D97-AF65-F5344CB8AC3E}">
        <p14:creationId xmlns:p14="http://schemas.microsoft.com/office/powerpoint/2010/main" val="2593206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基于</a:t>
            </a:r>
            <a:r>
              <a:rPr lang="en-US" altLang="zh-CN" dirty="0" smtClean="0"/>
              <a:t>20</a:t>
            </a:r>
            <a:r>
              <a:rPr lang="zh-CN" altLang="en-US" dirty="0" smtClean="0"/>
              <a:t>年的行业专业服务经验，以客户为中心拓展服务场景化解决方案，贴近客户，分析和理解客户在</a:t>
            </a:r>
            <a:r>
              <a:rPr lang="en-US" altLang="zh-CN" dirty="0" smtClean="0"/>
              <a:t>IT</a:t>
            </a:r>
            <a:r>
              <a:rPr lang="zh-CN" altLang="en-US" dirty="0" smtClean="0"/>
              <a:t>基础设施、应用基础环境和公有云环境的规划、建设、交付、运维和运营中的需求和痛点，发挥华讯广泛的服务资源覆盖、专业的技术能力和规范的服务运作体系等优势，解决问题和提升客户业务价值。</a:t>
            </a:r>
          </a:p>
          <a:p>
            <a:endParaRPr lang="zh-CN" altLang="en-US" dirty="0"/>
          </a:p>
        </p:txBody>
      </p:sp>
      <p:sp>
        <p:nvSpPr>
          <p:cNvPr id="4" name="灯片编号占位符 3"/>
          <p:cNvSpPr>
            <a:spLocks noGrp="1"/>
          </p:cNvSpPr>
          <p:nvPr>
            <p:ph type="sldNum" sz="quarter" idx="10"/>
          </p:nvPr>
        </p:nvSpPr>
        <p:spPr/>
        <p:txBody>
          <a:bodyPr/>
          <a:lstStyle/>
          <a:p>
            <a:fld id="{FABB1F8E-B50D-407A-B174-AC7CD5B3DB4E}" type="slidenum">
              <a:rPr lang="zh-CN" altLang="en-US" smtClean="0"/>
              <a:t>23</a:t>
            </a:fld>
            <a:endParaRPr lang="zh-CN" altLang="en-US"/>
          </a:p>
        </p:txBody>
      </p:sp>
    </p:spTree>
    <p:extLst>
      <p:ext uri="{BB962C8B-B14F-4D97-AF65-F5344CB8AC3E}">
        <p14:creationId xmlns:p14="http://schemas.microsoft.com/office/powerpoint/2010/main" val="1422503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可选</a:t>
            </a:r>
            <a:endParaRPr lang="en-US" altLang="zh-CN" dirty="0" smtClean="0"/>
          </a:p>
          <a:p>
            <a:r>
              <a:rPr lang="zh-CN" altLang="en-US" dirty="0" smtClean="0"/>
              <a:t>“</a:t>
            </a:r>
            <a:r>
              <a:rPr lang="en-US" altLang="zh-CN" dirty="0" smtClean="0"/>
              <a:t>ESE</a:t>
            </a:r>
            <a:r>
              <a:rPr lang="zh-CN" altLang="en-US" dirty="0" smtClean="0"/>
              <a:t>”智慧服务引擎是华讯的服务底座，包括</a:t>
            </a:r>
            <a:r>
              <a:rPr lang="en-US" altLang="zh-CN" dirty="0" smtClean="0"/>
              <a:t>5</a:t>
            </a:r>
            <a:r>
              <a:rPr lang="zh-CN" altLang="en-US" dirty="0" smtClean="0"/>
              <a:t>个核心要素：服务交付中使用的软件工具、不断积累和总结的知识和经验、具备专业技术能力的服务团队、围绕服务场景设计的规范的服务流程以及承载流程的数字化系统平台。</a:t>
            </a:r>
            <a:endParaRPr lang="en-US" altLang="zh-CN" dirty="0" smtClean="0"/>
          </a:p>
          <a:p>
            <a:r>
              <a:rPr lang="zh-CN" altLang="en-US" dirty="0" smtClean="0"/>
              <a:t>首先，在规范的流程和专业技术的保障下，华讯服务以极致可靠的行动能力打造高质量的客户服务体验；</a:t>
            </a:r>
            <a:endParaRPr lang="en-US" altLang="zh-CN" dirty="0" smtClean="0"/>
          </a:p>
          <a:p>
            <a:r>
              <a:rPr lang="zh-CN" altLang="en-US" dirty="0" smtClean="0"/>
              <a:t>其次，利用服务过程中产生的、客户系统使用过程中涌现的以及行业生态中获取总结的各种数据，用过分析、提炼，主动的指导、规范和优化服务交付过程。</a:t>
            </a:r>
            <a:endParaRPr lang="en-US" altLang="zh-CN" dirty="0" smtClean="0"/>
          </a:p>
          <a:p>
            <a:r>
              <a:rPr lang="zh-CN" altLang="en-US" dirty="0" smtClean="0"/>
              <a:t>在此基础上，根据场景提供不用模式的交付体验，例如基于</a:t>
            </a:r>
            <a:r>
              <a:rPr lang="en-US" altLang="zh-CN" dirty="0" smtClean="0"/>
              <a:t>SLA</a:t>
            </a:r>
            <a:r>
              <a:rPr lang="zh-CN" altLang="en-US" dirty="0" smtClean="0"/>
              <a:t>的响应式服务、服务管家主导的主动式服务、依据数据价值的预防式的优化服务等。</a:t>
            </a:r>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FABB1F8E-B50D-407A-B174-AC7CD5B3DB4E}" type="slidenum">
              <a:rPr lang="zh-CN" altLang="en-US" smtClean="0"/>
              <a:t>24</a:t>
            </a:fld>
            <a:endParaRPr lang="zh-CN" altLang="en-US"/>
          </a:p>
        </p:txBody>
      </p:sp>
    </p:spTree>
    <p:extLst>
      <p:ext uri="{BB962C8B-B14F-4D97-AF65-F5344CB8AC3E}">
        <p14:creationId xmlns:p14="http://schemas.microsoft.com/office/powerpoint/2010/main" val="4185716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可选</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华讯通过</a:t>
            </a:r>
            <a:r>
              <a:rPr lang="en-US" altLang="zh-CN" dirty="0" smtClean="0"/>
              <a:t>20</a:t>
            </a:r>
            <a:r>
              <a:rPr lang="zh-CN" altLang="en-US" dirty="0" smtClean="0"/>
              <a:t>多年来的服务交付经验，总结了具有自己特色的交付方法，根据交付的内容不同，以设备和软件集成为主的项目型交付，我们使用专项服务模式，以</a:t>
            </a:r>
            <a:r>
              <a:rPr lang="en-US" altLang="zh-CN" dirty="0" smtClean="0"/>
              <a:t>PPDIOO</a:t>
            </a:r>
            <a:r>
              <a:rPr lang="zh-CN" altLang="en-US" dirty="0" smtClean="0"/>
              <a:t>的管理过程，通过公司的数字化平台，从而使交付过程按要求、高质量交付；而对于云和软件等经常性的持续服务交付，我们更关注过程中的全生命周期，从系统对客户自身业务产生的价值角度出发，在系统建设过程和系统投入使用过程中持续优化，同时跟随客户业务变化提供更多的服务，并在这个过程中，与客户建立长期的合作关系，一同成长。</a:t>
            </a:r>
          </a:p>
          <a:p>
            <a:endParaRPr lang="en-US" altLang="zh-CN" dirty="0" smtClean="0"/>
          </a:p>
        </p:txBody>
      </p:sp>
      <p:sp>
        <p:nvSpPr>
          <p:cNvPr id="4" name="灯片编号占位符 3"/>
          <p:cNvSpPr>
            <a:spLocks noGrp="1"/>
          </p:cNvSpPr>
          <p:nvPr>
            <p:ph type="sldNum" sz="quarter" idx="10"/>
          </p:nvPr>
        </p:nvSpPr>
        <p:spPr/>
        <p:txBody>
          <a:bodyPr/>
          <a:lstStyle/>
          <a:p>
            <a:fld id="{FABB1F8E-B50D-407A-B174-AC7CD5B3DB4E}" type="slidenum">
              <a:rPr lang="zh-CN" altLang="en-US" smtClean="0"/>
              <a:t>25</a:t>
            </a:fld>
            <a:endParaRPr lang="zh-CN" altLang="en-US"/>
          </a:p>
        </p:txBody>
      </p:sp>
    </p:spTree>
    <p:extLst>
      <p:ext uri="{BB962C8B-B14F-4D97-AF65-F5344CB8AC3E}">
        <p14:creationId xmlns:p14="http://schemas.microsoft.com/office/powerpoint/2010/main" val="3853250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可选</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高效的服务运作需要专业和敏捷的服务组织支撑，华讯服务组织基于前、中、后台的模式打造：一线以客户为中心形成销售、售前和交付的充分协作的“铁三角”团队，满足客户需求，以敏捷和规范的交付创造价值；打造在能力、经验、知识上复用的能力中心和服务中台，为一线提供解决方案的能力、全栈</a:t>
            </a:r>
            <a:r>
              <a:rPr lang="en-US" altLang="zh-CN" dirty="0" smtClean="0"/>
              <a:t>IT</a:t>
            </a:r>
            <a:r>
              <a:rPr lang="zh-CN" altLang="en-US" dirty="0" smtClean="0"/>
              <a:t>的技术能力和软件服务能力的支撑，并且针对服务流程中的典型场景以集中交付的模式提升效率和质量；后台以客户成功和平台部为基础，在流程优化、方法论建设和知识管理上通过数字化服务平台和</a:t>
            </a:r>
            <a:r>
              <a:rPr lang="en-US" altLang="zh-CN" dirty="0" smtClean="0"/>
              <a:t>PMO</a:t>
            </a:r>
            <a:r>
              <a:rPr lang="zh-CN" altLang="en-US" dirty="0" smtClean="0"/>
              <a:t>的管控组织为前中台赋能。</a:t>
            </a:r>
          </a:p>
          <a:p>
            <a:endParaRPr lang="zh-CN" altLang="en-US" dirty="0"/>
          </a:p>
        </p:txBody>
      </p:sp>
      <p:sp>
        <p:nvSpPr>
          <p:cNvPr id="4" name="灯片编号占位符 3"/>
          <p:cNvSpPr>
            <a:spLocks noGrp="1"/>
          </p:cNvSpPr>
          <p:nvPr>
            <p:ph type="sldNum" sz="quarter" idx="10"/>
          </p:nvPr>
        </p:nvSpPr>
        <p:spPr/>
        <p:txBody>
          <a:bodyPr/>
          <a:lstStyle/>
          <a:p>
            <a:fld id="{FABB1F8E-B50D-407A-B174-AC7CD5B3DB4E}" type="slidenum">
              <a:rPr lang="zh-CN" altLang="en-US" smtClean="0"/>
              <a:t>26</a:t>
            </a:fld>
            <a:endParaRPr lang="zh-CN" altLang="en-US"/>
          </a:p>
        </p:txBody>
      </p:sp>
    </p:spTree>
    <p:extLst>
      <p:ext uri="{BB962C8B-B14F-4D97-AF65-F5344CB8AC3E}">
        <p14:creationId xmlns:p14="http://schemas.microsoft.com/office/powerpoint/2010/main" val="1892612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不含</a:t>
            </a:r>
            <a:r>
              <a:rPr lang="en-US" altLang="zh-CN" dirty="0" smtClean="0"/>
              <a:t>HRO	</a:t>
            </a:r>
          </a:p>
        </p:txBody>
      </p:sp>
      <p:sp>
        <p:nvSpPr>
          <p:cNvPr id="4" name="灯片编号占位符 3"/>
          <p:cNvSpPr>
            <a:spLocks noGrp="1"/>
          </p:cNvSpPr>
          <p:nvPr>
            <p:ph type="sldNum" sz="quarter" idx="10"/>
          </p:nvPr>
        </p:nvSpPr>
        <p:spPr/>
        <p:txBody>
          <a:bodyPr/>
          <a:lstStyle/>
          <a:p>
            <a:fld id="{FABB1F8E-B50D-407A-B174-AC7CD5B3DB4E}" type="slidenum">
              <a:rPr lang="zh-CN" altLang="en-US" smtClean="0"/>
              <a:t>6</a:t>
            </a:fld>
            <a:endParaRPr lang="zh-CN" altLang="en-US"/>
          </a:p>
        </p:txBody>
      </p:sp>
    </p:spTree>
    <p:extLst>
      <p:ext uri="{BB962C8B-B14F-4D97-AF65-F5344CB8AC3E}">
        <p14:creationId xmlns:p14="http://schemas.microsoft.com/office/powerpoint/2010/main" val="3096796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ABB1F8E-B50D-407A-B174-AC7CD5B3DB4E}" type="slidenum">
              <a:rPr lang="zh-CN" altLang="en-US" smtClean="0"/>
              <a:t>7</a:t>
            </a:fld>
            <a:endParaRPr lang="zh-CN" altLang="en-US"/>
          </a:p>
        </p:txBody>
      </p:sp>
    </p:spTree>
    <p:extLst>
      <p:ext uri="{BB962C8B-B14F-4D97-AF65-F5344CB8AC3E}">
        <p14:creationId xmlns:p14="http://schemas.microsoft.com/office/powerpoint/2010/main" val="1494935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smtClean="0">
                <a:solidFill>
                  <a:schemeClr val="tx1"/>
                </a:solidFill>
                <a:effectLst/>
                <a:latin typeface="+mn-lt"/>
                <a:ea typeface="+mn-ea"/>
                <a:cs typeface="+mn-cs"/>
              </a:rPr>
              <a:t>资质荣誉内容可根据需要选择替换</a:t>
            </a:r>
            <a:endParaRPr lang="en-US" altLang="zh-CN" sz="1200" b="0" i="0" kern="1200" dirty="0" smtClean="0">
              <a:solidFill>
                <a:schemeClr val="tx1"/>
              </a:solidFill>
              <a:effectLst/>
              <a:latin typeface="+mn-lt"/>
              <a:ea typeface="+mn-ea"/>
              <a:cs typeface="+mn-cs"/>
            </a:endParaRPr>
          </a:p>
          <a:p>
            <a:endParaRPr lang="en-US" altLang="zh-CN" sz="1200" b="0" i="0" kern="1200" dirty="0" smtClean="0">
              <a:solidFill>
                <a:schemeClr val="tx1"/>
              </a:solidFill>
              <a:effectLst/>
              <a:latin typeface="+mn-lt"/>
              <a:ea typeface="+mn-ea"/>
              <a:cs typeface="+mn-cs"/>
            </a:endParaRPr>
          </a:p>
          <a:p>
            <a:r>
              <a:rPr lang="zh-CN" altLang="en-US" sz="1200" b="0" i="0" kern="1200" dirty="0" smtClean="0">
                <a:solidFill>
                  <a:schemeClr val="tx1"/>
                </a:solidFill>
                <a:effectLst/>
                <a:latin typeface="+mn-lt"/>
                <a:ea typeface="+mn-ea"/>
                <a:cs typeface="+mn-cs"/>
              </a:rPr>
              <a:t>中国软件企业百强名单根据国家统计局批准、工业和信息化部统计的全国软件和信息技术服务业年报数据，经各地工业和信息化主管部门初步审核、工业和信息化部最终核定产生，是国内软件和信息技术服务行业最具有代表性和权威性的评选。华为、海尔、阿里云位列前三。</a:t>
            </a:r>
            <a:endParaRPr lang="en-US" altLang="zh-CN" sz="1200" b="0" i="0" kern="1200" dirty="0" smtClean="0">
              <a:solidFill>
                <a:schemeClr val="tx1"/>
              </a:solidFill>
              <a:effectLst/>
              <a:latin typeface="+mn-lt"/>
              <a:ea typeface="+mn-ea"/>
              <a:cs typeface="+mn-cs"/>
            </a:endParaRPr>
          </a:p>
          <a:p>
            <a:endParaRPr lang="en-US" altLang="zh-CN" sz="1200" b="0" i="0" kern="1200" dirty="0" smtClean="0">
              <a:solidFill>
                <a:schemeClr val="tx1"/>
              </a:solidFill>
              <a:effectLst/>
              <a:latin typeface="+mn-lt"/>
              <a:ea typeface="+mn-ea"/>
              <a:cs typeface="+mn-cs"/>
            </a:endParaRPr>
          </a:p>
          <a:p>
            <a:r>
              <a:rPr lang="en-US" altLang="zh-CN" sz="1200" b="0" i="0" kern="1200" dirty="0" smtClean="0">
                <a:solidFill>
                  <a:schemeClr val="tx1"/>
                </a:solidFill>
                <a:effectLst/>
                <a:latin typeface="+mn-lt"/>
                <a:ea typeface="+mn-ea"/>
                <a:cs typeface="+mn-cs"/>
              </a:rPr>
              <a:t>IDC </a:t>
            </a:r>
            <a:r>
              <a:rPr lang="en-US" altLang="zh-CN" sz="1200" b="0" i="0" kern="1200" dirty="0" err="1" smtClean="0">
                <a:solidFill>
                  <a:schemeClr val="tx1"/>
                </a:solidFill>
                <a:effectLst/>
                <a:latin typeface="+mn-lt"/>
                <a:ea typeface="+mn-ea"/>
                <a:cs typeface="+mn-cs"/>
              </a:rPr>
              <a:t>FinTech</a:t>
            </a:r>
            <a:r>
              <a:rPr lang="en-US" altLang="zh-CN" sz="1200" b="0" i="0" kern="1200" dirty="0" smtClean="0">
                <a:solidFill>
                  <a:schemeClr val="tx1"/>
                </a:solidFill>
                <a:effectLst/>
                <a:latin typeface="+mn-lt"/>
                <a:ea typeface="+mn-ea"/>
                <a:cs typeface="+mn-cs"/>
              </a:rPr>
              <a:t> </a:t>
            </a:r>
            <a:r>
              <a:rPr lang="zh-CN" altLang="en-US" sz="1200" b="0" i="0" kern="1200" dirty="0" smtClean="0">
                <a:solidFill>
                  <a:schemeClr val="tx1"/>
                </a:solidFill>
                <a:effectLst/>
                <a:latin typeface="+mn-lt"/>
                <a:ea typeface="+mn-ea"/>
                <a:cs typeface="+mn-cs"/>
              </a:rPr>
              <a:t>是全球知名的</a:t>
            </a:r>
            <a:r>
              <a:rPr lang="en-US" altLang="zh-CN" sz="1200" b="0" i="0" kern="1200" dirty="0" smtClean="0">
                <a:solidFill>
                  <a:schemeClr val="tx1"/>
                </a:solidFill>
                <a:effectLst/>
                <a:latin typeface="+mn-lt"/>
                <a:ea typeface="+mn-ea"/>
                <a:cs typeface="+mn-cs"/>
              </a:rPr>
              <a:t>IT</a:t>
            </a:r>
            <a:r>
              <a:rPr lang="zh-CN" altLang="en-US" sz="1200" b="0" i="0" kern="1200" dirty="0" smtClean="0">
                <a:solidFill>
                  <a:schemeClr val="tx1"/>
                </a:solidFill>
                <a:effectLst/>
                <a:latin typeface="+mn-lt"/>
                <a:ea typeface="+mn-ea"/>
                <a:cs typeface="+mn-cs"/>
              </a:rPr>
              <a:t>研究和咨询公司</a:t>
            </a:r>
            <a:r>
              <a:rPr lang="en-US" altLang="zh-CN" sz="1200" b="0" i="0" kern="1200" dirty="0" smtClean="0">
                <a:solidFill>
                  <a:schemeClr val="tx1"/>
                </a:solidFill>
                <a:effectLst/>
                <a:latin typeface="+mn-lt"/>
                <a:ea typeface="+mn-ea"/>
                <a:cs typeface="+mn-cs"/>
              </a:rPr>
              <a:t>IDC</a:t>
            </a:r>
            <a:r>
              <a:rPr lang="zh-CN" altLang="en-US" sz="1200" b="0" i="0" kern="1200" dirty="0" smtClean="0">
                <a:solidFill>
                  <a:schemeClr val="tx1"/>
                </a:solidFill>
                <a:effectLst/>
                <a:latin typeface="+mn-lt"/>
                <a:ea typeface="+mn-ea"/>
                <a:cs typeface="+mn-cs"/>
              </a:rPr>
              <a:t>发布的全球金融行业科技公司百强榜单，该榜单汇集了年度全球顶级金融科技企业，对基于硬件、软件和服务的全球技术服务提供商进行分类和评估，现已成为全球金融机构选择金融科技企业的重要依据，其权威性和公正性在金融科技行业内被广泛认可，入围的百强企业皆为金融科技行业提供了强大的技术服务支撑。</a:t>
            </a:r>
            <a:endParaRPr lang="en-US" altLang="zh-CN" sz="1200" b="0" i="0" kern="1200" dirty="0" smtClean="0">
              <a:solidFill>
                <a:schemeClr val="tx1"/>
              </a:solidFill>
              <a:effectLst/>
              <a:latin typeface="+mn-lt"/>
              <a:ea typeface="+mn-ea"/>
              <a:cs typeface="+mn-cs"/>
            </a:endParaRPr>
          </a:p>
          <a:p>
            <a:endParaRPr lang="en-US" altLang="zh-CN" sz="1200" b="0" i="0" kern="1200" dirty="0" smtClean="0">
              <a:solidFill>
                <a:schemeClr val="tx1"/>
              </a:solidFill>
              <a:effectLst/>
              <a:latin typeface="+mn-lt"/>
              <a:ea typeface="+mn-ea"/>
              <a:cs typeface="+mn-cs"/>
            </a:endParaRPr>
          </a:p>
          <a:p>
            <a:r>
              <a:rPr lang="zh-CN" altLang="en-US" sz="1200" b="0" i="0" kern="1200" dirty="0" smtClean="0">
                <a:solidFill>
                  <a:schemeClr val="tx1"/>
                </a:solidFill>
                <a:effectLst/>
                <a:latin typeface="+mn-lt"/>
                <a:ea typeface="+mn-ea"/>
                <a:cs typeface="+mn-cs"/>
              </a:rPr>
              <a:t>企业资信等级是由专业的第三方信用评级机构采用公正、科学、权威的资信考核标准，对企业的基本素质、经营水平、财务状况、盈利能力、管理水平和发展前景等方面进行综合分析和评价，测定企业履行各种经济契约的能力和可信任程度，并以国际通用符号标明信用等级，向社会公告。</a:t>
            </a:r>
            <a:r>
              <a:rPr lang="en-US" altLang="zh-CN" sz="1200" b="0" i="0" kern="1200" dirty="0" smtClean="0">
                <a:solidFill>
                  <a:schemeClr val="tx1"/>
                </a:solidFill>
                <a:effectLst/>
                <a:latin typeface="+mn-lt"/>
                <a:ea typeface="+mn-ea"/>
                <a:cs typeface="+mn-cs"/>
              </a:rPr>
              <a:t>AAA</a:t>
            </a:r>
            <a:r>
              <a:rPr lang="zh-CN" altLang="en-US" sz="1200" b="0" i="0" kern="1200" dirty="0" smtClean="0">
                <a:solidFill>
                  <a:schemeClr val="tx1"/>
                </a:solidFill>
                <a:effectLst/>
                <a:latin typeface="+mn-lt"/>
                <a:ea typeface="+mn-ea"/>
                <a:cs typeface="+mn-cs"/>
              </a:rPr>
              <a:t>级是企业资信等级的最高级 ，标志着公司可以为大型工程项目提供成熟的行业解决方案和更高质量的服务。</a:t>
            </a:r>
            <a:endParaRPr lang="en-US" altLang="zh-CN" dirty="0" smtClean="0"/>
          </a:p>
        </p:txBody>
      </p:sp>
      <p:sp>
        <p:nvSpPr>
          <p:cNvPr id="4" name="灯片编号占位符 3"/>
          <p:cNvSpPr>
            <a:spLocks noGrp="1"/>
          </p:cNvSpPr>
          <p:nvPr>
            <p:ph type="sldNum" sz="quarter" idx="10"/>
          </p:nvPr>
        </p:nvSpPr>
        <p:spPr/>
        <p:txBody>
          <a:bodyPr/>
          <a:lstStyle/>
          <a:p>
            <a:fld id="{FABB1F8E-B50D-407A-B174-AC7CD5B3DB4E}" type="slidenum">
              <a:rPr lang="zh-CN" altLang="en-US" smtClean="0"/>
              <a:t>8</a:t>
            </a:fld>
            <a:endParaRPr lang="zh-CN" altLang="en-US"/>
          </a:p>
        </p:txBody>
      </p:sp>
    </p:spTree>
    <p:extLst>
      <p:ext uri="{BB962C8B-B14F-4D97-AF65-F5344CB8AC3E}">
        <p14:creationId xmlns:p14="http://schemas.microsoft.com/office/powerpoint/2010/main" val="618815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ABB1F8E-B50D-407A-B174-AC7CD5B3DB4E}" type="slidenum">
              <a:rPr lang="zh-CN" altLang="en-US" smtClean="0"/>
              <a:t>9</a:t>
            </a:fld>
            <a:endParaRPr lang="zh-CN" altLang="en-US"/>
          </a:p>
        </p:txBody>
      </p:sp>
    </p:spTree>
    <p:extLst>
      <p:ext uri="{BB962C8B-B14F-4D97-AF65-F5344CB8AC3E}">
        <p14:creationId xmlns:p14="http://schemas.microsoft.com/office/powerpoint/2010/main" val="1215221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ABB1F8E-B50D-407A-B174-AC7CD5B3DB4E}" type="slidenum">
              <a:rPr lang="zh-CN" altLang="en-US" smtClean="0"/>
              <a:t>11</a:t>
            </a:fld>
            <a:endParaRPr lang="zh-CN" altLang="en-US"/>
          </a:p>
        </p:txBody>
      </p:sp>
    </p:spTree>
    <p:extLst>
      <p:ext uri="{BB962C8B-B14F-4D97-AF65-F5344CB8AC3E}">
        <p14:creationId xmlns:p14="http://schemas.microsoft.com/office/powerpoint/2010/main" val="1758374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i="0" kern="1200" dirty="0" smtClean="0">
                <a:solidFill>
                  <a:schemeClr val="tx1"/>
                </a:solidFill>
                <a:effectLst/>
                <a:latin typeface="+mn-lt"/>
                <a:ea typeface="+mn-ea"/>
                <a:cs typeface="+mn-cs"/>
              </a:rPr>
              <a:t>华东电脑更名中电科数字技术股份有限公司，华宇电子更名华东电脑</a:t>
            </a:r>
            <a:endParaRPr lang="en-US" altLang="zh-CN" sz="1200" i="0" kern="1200" dirty="0" smtClean="0">
              <a:solidFill>
                <a:schemeClr val="tx1"/>
              </a:solidFill>
              <a:effectLst/>
              <a:latin typeface="+mn-lt"/>
              <a:ea typeface="+mn-ea"/>
              <a:cs typeface="+mn-cs"/>
            </a:endParaRPr>
          </a:p>
          <a:p>
            <a:endParaRPr lang="zh-CN" altLang="en-US" i="0" dirty="0"/>
          </a:p>
        </p:txBody>
      </p:sp>
      <p:sp>
        <p:nvSpPr>
          <p:cNvPr id="4" name="灯片编号占位符 3"/>
          <p:cNvSpPr>
            <a:spLocks noGrp="1"/>
          </p:cNvSpPr>
          <p:nvPr>
            <p:ph type="sldNum" sz="quarter" idx="10"/>
          </p:nvPr>
        </p:nvSpPr>
        <p:spPr/>
        <p:txBody>
          <a:bodyPr/>
          <a:lstStyle/>
          <a:p>
            <a:fld id="{FABB1F8E-B50D-407A-B174-AC7CD5B3DB4E}" type="slidenum">
              <a:rPr lang="zh-CN" altLang="en-US" smtClean="0"/>
              <a:t>12</a:t>
            </a:fld>
            <a:endParaRPr lang="zh-CN" altLang="en-US"/>
          </a:p>
        </p:txBody>
      </p:sp>
    </p:spTree>
    <p:extLst>
      <p:ext uri="{BB962C8B-B14F-4D97-AF65-F5344CB8AC3E}">
        <p14:creationId xmlns:p14="http://schemas.microsoft.com/office/powerpoint/2010/main" val="635072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384860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华讯提供数字化基础设施， 云、端和应用  汇聚了海量</a:t>
            </a:r>
            <a:r>
              <a:rPr lang="en-US" altLang="zh-CN" dirty="0" smtClean="0"/>
              <a:t>IT</a:t>
            </a:r>
            <a:r>
              <a:rPr lang="zh-CN" altLang="en-US" dirty="0" smtClean="0"/>
              <a:t>和业务数据</a:t>
            </a:r>
            <a:endParaRPr lang="en-US" altLang="zh-CN" dirty="0" smtClean="0"/>
          </a:p>
          <a:p>
            <a:r>
              <a:rPr lang="zh-CN" altLang="en-US" b="0" i="0" dirty="0" smtClean="0">
                <a:solidFill>
                  <a:srgbClr val="333333"/>
                </a:solidFill>
                <a:effectLst/>
                <a:latin typeface="Microsoft YaHei" panose="020B0503020204020204" pitchFamily="34" charset="-122"/>
                <a:ea typeface="Microsoft YaHei" panose="020B0503020204020204" pitchFamily="34" charset="-122"/>
              </a:rPr>
              <a:t>华讯通过数据服务，建立预测与优化模型，发现应用或系统异常，洞察业务机会，为客户创造数据价值</a:t>
            </a:r>
            <a:endParaRPr lang="en-US" altLang="zh-CN" dirty="0" smtClean="0"/>
          </a:p>
          <a:p>
            <a:r>
              <a:rPr lang="zh-CN" altLang="en-US" dirty="0" smtClean="0"/>
              <a:t>可选择熟悉的场景进行解读：智慧交通（川高</a:t>
            </a:r>
            <a:r>
              <a:rPr lang="en-US" altLang="zh-CN" dirty="0" smtClean="0"/>
              <a:t>/</a:t>
            </a:r>
            <a:r>
              <a:rPr lang="zh-CN" altLang="en-US" dirty="0" smtClean="0"/>
              <a:t>云南交管</a:t>
            </a:r>
            <a:r>
              <a:rPr lang="en-US" altLang="zh-CN" dirty="0" smtClean="0"/>
              <a:t>/</a:t>
            </a:r>
            <a:r>
              <a:rPr lang="zh-CN" altLang="en-US" dirty="0" smtClean="0"/>
              <a:t>码头） 智能协作（</a:t>
            </a:r>
            <a:r>
              <a:rPr lang="en-US" altLang="zh-CN" dirty="0" err="1" smtClean="0"/>
              <a:t>Ulink</a:t>
            </a:r>
            <a:r>
              <a:rPr lang="zh-CN" altLang="en-US" dirty="0" smtClean="0"/>
              <a:t>） 商业智能（零售</a:t>
            </a:r>
            <a:r>
              <a:rPr lang="en-US" altLang="zh-CN" dirty="0" smtClean="0"/>
              <a:t>/</a:t>
            </a:r>
            <a:r>
              <a:rPr lang="zh-CN" altLang="en-US" dirty="0" smtClean="0"/>
              <a:t>用户分析），面向具体行业业务场景，提供行业化解决方案</a:t>
            </a:r>
          </a:p>
          <a:p>
            <a:endParaRPr lang="zh-CN" altLang="en-US" dirty="0"/>
          </a:p>
        </p:txBody>
      </p:sp>
      <p:sp>
        <p:nvSpPr>
          <p:cNvPr id="4" name="灯片编号占位符 3"/>
          <p:cNvSpPr>
            <a:spLocks noGrp="1"/>
          </p:cNvSpPr>
          <p:nvPr>
            <p:ph type="sldNum" sz="quarter" idx="10"/>
          </p:nvPr>
        </p:nvSpPr>
        <p:spPr/>
        <p:txBody>
          <a:bodyPr/>
          <a:lstStyle/>
          <a:p>
            <a:fld id="{FABB1F8E-B50D-407A-B174-AC7CD5B3DB4E}" type="slidenum">
              <a:rPr lang="zh-CN" altLang="en-US" smtClean="0"/>
              <a:t>18</a:t>
            </a:fld>
            <a:endParaRPr lang="zh-CN" altLang="en-US"/>
          </a:p>
        </p:txBody>
      </p:sp>
    </p:spTree>
    <p:extLst>
      <p:ext uri="{BB962C8B-B14F-4D97-AF65-F5344CB8AC3E}">
        <p14:creationId xmlns:p14="http://schemas.microsoft.com/office/powerpoint/2010/main" val="1855826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84DE1F2-FD67-4B52-960F-321A6B2C7AD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xmlns="" id="{0323CF0B-DF86-449B-A8EC-25BADB7569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a:extLst>
              <a:ext uri="{FF2B5EF4-FFF2-40B4-BE49-F238E27FC236}">
                <a16:creationId xmlns:a16="http://schemas.microsoft.com/office/drawing/2014/main" xmlns="" id="{15AE9AC1-4E21-47A6-822B-4AB0E8377AC3}"/>
              </a:ext>
            </a:extLst>
          </p:cNvPr>
          <p:cNvSpPr>
            <a:spLocks noGrp="1"/>
          </p:cNvSpPr>
          <p:nvPr>
            <p:ph type="dt" sz="half" idx="10"/>
          </p:nvPr>
        </p:nvSpPr>
        <p:spPr/>
        <p:txBody>
          <a:bodyPr/>
          <a:lstStyle/>
          <a:p>
            <a:fld id="{E250555F-28B7-4D93-84E6-506AF3F43480}" type="datetimeFigureOut">
              <a:rPr lang="zh-CN" altLang="en-US" smtClean="0"/>
              <a:t>2022/8/5</a:t>
            </a:fld>
            <a:endParaRPr lang="zh-CN" altLang="en-US"/>
          </a:p>
        </p:txBody>
      </p:sp>
      <p:sp>
        <p:nvSpPr>
          <p:cNvPr id="5" name="页脚占位符 4">
            <a:extLst>
              <a:ext uri="{FF2B5EF4-FFF2-40B4-BE49-F238E27FC236}">
                <a16:creationId xmlns:a16="http://schemas.microsoft.com/office/drawing/2014/main" xmlns="" id="{02E34DE5-DB5E-47AE-9DD4-44ECC6E7A3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DC4F94A-77A2-4FB3-A8B2-9CD300EC57D4}"/>
              </a:ext>
            </a:extLst>
          </p:cNvPr>
          <p:cNvSpPr>
            <a:spLocks noGrp="1"/>
          </p:cNvSpPr>
          <p:nvPr>
            <p:ph type="sldNum" sz="quarter" idx="12"/>
          </p:nvPr>
        </p:nvSpPr>
        <p:spPr>
          <a:xfrm>
            <a:off x="8610600" y="6356350"/>
            <a:ext cx="2743200" cy="365125"/>
          </a:xfrm>
          <a:prstGeom prst="rect">
            <a:avLst/>
          </a:prstGeom>
        </p:spPr>
        <p:txBody>
          <a:bodyPr/>
          <a:lstStyle/>
          <a:p>
            <a:fld id="{8F7C5FD7-AE29-4E36-9C64-663FF3830307}" type="slidenum">
              <a:rPr lang="zh-CN" altLang="en-US" smtClean="0"/>
              <a:t>‹#›</a:t>
            </a:fld>
            <a:endParaRPr lang="zh-CN" altLang="en-US"/>
          </a:p>
        </p:txBody>
      </p:sp>
    </p:spTree>
    <p:extLst>
      <p:ext uri="{BB962C8B-B14F-4D97-AF65-F5344CB8AC3E}">
        <p14:creationId xmlns:p14="http://schemas.microsoft.com/office/powerpoint/2010/main" val="201314594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13D2D5D7-5696-4B7A-A644-C1DBADCE050A}"/>
              </a:ext>
            </a:extLst>
          </p:cNvPr>
          <p:cNvSpPr>
            <a:spLocks noGrp="1"/>
          </p:cNvSpPr>
          <p:nvPr>
            <p:ph type="dt" sz="half" idx="10"/>
          </p:nvPr>
        </p:nvSpPr>
        <p:spPr/>
        <p:txBody>
          <a:bodyPr/>
          <a:lstStyle/>
          <a:p>
            <a:fld id="{E250555F-28B7-4D93-84E6-506AF3F43480}" type="datetimeFigureOut">
              <a:rPr lang="zh-CN" altLang="en-US" smtClean="0"/>
              <a:t>2022/8/5</a:t>
            </a:fld>
            <a:endParaRPr lang="zh-CN" altLang="en-US"/>
          </a:p>
        </p:txBody>
      </p:sp>
      <p:sp>
        <p:nvSpPr>
          <p:cNvPr id="3" name="页脚占位符 2">
            <a:extLst>
              <a:ext uri="{FF2B5EF4-FFF2-40B4-BE49-F238E27FC236}">
                <a16:creationId xmlns:a16="http://schemas.microsoft.com/office/drawing/2014/main" xmlns="" id="{6DAF91E3-5AD4-4AF1-94DE-B575C4CE7B4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5B69FD56-3C02-4D67-92C0-8BA5F23EEFC7}"/>
              </a:ext>
            </a:extLst>
          </p:cNvPr>
          <p:cNvSpPr>
            <a:spLocks noGrp="1"/>
          </p:cNvSpPr>
          <p:nvPr>
            <p:ph type="sldNum" sz="quarter" idx="12"/>
          </p:nvPr>
        </p:nvSpPr>
        <p:spPr>
          <a:xfrm>
            <a:off x="8610600" y="6356350"/>
            <a:ext cx="2743200" cy="365125"/>
          </a:xfrm>
          <a:prstGeom prst="rect">
            <a:avLst/>
          </a:prstGeom>
        </p:spPr>
        <p:txBody>
          <a:bodyPr/>
          <a:lstStyle/>
          <a:p>
            <a:fld id="{8F7C5FD7-AE29-4E36-9C64-663FF3830307}" type="slidenum">
              <a:rPr lang="zh-CN" altLang="en-US" smtClean="0"/>
              <a:t>‹#›</a:t>
            </a:fld>
            <a:endParaRPr lang="zh-CN" altLang="en-US"/>
          </a:p>
        </p:txBody>
      </p:sp>
      <p:sp>
        <p:nvSpPr>
          <p:cNvPr id="5" name="内容占位符 2">
            <a:extLst>
              <a:ext uri="{FF2B5EF4-FFF2-40B4-BE49-F238E27FC236}">
                <a16:creationId xmlns:a16="http://schemas.microsoft.com/office/drawing/2014/main" xmlns="" id="{9ECFAAEE-FAE9-49B2-83A2-4B8D832D7107}"/>
              </a:ext>
            </a:extLst>
          </p:cNvPr>
          <p:cNvSpPr>
            <a:spLocks noGrp="1"/>
          </p:cNvSpPr>
          <p:nvPr>
            <p:ph idx="1"/>
          </p:nvPr>
        </p:nvSpPr>
        <p:spPr>
          <a:xfrm>
            <a:off x="838200" y="1825625"/>
            <a:ext cx="10515600" cy="4351338"/>
          </a:xfrm>
        </p:spPr>
        <p:txBody>
          <a:bodyPr>
            <a:normAutofit/>
          </a:bodyPr>
          <a:lstStyle>
            <a:lvl1pPr>
              <a:defRPr sz="2000">
                <a:latin typeface="微软雅黑" panose="020B0503020204020204" pitchFamily="34" charset="-122"/>
                <a:ea typeface="微软雅黑" panose="020B0503020204020204" pitchFamily="34" charset="-122"/>
              </a:defRPr>
            </a:lvl1pPr>
            <a:lvl2pPr>
              <a:defRPr sz="1800">
                <a:latin typeface="微软雅黑" panose="020B0503020204020204" pitchFamily="34" charset="-122"/>
                <a:ea typeface="微软雅黑" panose="020B0503020204020204" pitchFamily="34" charset="-122"/>
              </a:defRPr>
            </a:lvl2pPr>
            <a:lvl3pPr>
              <a:defRPr sz="1600">
                <a:latin typeface="微软雅黑" panose="020B0503020204020204" pitchFamily="34" charset="-122"/>
                <a:ea typeface="微软雅黑" panose="020B0503020204020204" pitchFamily="34" charset="-122"/>
              </a:defRPr>
            </a:lvl3pPr>
            <a:lvl4pPr>
              <a:defRPr sz="1400">
                <a:latin typeface="微软雅黑" panose="020B0503020204020204" pitchFamily="34" charset="-122"/>
                <a:ea typeface="微软雅黑" panose="020B0503020204020204" pitchFamily="34" charset="-122"/>
              </a:defRPr>
            </a:lvl4pPr>
            <a:lvl5pPr>
              <a:defRPr sz="1400">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标题 1">
            <a:extLst>
              <a:ext uri="{FF2B5EF4-FFF2-40B4-BE49-F238E27FC236}">
                <a16:creationId xmlns:a16="http://schemas.microsoft.com/office/drawing/2014/main" xmlns="" id="{DF14F579-1FE2-402F-BED6-DDB0D3717A12}"/>
              </a:ext>
            </a:extLst>
          </p:cNvPr>
          <p:cNvSpPr>
            <a:spLocks noGrp="1"/>
          </p:cNvSpPr>
          <p:nvPr>
            <p:ph type="title"/>
          </p:nvPr>
        </p:nvSpPr>
        <p:spPr>
          <a:xfrm>
            <a:off x="2145030" y="116243"/>
            <a:ext cx="7901940" cy="1394752"/>
          </a:xfrm>
        </p:spPr>
        <p:txBody>
          <a:bodyPr>
            <a:normAutofit/>
          </a:bodyPr>
          <a:lstStyle>
            <a:lvl1pPr algn="ctr">
              <a:defRPr sz="3600" b="1" spc="600">
                <a:solidFill>
                  <a:srgbClr val="404040"/>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cxnSp>
        <p:nvCxnSpPr>
          <p:cNvPr id="8" name="直接连接符 7">
            <a:extLst>
              <a:ext uri="{FF2B5EF4-FFF2-40B4-BE49-F238E27FC236}">
                <a16:creationId xmlns:a16="http://schemas.microsoft.com/office/drawing/2014/main" xmlns="" id="{5B7E244C-6B3D-4300-9E21-C6D6215FF910}"/>
              </a:ext>
            </a:extLst>
          </p:cNvPr>
          <p:cNvCxnSpPr>
            <a:cxnSpLocks/>
          </p:cNvCxnSpPr>
          <p:nvPr userDrawn="1"/>
        </p:nvCxnSpPr>
        <p:spPr>
          <a:xfrm>
            <a:off x="5725822" y="1248907"/>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895912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3F849AE-C223-4070-9348-A5986068441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C1A0A88-0A13-470B-BD4A-8F8FC22E9F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8515DBB8-199B-4C6A-A859-95C0C8E18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D8A65D5-4C61-46EC-B047-436E17521773}"/>
              </a:ext>
            </a:extLst>
          </p:cNvPr>
          <p:cNvSpPr>
            <a:spLocks noGrp="1"/>
          </p:cNvSpPr>
          <p:nvPr>
            <p:ph type="dt" sz="half" idx="10"/>
          </p:nvPr>
        </p:nvSpPr>
        <p:spPr/>
        <p:txBody>
          <a:bodyPr/>
          <a:lstStyle/>
          <a:p>
            <a:fld id="{E250555F-28B7-4D93-84E6-506AF3F43480}" type="datetimeFigureOut">
              <a:rPr lang="zh-CN" altLang="en-US" smtClean="0"/>
              <a:t>2022/8/5</a:t>
            </a:fld>
            <a:endParaRPr lang="zh-CN" altLang="en-US"/>
          </a:p>
        </p:txBody>
      </p:sp>
      <p:sp>
        <p:nvSpPr>
          <p:cNvPr id="6" name="页脚占位符 5">
            <a:extLst>
              <a:ext uri="{FF2B5EF4-FFF2-40B4-BE49-F238E27FC236}">
                <a16:creationId xmlns:a16="http://schemas.microsoft.com/office/drawing/2014/main" xmlns="" id="{FCA6AC6A-70C1-4774-85BB-663A965884A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8E42C34-26D0-4B29-993B-C43A98D5E79D}"/>
              </a:ext>
            </a:extLst>
          </p:cNvPr>
          <p:cNvSpPr>
            <a:spLocks noGrp="1"/>
          </p:cNvSpPr>
          <p:nvPr>
            <p:ph type="sldNum" sz="quarter" idx="12"/>
          </p:nvPr>
        </p:nvSpPr>
        <p:spPr>
          <a:xfrm>
            <a:off x="8610600" y="6356350"/>
            <a:ext cx="2743200" cy="365125"/>
          </a:xfrm>
          <a:prstGeom prst="rect">
            <a:avLst/>
          </a:prstGeom>
        </p:spPr>
        <p:txBody>
          <a:bodyPr/>
          <a:lstStyle/>
          <a:p>
            <a:fld id="{8F7C5FD7-AE29-4E36-9C64-663FF3830307}" type="slidenum">
              <a:rPr lang="zh-CN" altLang="en-US" smtClean="0"/>
              <a:t>‹#›</a:t>
            </a:fld>
            <a:endParaRPr lang="zh-CN" altLang="en-US"/>
          </a:p>
        </p:txBody>
      </p:sp>
    </p:spTree>
    <p:extLst>
      <p:ext uri="{BB962C8B-B14F-4D97-AF65-F5344CB8AC3E}">
        <p14:creationId xmlns:p14="http://schemas.microsoft.com/office/powerpoint/2010/main" val="3191171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3780281-EABA-4283-BAF5-F9BCECEBFCF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E2CBA0FA-0287-41FB-8FE4-AE1F7F1282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291F004-C3D0-40B5-898E-E3B7BB69E5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8603B0E-0408-4F03-AD25-01B699B064F9}"/>
              </a:ext>
            </a:extLst>
          </p:cNvPr>
          <p:cNvSpPr>
            <a:spLocks noGrp="1"/>
          </p:cNvSpPr>
          <p:nvPr>
            <p:ph type="dt" sz="half" idx="10"/>
          </p:nvPr>
        </p:nvSpPr>
        <p:spPr/>
        <p:txBody>
          <a:bodyPr/>
          <a:lstStyle/>
          <a:p>
            <a:fld id="{E250555F-28B7-4D93-84E6-506AF3F43480}" type="datetimeFigureOut">
              <a:rPr lang="zh-CN" altLang="en-US" smtClean="0"/>
              <a:t>2022/8/5</a:t>
            </a:fld>
            <a:endParaRPr lang="zh-CN" altLang="en-US"/>
          </a:p>
        </p:txBody>
      </p:sp>
      <p:sp>
        <p:nvSpPr>
          <p:cNvPr id="6" name="页脚占位符 5">
            <a:extLst>
              <a:ext uri="{FF2B5EF4-FFF2-40B4-BE49-F238E27FC236}">
                <a16:creationId xmlns:a16="http://schemas.microsoft.com/office/drawing/2014/main" xmlns="" id="{9A3E2484-CE90-43E4-8A8D-92BD7EDEAD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639AB4B-BCA9-4FBC-82B2-D71D4ACD9117}"/>
              </a:ext>
            </a:extLst>
          </p:cNvPr>
          <p:cNvSpPr>
            <a:spLocks noGrp="1"/>
          </p:cNvSpPr>
          <p:nvPr>
            <p:ph type="sldNum" sz="quarter" idx="12"/>
          </p:nvPr>
        </p:nvSpPr>
        <p:spPr>
          <a:xfrm>
            <a:off x="8610600" y="6356350"/>
            <a:ext cx="2743200" cy="365125"/>
          </a:xfrm>
          <a:prstGeom prst="rect">
            <a:avLst/>
          </a:prstGeom>
        </p:spPr>
        <p:txBody>
          <a:bodyPr/>
          <a:lstStyle/>
          <a:p>
            <a:fld id="{8F7C5FD7-AE29-4E36-9C64-663FF3830307}" type="slidenum">
              <a:rPr lang="zh-CN" altLang="en-US" smtClean="0"/>
              <a:t>‹#›</a:t>
            </a:fld>
            <a:endParaRPr lang="zh-CN" altLang="en-US"/>
          </a:p>
        </p:txBody>
      </p:sp>
    </p:spTree>
    <p:extLst>
      <p:ext uri="{BB962C8B-B14F-4D97-AF65-F5344CB8AC3E}">
        <p14:creationId xmlns:p14="http://schemas.microsoft.com/office/powerpoint/2010/main" val="1990328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88777EB-DF2E-40CD-99B1-35C8BC539DF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1BE264B-4201-49DF-A141-C7D89DE7C06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4274F015-22B3-4DA0-BBEE-A52A76BAB4DB}"/>
              </a:ext>
            </a:extLst>
          </p:cNvPr>
          <p:cNvSpPr>
            <a:spLocks noGrp="1"/>
          </p:cNvSpPr>
          <p:nvPr>
            <p:ph type="dt" sz="half" idx="10"/>
          </p:nvPr>
        </p:nvSpPr>
        <p:spPr/>
        <p:txBody>
          <a:bodyPr/>
          <a:lstStyle/>
          <a:p>
            <a:fld id="{E250555F-28B7-4D93-84E6-506AF3F43480}" type="datetimeFigureOut">
              <a:rPr lang="zh-CN" altLang="en-US" smtClean="0"/>
              <a:t>2022/8/5</a:t>
            </a:fld>
            <a:endParaRPr lang="zh-CN" altLang="en-US"/>
          </a:p>
        </p:txBody>
      </p:sp>
      <p:sp>
        <p:nvSpPr>
          <p:cNvPr id="5" name="页脚占位符 4">
            <a:extLst>
              <a:ext uri="{FF2B5EF4-FFF2-40B4-BE49-F238E27FC236}">
                <a16:creationId xmlns:a16="http://schemas.microsoft.com/office/drawing/2014/main" xmlns="" id="{19807B49-5DA7-4298-97AD-B9350A8A6A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AF61F3D-1DCC-4689-B8BC-A438582DA436}"/>
              </a:ext>
            </a:extLst>
          </p:cNvPr>
          <p:cNvSpPr>
            <a:spLocks noGrp="1"/>
          </p:cNvSpPr>
          <p:nvPr>
            <p:ph type="sldNum" sz="quarter" idx="12"/>
          </p:nvPr>
        </p:nvSpPr>
        <p:spPr>
          <a:xfrm>
            <a:off x="8610600" y="6356350"/>
            <a:ext cx="2743200" cy="365125"/>
          </a:xfrm>
          <a:prstGeom prst="rect">
            <a:avLst/>
          </a:prstGeom>
        </p:spPr>
        <p:txBody>
          <a:bodyPr/>
          <a:lstStyle/>
          <a:p>
            <a:fld id="{8F7C5FD7-AE29-4E36-9C64-663FF3830307}" type="slidenum">
              <a:rPr lang="zh-CN" altLang="en-US" smtClean="0"/>
              <a:t>‹#›</a:t>
            </a:fld>
            <a:endParaRPr lang="zh-CN" altLang="en-US"/>
          </a:p>
        </p:txBody>
      </p:sp>
    </p:spTree>
    <p:extLst>
      <p:ext uri="{BB962C8B-B14F-4D97-AF65-F5344CB8AC3E}">
        <p14:creationId xmlns:p14="http://schemas.microsoft.com/office/powerpoint/2010/main" val="3581069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4F74C018-A737-4135-AA95-324386B5D35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E0621065-06FB-4878-9850-A974E7F66F9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CA0A20B-0D26-40AC-9DA8-66AF0CB99F39}"/>
              </a:ext>
            </a:extLst>
          </p:cNvPr>
          <p:cNvSpPr>
            <a:spLocks noGrp="1"/>
          </p:cNvSpPr>
          <p:nvPr>
            <p:ph type="dt" sz="half" idx="10"/>
          </p:nvPr>
        </p:nvSpPr>
        <p:spPr/>
        <p:txBody>
          <a:bodyPr/>
          <a:lstStyle/>
          <a:p>
            <a:fld id="{E250555F-28B7-4D93-84E6-506AF3F43480}" type="datetimeFigureOut">
              <a:rPr lang="zh-CN" altLang="en-US" smtClean="0"/>
              <a:t>2022/8/5</a:t>
            </a:fld>
            <a:endParaRPr lang="zh-CN" altLang="en-US"/>
          </a:p>
        </p:txBody>
      </p:sp>
      <p:sp>
        <p:nvSpPr>
          <p:cNvPr id="5" name="页脚占位符 4">
            <a:extLst>
              <a:ext uri="{FF2B5EF4-FFF2-40B4-BE49-F238E27FC236}">
                <a16:creationId xmlns:a16="http://schemas.microsoft.com/office/drawing/2014/main" xmlns="" id="{88DB5463-98AC-4F1D-BAE0-C8E49389AA9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B50A601-1D7E-44BC-B7C0-8516D321BB70}"/>
              </a:ext>
            </a:extLst>
          </p:cNvPr>
          <p:cNvSpPr>
            <a:spLocks noGrp="1"/>
          </p:cNvSpPr>
          <p:nvPr>
            <p:ph type="sldNum" sz="quarter" idx="12"/>
          </p:nvPr>
        </p:nvSpPr>
        <p:spPr>
          <a:xfrm>
            <a:off x="8610600" y="6356350"/>
            <a:ext cx="2743200" cy="365125"/>
          </a:xfrm>
          <a:prstGeom prst="rect">
            <a:avLst/>
          </a:prstGeom>
        </p:spPr>
        <p:txBody>
          <a:bodyPr/>
          <a:lstStyle/>
          <a:p>
            <a:fld id="{8F7C5FD7-AE29-4E36-9C64-663FF3830307}" type="slidenum">
              <a:rPr lang="zh-CN" altLang="en-US" smtClean="0"/>
              <a:t>‹#›</a:t>
            </a:fld>
            <a:endParaRPr lang="zh-CN" altLang="en-US"/>
          </a:p>
        </p:txBody>
      </p:sp>
    </p:spTree>
    <p:extLst>
      <p:ext uri="{BB962C8B-B14F-4D97-AF65-F5344CB8AC3E}">
        <p14:creationId xmlns:p14="http://schemas.microsoft.com/office/powerpoint/2010/main" val="1251113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5" name="矩形 4"/>
          <p:cNvSpPr/>
          <p:nvPr userDrawn="1"/>
        </p:nvSpPr>
        <p:spPr>
          <a:xfrm>
            <a:off x="7654834" y="6426926"/>
            <a:ext cx="4537166" cy="339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524299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F14F579-1FE2-402F-BED6-DDB0D3717A12}"/>
              </a:ext>
            </a:extLst>
          </p:cNvPr>
          <p:cNvSpPr>
            <a:spLocks noGrp="1"/>
          </p:cNvSpPr>
          <p:nvPr>
            <p:ph type="title"/>
          </p:nvPr>
        </p:nvSpPr>
        <p:spPr>
          <a:xfrm>
            <a:off x="1388771" y="116243"/>
            <a:ext cx="9414457" cy="1094894"/>
          </a:xfrm>
        </p:spPr>
        <p:txBody>
          <a:bodyPr>
            <a:normAutofit/>
          </a:bodyPr>
          <a:lstStyle>
            <a:lvl1pPr algn="ctr">
              <a:defRPr sz="3600" b="1" spc="600">
                <a:solidFill>
                  <a:srgbClr val="404040"/>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extLst>
      <p:ext uri="{BB962C8B-B14F-4D97-AF65-F5344CB8AC3E}">
        <p14:creationId xmlns:p14="http://schemas.microsoft.com/office/powerpoint/2010/main" val="307789477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84DE1F2-FD67-4B52-960F-321A6B2C7AD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 xmlns:a16="http://schemas.microsoft.com/office/drawing/2014/main" id="{0323CF0B-DF86-449B-A8EC-25BADB7569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a:extLst>
              <a:ext uri="{FF2B5EF4-FFF2-40B4-BE49-F238E27FC236}">
                <a16:creationId xmlns="" xmlns:a16="http://schemas.microsoft.com/office/drawing/2014/main" id="{15AE9AC1-4E21-47A6-822B-4AB0E8377AC3}"/>
              </a:ext>
            </a:extLst>
          </p:cNvPr>
          <p:cNvSpPr>
            <a:spLocks noGrp="1"/>
          </p:cNvSpPr>
          <p:nvPr>
            <p:ph type="dt" sz="half" idx="10"/>
          </p:nvPr>
        </p:nvSpPr>
        <p:spPr/>
        <p:txBody>
          <a:bodyPr/>
          <a:lstStyle/>
          <a:p>
            <a:fld id="{E250555F-28B7-4D93-84E6-506AF3F43480}" type="datetimeFigureOut">
              <a:rPr lang="zh-CN" altLang="en-US" smtClean="0">
                <a:solidFill>
                  <a:prstClr val="black">
                    <a:tint val="75000"/>
                  </a:prstClr>
                </a:solidFill>
              </a:rPr>
              <a:pPr/>
              <a:t>2022/8/5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02E34DE5-DB5E-47AE-9DD4-44ECC6E7A3F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2DC4F94A-77A2-4FB3-A8B2-9CD300EC57D4}"/>
              </a:ext>
            </a:extLst>
          </p:cNvPr>
          <p:cNvSpPr>
            <a:spLocks noGrp="1"/>
          </p:cNvSpPr>
          <p:nvPr>
            <p:ph type="sldNum" sz="quarter" idx="12"/>
          </p:nvPr>
        </p:nvSpPr>
        <p:spPr>
          <a:xfrm>
            <a:off x="8610600" y="6356350"/>
            <a:ext cx="2743200" cy="365125"/>
          </a:xfrm>
          <a:prstGeom prst="rect">
            <a:avLst/>
          </a:prstGeom>
        </p:spPr>
        <p:txBody>
          <a:bodyPr/>
          <a:lstStyle/>
          <a:p>
            <a:fld id="{8F7C5FD7-AE29-4E36-9C64-663FF3830307}"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09101225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24034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xmlns="" id="{257A45BE-2813-47CB-B647-AEA23BFE7F16}"/>
              </a:ext>
            </a:extLst>
          </p:cNvPr>
          <p:cNvGrpSpPr/>
          <p:nvPr userDrawn="1"/>
        </p:nvGrpSpPr>
        <p:grpSpPr>
          <a:xfrm>
            <a:off x="-4567" y="1510995"/>
            <a:ext cx="8770452" cy="5138105"/>
            <a:chOff x="-4567" y="1622738"/>
            <a:chExt cx="8770452" cy="5363859"/>
          </a:xfrm>
        </p:grpSpPr>
        <p:sp>
          <p:nvSpPr>
            <p:cNvPr id="19" name="矩形 18">
              <a:extLst>
                <a:ext uri="{FF2B5EF4-FFF2-40B4-BE49-F238E27FC236}">
                  <a16:creationId xmlns:a16="http://schemas.microsoft.com/office/drawing/2014/main" xmlns="" id="{56B1AAEB-EE9D-4CEA-9462-4546DCAF4C49}"/>
                </a:ext>
              </a:extLst>
            </p:cNvPr>
            <p:cNvSpPr/>
            <p:nvPr/>
          </p:nvSpPr>
          <p:spPr>
            <a:xfrm>
              <a:off x="-4567" y="1622738"/>
              <a:ext cx="2667749" cy="5363859"/>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流程图: 延期 19">
              <a:extLst>
                <a:ext uri="{FF2B5EF4-FFF2-40B4-BE49-F238E27FC236}">
                  <a16:creationId xmlns:a16="http://schemas.microsoft.com/office/drawing/2014/main" xmlns="" id="{EFF89A29-E99A-46CB-8744-933F3A984094}"/>
                </a:ext>
              </a:extLst>
            </p:cNvPr>
            <p:cNvSpPr/>
            <p:nvPr/>
          </p:nvSpPr>
          <p:spPr>
            <a:xfrm>
              <a:off x="2644142" y="1622738"/>
              <a:ext cx="6121743" cy="5363859"/>
            </a:xfrm>
            <a:prstGeom prst="flowChartDelay">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 name="标题 1">
            <a:extLst>
              <a:ext uri="{FF2B5EF4-FFF2-40B4-BE49-F238E27FC236}">
                <a16:creationId xmlns="" xmlns:a16="http://schemas.microsoft.com/office/drawing/2014/main" id="{DF14F579-1FE2-402F-BED6-DDB0D3717A12}"/>
              </a:ext>
            </a:extLst>
          </p:cNvPr>
          <p:cNvSpPr>
            <a:spLocks noGrp="1"/>
          </p:cNvSpPr>
          <p:nvPr>
            <p:ph type="title"/>
          </p:nvPr>
        </p:nvSpPr>
        <p:spPr>
          <a:xfrm>
            <a:off x="2626723" y="116243"/>
            <a:ext cx="6938554" cy="1094894"/>
          </a:xfrm>
        </p:spPr>
        <p:txBody>
          <a:bodyPr>
            <a:normAutofit/>
          </a:bodyPr>
          <a:lstStyle>
            <a:lvl1pPr algn="ctr">
              <a:defRPr sz="3600" b="1" spc="600">
                <a:solidFill>
                  <a:srgbClr val="404040"/>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9ECFAAEE-FAE9-49B2-83A2-4B8D832D7107}"/>
              </a:ext>
            </a:extLst>
          </p:cNvPr>
          <p:cNvSpPr>
            <a:spLocks noGrp="1"/>
          </p:cNvSpPr>
          <p:nvPr>
            <p:ph idx="1"/>
          </p:nvPr>
        </p:nvSpPr>
        <p:spPr/>
        <p:txBody>
          <a:bodyPr>
            <a:normAutofit/>
          </a:bodyPr>
          <a:lstStyle>
            <a:lvl1pPr>
              <a:defRPr sz="2000">
                <a:latin typeface="微软雅黑" panose="020B0503020204020204" pitchFamily="34" charset="-122"/>
                <a:ea typeface="微软雅黑" panose="020B0503020204020204" pitchFamily="34" charset="-122"/>
              </a:defRPr>
            </a:lvl1pPr>
            <a:lvl2pPr>
              <a:defRPr sz="1800">
                <a:latin typeface="微软雅黑" panose="020B0503020204020204" pitchFamily="34" charset="-122"/>
                <a:ea typeface="微软雅黑" panose="020B0503020204020204" pitchFamily="34" charset="-122"/>
              </a:defRPr>
            </a:lvl2pPr>
            <a:lvl3pPr>
              <a:defRPr sz="1600">
                <a:latin typeface="微软雅黑" panose="020B0503020204020204" pitchFamily="34" charset="-122"/>
                <a:ea typeface="微软雅黑" panose="020B0503020204020204" pitchFamily="34" charset="-122"/>
              </a:defRPr>
            </a:lvl3pPr>
            <a:lvl4pPr>
              <a:defRPr sz="1400">
                <a:latin typeface="微软雅黑" panose="020B0503020204020204" pitchFamily="34" charset="-122"/>
                <a:ea typeface="微软雅黑" panose="020B0503020204020204" pitchFamily="34" charset="-122"/>
              </a:defRPr>
            </a:lvl4pPr>
            <a:lvl5pPr>
              <a:defRPr sz="1400">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cxnSp>
        <p:nvCxnSpPr>
          <p:cNvPr id="17" name="直接连接符 16">
            <a:extLst>
              <a:ext uri="{FF2B5EF4-FFF2-40B4-BE49-F238E27FC236}">
                <a16:creationId xmlns:a16="http://schemas.microsoft.com/office/drawing/2014/main" xmlns="" id="{5B7E244C-6B3D-4300-9E21-C6D6215FF910}"/>
              </a:ext>
            </a:extLst>
          </p:cNvPr>
          <p:cNvCxnSpPr>
            <a:cxnSpLocks/>
          </p:cNvCxnSpPr>
          <p:nvPr userDrawn="1"/>
        </p:nvCxnSpPr>
        <p:spPr>
          <a:xfrm>
            <a:off x="5730176" y="1095732"/>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15087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F14F579-1FE2-402F-BED6-DDB0D3717A12}"/>
              </a:ext>
            </a:extLst>
          </p:cNvPr>
          <p:cNvSpPr>
            <a:spLocks noGrp="1"/>
          </p:cNvSpPr>
          <p:nvPr>
            <p:ph type="title"/>
          </p:nvPr>
        </p:nvSpPr>
        <p:spPr/>
        <p:txBody>
          <a:bodyPr/>
          <a:lstStyle/>
          <a:p>
            <a:r>
              <a:rPr lang="zh-CN" altLang="en-US" dirty="0"/>
              <a:t>单击此处编辑母版标题样式</a:t>
            </a:r>
          </a:p>
        </p:txBody>
      </p:sp>
      <p:sp>
        <p:nvSpPr>
          <p:cNvPr id="3" name="内容占位符 2">
            <a:extLst>
              <a:ext uri="{FF2B5EF4-FFF2-40B4-BE49-F238E27FC236}">
                <a16:creationId xmlns:a16="http://schemas.microsoft.com/office/drawing/2014/main" xmlns="" id="{9ECFAAEE-FAE9-49B2-83A2-4B8D832D710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A26FAF8-7E6E-427E-94B6-A259F048EB3E}"/>
              </a:ext>
            </a:extLst>
          </p:cNvPr>
          <p:cNvSpPr>
            <a:spLocks noGrp="1"/>
          </p:cNvSpPr>
          <p:nvPr>
            <p:ph type="dt" sz="half" idx="10"/>
          </p:nvPr>
        </p:nvSpPr>
        <p:spPr/>
        <p:txBody>
          <a:bodyPr/>
          <a:lstStyle/>
          <a:p>
            <a:fld id="{E250555F-28B7-4D93-84E6-506AF3F43480}" type="datetimeFigureOut">
              <a:rPr lang="zh-CN" altLang="en-US" smtClean="0"/>
              <a:t>2022/8/5</a:t>
            </a:fld>
            <a:endParaRPr lang="zh-CN" altLang="en-US"/>
          </a:p>
        </p:txBody>
      </p:sp>
      <p:sp>
        <p:nvSpPr>
          <p:cNvPr id="5" name="页脚占位符 4">
            <a:extLst>
              <a:ext uri="{FF2B5EF4-FFF2-40B4-BE49-F238E27FC236}">
                <a16:creationId xmlns:a16="http://schemas.microsoft.com/office/drawing/2014/main" xmlns="" id="{3BD17F83-285A-4479-A938-AAB7DFE884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DB653EB-7491-4A81-A0FB-DA61BC32D2FA}"/>
              </a:ext>
            </a:extLst>
          </p:cNvPr>
          <p:cNvSpPr>
            <a:spLocks noGrp="1"/>
          </p:cNvSpPr>
          <p:nvPr>
            <p:ph type="sldNum" sz="quarter" idx="12"/>
          </p:nvPr>
        </p:nvSpPr>
        <p:spPr>
          <a:xfrm>
            <a:off x="8610600" y="6356350"/>
            <a:ext cx="2743200" cy="365125"/>
          </a:xfrm>
          <a:prstGeom prst="rect">
            <a:avLst/>
          </a:prstGeom>
        </p:spPr>
        <p:txBody>
          <a:bodyPr/>
          <a:lstStyle/>
          <a:p>
            <a:fld id="{8F7C5FD7-AE29-4E36-9C64-663FF3830307}" type="slidenum">
              <a:rPr lang="zh-CN" altLang="en-US" smtClean="0"/>
              <a:t>‹#›</a:t>
            </a:fld>
            <a:endParaRPr lang="zh-CN" altLang="en-US"/>
          </a:p>
        </p:txBody>
      </p:sp>
    </p:spTree>
    <p:extLst>
      <p:ext uri="{BB962C8B-B14F-4D97-AF65-F5344CB8AC3E}">
        <p14:creationId xmlns:p14="http://schemas.microsoft.com/office/powerpoint/2010/main" val="292267251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xmlns="" id="{257A45BE-2813-47CB-B647-AEA23BFE7F16}"/>
              </a:ext>
            </a:extLst>
          </p:cNvPr>
          <p:cNvGrpSpPr/>
          <p:nvPr userDrawn="1"/>
        </p:nvGrpSpPr>
        <p:grpSpPr>
          <a:xfrm>
            <a:off x="-4567" y="1510995"/>
            <a:ext cx="8770452" cy="5138105"/>
            <a:chOff x="-4567" y="1622738"/>
            <a:chExt cx="8770452" cy="5363859"/>
          </a:xfrm>
        </p:grpSpPr>
        <p:sp>
          <p:nvSpPr>
            <p:cNvPr id="19" name="矩形 18">
              <a:extLst>
                <a:ext uri="{FF2B5EF4-FFF2-40B4-BE49-F238E27FC236}">
                  <a16:creationId xmlns:a16="http://schemas.microsoft.com/office/drawing/2014/main" xmlns="" id="{56B1AAEB-EE9D-4CEA-9462-4546DCAF4C49}"/>
                </a:ext>
              </a:extLst>
            </p:cNvPr>
            <p:cNvSpPr/>
            <p:nvPr/>
          </p:nvSpPr>
          <p:spPr>
            <a:xfrm>
              <a:off x="-4567" y="1622738"/>
              <a:ext cx="2667749" cy="5363859"/>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流程图: 延期 19">
              <a:extLst>
                <a:ext uri="{FF2B5EF4-FFF2-40B4-BE49-F238E27FC236}">
                  <a16:creationId xmlns:a16="http://schemas.microsoft.com/office/drawing/2014/main" xmlns="" id="{EFF89A29-E99A-46CB-8744-933F3A984094}"/>
                </a:ext>
              </a:extLst>
            </p:cNvPr>
            <p:cNvSpPr/>
            <p:nvPr/>
          </p:nvSpPr>
          <p:spPr>
            <a:xfrm>
              <a:off x="2644142" y="1622738"/>
              <a:ext cx="6121743" cy="5363859"/>
            </a:xfrm>
            <a:prstGeom prst="flowChartDelay">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 name="标题 1">
            <a:extLst>
              <a:ext uri="{FF2B5EF4-FFF2-40B4-BE49-F238E27FC236}">
                <a16:creationId xmlns="" xmlns:a16="http://schemas.microsoft.com/office/drawing/2014/main" id="{DF14F579-1FE2-402F-BED6-DDB0D3717A12}"/>
              </a:ext>
            </a:extLst>
          </p:cNvPr>
          <p:cNvSpPr>
            <a:spLocks noGrp="1"/>
          </p:cNvSpPr>
          <p:nvPr>
            <p:ph type="title"/>
          </p:nvPr>
        </p:nvSpPr>
        <p:spPr>
          <a:xfrm>
            <a:off x="2626723" y="116243"/>
            <a:ext cx="6938554" cy="1094894"/>
          </a:xfrm>
        </p:spPr>
        <p:txBody>
          <a:bodyPr>
            <a:normAutofit/>
          </a:bodyPr>
          <a:lstStyle>
            <a:lvl1pPr algn="ctr">
              <a:defRPr sz="3600" b="1" spc="600">
                <a:solidFill>
                  <a:srgbClr val="404040"/>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9ECFAAEE-FAE9-49B2-83A2-4B8D832D7107}"/>
              </a:ext>
            </a:extLst>
          </p:cNvPr>
          <p:cNvSpPr>
            <a:spLocks noGrp="1"/>
          </p:cNvSpPr>
          <p:nvPr>
            <p:ph idx="1"/>
          </p:nvPr>
        </p:nvSpPr>
        <p:spPr/>
        <p:txBody>
          <a:bodyPr>
            <a:normAutofit/>
          </a:bodyPr>
          <a:lstStyle>
            <a:lvl1pPr>
              <a:defRPr sz="2000">
                <a:latin typeface="微软雅黑" panose="020B0503020204020204" pitchFamily="34" charset="-122"/>
                <a:ea typeface="微软雅黑" panose="020B0503020204020204" pitchFamily="34" charset="-122"/>
              </a:defRPr>
            </a:lvl1pPr>
            <a:lvl2pPr>
              <a:defRPr sz="1800">
                <a:latin typeface="微软雅黑" panose="020B0503020204020204" pitchFamily="34" charset="-122"/>
                <a:ea typeface="微软雅黑" panose="020B0503020204020204" pitchFamily="34" charset="-122"/>
              </a:defRPr>
            </a:lvl2pPr>
            <a:lvl3pPr>
              <a:defRPr sz="1600">
                <a:latin typeface="微软雅黑" panose="020B0503020204020204" pitchFamily="34" charset="-122"/>
                <a:ea typeface="微软雅黑" panose="020B0503020204020204" pitchFamily="34" charset="-122"/>
              </a:defRPr>
            </a:lvl3pPr>
            <a:lvl4pPr>
              <a:defRPr sz="1400">
                <a:latin typeface="微软雅黑" panose="020B0503020204020204" pitchFamily="34" charset="-122"/>
                <a:ea typeface="微软雅黑" panose="020B0503020204020204" pitchFamily="34" charset="-122"/>
              </a:defRPr>
            </a:lvl4pPr>
            <a:lvl5pPr>
              <a:defRPr sz="1400">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302204906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7" name="任意多边形: 形状 17">
            <a:extLst>
              <a:ext uri="{FF2B5EF4-FFF2-40B4-BE49-F238E27FC236}">
                <a16:creationId xmlns="" xmlns:a16="http://schemas.microsoft.com/office/drawing/2014/main" id="{09E5660D-7651-4083-95DB-E5AB9567A45B}"/>
              </a:ext>
            </a:extLst>
          </p:cNvPr>
          <p:cNvSpPr/>
          <p:nvPr userDrawn="1"/>
        </p:nvSpPr>
        <p:spPr>
          <a:xfrm>
            <a:off x="-45919" y="2962907"/>
            <a:ext cx="12283838" cy="13578164"/>
          </a:xfrm>
          <a:custGeom>
            <a:avLst/>
            <a:gdLst>
              <a:gd name="connsiteX0" fmla="*/ 3974172 w 12283838"/>
              <a:gd name="connsiteY0" fmla="*/ 13222564 h 13578164"/>
              <a:gd name="connsiteX1" fmla="*/ 8309667 w 12283838"/>
              <a:gd name="connsiteY1" fmla="*/ 13222564 h 13578164"/>
              <a:gd name="connsiteX2" fmla="*/ 8160785 w 12283838"/>
              <a:gd name="connsiteY2" fmla="*/ 13272940 h 13578164"/>
              <a:gd name="connsiteX3" fmla="*/ 6141920 w 12283838"/>
              <a:gd name="connsiteY3" fmla="*/ 13578164 h 13578164"/>
              <a:gd name="connsiteX4" fmla="*/ 4123054 w 12283838"/>
              <a:gd name="connsiteY4" fmla="*/ 13272940 h 13578164"/>
              <a:gd name="connsiteX5" fmla="*/ 6141920 w 12283838"/>
              <a:gd name="connsiteY5" fmla="*/ 0 h 13578164"/>
              <a:gd name="connsiteX6" fmla="*/ 12261524 w 12283838"/>
              <a:gd name="connsiteY6" fmla="*/ 3845735 h 13578164"/>
              <a:gd name="connsiteX7" fmla="*/ 12283838 w 12283838"/>
              <a:gd name="connsiteY7" fmla="*/ 3895093 h 13578164"/>
              <a:gd name="connsiteX8" fmla="*/ 0 w 12283838"/>
              <a:gd name="connsiteY8" fmla="*/ 3895093 h 13578164"/>
              <a:gd name="connsiteX9" fmla="*/ 22315 w 12283838"/>
              <a:gd name="connsiteY9" fmla="*/ 3845735 h 13578164"/>
              <a:gd name="connsiteX10" fmla="*/ 6141920 w 12283838"/>
              <a:gd name="connsiteY10" fmla="*/ 0 h 1357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83838" h="13578164">
                <a:moveTo>
                  <a:pt x="3974172" y="13222564"/>
                </a:moveTo>
                <a:lnTo>
                  <a:pt x="8309667" y="13222564"/>
                </a:lnTo>
                <a:lnTo>
                  <a:pt x="8160785" y="13272940"/>
                </a:lnTo>
                <a:cubicBezTo>
                  <a:pt x="7523026" y="13471304"/>
                  <a:pt x="6844952" y="13578164"/>
                  <a:pt x="6141920" y="13578164"/>
                </a:cubicBezTo>
                <a:cubicBezTo>
                  <a:pt x="5438887" y="13578164"/>
                  <a:pt x="4760813" y="13471304"/>
                  <a:pt x="4123054" y="13272940"/>
                </a:cubicBezTo>
                <a:close/>
                <a:moveTo>
                  <a:pt x="6141920" y="0"/>
                </a:moveTo>
                <a:cubicBezTo>
                  <a:pt x="8836877" y="0"/>
                  <a:pt x="11165083" y="1570250"/>
                  <a:pt x="12261524" y="3845735"/>
                </a:cubicBezTo>
                <a:lnTo>
                  <a:pt x="12283838" y="3895093"/>
                </a:lnTo>
                <a:lnTo>
                  <a:pt x="0" y="3895093"/>
                </a:lnTo>
                <a:lnTo>
                  <a:pt x="22315" y="3845735"/>
                </a:lnTo>
                <a:cubicBezTo>
                  <a:pt x="1118755" y="1570250"/>
                  <a:pt x="3446962" y="0"/>
                  <a:pt x="614192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2" name="标题 1">
            <a:extLst>
              <a:ext uri="{FF2B5EF4-FFF2-40B4-BE49-F238E27FC236}">
                <a16:creationId xmlns="" xmlns:a16="http://schemas.microsoft.com/office/drawing/2014/main" id="{DF14F579-1FE2-402F-BED6-DDB0D3717A12}"/>
              </a:ext>
            </a:extLst>
          </p:cNvPr>
          <p:cNvSpPr>
            <a:spLocks noGrp="1"/>
          </p:cNvSpPr>
          <p:nvPr>
            <p:ph type="title"/>
          </p:nvPr>
        </p:nvSpPr>
        <p:spPr>
          <a:xfrm>
            <a:off x="2626723" y="116243"/>
            <a:ext cx="6938554" cy="1094894"/>
          </a:xfrm>
        </p:spPr>
        <p:txBody>
          <a:bodyPr>
            <a:normAutofit/>
          </a:bodyPr>
          <a:lstStyle>
            <a:lvl1pPr algn="ctr">
              <a:defRPr sz="3600" b="1" spc="600">
                <a:solidFill>
                  <a:srgbClr val="404040"/>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9ECFAAEE-FAE9-49B2-83A2-4B8D832D7107}"/>
              </a:ext>
            </a:extLst>
          </p:cNvPr>
          <p:cNvSpPr>
            <a:spLocks noGrp="1"/>
          </p:cNvSpPr>
          <p:nvPr>
            <p:ph idx="1"/>
          </p:nvPr>
        </p:nvSpPr>
        <p:spPr/>
        <p:txBody>
          <a:bodyPr>
            <a:normAutofit/>
          </a:bodyPr>
          <a:lstStyle>
            <a:lvl1pPr>
              <a:defRPr sz="2000">
                <a:latin typeface="微软雅黑" panose="020B0503020204020204" pitchFamily="34" charset="-122"/>
                <a:ea typeface="微软雅黑" panose="020B0503020204020204" pitchFamily="34" charset="-122"/>
              </a:defRPr>
            </a:lvl1pPr>
            <a:lvl2pPr>
              <a:defRPr sz="1800">
                <a:latin typeface="微软雅黑" panose="020B0503020204020204" pitchFamily="34" charset="-122"/>
                <a:ea typeface="微软雅黑" panose="020B0503020204020204" pitchFamily="34" charset="-122"/>
              </a:defRPr>
            </a:lvl2pPr>
            <a:lvl3pPr>
              <a:defRPr sz="1600">
                <a:latin typeface="微软雅黑" panose="020B0503020204020204" pitchFamily="34" charset="-122"/>
                <a:ea typeface="微软雅黑" panose="020B0503020204020204" pitchFamily="34" charset="-122"/>
              </a:defRPr>
            </a:lvl3pPr>
            <a:lvl4pPr>
              <a:defRPr sz="1400">
                <a:latin typeface="微软雅黑" panose="020B0503020204020204" pitchFamily="34" charset="-122"/>
                <a:ea typeface="微软雅黑" panose="020B0503020204020204" pitchFamily="34" charset="-122"/>
              </a:defRPr>
            </a:lvl4pPr>
            <a:lvl5pPr>
              <a:defRPr sz="1400">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grpSp>
        <p:nvGrpSpPr>
          <p:cNvPr id="8" name="组合 7">
            <a:extLst>
              <a:ext uri="{FF2B5EF4-FFF2-40B4-BE49-F238E27FC236}">
                <a16:creationId xmlns="" xmlns:a16="http://schemas.microsoft.com/office/drawing/2014/main" id="{8DF0E085-7EEF-49BA-B671-0ADF8C468193}"/>
              </a:ext>
            </a:extLst>
          </p:cNvPr>
          <p:cNvGrpSpPr/>
          <p:nvPr userDrawn="1"/>
        </p:nvGrpSpPr>
        <p:grpSpPr>
          <a:xfrm>
            <a:off x="8265441" y="6524067"/>
            <a:ext cx="4007113" cy="215444"/>
            <a:chOff x="3591890" y="6293167"/>
            <a:chExt cx="4007113" cy="215444"/>
          </a:xfrm>
        </p:grpSpPr>
        <p:sp>
          <p:nvSpPr>
            <p:cNvPr id="9" name="PA-文本框 15">
              <a:extLst>
                <a:ext uri="{FF2B5EF4-FFF2-40B4-BE49-F238E27FC236}">
                  <a16:creationId xmlns="" xmlns:a16="http://schemas.microsoft.com/office/drawing/2014/main" id="{939CE67F-7F0B-43A4-BCB3-E1A948A988AB}"/>
                </a:ext>
              </a:extLst>
            </p:cNvPr>
            <p:cNvSpPr txBox="1"/>
            <p:nvPr userDrawn="1">
              <p:custDataLst>
                <p:tags r:id="rId1"/>
              </p:custDataLst>
            </p:nvPr>
          </p:nvSpPr>
          <p:spPr>
            <a:xfrm>
              <a:off x="4037182" y="6293167"/>
              <a:ext cx="3561821" cy="215444"/>
            </a:xfrm>
            <a:prstGeom prst="rect">
              <a:avLst/>
            </a:prstGeom>
            <a:noFill/>
          </p:spPr>
          <p:txBody>
            <a:bodyPr wrap="square" rtlCol="0">
              <a:spAutoFit/>
            </a:bodyPr>
            <a:lstStyle/>
            <a:p>
              <a:r>
                <a:rPr lang="en-US" altLang="zh-CN" sz="800" spc="300" dirty="0">
                  <a:solidFill>
                    <a:prstClr val="black"/>
                  </a:solidFill>
                  <a:latin typeface="Arial" panose="020B0604020202020204" pitchFamily="34" charset="0"/>
                  <a:cs typeface="Arial" panose="020B0604020202020204" pitchFamily="34" charset="0"/>
                </a:rPr>
                <a:t>ECCOM NETWORK SYSTEM CO., LTD.</a:t>
              </a:r>
            </a:p>
          </p:txBody>
        </p:sp>
        <p:grpSp>
          <p:nvGrpSpPr>
            <p:cNvPr id="10" name="组合 9">
              <a:extLst>
                <a:ext uri="{FF2B5EF4-FFF2-40B4-BE49-F238E27FC236}">
                  <a16:creationId xmlns="" xmlns:a16="http://schemas.microsoft.com/office/drawing/2014/main" id="{2F691D41-8607-4E4D-83F9-9910B2A1A15B}"/>
                </a:ext>
              </a:extLst>
            </p:cNvPr>
            <p:cNvGrpSpPr/>
            <p:nvPr userDrawn="1"/>
          </p:nvGrpSpPr>
          <p:grpSpPr>
            <a:xfrm>
              <a:off x="3591890" y="6348412"/>
              <a:ext cx="411920" cy="98509"/>
              <a:chOff x="3566490" y="6338972"/>
              <a:chExt cx="451398" cy="107950"/>
            </a:xfrm>
          </p:grpSpPr>
          <p:sp>
            <p:nvSpPr>
              <p:cNvPr id="11" name="任意多边形: 形状 8">
                <a:extLst>
                  <a:ext uri="{FF2B5EF4-FFF2-40B4-BE49-F238E27FC236}">
                    <a16:creationId xmlns="" xmlns:a16="http://schemas.microsoft.com/office/drawing/2014/main" id="{FEADB2A2-295D-41AC-ABED-E3031FE4E406}"/>
                  </a:ext>
                </a:extLst>
              </p:cNvPr>
              <p:cNvSpPr/>
              <p:nvPr userDrawn="1"/>
            </p:nvSpPr>
            <p:spPr>
              <a:xfrm>
                <a:off x="3967088" y="6338972"/>
                <a:ext cx="50800" cy="107950"/>
              </a:xfrm>
              <a:custGeom>
                <a:avLst/>
                <a:gdLst>
                  <a:gd name="connsiteX0" fmla="*/ 0 w 50800"/>
                  <a:gd name="connsiteY0" fmla="*/ 0 h 107950"/>
                  <a:gd name="connsiteX1" fmla="*/ 50800 w 50800"/>
                  <a:gd name="connsiteY1" fmla="*/ 57150 h 107950"/>
                  <a:gd name="connsiteX2" fmla="*/ 0 w 50800"/>
                  <a:gd name="connsiteY2" fmla="*/ 107950 h 107950"/>
                </a:gdLst>
                <a:ahLst/>
                <a:cxnLst>
                  <a:cxn ang="0">
                    <a:pos x="connsiteX0" y="connsiteY0"/>
                  </a:cxn>
                  <a:cxn ang="0">
                    <a:pos x="connsiteX1" y="connsiteY1"/>
                  </a:cxn>
                  <a:cxn ang="0">
                    <a:pos x="connsiteX2" y="connsiteY2"/>
                  </a:cxn>
                </a:cxnLst>
                <a:rect l="l" t="t" r="r" b="b"/>
                <a:pathLst>
                  <a:path w="50800" h="107950">
                    <a:moveTo>
                      <a:pt x="0" y="0"/>
                    </a:moveTo>
                    <a:lnTo>
                      <a:pt x="50800" y="57150"/>
                    </a:lnTo>
                    <a:lnTo>
                      <a:pt x="0" y="107950"/>
                    </a:lnTo>
                  </a:path>
                </a:pathLst>
              </a:custGeom>
              <a:noFill/>
              <a:ln w="9525" cap="rnd">
                <a:solidFill>
                  <a:srgbClr val="04B3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任意多边形: 形状 9">
                <a:extLst>
                  <a:ext uri="{FF2B5EF4-FFF2-40B4-BE49-F238E27FC236}">
                    <a16:creationId xmlns="" xmlns:a16="http://schemas.microsoft.com/office/drawing/2014/main" id="{05B51FDF-4008-47FC-B8DE-800CC9E57C0A}"/>
                  </a:ext>
                </a:extLst>
              </p:cNvPr>
              <p:cNvSpPr/>
              <p:nvPr userDrawn="1"/>
            </p:nvSpPr>
            <p:spPr>
              <a:xfrm flipH="1">
                <a:off x="3566490" y="6338972"/>
                <a:ext cx="50800" cy="107950"/>
              </a:xfrm>
              <a:custGeom>
                <a:avLst/>
                <a:gdLst>
                  <a:gd name="connsiteX0" fmla="*/ 0 w 50800"/>
                  <a:gd name="connsiteY0" fmla="*/ 0 h 107950"/>
                  <a:gd name="connsiteX1" fmla="*/ 50800 w 50800"/>
                  <a:gd name="connsiteY1" fmla="*/ 57150 h 107950"/>
                  <a:gd name="connsiteX2" fmla="*/ 0 w 50800"/>
                  <a:gd name="connsiteY2" fmla="*/ 107950 h 107950"/>
                </a:gdLst>
                <a:ahLst/>
                <a:cxnLst>
                  <a:cxn ang="0">
                    <a:pos x="connsiteX0" y="connsiteY0"/>
                  </a:cxn>
                  <a:cxn ang="0">
                    <a:pos x="connsiteX1" y="connsiteY1"/>
                  </a:cxn>
                  <a:cxn ang="0">
                    <a:pos x="connsiteX2" y="connsiteY2"/>
                  </a:cxn>
                </a:cxnLst>
                <a:rect l="l" t="t" r="r" b="b"/>
                <a:pathLst>
                  <a:path w="50800" h="107950">
                    <a:moveTo>
                      <a:pt x="0" y="0"/>
                    </a:moveTo>
                    <a:lnTo>
                      <a:pt x="50800" y="57150"/>
                    </a:lnTo>
                    <a:lnTo>
                      <a:pt x="0" y="107950"/>
                    </a:lnTo>
                  </a:path>
                </a:pathLst>
              </a:custGeom>
              <a:noFill/>
              <a:ln w="9525" cap="rnd">
                <a:solidFill>
                  <a:srgbClr val="04B3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3" name="灯片编号占位符 7">
            <a:extLst>
              <a:ext uri="{FF2B5EF4-FFF2-40B4-BE49-F238E27FC236}">
                <a16:creationId xmlns="" xmlns:a16="http://schemas.microsoft.com/office/drawing/2014/main" id="{7A166795-0939-4FEA-A3E7-39D34346C1CA}"/>
              </a:ext>
            </a:extLst>
          </p:cNvPr>
          <p:cNvSpPr txBox="1">
            <a:spLocks/>
          </p:cNvSpPr>
          <p:nvPr userDrawn="1"/>
        </p:nvSpPr>
        <p:spPr>
          <a:xfrm>
            <a:off x="8265441" y="6448425"/>
            <a:ext cx="419903"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964F855-4F5D-4559-A7BE-4EC2BD0465B0}" type="slidenum">
              <a:rPr lang="zh-CN" altLang="en-US" sz="900" smtClean="0">
                <a:solidFill>
                  <a:srgbClr val="04B384"/>
                </a:solidFill>
                <a:latin typeface="Arial" panose="020B0604020202020204" pitchFamily="34" charset="0"/>
                <a:cs typeface="Arial" panose="020B0604020202020204" pitchFamily="34" charset="0"/>
              </a:rPr>
              <a:pPr algn="ctr"/>
              <a:t>‹#›</a:t>
            </a:fld>
            <a:endParaRPr lang="zh-CN" altLang="en-US" sz="900" dirty="0">
              <a:solidFill>
                <a:srgbClr val="04B38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072014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12422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7654834" y="6426926"/>
            <a:ext cx="4537166" cy="339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96385631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grpSp>
        <p:nvGrpSpPr>
          <p:cNvPr id="18" name="组合 17">
            <a:extLst>
              <a:ext uri="{FF2B5EF4-FFF2-40B4-BE49-F238E27FC236}">
                <a16:creationId xmlns="" xmlns:a16="http://schemas.microsoft.com/office/drawing/2014/main" id="{257A45BE-2813-47CB-B647-AEA23BFE7F16}"/>
              </a:ext>
            </a:extLst>
          </p:cNvPr>
          <p:cNvGrpSpPr/>
          <p:nvPr userDrawn="1"/>
        </p:nvGrpSpPr>
        <p:grpSpPr>
          <a:xfrm>
            <a:off x="-4567" y="1510995"/>
            <a:ext cx="8770452" cy="5138105"/>
            <a:chOff x="-4567" y="1622738"/>
            <a:chExt cx="8770452" cy="5363859"/>
          </a:xfrm>
        </p:grpSpPr>
        <p:sp>
          <p:nvSpPr>
            <p:cNvPr id="19" name="矩形 18">
              <a:extLst>
                <a:ext uri="{FF2B5EF4-FFF2-40B4-BE49-F238E27FC236}">
                  <a16:creationId xmlns="" xmlns:a16="http://schemas.microsoft.com/office/drawing/2014/main" id="{56B1AAEB-EE9D-4CEA-9462-4546DCAF4C49}"/>
                </a:ext>
              </a:extLst>
            </p:cNvPr>
            <p:cNvSpPr/>
            <p:nvPr/>
          </p:nvSpPr>
          <p:spPr>
            <a:xfrm>
              <a:off x="-4567" y="1622738"/>
              <a:ext cx="2667749" cy="5363859"/>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流程图: 延期 19">
              <a:extLst>
                <a:ext uri="{FF2B5EF4-FFF2-40B4-BE49-F238E27FC236}">
                  <a16:creationId xmlns="" xmlns:a16="http://schemas.microsoft.com/office/drawing/2014/main" id="{EFF89A29-E99A-46CB-8744-933F3A984094}"/>
                </a:ext>
              </a:extLst>
            </p:cNvPr>
            <p:cNvSpPr/>
            <p:nvPr/>
          </p:nvSpPr>
          <p:spPr>
            <a:xfrm>
              <a:off x="2644142" y="1622738"/>
              <a:ext cx="6121743" cy="5363859"/>
            </a:xfrm>
            <a:prstGeom prst="flowChartDelay">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a:extLst>
              <a:ext uri="{FF2B5EF4-FFF2-40B4-BE49-F238E27FC236}">
                <a16:creationId xmlns:a16="http://schemas.microsoft.com/office/drawing/2014/main" xmlns="" id="{DF14F579-1FE2-402F-BED6-DDB0D3717A12}"/>
              </a:ext>
            </a:extLst>
          </p:cNvPr>
          <p:cNvSpPr>
            <a:spLocks noGrp="1"/>
          </p:cNvSpPr>
          <p:nvPr>
            <p:ph type="title"/>
          </p:nvPr>
        </p:nvSpPr>
        <p:spPr>
          <a:xfrm>
            <a:off x="2145030" y="116243"/>
            <a:ext cx="7901940" cy="1394752"/>
          </a:xfrm>
        </p:spPr>
        <p:txBody>
          <a:bodyPr>
            <a:normAutofit/>
          </a:bodyPr>
          <a:lstStyle>
            <a:lvl1pPr algn="ctr">
              <a:defRPr sz="3600" b="1" spc="600">
                <a:solidFill>
                  <a:srgbClr val="404040"/>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xmlns="" id="{9ECFAAEE-FAE9-49B2-83A2-4B8D832D7107}"/>
              </a:ext>
            </a:extLst>
          </p:cNvPr>
          <p:cNvSpPr>
            <a:spLocks noGrp="1"/>
          </p:cNvSpPr>
          <p:nvPr>
            <p:ph idx="1"/>
          </p:nvPr>
        </p:nvSpPr>
        <p:spPr/>
        <p:txBody>
          <a:bodyPr>
            <a:normAutofit/>
          </a:bodyPr>
          <a:lstStyle>
            <a:lvl1pPr>
              <a:defRPr sz="2000">
                <a:latin typeface="微软雅黑" panose="020B0503020204020204" pitchFamily="34" charset="-122"/>
                <a:ea typeface="微软雅黑" panose="020B0503020204020204" pitchFamily="34" charset="-122"/>
              </a:defRPr>
            </a:lvl1pPr>
            <a:lvl2pPr>
              <a:defRPr sz="1800">
                <a:latin typeface="微软雅黑" panose="020B0503020204020204" pitchFamily="34" charset="-122"/>
                <a:ea typeface="微软雅黑" panose="020B0503020204020204" pitchFamily="34" charset="-122"/>
              </a:defRPr>
            </a:lvl2pPr>
            <a:lvl3pPr>
              <a:defRPr sz="1600">
                <a:latin typeface="微软雅黑" panose="020B0503020204020204" pitchFamily="34" charset="-122"/>
                <a:ea typeface="微软雅黑" panose="020B0503020204020204" pitchFamily="34" charset="-122"/>
              </a:defRPr>
            </a:lvl3pPr>
            <a:lvl4pPr>
              <a:defRPr sz="1400">
                <a:latin typeface="微软雅黑" panose="020B0503020204020204" pitchFamily="34" charset="-122"/>
                <a:ea typeface="微软雅黑" panose="020B0503020204020204" pitchFamily="34" charset="-122"/>
              </a:defRPr>
            </a:lvl4pPr>
            <a:lvl5pPr>
              <a:defRPr sz="1400">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cxnSp>
        <p:nvCxnSpPr>
          <p:cNvPr id="7" name="直接连接符 6">
            <a:extLst>
              <a:ext uri="{FF2B5EF4-FFF2-40B4-BE49-F238E27FC236}">
                <a16:creationId xmlns:a16="http://schemas.microsoft.com/office/drawing/2014/main" xmlns="" id="{5B7E244C-6B3D-4300-9E21-C6D6215FF910}"/>
              </a:ext>
            </a:extLst>
          </p:cNvPr>
          <p:cNvCxnSpPr>
            <a:cxnSpLocks/>
          </p:cNvCxnSpPr>
          <p:nvPr userDrawn="1"/>
        </p:nvCxnSpPr>
        <p:spPr>
          <a:xfrm>
            <a:off x="5725822" y="1248907"/>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65518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753EDC1-5D05-4DDA-A4D2-D1136715705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D2E986C4-DA1F-48C0-AF41-E4AADA7761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381B372A-3B8B-4BEC-BB5A-C9E83519F3B8}"/>
              </a:ext>
            </a:extLst>
          </p:cNvPr>
          <p:cNvSpPr>
            <a:spLocks noGrp="1"/>
          </p:cNvSpPr>
          <p:nvPr>
            <p:ph type="dt" sz="half" idx="10"/>
          </p:nvPr>
        </p:nvSpPr>
        <p:spPr/>
        <p:txBody>
          <a:bodyPr/>
          <a:lstStyle/>
          <a:p>
            <a:fld id="{E250555F-28B7-4D93-84E6-506AF3F43480}" type="datetimeFigureOut">
              <a:rPr lang="zh-CN" altLang="en-US" smtClean="0"/>
              <a:t>2022/8/5</a:t>
            </a:fld>
            <a:endParaRPr lang="zh-CN" altLang="en-US"/>
          </a:p>
        </p:txBody>
      </p:sp>
      <p:sp>
        <p:nvSpPr>
          <p:cNvPr id="5" name="页脚占位符 4">
            <a:extLst>
              <a:ext uri="{FF2B5EF4-FFF2-40B4-BE49-F238E27FC236}">
                <a16:creationId xmlns:a16="http://schemas.microsoft.com/office/drawing/2014/main" xmlns="" id="{22CD54B0-DAEA-42D6-9234-2D8ACB8AB96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1001742-AF9F-490D-841F-FFC92257680C}"/>
              </a:ext>
            </a:extLst>
          </p:cNvPr>
          <p:cNvSpPr>
            <a:spLocks noGrp="1"/>
          </p:cNvSpPr>
          <p:nvPr>
            <p:ph type="sldNum" sz="quarter" idx="12"/>
          </p:nvPr>
        </p:nvSpPr>
        <p:spPr>
          <a:xfrm>
            <a:off x="8610600" y="6356350"/>
            <a:ext cx="2743200" cy="365125"/>
          </a:xfrm>
          <a:prstGeom prst="rect">
            <a:avLst/>
          </a:prstGeom>
        </p:spPr>
        <p:txBody>
          <a:bodyPr/>
          <a:lstStyle/>
          <a:p>
            <a:fld id="{8F7C5FD7-AE29-4E36-9C64-663FF3830307}" type="slidenum">
              <a:rPr lang="zh-CN" altLang="en-US" smtClean="0"/>
              <a:t>‹#›</a:t>
            </a:fld>
            <a:endParaRPr lang="zh-CN" altLang="en-US"/>
          </a:p>
        </p:txBody>
      </p:sp>
    </p:spTree>
    <p:extLst>
      <p:ext uri="{BB962C8B-B14F-4D97-AF65-F5344CB8AC3E}">
        <p14:creationId xmlns:p14="http://schemas.microsoft.com/office/powerpoint/2010/main" val="649813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523503-28A8-4FEC-BD2D-A55406740DC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F93CCDF-7AA9-4A53-BC52-D2A559E0E09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9653A51C-2DCC-42AC-BD60-038F0C1D632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ACE95967-8DB0-425D-B3FD-2B25AA4CB716}"/>
              </a:ext>
            </a:extLst>
          </p:cNvPr>
          <p:cNvSpPr>
            <a:spLocks noGrp="1"/>
          </p:cNvSpPr>
          <p:nvPr>
            <p:ph type="dt" sz="half" idx="10"/>
          </p:nvPr>
        </p:nvSpPr>
        <p:spPr/>
        <p:txBody>
          <a:bodyPr/>
          <a:lstStyle/>
          <a:p>
            <a:fld id="{E250555F-28B7-4D93-84E6-506AF3F43480}" type="datetimeFigureOut">
              <a:rPr lang="zh-CN" altLang="en-US" smtClean="0"/>
              <a:t>2022/8/5</a:t>
            </a:fld>
            <a:endParaRPr lang="zh-CN" altLang="en-US"/>
          </a:p>
        </p:txBody>
      </p:sp>
      <p:sp>
        <p:nvSpPr>
          <p:cNvPr id="6" name="页脚占位符 5">
            <a:extLst>
              <a:ext uri="{FF2B5EF4-FFF2-40B4-BE49-F238E27FC236}">
                <a16:creationId xmlns:a16="http://schemas.microsoft.com/office/drawing/2014/main" xmlns="" id="{C05DE0EC-10CC-4B47-BFA7-B294F408DEC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386FA4B-461C-47DE-B6DC-25079E0510F4}"/>
              </a:ext>
            </a:extLst>
          </p:cNvPr>
          <p:cNvSpPr>
            <a:spLocks noGrp="1"/>
          </p:cNvSpPr>
          <p:nvPr>
            <p:ph type="sldNum" sz="quarter" idx="12"/>
          </p:nvPr>
        </p:nvSpPr>
        <p:spPr>
          <a:xfrm>
            <a:off x="8610600" y="6356350"/>
            <a:ext cx="2743200" cy="365125"/>
          </a:xfrm>
          <a:prstGeom prst="rect">
            <a:avLst/>
          </a:prstGeom>
        </p:spPr>
        <p:txBody>
          <a:bodyPr/>
          <a:lstStyle/>
          <a:p>
            <a:fld id="{8F7C5FD7-AE29-4E36-9C64-663FF3830307}" type="slidenum">
              <a:rPr lang="zh-CN" altLang="en-US" smtClean="0"/>
              <a:t>‹#›</a:t>
            </a:fld>
            <a:endParaRPr lang="zh-CN" altLang="en-US"/>
          </a:p>
        </p:txBody>
      </p:sp>
    </p:spTree>
    <p:extLst>
      <p:ext uri="{BB962C8B-B14F-4D97-AF65-F5344CB8AC3E}">
        <p14:creationId xmlns:p14="http://schemas.microsoft.com/office/powerpoint/2010/main" val="2851550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9B079D3-2497-47FE-B837-6F0E60BE711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10A0579-4140-4E11-BE06-D9FEB75889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ECD34AFC-F45A-4F04-B41B-B988A80B12F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8A560C8B-B658-4A99-8CEE-88195C6A37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83E4BB76-AB2D-45F0-851A-C4CEE2631984}"/>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486F048-AF46-400B-BDEF-3E27B58EBA42}"/>
              </a:ext>
            </a:extLst>
          </p:cNvPr>
          <p:cNvSpPr>
            <a:spLocks noGrp="1"/>
          </p:cNvSpPr>
          <p:nvPr>
            <p:ph type="dt" sz="half" idx="10"/>
          </p:nvPr>
        </p:nvSpPr>
        <p:spPr/>
        <p:txBody>
          <a:bodyPr/>
          <a:lstStyle/>
          <a:p>
            <a:fld id="{E250555F-28B7-4D93-84E6-506AF3F43480}" type="datetimeFigureOut">
              <a:rPr lang="zh-CN" altLang="en-US" smtClean="0"/>
              <a:t>2022/8/5</a:t>
            </a:fld>
            <a:endParaRPr lang="zh-CN" altLang="en-US"/>
          </a:p>
        </p:txBody>
      </p:sp>
      <p:sp>
        <p:nvSpPr>
          <p:cNvPr id="8" name="页脚占位符 7">
            <a:extLst>
              <a:ext uri="{FF2B5EF4-FFF2-40B4-BE49-F238E27FC236}">
                <a16:creationId xmlns:a16="http://schemas.microsoft.com/office/drawing/2014/main" xmlns="" id="{93D94DDF-A1E0-48AD-AEF4-CD7D1812AC5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EE80DD91-FF2E-498F-8F2F-5D669AA09A9E}"/>
              </a:ext>
            </a:extLst>
          </p:cNvPr>
          <p:cNvSpPr>
            <a:spLocks noGrp="1"/>
          </p:cNvSpPr>
          <p:nvPr>
            <p:ph type="sldNum" sz="quarter" idx="12"/>
          </p:nvPr>
        </p:nvSpPr>
        <p:spPr>
          <a:xfrm>
            <a:off x="8610600" y="6356350"/>
            <a:ext cx="2743200" cy="365125"/>
          </a:xfrm>
          <a:prstGeom prst="rect">
            <a:avLst/>
          </a:prstGeom>
        </p:spPr>
        <p:txBody>
          <a:bodyPr/>
          <a:lstStyle/>
          <a:p>
            <a:fld id="{8F7C5FD7-AE29-4E36-9C64-663FF3830307}" type="slidenum">
              <a:rPr lang="zh-CN" altLang="en-US" smtClean="0"/>
              <a:t>‹#›</a:t>
            </a:fld>
            <a:endParaRPr lang="zh-CN" altLang="en-US"/>
          </a:p>
        </p:txBody>
      </p:sp>
    </p:spTree>
    <p:extLst>
      <p:ext uri="{BB962C8B-B14F-4D97-AF65-F5344CB8AC3E}">
        <p14:creationId xmlns:p14="http://schemas.microsoft.com/office/powerpoint/2010/main" val="4149575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964E2A6-9844-455C-A2BC-0A53CE64E91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6713189-F63A-4EB1-A1BF-CF18BF3A6FF3}"/>
              </a:ext>
            </a:extLst>
          </p:cNvPr>
          <p:cNvSpPr>
            <a:spLocks noGrp="1"/>
          </p:cNvSpPr>
          <p:nvPr>
            <p:ph type="dt" sz="half" idx="10"/>
          </p:nvPr>
        </p:nvSpPr>
        <p:spPr/>
        <p:txBody>
          <a:bodyPr/>
          <a:lstStyle/>
          <a:p>
            <a:fld id="{E250555F-28B7-4D93-84E6-506AF3F43480}" type="datetimeFigureOut">
              <a:rPr lang="zh-CN" altLang="en-US" smtClean="0"/>
              <a:t>2022/8/5</a:t>
            </a:fld>
            <a:endParaRPr lang="zh-CN" altLang="en-US"/>
          </a:p>
        </p:txBody>
      </p:sp>
      <p:sp>
        <p:nvSpPr>
          <p:cNvPr id="4" name="页脚占位符 3">
            <a:extLst>
              <a:ext uri="{FF2B5EF4-FFF2-40B4-BE49-F238E27FC236}">
                <a16:creationId xmlns:a16="http://schemas.microsoft.com/office/drawing/2014/main" xmlns="" id="{D5AD3F1C-8B83-4D6D-AF11-0115E91470E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8F770A28-9211-43D0-B07A-206A2A570895}"/>
              </a:ext>
            </a:extLst>
          </p:cNvPr>
          <p:cNvSpPr>
            <a:spLocks noGrp="1"/>
          </p:cNvSpPr>
          <p:nvPr>
            <p:ph type="sldNum" sz="quarter" idx="12"/>
          </p:nvPr>
        </p:nvSpPr>
        <p:spPr>
          <a:xfrm>
            <a:off x="8610600" y="6356350"/>
            <a:ext cx="2743200" cy="365125"/>
          </a:xfrm>
          <a:prstGeom prst="rect">
            <a:avLst/>
          </a:prstGeom>
        </p:spPr>
        <p:txBody>
          <a:bodyPr/>
          <a:lstStyle/>
          <a:p>
            <a:fld id="{8F7C5FD7-AE29-4E36-9C64-663FF3830307}" type="slidenum">
              <a:rPr lang="zh-CN" altLang="en-US" smtClean="0"/>
              <a:t>‹#›</a:t>
            </a:fld>
            <a:endParaRPr lang="zh-CN" altLang="en-US"/>
          </a:p>
        </p:txBody>
      </p:sp>
    </p:spTree>
    <p:extLst>
      <p:ext uri="{BB962C8B-B14F-4D97-AF65-F5344CB8AC3E}">
        <p14:creationId xmlns:p14="http://schemas.microsoft.com/office/powerpoint/2010/main" val="267545679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内容占位符 2">
            <a:extLst>
              <a:ext uri="{FF2B5EF4-FFF2-40B4-BE49-F238E27FC236}">
                <a16:creationId xmlns:a16="http://schemas.microsoft.com/office/drawing/2014/main" xmlns="" id="{9ECFAAEE-FAE9-49B2-83A2-4B8D832D7107}"/>
              </a:ext>
            </a:extLst>
          </p:cNvPr>
          <p:cNvSpPr>
            <a:spLocks noGrp="1"/>
          </p:cNvSpPr>
          <p:nvPr>
            <p:ph idx="1"/>
          </p:nvPr>
        </p:nvSpPr>
        <p:spPr>
          <a:xfrm>
            <a:off x="838200" y="1825625"/>
            <a:ext cx="10515600" cy="4351338"/>
          </a:xfrm>
        </p:spPr>
        <p:txBody>
          <a:bodyPr>
            <a:normAutofit/>
          </a:bodyPr>
          <a:lstStyle>
            <a:lvl1pPr>
              <a:defRPr sz="2000">
                <a:latin typeface="微软雅黑" panose="020B0503020204020204" pitchFamily="34" charset="-122"/>
                <a:ea typeface="微软雅黑" panose="020B0503020204020204" pitchFamily="34" charset="-122"/>
              </a:defRPr>
            </a:lvl1pPr>
            <a:lvl2pPr>
              <a:defRPr sz="1800">
                <a:latin typeface="微软雅黑" panose="020B0503020204020204" pitchFamily="34" charset="-122"/>
                <a:ea typeface="微软雅黑" panose="020B0503020204020204" pitchFamily="34" charset="-122"/>
              </a:defRPr>
            </a:lvl2pPr>
            <a:lvl3pPr>
              <a:defRPr sz="1600">
                <a:latin typeface="微软雅黑" panose="020B0503020204020204" pitchFamily="34" charset="-122"/>
                <a:ea typeface="微软雅黑" panose="020B0503020204020204" pitchFamily="34" charset="-122"/>
              </a:defRPr>
            </a:lvl3pPr>
            <a:lvl4pPr>
              <a:defRPr sz="1400">
                <a:latin typeface="微软雅黑" panose="020B0503020204020204" pitchFamily="34" charset="-122"/>
                <a:ea typeface="微软雅黑" panose="020B0503020204020204" pitchFamily="34" charset="-122"/>
              </a:defRPr>
            </a:lvl4pPr>
            <a:lvl5pPr>
              <a:defRPr sz="1400">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标题 1">
            <a:extLst>
              <a:ext uri="{FF2B5EF4-FFF2-40B4-BE49-F238E27FC236}">
                <a16:creationId xmlns:a16="http://schemas.microsoft.com/office/drawing/2014/main" xmlns="" id="{DF14F579-1FE2-402F-BED6-DDB0D3717A12}"/>
              </a:ext>
            </a:extLst>
          </p:cNvPr>
          <p:cNvSpPr>
            <a:spLocks noGrp="1"/>
          </p:cNvSpPr>
          <p:nvPr>
            <p:ph type="title"/>
          </p:nvPr>
        </p:nvSpPr>
        <p:spPr>
          <a:xfrm>
            <a:off x="2145030" y="116243"/>
            <a:ext cx="7901940" cy="1394752"/>
          </a:xfrm>
        </p:spPr>
        <p:txBody>
          <a:bodyPr>
            <a:normAutofit/>
          </a:bodyPr>
          <a:lstStyle>
            <a:lvl1pPr algn="ctr">
              <a:defRPr sz="3600" b="1" spc="600">
                <a:solidFill>
                  <a:srgbClr val="404040"/>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cxnSp>
        <p:nvCxnSpPr>
          <p:cNvPr id="5" name="直接连接符 4">
            <a:extLst>
              <a:ext uri="{FF2B5EF4-FFF2-40B4-BE49-F238E27FC236}">
                <a16:creationId xmlns:a16="http://schemas.microsoft.com/office/drawing/2014/main" xmlns="" id="{5B7E244C-6B3D-4300-9E21-C6D6215FF910}"/>
              </a:ext>
            </a:extLst>
          </p:cNvPr>
          <p:cNvCxnSpPr>
            <a:cxnSpLocks/>
          </p:cNvCxnSpPr>
          <p:nvPr userDrawn="1"/>
        </p:nvCxnSpPr>
        <p:spPr>
          <a:xfrm>
            <a:off x="5725822" y="1248907"/>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282963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矩形 1"/>
          <p:cNvSpPr/>
          <p:nvPr userDrawn="1"/>
        </p:nvSpPr>
        <p:spPr>
          <a:xfrm>
            <a:off x="8125097" y="6570617"/>
            <a:ext cx="4053840" cy="1698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1">
            <a:extLst>
              <a:ext uri="{FF2B5EF4-FFF2-40B4-BE49-F238E27FC236}">
                <a16:creationId xmlns:a16="http://schemas.microsoft.com/office/drawing/2014/main" xmlns="" id="{DF14F579-1FE2-402F-BED6-DDB0D3717A12}"/>
              </a:ext>
            </a:extLst>
          </p:cNvPr>
          <p:cNvSpPr>
            <a:spLocks noGrp="1"/>
          </p:cNvSpPr>
          <p:nvPr>
            <p:ph type="title"/>
          </p:nvPr>
        </p:nvSpPr>
        <p:spPr>
          <a:xfrm>
            <a:off x="2593716" y="2807191"/>
            <a:ext cx="6938554" cy="1094894"/>
          </a:xfrm>
        </p:spPr>
        <p:txBody>
          <a:bodyPr>
            <a:normAutofit/>
          </a:bodyPr>
          <a:lstStyle>
            <a:lvl1pPr algn="ctr">
              <a:defRPr sz="3600" b="1" spc="600">
                <a:solidFill>
                  <a:srgbClr val="404040"/>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grpSp>
        <p:nvGrpSpPr>
          <p:cNvPr id="5" name="组合 4">
            <a:extLst>
              <a:ext uri="{FF2B5EF4-FFF2-40B4-BE49-F238E27FC236}">
                <a16:creationId xmlns:a16="http://schemas.microsoft.com/office/drawing/2014/main" xmlns="" id="{A4A0149E-8E6B-48C5-8750-E0C29C67EE89}"/>
              </a:ext>
            </a:extLst>
          </p:cNvPr>
          <p:cNvGrpSpPr/>
          <p:nvPr userDrawn="1"/>
        </p:nvGrpSpPr>
        <p:grpSpPr>
          <a:xfrm flipH="1">
            <a:off x="-37769" y="5599249"/>
            <a:ext cx="12211052" cy="1781174"/>
            <a:chOff x="-19050" y="4912495"/>
            <a:chExt cx="12211052" cy="1945505"/>
          </a:xfrm>
        </p:grpSpPr>
        <p:sp>
          <p:nvSpPr>
            <p:cNvPr id="6" name="任意多边形: 形状 14">
              <a:extLst>
                <a:ext uri="{FF2B5EF4-FFF2-40B4-BE49-F238E27FC236}">
                  <a16:creationId xmlns:a16="http://schemas.microsoft.com/office/drawing/2014/main" xmlns="" id="{08B114BD-AE50-46C8-87EC-58ECA5F442E0}"/>
                </a:ext>
              </a:extLst>
            </p:cNvPr>
            <p:cNvSpPr/>
            <p:nvPr/>
          </p:nvSpPr>
          <p:spPr>
            <a:xfrm>
              <a:off x="-9523" y="4912495"/>
              <a:ext cx="12201525" cy="1945503"/>
            </a:xfrm>
            <a:custGeom>
              <a:avLst/>
              <a:gdLst>
                <a:gd name="connsiteX0" fmla="*/ 9896750 w 12201525"/>
                <a:gd name="connsiteY0" fmla="*/ 1 h 2314573"/>
                <a:gd name="connsiteX1" fmla="*/ 12201525 w 12201525"/>
                <a:gd name="connsiteY1" fmla="*/ 675342 h 2314573"/>
                <a:gd name="connsiteX2" fmla="*/ 12201525 w 12201525"/>
                <a:gd name="connsiteY2" fmla="*/ 2314573 h 2314573"/>
                <a:gd name="connsiteX3" fmla="*/ 0 w 12201525"/>
                <a:gd name="connsiteY3" fmla="*/ 2314573 h 2314573"/>
                <a:gd name="connsiteX4" fmla="*/ 0 w 12201525"/>
                <a:gd name="connsiteY4" fmla="*/ 903867 h 2314573"/>
                <a:gd name="connsiteX5" fmla="*/ 33956 w 12201525"/>
                <a:gd name="connsiteY5" fmla="*/ 916591 h 2314573"/>
                <a:gd name="connsiteX6" fmla="*/ 1008266 w 12201525"/>
                <a:gd name="connsiteY6" fmla="*/ 1164109 h 2314573"/>
                <a:gd name="connsiteX7" fmla="*/ 3365251 w 12201525"/>
                <a:gd name="connsiteY7" fmla="*/ 225131 h 2314573"/>
                <a:gd name="connsiteX8" fmla="*/ 6845621 w 12201525"/>
                <a:gd name="connsiteY8" fmla="*/ 1056292 h 2314573"/>
                <a:gd name="connsiteX9" fmla="*/ 9726595 w 12201525"/>
                <a:gd name="connsiteY9" fmla="*/ 5798 h 2314573"/>
                <a:gd name="connsiteX10" fmla="*/ 9896750 w 12201525"/>
                <a:gd name="connsiteY10" fmla="*/ 1 h 23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01525" h="2314573">
                  <a:moveTo>
                    <a:pt x="9896750" y="1"/>
                  </a:moveTo>
                  <a:cubicBezTo>
                    <a:pt x="10760245" y="634"/>
                    <a:pt x="11796690" y="431839"/>
                    <a:pt x="12201525" y="675342"/>
                  </a:cubicBezTo>
                  <a:lnTo>
                    <a:pt x="12201525" y="2314573"/>
                  </a:lnTo>
                  <a:lnTo>
                    <a:pt x="0" y="2314573"/>
                  </a:lnTo>
                  <a:lnTo>
                    <a:pt x="0" y="903867"/>
                  </a:lnTo>
                  <a:lnTo>
                    <a:pt x="33956" y="916591"/>
                  </a:lnTo>
                  <a:cubicBezTo>
                    <a:pt x="256598" y="1009837"/>
                    <a:pt x="601055" y="1243636"/>
                    <a:pt x="1008266" y="1164109"/>
                  </a:cubicBezTo>
                  <a:cubicBezTo>
                    <a:pt x="1600574" y="1048434"/>
                    <a:pt x="2540274" y="377125"/>
                    <a:pt x="3365251" y="225131"/>
                  </a:cubicBezTo>
                  <a:cubicBezTo>
                    <a:pt x="4190227" y="73137"/>
                    <a:pt x="5804733" y="967789"/>
                    <a:pt x="6845621" y="1056292"/>
                  </a:cubicBezTo>
                  <a:cubicBezTo>
                    <a:pt x="7886510" y="1144795"/>
                    <a:pt x="8833944" y="69290"/>
                    <a:pt x="9726595" y="5798"/>
                  </a:cubicBezTo>
                  <a:cubicBezTo>
                    <a:pt x="9782386" y="1830"/>
                    <a:pt x="9839183" y="-42"/>
                    <a:pt x="9896750" y="1"/>
                  </a:cubicBezTo>
                  <a:close/>
                </a:path>
              </a:pathLst>
            </a:custGeom>
            <a:gradFill flip="none" rotWithShape="1">
              <a:gsLst>
                <a:gs pos="0">
                  <a:srgbClr val="D31749">
                    <a:alpha val="40000"/>
                  </a:srgbClr>
                </a:gs>
                <a:gs pos="100000">
                  <a:srgbClr val="017260">
                    <a:alpha val="3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矩形 8">
              <a:extLst>
                <a:ext uri="{FF2B5EF4-FFF2-40B4-BE49-F238E27FC236}">
                  <a16:creationId xmlns:a16="http://schemas.microsoft.com/office/drawing/2014/main" xmlns="" id="{917C1DC2-48B4-4A94-842A-18D359407FBA}"/>
                </a:ext>
              </a:extLst>
            </p:cNvPr>
            <p:cNvSpPr/>
            <p:nvPr/>
          </p:nvSpPr>
          <p:spPr>
            <a:xfrm>
              <a:off x="-19050" y="5306114"/>
              <a:ext cx="12211050" cy="1551885"/>
            </a:xfrm>
            <a:custGeom>
              <a:avLst/>
              <a:gdLst>
                <a:gd name="connsiteX0" fmla="*/ 0 w 12192000"/>
                <a:gd name="connsiteY0" fmla="*/ 0 h 1181100"/>
                <a:gd name="connsiteX1" fmla="*/ 12192000 w 12192000"/>
                <a:gd name="connsiteY1" fmla="*/ 0 h 1181100"/>
                <a:gd name="connsiteX2" fmla="*/ 12192000 w 12192000"/>
                <a:gd name="connsiteY2" fmla="*/ 1181100 h 1181100"/>
                <a:gd name="connsiteX3" fmla="*/ 0 w 12192000"/>
                <a:gd name="connsiteY3" fmla="*/ 1181100 h 1181100"/>
                <a:gd name="connsiteX4" fmla="*/ 0 w 12192000"/>
                <a:gd name="connsiteY4" fmla="*/ 0 h 1181100"/>
                <a:gd name="connsiteX0" fmla="*/ 0 w 12211050"/>
                <a:gd name="connsiteY0" fmla="*/ 542925 h 1181100"/>
                <a:gd name="connsiteX1" fmla="*/ 12211050 w 12211050"/>
                <a:gd name="connsiteY1" fmla="*/ 0 h 1181100"/>
                <a:gd name="connsiteX2" fmla="*/ 12211050 w 12211050"/>
                <a:gd name="connsiteY2" fmla="*/ 1181100 h 1181100"/>
                <a:gd name="connsiteX3" fmla="*/ 19050 w 12211050"/>
                <a:gd name="connsiteY3" fmla="*/ 1181100 h 1181100"/>
                <a:gd name="connsiteX4" fmla="*/ 0 w 12211050"/>
                <a:gd name="connsiteY4" fmla="*/ 542925 h 1181100"/>
                <a:gd name="connsiteX0" fmla="*/ 0 w 12211050"/>
                <a:gd name="connsiteY0" fmla="*/ 542925 h 1181100"/>
                <a:gd name="connsiteX1" fmla="*/ 3790950 w 12211050"/>
                <a:gd name="connsiteY1" fmla="*/ 390525 h 1181100"/>
                <a:gd name="connsiteX2" fmla="*/ 12211050 w 12211050"/>
                <a:gd name="connsiteY2" fmla="*/ 0 h 1181100"/>
                <a:gd name="connsiteX3" fmla="*/ 12211050 w 12211050"/>
                <a:gd name="connsiteY3" fmla="*/ 1181100 h 1181100"/>
                <a:gd name="connsiteX4" fmla="*/ 19050 w 12211050"/>
                <a:gd name="connsiteY4" fmla="*/ 1181100 h 1181100"/>
                <a:gd name="connsiteX5" fmla="*/ 0 w 12211050"/>
                <a:gd name="connsiteY5" fmla="*/ 542925 h 1181100"/>
                <a:gd name="connsiteX0" fmla="*/ 0 w 12211050"/>
                <a:gd name="connsiteY0" fmla="*/ 542925 h 1181100"/>
                <a:gd name="connsiteX1" fmla="*/ 3581400 w 12211050"/>
                <a:gd name="connsiteY1" fmla="*/ 28575 h 1181100"/>
                <a:gd name="connsiteX2" fmla="*/ 12211050 w 12211050"/>
                <a:gd name="connsiteY2" fmla="*/ 0 h 1181100"/>
                <a:gd name="connsiteX3" fmla="*/ 12211050 w 12211050"/>
                <a:gd name="connsiteY3" fmla="*/ 1181100 h 1181100"/>
                <a:gd name="connsiteX4" fmla="*/ 19050 w 12211050"/>
                <a:gd name="connsiteY4" fmla="*/ 1181100 h 1181100"/>
                <a:gd name="connsiteX5" fmla="*/ 0 w 12211050"/>
                <a:gd name="connsiteY5" fmla="*/ 542925 h 1181100"/>
                <a:gd name="connsiteX0" fmla="*/ 0 w 12211050"/>
                <a:gd name="connsiteY0" fmla="*/ 642163 h 1280338"/>
                <a:gd name="connsiteX1" fmla="*/ 3581400 w 12211050"/>
                <a:gd name="connsiteY1" fmla="*/ 127813 h 1280338"/>
                <a:gd name="connsiteX2" fmla="*/ 12211050 w 12211050"/>
                <a:gd name="connsiteY2" fmla="*/ 99238 h 1280338"/>
                <a:gd name="connsiteX3" fmla="*/ 12211050 w 12211050"/>
                <a:gd name="connsiteY3" fmla="*/ 1280338 h 1280338"/>
                <a:gd name="connsiteX4" fmla="*/ 19050 w 12211050"/>
                <a:gd name="connsiteY4" fmla="*/ 1280338 h 1280338"/>
                <a:gd name="connsiteX5" fmla="*/ 0 w 12211050"/>
                <a:gd name="connsiteY5" fmla="*/ 642163 h 1280338"/>
                <a:gd name="connsiteX0" fmla="*/ 0 w 12211050"/>
                <a:gd name="connsiteY0" fmla="*/ 649529 h 1287704"/>
                <a:gd name="connsiteX1" fmla="*/ 3581400 w 12211050"/>
                <a:gd name="connsiteY1" fmla="*/ 135179 h 1287704"/>
                <a:gd name="connsiteX2" fmla="*/ 6000750 w 12211050"/>
                <a:gd name="connsiteY2" fmla="*/ 58979 h 1287704"/>
                <a:gd name="connsiteX3" fmla="*/ 12211050 w 12211050"/>
                <a:gd name="connsiteY3" fmla="*/ 106604 h 1287704"/>
                <a:gd name="connsiteX4" fmla="*/ 12211050 w 12211050"/>
                <a:gd name="connsiteY4" fmla="*/ 1287704 h 1287704"/>
                <a:gd name="connsiteX5" fmla="*/ 19050 w 12211050"/>
                <a:gd name="connsiteY5" fmla="*/ 1287704 h 1287704"/>
                <a:gd name="connsiteX6" fmla="*/ 0 w 12211050"/>
                <a:gd name="connsiteY6" fmla="*/ 649529 h 1287704"/>
                <a:gd name="connsiteX0" fmla="*/ 0 w 12211050"/>
                <a:gd name="connsiteY0" fmla="*/ 572549 h 1210724"/>
                <a:gd name="connsiteX1" fmla="*/ 3581400 w 12211050"/>
                <a:gd name="connsiteY1" fmla="*/ 58199 h 1210724"/>
                <a:gd name="connsiteX2" fmla="*/ 6657975 w 12211050"/>
                <a:gd name="connsiteY2" fmla="*/ 753524 h 1210724"/>
                <a:gd name="connsiteX3" fmla="*/ 12211050 w 12211050"/>
                <a:gd name="connsiteY3" fmla="*/ 29624 h 1210724"/>
                <a:gd name="connsiteX4" fmla="*/ 12211050 w 12211050"/>
                <a:gd name="connsiteY4" fmla="*/ 1210724 h 1210724"/>
                <a:gd name="connsiteX5" fmla="*/ 19050 w 12211050"/>
                <a:gd name="connsiteY5" fmla="*/ 1210724 h 1210724"/>
                <a:gd name="connsiteX6" fmla="*/ 0 w 12211050"/>
                <a:gd name="connsiteY6" fmla="*/ 572549 h 1210724"/>
                <a:gd name="connsiteX0" fmla="*/ 0 w 12211050"/>
                <a:gd name="connsiteY0" fmla="*/ 597739 h 1235914"/>
                <a:gd name="connsiteX1" fmla="*/ 3581400 w 12211050"/>
                <a:gd name="connsiteY1" fmla="*/ 83389 h 1235914"/>
                <a:gd name="connsiteX2" fmla="*/ 6657975 w 12211050"/>
                <a:gd name="connsiteY2" fmla="*/ 778714 h 1235914"/>
                <a:gd name="connsiteX3" fmla="*/ 10077450 w 12211050"/>
                <a:gd name="connsiteY3" fmla="*/ 254839 h 1235914"/>
                <a:gd name="connsiteX4" fmla="*/ 12211050 w 12211050"/>
                <a:gd name="connsiteY4" fmla="*/ 54814 h 1235914"/>
                <a:gd name="connsiteX5" fmla="*/ 12211050 w 12211050"/>
                <a:gd name="connsiteY5" fmla="*/ 1235914 h 1235914"/>
                <a:gd name="connsiteX6" fmla="*/ 19050 w 12211050"/>
                <a:gd name="connsiteY6" fmla="*/ 1235914 h 1235914"/>
                <a:gd name="connsiteX7" fmla="*/ 0 w 12211050"/>
                <a:gd name="connsiteY7" fmla="*/ 597739 h 1235914"/>
                <a:gd name="connsiteX0" fmla="*/ 0 w 12211050"/>
                <a:gd name="connsiteY0" fmla="*/ 835393 h 1473568"/>
                <a:gd name="connsiteX1" fmla="*/ 3581400 w 12211050"/>
                <a:gd name="connsiteY1" fmla="*/ 321043 h 1473568"/>
                <a:gd name="connsiteX2" fmla="*/ 6657975 w 12211050"/>
                <a:gd name="connsiteY2" fmla="*/ 1016368 h 1473568"/>
                <a:gd name="connsiteX3" fmla="*/ 9744075 w 12211050"/>
                <a:gd name="connsiteY3" fmla="*/ 35293 h 1473568"/>
                <a:gd name="connsiteX4" fmla="*/ 12211050 w 12211050"/>
                <a:gd name="connsiteY4" fmla="*/ 292468 h 1473568"/>
                <a:gd name="connsiteX5" fmla="*/ 12211050 w 12211050"/>
                <a:gd name="connsiteY5" fmla="*/ 1473568 h 1473568"/>
                <a:gd name="connsiteX6" fmla="*/ 19050 w 12211050"/>
                <a:gd name="connsiteY6" fmla="*/ 1473568 h 1473568"/>
                <a:gd name="connsiteX7" fmla="*/ 0 w 12211050"/>
                <a:gd name="connsiteY7" fmla="*/ 835393 h 1473568"/>
                <a:gd name="connsiteX0" fmla="*/ 0 w 12211050"/>
                <a:gd name="connsiteY0" fmla="*/ 913710 h 1551885"/>
                <a:gd name="connsiteX1" fmla="*/ 3581400 w 12211050"/>
                <a:gd name="connsiteY1" fmla="*/ 399360 h 1551885"/>
                <a:gd name="connsiteX2" fmla="*/ 6657975 w 12211050"/>
                <a:gd name="connsiteY2" fmla="*/ 1094685 h 1551885"/>
                <a:gd name="connsiteX3" fmla="*/ 9744075 w 12211050"/>
                <a:gd name="connsiteY3" fmla="*/ 27885 h 1551885"/>
                <a:gd name="connsiteX4" fmla="*/ 12211050 w 12211050"/>
                <a:gd name="connsiteY4" fmla="*/ 370785 h 1551885"/>
                <a:gd name="connsiteX5" fmla="*/ 12211050 w 12211050"/>
                <a:gd name="connsiteY5" fmla="*/ 1551885 h 1551885"/>
                <a:gd name="connsiteX6" fmla="*/ 19050 w 12211050"/>
                <a:gd name="connsiteY6" fmla="*/ 1551885 h 1551885"/>
                <a:gd name="connsiteX7" fmla="*/ 0 w 12211050"/>
                <a:gd name="connsiteY7" fmla="*/ 913710 h 1551885"/>
                <a:gd name="connsiteX0" fmla="*/ 0 w 12211050"/>
                <a:gd name="connsiteY0" fmla="*/ 913710 h 1551885"/>
                <a:gd name="connsiteX1" fmla="*/ 3581400 w 12211050"/>
                <a:gd name="connsiteY1" fmla="*/ 399360 h 1551885"/>
                <a:gd name="connsiteX2" fmla="*/ 6724650 w 12211050"/>
                <a:gd name="connsiteY2" fmla="*/ 951810 h 1551885"/>
                <a:gd name="connsiteX3" fmla="*/ 9744075 w 12211050"/>
                <a:gd name="connsiteY3" fmla="*/ 27885 h 1551885"/>
                <a:gd name="connsiteX4" fmla="*/ 12211050 w 12211050"/>
                <a:gd name="connsiteY4" fmla="*/ 370785 h 1551885"/>
                <a:gd name="connsiteX5" fmla="*/ 12211050 w 12211050"/>
                <a:gd name="connsiteY5" fmla="*/ 1551885 h 1551885"/>
                <a:gd name="connsiteX6" fmla="*/ 19050 w 12211050"/>
                <a:gd name="connsiteY6" fmla="*/ 1551885 h 1551885"/>
                <a:gd name="connsiteX7" fmla="*/ 0 w 12211050"/>
                <a:gd name="connsiteY7" fmla="*/ 913710 h 155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1050" h="1551885">
                  <a:moveTo>
                    <a:pt x="0" y="913710"/>
                  </a:moveTo>
                  <a:cubicBezTo>
                    <a:pt x="593725" y="721622"/>
                    <a:pt x="2460625" y="393010"/>
                    <a:pt x="3581400" y="399360"/>
                  </a:cubicBezTo>
                  <a:cubicBezTo>
                    <a:pt x="4702175" y="405710"/>
                    <a:pt x="5641975" y="923235"/>
                    <a:pt x="6724650" y="951810"/>
                  </a:cubicBezTo>
                  <a:cubicBezTo>
                    <a:pt x="7807325" y="980385"/>
                    <a:pt x="8818562" y="148535"/>
                    <a:pt x="9744075" y="27885"/>
                  </a:cubicBezTo>
                  <a:cubicBezTo>
                    <a:pt x="10669588" y="-92765"/>
                    <a:pt x="11855450" y="207272"/>
                    <a:pt x="12211050" y="370785"/>
                  </a:cubicBezTo>
                  <a:lnTo>
                    <a:pt x="12211050" y="1551885"/>
                  </a:lnTo>
                  <a:lnTo>
                    <a:pt x="19050" y="1551885"/>
                  </a:lnTo>
                  <a:lnTo>
                    <a:pt x="0" y="913710"/>
                  </a:lnTo>
                  <a:close/>
                </a:path>
              </a:pathLst>
            </a:custGeom>
            <a:gradFill flip="none" rotWithShape="1">
              <a:gsLst>
                <a:gs pos="0">
                  <a:srgbClr val="D31749">
                    <a:alpha val="90000"/>
                  </a:srgbClr>
                </a:gs>
                <a:gs pos="100000">
                  <a:srgbClr val="017260">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3">
              <a:extLst>
                <a:ext uri="{FF2B5EF4-FFF2-40B4-BE49-F238E27FC236}">
                  <a16:creationId xmlns:a16="http://schemas.microsoft.com/office/drawing/2014/main" xmlns="" id="{C6ECCFBC-AEA7-4D06-95CA-F2CC4132CEBE}"/>
                </a:ext>
              </a:extLst>
            </p:cNvPr>
            <p:cNvSpPr/>
            <p:nvPr/>
          </p:nvSpPr>
          <p:spPr>
            <a:xfrm>
              <a:off x="-19050" y="4912496"/>
              <a:ext cx="12211051" cy="1945504"/>
            </a:xfrm>
            <a:custGeom>
              <a:avLst/>
              <a:gdLst>
                <a:gd name="connsiteX0" fmla="*/ 0 w 12192000"/>
                <a:gd name="connsiteY0" fmla="*/ 0 h 1966686"/>
                <a:gd name="connsiteX1" fmla="*/ 12192000 w 12192000"/>
                <a:gd name="connsiteY1" fmla="*/ 0 h 1966686"/>
                <a:gd name="connsiteX2" fmla="*/ 12192000 w 12192000"/>
                <a:gd name="connsiteY2" fmla="*/ 1966686 h 1966686"/>
                <a:gd name="connsiteX3" fmla="*/ 0 w 12192000"/>
                <a:gd name="connsiteY3" fmla="*/ 1966686 h 1966686"/>
                <a:gd name="connsiteX4" fmla="*/ 0 w 12192000"/>
                <a:gd name="connsiteY4" fmla="*/ 0 h 1966686"/>
                <a:gd name="connsiteX0" fmla="*/ 0 w 12192000"/>
                <a:gd name="connsiteY0" fmla="*/ 0 h 1966686"/>
                <a:gd name="connsiteX1" fmla="*/ 3454400 w 12192000"/>
                <a:gd name="connsiteY1" fmla="*/ 0 h 1966686"/>
                <a:gd name="connsiteX2" fmla="*/ 12192000 w 12192000"/>
                <a:gd name="connsiteY2" fmla="*/ 0 h 1966686"/>
                <a:gd name="connsiteX3" fmla="*/ 12192000 w 12192000"/>
                <a:gd name="connsiteY3" fmla="*/ 1966686 h 1966686"/>
                <a:gd name="connsiteX4" fmla="*/ 0 w 12192000"/>
                <a:gd name="connsiteY4" fmla="*/ 1966686 h 1966686"/>
                <a:gd name="connsiteX5" fmla="*/ 0 w 12192000"/>
                <a:gd name="connsiteY5" fmla="*/ 0 h 1966686"/>
                <a:gd name="connsiteX0" fmla="*/ 0 w 12192000"/>
                <a:gd name="connsiteY0" fmla="*/ 0 h 1966686"/>
                <a:gd name="connsiteX1" fmla="*/ 3650343 w 12192000"/>
                <a:gd name="connsiteY1" fmla="*/ 834571 h 1966686"/>
                <a:gd name="connsiteX2" fmla="*/ 12192000 w 12192000"/>
                <a:gd name="connsiteY2" fmla="*/ 0 h 1966686"/>
                <a:gd name="connsiteX3" fmla="*/ 12192000 w 12192000"/>
                <a:gd name="connsiteY3" fmla="*/ 1966686 h 1966686"/>
                <a:gd name="connsiteX4" fmla="*/ 0 w 12192000"/>
                <a:gd name="connsiteY4" fmla="*/ 1966686 h 1966686"/>
                <a:gd name="connsiteX5" fmla="*/ 0 w 12192000"/>
                <a:gd name="connsiteY5" fmla="*/ 0 h 1966686"/>
                <a:gd name="connsiteX0" fmla="*/ 0 w 12192000"/>
                <a:gd name="connsiteY0" fmla="*/ 0 h 1966686"/>
                <a:gd name="connsiteX1" fmla="*/ 3650343 w 12192000"/>
                <a:gd name="connsiteY1" fmla="*/ 834571 h 1966686"/>
                <a:gd name="connsiteX2" fmla="*/ 6901543 w 12192000"/>
                <a:gd name="connsiteY2" fmla="*/ 508000 h 1966686"/>
                <a:gd name="connsiteX3" fmla="*/ 12192000 w 12192000"/>
                <a:gd name="connsiteY3" fmla="*/ 0 h 1966686"/>
                <a:gd name="connsiteX4" fmla="*/ 12192000 w 12192000"/>
                <a:gd name="connsiteY4" fmla="*/ 1966686 h 1966686"/>
                <a:gd name="connsiteX5" fmla="*/ 0 w 12192000"/>
                <a:gd name="connsiteY5" fmla="*/ 1966686 h 1966686"/>
                <a:gd name="connsiteX6" fmla="*/ 0 w 12192000"/>
                <a:gd name="connsiteY6" fmla="*/ 0 h 1966686"/>
                <a:gd name="connsiteX0" fmla="*/ 0 w 12192000"/>
                <a:gd name="connsiteY0" fmla="*/ 0 h 1966686"/>
                <a:gd name="connsiteX1" fmla="*/ 3650343 w 12192000"/>
                <a:gd name="connsiteY1" fmla="*/ 834571 h 1966686"/>
                <a:gd name="connsiteX2" fmla="*/ 6821715 w 12192000"/>
                <a:gd name="connsiteY2" fmla="*/ 50800 h 1966686"/>
                <a:gd name="connsiteX3" fmla="*/ 12192000 w 12192000"/>
                <a:gd name="connsiteY3" fmla="*/ 0 h 1966686"/>
                <a:gd name="connsiteX4" fmla="*/ 12192000 w 12192000"/>
                <a:gd name="connsiteY4" fmla="*/ 1966686 h 1966686"/>
                <a:gd name="connsiteX5" fmla="*/ 0 w 12192000"/>
                <a:gd name="connsiteY5" fmla="*/ 1966686 h 1966686"/>
                <a:gd name="connsiteX6" fmla="*/ 0 w 12192000"/>
                <a:gd name="connsiteY6" fmla="*/ 0 h 1966686"/>
                <a:gd name="connsiteX0" fmla="*/ 0 w 12192000"/>
                <a:gd name="connsiteY0" fmla="*/ 0 h 1966686"/>
                <a:gd name="connsiteX1" fmla="*/ 3650343 w 12192000"/>
                <a:gd name="connsiteY1" fmla="*/ 834571 h 1966686"/>
                <a:gd name="connsiteX2" fmla="*/ 6821715 w 12192000"/>
                <a:gd name="connsiteY2" fmla="*/ 50800 h 1966686"/>
                <a:gd name="connsiteX3" fmla="*/ 9100457 w 12192000"/>
                <a:gd name="connsiteY3" fmla="*/ 14515 h 1966686"/>
                <a:gd name="connsiteX4" fmla="*/ 12192000 w 12192000"/>
                <a:gd name="connsiteY4" fmla="*/ 0 h 1966686"/>
                <a:gd name="connsiteX5" fmla="*/ 12192000 w 12192000"/>
                <a:gd name="connsiteY5" fmla="*/ 1966686 h 1966686"/>
                <a:gd name="connsiteX6" fmla="*/ 0 w 12192000"/>
                <a:gd name="connsiteY6" fmla="*/ 1966686 h 1966686"/>
                <a:gd name="connsiteX7" fmla="*/ 0 w 12192000"/>
                <a:gd name="connsiteY7" fmla="*/ 0 h 1966686"/>
                <a:gd name="connsiteX0" fmla="*/ 0 w 12192000"/>
                <a:gd name="connsiteY0" fmla="*/ 0 h 1966686"/>
                <a:gd name="connsiteX1" fmla="*/ 3650343 w 12192000"/>
                <a:gd name="connsiteY1" fmla="*/ 834571 h 1966686"/>
                <a:gd name="connsiteX2" fmla="*/ 6821715 w 12192000"/>
                <a:gd name="connsiteY2" fmla="*/ 50800 h 1966686"/>
                <a:gd name="connsiteX3" fmla="*/ 9789886 w 12192000"/>
                <a:gd name="connsiteY3" fmla="*/ 783772 h 1966686"/>
                <a:gd name="connsiteX4" fmla="*/ 12192000 w 12192000"/>
                <a:gd name="connsiteY4" fmla="*/ 0 h 1966686"/>
                <a:gd name="connsiteX5" fmla="*/ 12192000 w 12192000"/>
                <a:gd name="connsiteY5" fmla="*/ 1966686 h 1966686"/>
                <a:gd name="connsiteX6" fmla="*/ 0 w 12192000"/>
                <a:gd name="connsiteY6" fmla="*/ 1966686 h 1966686"/>
                <a:gd name="connsiteX7" fmla="*/ 0 w 12192000"/>
                <a:gd name="connsiteY7" fmla="*/ 0 h 1966686"/>
                <a:gd name="connsiteX0" fmla="*/ 0 w 12192000"/>
                <a:gd name="connsiteY0" fmla="*/ 26376 h 1993062"/>
                <a:gd name="connsiteX1" fmla="*/ 3650343 w 12192000"/>
                <a:gd name="connsiteY1" fmla="*/ 860947 h 1993062"/>
                <a:gd name="connsiteX2" fmla="*/ 6821715 w 12192000"/>
                <a:gd name="connsiteY2" fmla="*/ 77176 h 1993062"/>
                <a:gd name="connsiteX3" fmla="*/ 9789886 w 12192000"/>
                <a:gd name="connsiteY3" fmla="*/ 810148 h 1993062"/>
                <a:gd name="connsiteX4" fmla="*/ 12192000 w 12192000"/>
                <a:gd name="connsiteY4" fmla="*/ 26376 h 1993062"/>
                <a:gd name="connsiteX5" fmla="*/ 12192000 w 12192000"/>
                <a:gd name="connsiteY5" fmla="*/ 1993062 h 1993062"/>
                <a:gd name="connsiteX6" fmla="*/ 0 w 12192000"/>
                <a:gd name="connsiteY6" fmla="*/ 1993062 h 1993062"/>
                <a:gd name="connsiteX7" fmla="*/ 0 w 12192000"/>
                <a:gd name="connsiteY7" fmla="*/ 26376 h 1993062"/>
                <a:gd name="connsiteX0" fmla="*/ 0 w 12192000"/>
                <a:gd name="connsiteY0" fmla="*/ 26376 h 1993062"/>
                <a:gd name="connsiteX1" fmla="*/ 3650343 w 12192000"/>
                <a:gd name="connsiteY1" fmla="*/ 860947 h 1993062"/>
                <a:gd name="connsiteX2" fmla="*/ 6821715 w 12192000"/>
                <a:gd name="connsiteY2" fmla="*/ 77176 h 1993062"/>
                <a:gd name="connsiteX3" fmla="*/ 9789886 w 12192000"/>
                <a:gd name="connsiteY3" fmla="*/ 810148 h 1993062"/>
                <a:gd name="connsiteX4" fmla="*/ 12192000 w 12192000"/>
                <a:gd name="connsiteY4" fmla="*/ 26376 h 1993062"/>
                <a:gd name="connsiteX5" fmla="*/ 12192000 w 12192000"/>
                <a:gd name="connsiteY5" fmla="*/ 1993062 h 1993062"/>
                <a:gd name="connsiteX6" fmla="*/ 0 w 12192000"/>
                <a:gd name="connsiteY6" fmla="*/ 1993062 h 1993062"/>
                <a:gd name="connsiteX7" fmla="*/ 0 w 12192000"/>
                <a:gd name="connsiteY7" fmla="*/ 26376 h 1993062"/>
                <a:gd name="connsiteX0" fmla="*/ 0 w 12192000"/>
                <a:gd name="connsiteY0" fmla="*/ 26376 h 1993062"/>
                <a:gd name="connsiteX1" fmla="*/ 3650343 w 12192000"/>
                <a:gd name="connsiteY1" fmla="*/ 860947 h 1993062"/>
                <a:gd name="connsiteX2" fmla="*/ 6821715 w 12192000"/>
                <a:gd name="connsiteY2" fmla="*/ 77176 h 1993062"/>
                <a:gd name="connsiteX3" fmla="*/ 9789886 w 12192000"/>
                <a:gd name="connsiteY3" fmla="*/ 810148 h 1993062"/>
                <a:gd name="connsiteX4" fmla="*/ 12192000 w 12192000"/>
                <a:gd name="connsiteY4" fmla="*/ 26376 h 1993062"/>
                <a:gd name="connsiteX5" fmla="*/ 12192000 w 12192000"/>
                <a:gd name="connsiteY5" fmla="*/ 1993062 h 1993062"/>
                <a:gd name="connsiteX6" fmla="*/ 0 w 12192000"/>
                <a:gd name="connsiteY6" fmla="*/ 1993062 h 1993062"/>
                <a:gd name="connsiteX7" fmla="*/ 0 w 12192000"/>
                <a:gd name="connsiteY7" fmla="*/ 26376 h 1993062"/>
                <a:gd name="connsiteX0" fmla="*/ 0 w 12192000"/>
                <a:gd name="connsiteY0" fmla="*/ 123120 h 2089806"/>
                <a:gd name="connsiteX1" fmla="*/ 3650343 w 12192000"/>
                <a:gd name="connsiteY1" fmla="*/ 957691 h 2089806"/>
                <a:gd name="connsiteX2" fmla="*/ 6821715 w 12192000"/>
                <a:gd name="connsiteY2" fmla="*/ 173920 h 2089806"/>
                <a:gd name="connsiteX3" fmla="*/ 9789886 w 12192000"/>
                <a:gd name="connsiteY3" fmla="*/ 906892 h 2089806"/>
                <a:gd name="connsiteX4" fmla="*/ 11438435 w 12192000"/>
                <a:gd name="connsiteY4" fmla="*/ 282478 h 2089806"/>
                <a:gd name="connsiteX5" fmla="*/ 12192000 w 12192000"/>
                <a:gd name="connsiteY5" fmla="*/ 123120 h 2089806"/>
                <a:gd name="connsiteX6" fmla="*/ 12192000 w 12192000"/>
                <a:gd name="connsiteY6" fmla="*/ 2089806 h 2089806"/>
                <a:gd name="connsiteX7" fmla="*/ 0 w 12192000"/>
                <a:gd name="connsiteY7" fmla="*/ 2089806 h 2089806"/>
                <a:gd name="connsiteX8" fmla="*/ 0 w 12192000"/>
                <a:gd name="connsiteY8" fmla="*/ 123120 h 2089806"/>
                <a:gd name="connsiteX0" fmla="*/ 0 w 12192000"/>
                <a:gd name="connsiteY0" fmla="*/ 397572 h 2364258"/>
                <a:gd name="connsiteX1" fmla="*/ 3650343 w 12192000"/>
                <a:gd name="connsiteY1" fmla="*/ 1232143 h 2364258"/>
                <a:gd name="connsiteX2" fmla="*/ 6821715 w 12192000"/>
                <a:gd name="connsiteY2" fmla="*/ 448372 h 2364258"/>
                <a:gd name="connsiteX3" fmla="*/ 9789886 w 12192000"/>
                <a:gd name="connsiteY3" fmla="*/ 1181344 h 2364258"/>
                <a:gd name="connsiteX4" fmla="*/ 11061652 w 12192000"/>
                <a:gd name="connsiteY4" fmla="*/ 42592 h 2364258"/>
                <a:gd name="connsiteX5" fmla="*/ 12192000 w 12192000"/>
                <a:gd name="connsiteY5" fmla="*/ 397572 h 2364258"/>
                <a:gd name="connsiteX6" fmla="*/ 12192000 w 12192000"/>
                <a:gd name="connsiteY6" fmla="*/ 2364258 h 2364258"/>
                <a:gd name="connsiteX7" fmla="*/ 0 w 12192000"/>
                <a:gd name="connsiteY7" fmla="*/ 2364258 h 2364258"/>
                <a:gd name="connsiteX8" fmla="*/ 0 w 12192000"/>
                <a:gd name="connsiteY8" fmla="*/ 397572 h 2364258"/>
                <a:gd name="connsiteX0" fmla="*/ 0 w 12192000"/>
                <a:gd name="connsiteY0" fmla="*/ 397572 h 2364258"/>
                <a:gd name="connsiteX1" fmla="*/ 3650343 w 12192000"/>
                <a:gd name="connsiteY1" fmla="*/ 1232143 h 2364258"/>
                <a:gd name="connsiteX2" fmla="*/ 6821715 w 12192000"/>
                <a:gd name="connsiteY2" fmla="*/ 448372 h 2364258"/>
                <a:gd name="connsiteX3" fmla="*/ 9485561 w 12192000"/>
                <a:gd name="connsiteY3" fmla="*/ 1252780 h 2364258"/>
                <a:gd name="connsiteX4" fmla="*/ 11061652 w 12192000"/>
                <a:gd name="connsiteY4" fmla="*/ 42592 h 2364258"/>
                <a:gd name="connsiteX5" fmla="*/ 12192000 w 12192000"/>
                <a:gd name="connsiteY5" fmla="*/ 397572 h 2364258"/>
                <a:gd name="connsiteX6" fmla="*/ 12192000 w 12192000"/>
                <a:gd name="connsiteY6" fmla="*/ 2364258 h 2364258"/>
                <a:gd name="connsiteX7" fmla="*/ 0 w 12192000"/>
                <a:gd name="connsiteY7" fmla="*/ 2364258 h 2364258"/>
                <a:gd name="connsiteX8" fmla="*/ 0 w 12192000"/>
                <a:gd name="connsiteY8" fmla="*/ 397572 h 2364258"/>
                <a:gd name="connsiteX0" fmla="*/ 0 w 12192000"/>
                <a:gd name="connsiteY0" fmla="*/ 397572 h 2364258"/>
                <a:gd name="connsiteX1" fmla="*/ 3650343 w 12192000"/>
                <a:gd name="connsiteY1" fmla="*/ 1232143 h 2364258"/>
                <a:gd name="connsiteX2" fmla="*/ 6821715 w 12192000"/>
                <a:gd name="connsiteY2" fmla="*/ 448372 h 2364258"/>
                <a:gd name="connsiteX3" fmla="*/ 9659460 w 12192000"/>
                <a:gd name="connsiteY3" fmla="*/ 1295642 h 2364258"/>
                <a:gd name="connsiteX4" fmla="*/ 11061652 w 12192000"/>
                <a:gd name="connsiteY4" fmla="*/ 42592 h 2364258"/>
                <a:gd name="connsiteX5" fmla="*/ 12192000 w 12192000"/>
                <a:gd name="connsiteY5" fmla="*/ 397572 h 2364258"/>
                <a:gd name="connsiteX6" fmla="*/ 12192000 w 12192000"/>
                <a:gd name="connsiteY6" fmla="*/ 2364258 h 2364258"/>
                <a:gd name="connsiteX7" fmla="*/ 0 w 12192000"/>
                <a:gd name="connsiteY7" fmla="*/ 2364258 h 2364258"/>
                <a:gd name="connsiteX8" fmla="*/ 0 w 12192000"/>
                <a:gd name="connsiteY8" fmla="*/ 397572 h 2364258"/>
                <a:gd name="connsiteX0" fmla="*/ 0 w 12192000"/>
                <a:gd name="connsiteY0" fmla="*/ 262317 h 2229003"/>
                <a:gd name="connsiteX1" fmla="*/ 3650343 w 12192000"/>
                <a:gd name="connsiteY1" fmla="*/ 1096888 h 2229003"/>
                <a:gd name="connsiteX2" fmla="*/ 6821715 w 12192000"/>
                <a:gd name="connsiteY2" fmla="*/ 313117 h 2229003"/>
                <a:gd name="connsiteX3" fmla="*/ 9659460 w 12192000"/>
                <a:gd name="connsiteY3" fmla="*/ 1160387 h 2229003"/>
                <a:gd name="connsiteX4" fmla="*/ 10974702 w 12192000"/>
                <a:gd name="connsiteY4" fmla="*/ 78784 h 2229003"/>
                <a:gd name="connsiteX5" fmla="*/ 12192000 w 12192000"/>
                <a:gd name="connsiteY5" fmla="*/ 262317 h 2229003"/>
                <a:gd name="connsiteX6" fmla="*/ 12192000 w 12192000"/>
                <a:gd name="connsiteY6" fmla="*/ 2229003 h 2229003"/>
                <a:gd name="connsiteX7" fmla="*/ 0 w 12192000"/>
                <a:gd name="connsiteY7" fmla="*/ 2229003 h 2229003"/>
                <a:gd name="connsiteX8" fmla="*/ 0 w 12192000"/>
                <a:gd name="connsiteY8" fmla="*/ 262317 h 2229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229003">
                  <a:moveTo>
                    <a:pt x="0" y="262317"/>
                  </a:moveTo>
                  <a:cubicBezTo>
                    <a:pt x="608391" y="73631"/>
                    <a:pt x="2513391" y="1088421"/>
                    <a:pt x="3650343" y="1096888"/>
                  </a:cubicBezTo>
                  <a:cubicBezTo>
                    <a:pt x="4787295" y="1105355"/>
                    <a:pt x="5820196" y="302534"/>
                    <a:pt x="6821715" y="313117"/>
                  </a:cubicBezTo>
                  <a:cubicBezTo>
                    <a:pt x="7823234" y="323700"/>
                    <a:pt x="8967296" y="1199442"/>
                    <a:pt x="9659460" y="1160387"/>
                  </a:cubicBezTo>
                  <a:cubicBezTo>
                    <a:pt x="10351624" y="1121332"/>
                    <a:pt x="10574350" y="209413"/>
                    <a:pt x="10974702" y="78784"/>
                  </a:cubicBezTo>
                  <a:cubicBezTo>
                    <a:pt x="11375054" y="-51845"/>
                    <a:pt x="12066406" y="-38904"/>
                    <a:pt x="12192000" y="262317"/>
                  </a:cubicBezTo>
                  <a:lnTo>
                    <a:pt x="12192000" y="2229003"/>
                  </a:lnTo>
                  <a:lnTo>
                    <a:pt x="0" y="2229003"/>
                  </a:lnTo>
                  <a:lnTo>
                    <a:pt x="0" y="262317"/>
                  </a:lnTo>
                  <a:close/>
                </a:path>
              </a:pathLst>
            </a:custGeom>
            <a:gradFill flip="none" rotWithShape="1">
              <a:gsLst>
                <a:gs pos="0">
                  <a:srgbClr val="D31749">
                    <a:alpha val="60000"/>
                  </a:srgbClr>
                </a:gs>
                <a:gs pos="100000">
                  <a:srgbClr val="017260">
                    <a:alpha val="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3866472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3CF90EE9-0715-482D-AED2-E081FC993E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62C54FAD-66C6-4589-9BC5-B8572DA964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971D636-DF75-4AAE-BB38-1E2942114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0555F-28B7-4D93-84E6-506AF3F43480}" type="datetimeFigureOut">
              <a:rPr lang="zh-CN" altLang="en-US" smtClean="0"/>
              <a:t>2022/8/5</a:t>
            </a:fld>
            <a:endParaRPr lang="zh-CN" altLang="en-US"/>
          </a:p>
        </p:txBody>
      </p:sp>
      <p:sp>
        <p:nvSpPr>
          <p:cNvPr id="5" name="页脚占位符 4">
            <a:extLst>
              <a:ext uri="{FF2B5EF4-FFF2-40B4-BE49-F238E27FC236}">
                <a16:creationId xmlns:a16="http://schemas.microsoft.com/office/drawing/2014/main" xmlns="" id="{845D1C4C-E5B1-442F-9A7A-B8040458FC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grpSp>
        <p:nvGrpSpPr>
          <p:cNvPr id="7" name="组合 6">
            <a:extLst>
              <a:ext uri="{FF2B5EF4-FFF2-40B4-BE49-F238E27FC236}">
                <a16:creationId xmlns:a16="http://schemas.microsoft.com/office/drawing/2014/main" xmlns="" id="{8DF0E085-7EEF-49BA-B671-0ADF8C468193}"/>
              </a:ext>
            </a:extLst>
          </p:cNvPr>
          <p:cNvGrpSpPr/>
          <p:nvPr userDrawn="1"/>
        </p:nvGrpSpPr>
        <p:grpSpPr>
          <a:xfrm>
            <a:off x="8265441" y="6524067"/>
            <a:ext cx="4007113" cy="215444"/>
            <a:chOff x="3591890" y="6293167"/>
            <a:chExt cx="4007113" cy="215444"/>
          </a:xfrm>
        </p:grpSpPr>
        <p:sp>
          <p:nvSpPr>
            <p:cNvPr id="8" name="PA-文本框 15">
              <a:extLst>
                <a:ext uri="{FF2B5EF4-FFF2-40B4-BE49-F238E27FC236}">
                  <a16:creationId xmlns:a16="http://schemas.microsoft.com/office/drawing/2014/main" xmlns="" id="{939CE67F-7F0B-43A4-BCB3-E1A948A988AB}"/>
                </a:ext>
              </a:extLst>
            </p:cNvPr>
            <p:cNvSpPr txBox="1"/>
            <p:nvPr userDrawn="1">
              <p:custDataLst>
                <p:tags r:id="rId18"/>
              </p:custDataLst>
            </p:nvPr>
          </p:nvSpPr>
          <p:spPr>
            <a:xfrm>
              <a:off x="4037182" y="6293167"/>
              <a:ext cx="3561821" cy="215444"/>
            </a:xfrm>
            <a:prstGeom prst="rect">
              <a:avLst/>
            </a:prstGeom>
            <a:noFill/>
          </p:spPr>
          <p:txBody>
            <a:bodyPr wrap="square" rtlCol="0">
              <a:spAutoFit/>
            </a:bodyPr>
            <a:lstStyle/>
            <a:p>
              <a:pPr algn="l"/>
              <a:r>
                <a:rPr lang="en-US" altLang="zh-CN" sz="800" spc="300" baseline="0" dirty="0">
                  <a:solidFill>
                    <a:schemeClr val="tx1"/>
                  </a:solidFill>
                  <a:latin typeface="Arial" panose="020B0604020202020204" pitchFamily="34" charset="0"/>
                  <a:cs typeface="Arial" panose="020B0604020202020204" pitchFamily="34" charset="0"/>
                </a:rPr>
                <a:t>ECCOM NETWORK SYSTEM CO., LTD.</a:t>
              </a:r>
            </a:p>
          </p:txBody>
        </p:sp>
        <p:grpSp>
          <p:nvGrpSpPr>
            <p:cNvPr id="9" name="组合 8">
              <a:extLst>
                <a:ext uri="{FF2B5EF4-FFF2-40B4-BE49-F238E27FC236}">
                  <a16:creationId xmlns:a16="http://schemas.microsoft.com/office/drawing/2014/main" xmlns="" id="{2F691D41-8607-4E4D-83F9-9910B2A1A15B}"/>
                </a:ext>
              </a:extLst>
            </p:cNvPr>
            <p:cNvGrpSpPr/>
            <p:nvPr userDrawn="1"/>
          </p:nvGrpSpPr>
          <p:grpSpPr>
            <a:xfrm>
              <a:off x="3591890" y="6348412"/>
              <a:ext cx="411920" cy="98509"/>
              <a:chOff x="3566490" y="6338972"/>
              <a:chExt cx="451398" cy="107950"/>
            </a:xfrm>
          </p:grpSpPr>
          <p:sp>
            <p:nvSpPr>
              <p:cNvPr id="10" name="任意多边形: 形状 8">
                <a:extLst>
                  <a:ext uri="{FF2B5EF4-FFF2-40B4-BE49-F238E27FC236}">
                    <a16:creationId xmlns:a16="http://schemas.microsoft.com/office/drawing/2014/main" xmlns="" id="{FEADB2A2-295D-41AC-ABED-E3031FE4E406}"/>
                  </a:ext>
                </a:extLst>
              </p:cNvPr>
              <p:cNvSpPr/>
              <p:nvPr userDrawn="1"/>
            </p:nvSpPr>
            <p:spPr>
              <a:xfrm>
                <a:off x="3967088" y="6338972"/>
                <a:ext cx="50800" cy="107950"/>
              </a:xfrm>
              <a:custGeom>
                <a:avLst/>
                <a:gdLst>
                  <a:gd name="connsiteX0" fmla="*/ 0 w 50800"/>
                  <a:gd name="connsiteY0" fmla="*/ 0 h 107950"/>
                  <a:gd name="connsiteX1" fmla="*/ 50800 w 50800"/>
                  <a:gd name="connsiteY1" fmla="*/ 57150 h 107950"/>
                  <a:gd name="connsiteX2" fmla="*/ 0 w 50800"/>
                  <a:gd name="connsiteY2" fmla="*/ 107950 h 107950"/>
                </a:gdLst>
                <a:ahLst/>
                <a:cxnLst>
                  <a:cxn ang="0">
                    <a:pos x="connsiteX0" y="connsiteY0"/>
                  </a:cxn>
                  <a:cxn ang="0">
                    <a:pos x="connsiteX1" y="connsiteY1"/>
                  </a:cxn>
                  <a:cxn ang="0">
                    <a:pos x="connsiteX2" y="connsiteY2"/>
                  </a:cxn>
                </a:cxnLst>
                <a:rect l="l" t="t" r="r" b="b"/>
                <a:pathLst>
                  <a:path w="50800" h="107950">
                    <a:moveTo>
                      <a:pt x="0" y="0"/>
                    </a:moveTo>
                    <a:lnTo>
                      <a:pt x="50800" y="57150"/>
                    </a:lnTo>
                    <a:lnTo>
                      <a:pt x="0" y="107950"/>
                    </a:lnTo>
                  </a:path>
                </a:pathLst>
              </a:custGeom>
              <a:noFill/>
              <a:ln w="9525" cap="rnd">
                <a:solidFill>
                  <a:srgbClr val="04B3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9">
                <a:extLst>
                  <a:ext uri="{FF2B5EF4-FFF2-40B4-BE49-F238E27FC236}">
                    <a16:creationId xmlns:a16="http://schemas.microsoft.com/office/drawing/2014/main" xmlns="" id="{05B51FDF-4008-47FC-B8DE-800CC9E57C0A}"/>
                  </a:ext>
                </a:extLst>
              </p:cNvPr>
              <p:cNvSpPr/>
              <p:nvPr userDrawn="1"/>
            </p:nvSpPr>
            <p:spPr>
              <a:xfrm flipH="1">
                <a:off x="3566490" y="6338972"/>
                <a:ext cx="50800" cy="107950"/>
              </a:xfrm>
              <a:custGeom>
                <a:avLst/>
                <a:gdLst>
                  <a:gd name="connsiteX0" fmla="*/ 0 w 50800"/>
                  <a:gd name="connsiteY0" fmla="*/ 0 h 107950"/>
                  <a:gd name="connsiteX1" fmla="*/ 50800 w 50800"/>
                  <a:gd name="connsiteY1" fmla="*/ 57150 h 107950"/>
                  <a:gd name="connsiteX2" fmla="*/ 0 w 50800"/>
                  <a:gd name="connsiteY2" fmla="*/ 107950 h 107950"/>
                </a:gdLst>
                <a:ahLst/>
                <a:cxnLst>
                  <a:cxn ang="0">
                    <a:pos x="connsiteX0" y="connsiteY0"/>
                  </a:cxn>
                  <a:cxn ang="0">
                    <a:pos x="connsiteX1" y="connsiteY1"/>
                  </a:cxn>
                  <a:cxn ang="0">
                    <a:pos x="connsiteX2" y="connsiteY2"/>
                  </a:cxn>
                </a:cxnLst>
                <a:rect l="l" t="t" r="r" b="b"/>
                <a:pathLst>
                  <a:path w="50800" h="107950">
                    <a:moveTo>
                      <a:pt x="0" y="0"/>
                    </a:moveTo>
                    <a:lnTo>
                      <a:pt x="50800" y="57150"/>
                    </a:lnTo>
                    <a:lnTo>
                      <a:pt x="0" y="107950"/>
                    </a:lnTo>
                  </a:path>
                </a:pathLst>
              </a:custGeom>
              <a:noFill/>
              <a:ln w="9525" cap="rnd">
                <a:solidFill>
                  <a:srgbClr val="04B3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2" name="灯片编号占位符 7">
            <a:extLst>
              <a:ext uri="{FF2B5EF4-FFF2-40B4-BE49-F238E27FC236}">
                <a16:creationId xmlns:a16="http://schemas.microsoft.com/office/drawing/2014/main" xmlns="" id="{7A166795-0939-4FEA-A3E7-39D34346C1CA}"/>
              </a:ext>
            </a:extLst>
          </p:cNvPr>
          <p:cNvSpPr txBox="1">
            <a:spLocks/>
          </p:cNvSpPr>
          <p:nvPr userDrawn="1"/>
        </p:nvSpPr>
        <p:spPr>
          <a:xfrm>
            <a:off x="8265441" y="6448425"/>
            <a:ext cx="419903"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964F855-4F5D-4559-A7BE-4EC2BD0465B0}" type="slidenum">
              <a:rPr lang="zh-CN" altLang="en-US" sz="900" smtClean="0">
                <a:solidFill>
                  <a:srgbClr val="04B384"/>
                </a:solidFill>
                <a:latin typeface="Arial" panose="020B0604020202020204" pitchFamily="34" charset="0"/>
                <a:cs typeface="Arial" panose="020B0604020202020204" pitchFamily="34" charset="0"/>
              </a:rPr>
              <a:pPr algn="ctr"/>
              <a:t>‹#›</a:t>
            </a:fld>
            <a:endParaRPr lang="zh-CN" altLang="en-US" sz="900" dirty="0">
              <a:solidFill>
                <a:srgbClr val="04B384"/>
              </a:solidFill>
              <a:latin typeface="Arial" panose="020B0604020202020204" pitchFamily="34" charset="0"/>
              <a:cs typeface="Arial" panose="020B0604020202020204" pitchFamily="34" charset="0"/>
            </a:endParaRPr>
          </a:p>
        </p:txBody>
      </p:sp>
      <p:pic>
        <p:nvPicPr>
          <p:cNvPr id="13" name="图片 12">
            <a:extLst>
              <a:ext uri="{FF2B5EF4-FFF2-40B4-BE49-F238E27FC236}">
                <a16:creationId xmlns:a16="http://schemas.microsoft.com/office/drawing/2014/main" xmlns="" id="{AFEDAD16-3320-439C-93EA-3D44C9CE68F0}"/>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833100" y="323850"/>
            <a:ext cx="838200" cy="312657"/>
          </a:xfrm>
          <a:prstGeom prst="rect">
            <a:avLst/>
          </a:prstGeom>
        </p:spPr>
      </p:pic>
    </p:spTree>
    <p:extLst>
      <p:ext uri="{BB962C8B-B14F-4D97-AF65-F5344CB8AC3E}">
        <p14:creationId xmlns:p14="http://schemas.microsoft.com/office/powerpoint/2010/main" val="1981987517"/>
      </p:ext>
    </p:extLst>
  </p:cSld>
  <p:clrMap bg1="lt1" tx1="dk1" bg2="lt2" tx2="dk2" accent1="accent1" accent2="accent2" accent3="accent3" accent4="accent4" accent5="accent5" accent6="accent6" hlink="hlink" folHlink="folHlink"/>
  <p:sldLayoutIdLst>
    <p:sldLayoutId id="2147483662" r:id="rId1"/>
    <p:sldLayoutId id="2147483650" r:id="rId2"/>
    <p:sldLayoutId id="2147483663" r:id="rId3"/>
    <p:sldLayoutId id="2147483651" r:id="rId4"/>
    <p:sldLayoutId id="2147483652" r:id="rId5"/>
    <p:sldLayoutId id="2147483653" r:id="rId6"/>
    <p:sldLayoutId id="2147483654" r:id="rId7"/>
    <p:sldLayoutId id="2147483660" r:id="rId8"/>
    <p:sldLayoutId id="2147483661" r:id="rId9"/>
    <p:sldLayoutId id="2147483655" r:id="rId10"/>
    <p:sldLayoutId id="2147483656" r:id="rId11"/>
    <p:sldLayoutId id="2147483657" r:id="rId12"/>
    <p:sldLayoutId id="2147483658" r:id="rId13"/>
    <p:sldLayoutId id="2147483659" r:id="rId14"/>
    <p:sldLayoutId id="2147483683" r:id="rId15"/>
    <p:sldLayoutId id="2147483692" r:id="rId1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3CF90EE9-0715-482D-AED2-E081FC993E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62C54FAD-66C6-4589-9BC5-B8572DA964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3971D636-DF75-4AAE-BB38-1E2942114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0555F-28B7-4D93-84E6-506AF3F43480}" type="datetimeFigureOut">
              <a:rPr lang="zh-CN" altLang="en-US" smtClean="0">
                <a:solidFill>
                  <a:prstClr val="black">
                    <a:tint val="75000"/>
                  </a:prstClr>
                </a:solidFill>
              </a:rPr>
              <a:pPr/>
              <a:t>2022/8/5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845D1C4C-E5B1-442F-9A7A-B8040458FC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solidFill>
                <a:prstClr val="black">
                  <a:tint val="75000"/>
                </a:prstClr>
              </a:solidFill>
            </a:endParaRPr>
          </a:p>
        </p:txBody>
      </p:sp>
      <p:grpSp>
        <p:nvGrpSpPr>
          <p:cNvPr id="7" name="组合 6">
            <a:extLst>
              <a:ext uri="{FF2B5EF4-FFF2-40B4-BE49-F238E27FC236}">
                <a16:creationId xmlns="" xmlns:a16="http://schemas.microsoft.com/office/drawing/2014/main" id="{8DF0E085-7EEF-49BA-B671-0ADF8C468193}"/>
              </a:ext>
            </a:extLst>
          </p:cNvPr>
          <p:cNvGrpSpPr/>
          <p:nvPr userDrawn="1"/>
        </p:nvGrpSpPr>
        <p:grpSpPr>
          <a:xfrm>
            <a:off x="8265441" y="6524067"/>
            <a:ext cx="4007113" cy="215444"/>
            <a:chOff x="3591890" y="6293167"/>
            <a:chExt cx="4007113" cy="215444"/>
          </a:xfrm>
        </p:grpSpPr>
        <p:sp>
          <p:nvSpPr>
            <p:cNvPr id="8" name="PA-文本框 15">
              <a:extLst>
                <a:ext uri="{FF2B5EF4-FFF2-40B4-BE49-F238E27FC236}">
                  <a16:creationId xmlns="" xmlns:a16="http://schemas.microsoft.com/office/drawing/2014/main" id="{939CE67F-7F0B-43A4-BCB3-E1A948A988AB}"/>
                </a:ext>
              </a:extLst>
            </p:cNvPr>
            <p:cNvSpPr txBox="1"/>
            <p:nvPr userDrawn="1">
              <p:custDataLst>
                <p:tags r:id="rId9"/>
              </p:custDataLst>
            </p:nvPr>
          </p:nvSpPr>
          <p:spPr>
            <a:xfrm>
              <a:off x="4037182" y="6293167"/>
              <a:ext cx="3561821" cy="215444"/>
            </a:xfrm>
            <a:prstGeom prst="rect">
              <a:avLst/>
            </a:prstGeom>
            <a:noFill/>
          </p:spPr>
          <p:txBody>
            <a:bodyPr wrap="square" rtlCol="0">
              <a:spAutoFit/>
            </a:bodyPr>
            <a:lstStyle/>
            <a:p>
              <a:r>
                <a:rPr lang="en-US" altLang="zh-CN" sz="800" spc="300" dirty="0">
                  <a:solidFill>
                    <a:prstClr val="black"/>
                  </a:solidFill>
                  <a:latin typeface="Arial" panose="020B0604020202020204" pitchFamily="34" charset="0"/>
                  <a:cs typeface="Arial" panose="020B0604020202020204" pitchFamily="34" charset="0"/>
                </a:rPr>
                <a:t>ECCOM NETWORK SYSTEM CO., LTD.</a:t>
              </a:r>
            </a:p>
          </p:txBody>
        </p:sp>
        <p:grpSp>
          <p:nvGrpSpPr>
            <p:cNvPr id="9" name="组合 8">
              <a:extLst>
                <a:ext uri="{FF2B5EF4-FFF2-40B4-BE49-F238E27FC236}">
                  <a16:creationId xmlns="" xmlns:a16="http://schemas.microsoft.com/office/drawing/2014/main" id="{2F691D41-8607-4E4D-83F9-9910B2A1A15B}"/>
                </a:ext>
              </a:extLst>
            </p:cNvPr>
            <p:cNvGrpSpPr/>
            <p:nvPr userDrawn="1"/>
          </p:nvGrpSpPr>
          <p:grpSpPr>
            <a:xfrm>
              <a:off x="3591890" y="6348412"/>
              <a:ext cx="411920" cy="98509"/>
              <a:chOff x="3566490" y="6338972"/>
              <a:chExt cx="451398" cy="107950"/>
            </a:xfrm>
          </p:grpSpPr>
          <p:sp>
            <p:nvSpPr>
              <p:cNvPr id="10" name="任意多边形: 形状 8">
                <a:extLst>
                  <a:ext uri="{FF2B5EF4-FFF2-40B4-BE49-F238E27FC236}">
                    <a16:creationId xmlns="" xmlns:a16="http://schemas.microsoft.com/office/drawing/2014/main" id="{FEADB2A2-295D-41AC-ABED-E3031FE4E406}"/>
                  </a:ext>
                </a:extLst>
              </p:cNvPr>
              <p:cNvSpPr/>
              <p:nvPr userDrawn="1"/>
            </p:nvSpPr>
            <p:spPr>
              <a:xfrm>
                <a:off x="3967088" y="6338972"/>
                <a:ext cx="50800" cy="107950"/>
              </a:xfrm>
              <a:custGeom>
                <a:avLst/>
                <a:gdLst>
                  <a:gd name="connsiteX0" fmla="*/ 0 w 50800"/>
                  <a:gd name="connsiteY0" fmla="*/ 0 h 107950"/>
                  <a:gd name="connsiteX1" fmla="*/ 50800 w 50800"/>
                  <a:gd name="connsiteY1" fmla="*/ 57150 h 107950"/>
                  <a:gd name="connsiteX2" fmla="*/ 0 w 50800"/>
                  <a:gd name="connsiteY2" fmla="*/ 107950 h 107950"/>
                </a:gdLst>
                <a:ahLst/>
                <a:cxnLst>
                  <a:cxn ang="0">
                    <a:pos x="connsiteX0" y="connsiteY0"/>
                  </a:cxn>
                  <a:cxn ang="0">
                    <a:pos x="connsiteX1" y="connsiteY1"/>
                  </a:cxn>
                  <a:cxn ang="0">
                    <a:pos x="connsiteX2" y="connsiteY2"/>
                  </a:cxn>
                </a:cxnLst>
                <a:rect l="l" t="t" r="r" b="b"/>
                <a:pathLst>
                  <a:path w="50800" h="107950">
                    <a:moveTo>
                      <a:pt x="0" y="0"/>
                    </a:moveTo>
                    <a:lnTo>
                      <a:pt x="50800" y="57150"/>
                    </a:lnTo>
                    <a:lnTo>
                      <a:pt x="0" y="107950"/>
                    </a:lnTo>
                  </a:path>
                </a:pathLst>
              </a:custGeom>
              <a:noFill/>
              <a:ln w="9525" cap="rnd">
                <a:solidFill>
                  <a:srgbClr val="04B3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任意多边形: 形状 9">
                <a:extLst>
                  <a:ext uri="{FF2B5EF4-FFF2-40B4-BE49-F238E27FC236}">
                    <a16:creationId xmlns="" xmlns:a16="http://schemas.microsoft.com/office/drawing/2014/main" id="{05B51FDF-4008-47FC-B8DE-800CC9E57C0A}"/>
                  </a:ext>
                </a:extLst>
              </p:cNvPr>
              <p:cNvSpPr/>
              <p:nvPr userDrawn="1"/>
            </p:nvSpPr>
            <p:spPr>
              <a:xfrm flipH="1">
                <a:off x="3566490" y="6338972"/>
                <a:ext cx="50800" cy="107950"/>
              </a:xfrm>
              <a:custGeom>
                <a:avLst/>
                <a:gdLst>
                  <a:gd name="connsiteX0" fmla="*/ 0 w 50800"/>
                  <a:gd name="connsiteY0" fmla="*/ 0 h 107950"/>
                  <a:gd name="connsiteX1" fmla="*/ 50800 w 50800"/>
                  <a:gd name="connsiteY1" fmla="*/ 57150 h 107950"/>
                  <a:gd name="connsiteX2" fmla="*/ 0 w 50800"/>
                  <a:gd name="connsiteY2" fmla="*/ 107950 h 107950"/>
                </a:gdLst>
                <a:ahLst/>
                <a:cxnLst>
                  <a:cxn ang="0">
                    <a:pos x="connsiteX0" y="connsiteY0"/>
                  </a:cxn>
                  <a:cxn ang="0">
                    <a:pos x="connsiteX1" y="connsiteY1"/>
                  </a:cxn>
                  <a:cxn ang="0">
                    <a:pos x="connsiteX2" y="connsiteY2"/>
                  </a:cxn>
                </a:cxnLst>
                <a:rect l="l" t="t" r="r" b="b"/>
                <a:pathLst>
                  <a:path w="50800" h="107950">
                    <a:moveTo>
                      <a:pt x="0" y="0"/>
                    </a:moveTo>
                    <a:lnTo>
                      <a:pt x="50800" y="57150"/>
                    </a:lnTo>
                    <a:lnTo>
                      <a:pt x="0" y="107950"/>
                    </a:lnTo>
                  </a:path>
                </a:pathLst>
              </a:custGeom>
              <a:noFill/>
              <a:ln w="9525" cap="rnd">
                <a:solidFill>
                  <a:srgbClr val="04B3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2" name="灯片编号占位符 7">
            <a:extLst>
              <a:ext uri="{FF2B5EF4-FFF2-40B4-BE49-F238E27FC236}">
                <a16:creationId xmlns="" xmlns:a16="http://schemas.microsoft.com/office/drawing/2014/main" id="{7A166795-0939-4FEA-A3E7-39D34346C1CA}"/>
              </a:ext>
            </a:extLst>
          </p:cNvPr>
          <p:cNvSpPr txBox="1">
            <a:spLocks/>
          </p:cNvSpPr>
          <p:nvPr userDrawn="1"/>
        </p:nvSpPr>
        <p:spPr>
          <a:xfrm>
            <a:off x="8265441" y="6448425"/>
            <a:ext cx="419903"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964F855-4F5D-4559-A7BE-4EC2BD0465B0}" type="slidenum">
              <a:rPr lang="zh-CN" altLang="en-US" sz="900" smtClean="0">
                <a:solidFill>
                  <a:srgbClr val="04B384"/>
                </a:solidFill>
                <a:latin typeface="Arial" panose="020B0604020202020204" pitchFamily="34" charset="0"/>
                <a:cs typeface="Arial" panose="020B0604020202020204" pitchFamily="34" charset="0"/>
              </a:rPr>
              <a:pPr algn="ctr"/>
              <a:t>‹#›</a:t>
            </a:fld>
            <a:endParaRPr lang="zh-CN" altLang="en-US" sz="900" dirty="0">
              <a:solidFill>
                <a:srgbClr val="04B384"/>
              </a:solidFill>
              <a:latin typeface="Arial" panose="020B0604020202020204" pitchFamily="34" charset="0"/>
              <a:cs typeface="Arial" panose="020B0604020202020204" pitchFamily="34" charset="0"/>
            </a:endParaRPr>
          </a:p>
        </p:txBody>
      </p:sp>
      <p:pic>
        <p:nvPicPr>
          <p:cNvPr id="13" name="图片 12">
            <a:extLst>
              <a:ext uri="{FF2B5EF4-FFF2-40B4-BE49-F238E27FC236}">
                <a16:creationId xmlns="" xmlns:a16="http://schemas.microsoft.com/office/drawing/2014/main" id="{AFEDAD16-3320-439C-93EA-3D44C9CE68F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833100" y="323850"/>
            <a:ext cx="838200" cy="312657"/>
          </a:xfrm>
          <a:prstGeom prst="rect">
            <a:avLst/>
          </a:prstGeom>
        </p:spPr>
      </p:pic>
    </p:spTree>
    <p:extLst>
      <p:ext uri="{BB962C8B-B14F-4D97-AF65-F5344CB8AC3E}">
        <p14:creationId xmlns:p14="http://schemas.microsoft.com/office/powerpoint/2010/main" val="41147988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8.xml"/><Relationship Id="rId1" Type="http://schemas.openxmlformats.org/officeDocument/2006/relationships/tags" Target="../tags/tag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3" Type="http://schemas.openxmlformats.org/officeDocument/2006/relationships/image" Target="../media/image68.jpeg"/><Relationship Id="rId18" Type="http://schemas.openxmlformats.org/officeDocument/2006/relationships/image" Target="../media/image73.jpeg"/><Relationship Id="rId26" Type="http://schemas.openxmlformats.org/officeDocument/2006/relationships/image" Target="../media/image81.png"/><Relationship Id="rId39" Type="http://schemas.openxmlformats.org/officeDocument/2006/relationships/image" Target="../media/image93.jpeg"/><Relationship Id="rId21" Type="http://schemas.openxmlformats.org/officeDocument/2006/relationships/image" Target="../media/image76.png"/><Relationship Id="rId34" Type="http://schemas.openxmlformats.org/officeDocument/2006/relationships/image" Target="../media/image88.jpeg"/><Relationship Id="rId42" Type="http://schemas.openxmlformats.org/officeDocument/2006/relationships/image" Target="../media/image96.jpeg"/><Relationship Id="rId47" Type="http://schemas.openxmlformats.org/officeDocument/2006/relationships/image" Target="../media/image101.png"/><Relationship Id="rId50" Type="http://schemas.openxmlformats.org/officeDocument/2006/relationships/image" Target="../media/image104.png"/><Relationship Id="rId7" Type="http://schemas.openxmlformats.org/officeDocument/2006/relationships/image" Target="../media/image63.png"/><Relationship Id="rId2" Type="http://schemas.openxmlformats.org/officeDocument/2006/relationships/tags" Target="../tags/tag10.xml"/><Relationship Id="rId16" Type="http://schemas.openxmlformats.org/officeDocument/2006/relationships/image" Target="../media/image71.png"/><Relationship Id="rId29" Type="http://schemas.openxmlformats.org/officeDocument/2006/relationships/image" Target="../media/image83.jpeg"/><Relationship Id="rId11" Type="http://schemas.openxmlformats.org/officeDocument/2006/relationships/image" Target="../media/image66.jpeg"/><Relationship Id="rId24" Type="http://schemas.openxmlformats.org/officeDocument/2006/relationships/image" Target="../media/image79.jpeg"/><Relationship Id="rId32" Type="http://schemas.openxmlformats.org/officeDocument/2006/relationships/image" Target="../media/image86.emf"/><Relationship Id="rId37" Type="http://schemas.openxmlformats.org/officeDocument/2006/relationships/image" Target="../media/image91.jpeg"/><Relationship Id="rId40" Type="http://schemas.openxmlformats.org/officeDocument/2006/relationships/image" Target="../media/image94.jpg"/><Relationship Id="rId45" Type="http://schemas.openxmlformats.org/officeDocument/2006/relationships/image" Target="../media/image99.png"/><Relationship Id="rId53" Type="http://schemas.openxmlformats.org/officeDocument/2006/relationships/image" Target="../media/image107.png"/><Relationship Id="rId5" Type="http://schemas.openxmlformats.org/officeDocument/2006/relationships/image" Target="../media/image61.jpeg"/><Relationship Id="rId10" Type="http://schemas.openxmlformats.org/officeDocument/2006/relationships/image" Target="../media/image65.jpeg"/><Relationship Id="rId19" Type="http://schemas.openxmlformats.org/officeDocument/2006/relationships/image" Target="../media/image74.jpeg"/><Relationship Id="rId31" Type="http://schemas.openxmlformats.org/officeDocument/2006/relationships/image" Target="../media/image85.png"/><Relationship Id="rId44" Type="http://schemas.openxmlformats.org/officeDocument/2006/relationships/image" Target="../media/image98.jpeg"/><Relationship Id="rId52" Type="http://schemas.openxmlformats.org/officeDocument/2006/relationships/image" Target="../media/image106.png"/><Relationship Id="rId4" Type="http://schemas.openxmlformats.org/officeDocument/2006/relationships/image" Target="../media/image60.gif"/><Relationship Id="rId9" Type="http://schemas.openxmlformats.org/officeDocument/2006/relationships/image" Target="../media/image35.gif"/><Relationship Id="rId14" Type="http://schemas.openxmlformats.org/officeDocument/2006/relationships/image" Target="../media/image69.jpeg"/><Relationship Id="rId22" Type="http://schemas.openxmlformats.org/officeDocument/2006/relationships/image" Target="../media/image77.jpg"/><Relationship Id="rId27" Type="http://schemas.microsoft.com/office/2007/relationships/hdphoto" Target="../media/hdphoto1.wdp"/><Relationship Id="rId30" Type="http://schemas.openxmlformats.org/officeDocument/2006/relationships/image" Target="../media/image84.png"/><Relationship Id="rId35" Type="http://schemas.openxmlformats.org/officeDocument/2006/relationships/image" Target="../media/image89.png"/><Relationship Id="rId43" Type="http://schemas.openxmlformats.org/officeDocument/2006/relationships/image" Target="../media/image97.png"/><Relationship Id="rId48" Type="http://schemas.openxmlformats.org/officeDocument/2006/relationships/image" Target="../media/image102.png"/><Relationship Id="rId8" Type="http://schemas.openxmlformats.org/officeDocument/2006/relationships/image" Target="../media/image64.jpeg"/><Relationship Id="rId51" Type="http://schemas.openxmlformats.org/officeDocument/2006/relationships/image" Target="../media/image105.png"/><Relationship Id="rId3" Type="http://schemas.openxmlformats.org/officeDocument/2006/relationships/slideLayout" Target="../slideLayouts/slideLayout3.xml"/><Relationship Id="rId12" Type="http://schemas.openxmlformats.org/officeDocument/2006/relationships/image" Target="../media/image67.jpg"/><Relationship Id="rId17" Type="http://schemas.openxmlformats.org/officeDocument/2006/relationships/image" Target="../media/image72.jpeg"/><Relationship Id="rId25" Type="http://schemas.openxmlformats.org/officeDocument/2006/relationships/image" Target="../media/image80.png"/><Relationship Id="rId33" Type="http://schemas.openxmlformats.org/officeDocument/2006/relationships/image" Target="../media/image87.jpeg"/><Relationship Id="rId38" Type="http://schemas.openxmlformats.org/officeDocument/2006/relationships/image" Target="../media/image92.gif"/><Relationship Id="rId46" Type="http://schemas.openxmlformats.org/officeDocument/2006/relationships/image" Target="../media/image100.png"/><Relationship Id="rId20" Type="http://schemas.openxmlformats.org/officeDocument/2006/relationships/image" Target="../media/image75.jpeg"/><Relationship Id="rId41" Type="http://schemas.openxmlformats.org/officeDocument/2006/relationships/image" Target="../media/image95.jpeg"/><Relationship Id="rId54" Type="http://schemas.openxmlformats.org/officeDocument/2006/relationships/image" Target="../media/image108.png"/><Relationship Id="rId1" Type="http://schemas.openxmlformats.org/officeDocument/2006/relationships/tags" Target="../tags/tag9.xml"/><Relationship Id="rId6" Type="http://schemas.openxmlformats.org/officeDocument/2006/relationships/image" Target="../media/image62.jpeg"/><Relationship Id="rId15" Type="http://schemas.openxmlformats.org/officeDocument/2006/relationships/image" Target="../media/image70.png"/><Relationship Id="rId23" Type="http://schemas.openxmlformats.org/officeDocument/2006/relationships/image" Target="../media/image78.png"/><Relationship Id="rId28" Type="http://schemas.openxmlformats.org/officeDocument/2006/relationships/image" Target="../media/image82.png"/><Relationship Id="rId36" Type="http://schemas.openxmlformats.org/officeDocument/2006/relationships/image" Target="../media/image90.png"/><Relationship Id="rId49" Type="http://schemas.openxmlformats.org/officeDocument/2006/relationships/image" Target="../media/image103.png"/></Relationships>
</file>

<file path=ppt/slides/_rels/slide11.xml.rels><?xml version="1.0" encoding="UTF-8" standalone="yes"?>
<Relationships xmlns="http://schemas.openxmlformats.org/package/2006/relationships"><Relationship Id="rId26" Type="http://schemas.openxmlformats.org/officeDocument/2006/relationships/image" Target="../media/image129.jpeg"/><Relationship Id="rId21" Type="http://schemas.openxmlformats.org/officeDocument/2006/relationships/image" Target="../media/image124.jpeg"/><Relationship Id="rId34" Type="http://schemas.openxmlformats.org/officeDocument/2006/relationships/image" Target="../media/image137.jpeg"/><Relationship Id="rId42" Type="http://schemas.openxmlformats.org/officeDocument/2006/relationships/image" Target="../media/image144.png"/><Relationship Id="rId47" Type="http://schemas.openxmlformats.org/officeDocument/2006/relationships/image" Target="../media/image148.jpeg"/><Relationship Id="rId50" Type="http://schemas.openxmlformats.org/officeDocument/2006/relationships/image" Target="../media/image151.png"/><Relationship Id="rId55" Type="http://schemas.openxmlformats.org/officeDocument/2006/relationships/image" Target="../media/image155.png"/><Relationship Id="rId63" Type="http://schemas.openxmlformats.org/officeDocument/2006/relationships/image" Target="../media/image163.jpeg"/><Relationship Id="rId7" Type="http://schemas.openxmlformats.org/officeDocument/2006/relationships/image" Target="../media/image113.png"/><Relationship Id="rId2" Type="http://schemas.openxmlformats.org/officeDocument/2006/relationships/notesSlide" Target="../notesSlides/notesSlide6.xml"/><Relationship Id="rId16" Type="http://schemas.openxmlformats.org/officeDocument/2006/relationships/image" Target="../media/image122.jpeg"/><Relationship Id="rId29" Type="http://schemas.openxmlformats.org/officeDocument/2006/relationships/image" Target="../media/image132.jpeg"/><Relationship Id="rId11" Type="http://schemas.openxmlformats.org/officeDocument/2006/relationships/image" Target="../media/image117.gif"/><Relationship Id="rId24" Type="http://schemas.openxmlformats.org/officeDocument/2006/relationships/image" Target="../media/image127.png"/><Relationship Id="rId32" Type="http://schemas.openxmlformats.org/officeDocument/2006/relationships/image" Target="../media/image135.jpeg"/><Relationship Id="rId37" Type="http://schemas.openxmlformats.org/officeDocument/2006/relationships/image" Target="../media/image140.jpeg"/><Relationship Id="rId40" Type="http://schemas.openxmlformats.org/officeDocument/2006/relationships/image" Target="../media/image128.svg"/><Relationship Id="rId45" Type="http://schemas.openxmlformats.org/officeDocument/2006/relationships/image" Target="../media/image146.png"/><Relationship Id="rId53" Type="http://schemas.openxmlformats.org/officeDocument/2006/relationships/image" Target="../media/image154.png"/><Relationship Id="rId58" Type="http://schemas.openxmlformats.org/officeDocument/2006/relationships/image" Target="../media/image158.png"/><Relationship Id="rId66" Type="http://schemas.openxmlformats.org/officeDocument/2006/relationships/image" Target="../media/image166.jpeg"/><Relationship Id="rId5" Type="http://schemas.openxmlformats.org/officeDocument/2006/relationships/image" Target="../media/image111.jpeg"/><Relationship Id="rId61" Type="http://schemas.openxmlformats.org/officeDocument/2006/relationships/image" Target="../media/image161.png"/><Relationship Id="rId19" Type="http://schemas.openxmlformats.org/officeDocument/2006/relationships/image" Target="../media/image123.png"/><Relationship Id="rId14" Type="http://schemas.openxmlformats.org/officeDocument/2006/relationships/image" Target="../media/image120.jpeg"/><Relationship Id="rId22" Type="http://schemas.openxmlformats.org/officeDocument/2006/relationships/image" Target="../media/image125.jpeg"/><Relationship Id="rId27" Type="http://schemas.openxmlformats.org/officeDocument/2006/relationships/image" Target="../media/image130.png"/><Relationship Id="rId30" Type="http://schemas.openxmlformats.org/officeDocument/2006/relationships/image" Target="../media/image133.gif"/><Relationship Id="rId35" Type="http://schemas.openxmlformats.org/officeDocument/2006/relationships/image" Target="../media/image138.jpeg"/><Relationship Id="rId43" Type="http://schemas.microsoft.com/office/2007/relationships/hdphoto" Target="../media/hdphoto2.wdp"/><Relationship Id="rId48" Type="http://schemas.openxmlformats.org/officeDocument/2006/relationships/image" Target="../media/image149.jpeg"/><Relationship Id="rId56" Type="http://schemas.openxmlformats.org/officeDocument/2006/relationships/image" Target="../media/image156.png"/><Relationship Id="rId64" Type="http://schemas.openxmlformats.org/officeDocument/2006/relationships/image" Target="../media/image164.png"/><Relationship Id="rId8" Type="http://schemas.openxmlformats.org/officeDocument/2006/relationships/image" Target="../media/image114.png"/><Relationship Id="rId51" Type="http://schemas.openxmlformats.org/officeDocument/2006/relationships/image" Target="../media/image152.jpg"/><Relationship Id="rId3" Type="http://schemas.openxmlformats.org/officeDocument/2006/relationships/image" Target="../media/image109.png"/><Relationship Id="rId12" Type="http://schemas.openxmlformats.org/officeDocument/2006/relationships/image" Target="../media/image118.png"/><Relationship Id="rId17" Type="http://schemas.openxmlformats.org/officeDocument/2006/relationships/image" Target="../media/image84.png"/><Relationship Id="rId25" Type="http://schemas.openxmlformats.org/officeDocument/2006/relationships/image" Target="../media/image128.jpeg"/><Relationship Id="rId33" Type="http://schemas.openxmlformats.org/officeDocument/2006/relationships/image" Target="../media/image136.jpeg"/><Relationship Id="rId38" Type="http://schemas.openxmlformats.org/officeDocument/2006/relationships/image" Target="../media/image141.png"/><Relationship Id="rId46" Type="http://schemas.openxmlformats.org/officeDocument/2006/relationships/image" Target="../media/image147.png"/><Relationship Id="rId59" Type="http://schemas.openxmlformats.org/officeDocument/2006/relationships/image" Target="../media/image159.png"/><Relationship Id="rId67" Type="http://schemas.openxmlformats.org/officeDocument/2006/relationships/image" Target="../media/image167.png"/><Relationship Id="rId20" Type="http://schemas.openxmlformats.org/officeDocument/2006/relationships/image" Target="../media/image85.png"/><Relationship Id="rId41" Type="http://schemas.openxmlformats.org/officeDocument/2006/relationships/image" Target="../media/image143.png"/><Relationship Id="rId54" Type="http://schemas.openxmlformats.org/officeDocument/2006/relationships/image" Target="../media/image141.svg"/><Relationship Id="rId62" Type="http://schemas.openxmlformats.org/officeDocument/2006/relationships/image" Target="../media/image162.png"/><Relationship Id="rId1" Type="http://schemas.openxmlformats.org/officeDocument/2006/relationships/slideLayout" Target="../slideLayouts/slideLayout3.xml"/><Relationship Id="rId6" Type="http://schemas.openxmlformats.org/officeDocument/2006/relationships/image" Target="../media/image112.emf"/><Relationship Id="rId15" Type="http://schemas.openxmlformats.org/officeDocument/2006/relationships/image" Target="../media/image121.jpeg"/><Relationship Id="rId23" Type="http://schemas.openxmlformats.org/officeDocument/2006/relationships/image" Target="../media/image126.jpg"/><Relationship Id="rId28" Type="http://schemas.openxmlformats.org/officeDocument/2006/relationships/image" Target="../media/image131.png"/><Relationship Id="rId36" Type="http://schemas.openxmlformats.org/officeDocument/2006/relationships/image" Target="../media/image139.jpeg"/><Relationship Id="rId49" Type="http://schemas.openxmlformats.org/officeDocument/2006/relationships/image" Target="../media/image150.png"/><Relationship Id="rId57" Type="http://schemas.openxmlformats.org/officeDocument/2006/relationships/image" Target="../media/image157.png"/><Relationship Id="rId10" Type="http://schemas.openxmlformats.org/officeDocument/2006/relationships/image" Target="../media/image116.png"/><Relationship Id="rId31" Type="http://schemas.openxmlformats.org/officeDocument/2006/relationships/image" Target="../media/image134.jpeg"/><Relationship Id="rId44" Type="http://schemas.openxmlformats.org/officeDocument/2006/relationships/image" Target="../media/image145.png"/><Relationship Id="rId52" Type="http://schemas.openxmlformats.org/officeDocument/2006/relationships/image" Target="../media/image153.png"/><Relationship Id="rId60" Type="http://schemas.openxmlformats.org/officeDocument/2006/relationships/image" Target="../media/image160.png"/><Relationship Id="rId65" Type="http://schemas.openxmlformats.org/officeDocument/2006/relationships/image" Target="../media/image165.png"/><Relationship Id="rId4" Type="http://schemas.openxmlformats.org/officeDocument/2006/relationships/image" Target="../media/image110.png"/><Relationship Id="rId9" Type="http://schemas.openxmlformats.org/officeDocument/2006/relationships/image" Target="../media/image115.png"/><Relationship Id="rId13" Type="http://schemas.openxmlformats.org/officeDocument/2006/relationships/image" Target="../media/image119.png"/><Relationship Id="rId18" Type="http://schemas.openxmlformats.org/officeDocument/2006/relationships/image" Target="../media/image86.emf"/><Relationship Id="rId39" Type="http://schemas.openxmlformats.org/officeDocument/2006/relationships/image" Target="../media/image142.png"/></Relationships>
</file>

<file path=ppt/slides/_rels/slide1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180.png"/><Relationship Id="rId18" Type="http://schemas.openxmlformats.org/officeDocument/2006/relationships/image" Target="../media/image185.png"/><Relationship Id="rId26" Type="http://schemas.openxmlformats.org/officeDocument/2006/relationships/image" Target="../media/image193.png"/><Relationship Id="rId3" Type="http://schemas.openxmlformats.org/officeDocument/2006/relationships/image" Target="../media/image170.png"/><Relationship Id="rId21" Type="http://schemas.openxmlformats.org/officeDocument/2006/relationships/image" Target="../media/image188.png"/><Relationship Id="rId7" Type="http://schemas.openxmlformats.org/officeDocument/2006/relationships/image" Target="../media/image174.png"/><Relationship Id="rId12" Type="http://schemas.openxmlformats.org/officeDocument/2006/relationships/image" Target="../media/image179.png"/><Relationship Id="rId17" Type="http://schemas.openxmlformats.org/officeDocument/2006/relationships/image" Target="../media/image184.png"/><Relationship Id="rId25" Type="http://schemas.openxmlformats.org/officeDocument/2006/relationships/image" Target="../media/image192.png"/><Relationship Id="rId2" Type="http://schemas.openxmlformats.org/officeDocument/2006/relationships/image" Target="../media/image169.png"/><Relationship Id="rId16" Type="http://schemas.openxmlformats.org/officeDocument/2006/relationships/image" Target="../media/image183.png"/><Relationship Id="rId20" Type="http://schemas.openxmlformats.org/officeDocument/2006/relationships/image" Target="../media/image187.png"/><Relationship Id="rId1" Type="http://schemas.openxmlformats.org/officeDocument/2006/relationships/slideLayout" Target="../slideLayouts/slideLayout8.xml"/><Relationship Id="rId6" Type="http://schemas.openxmlformats.org/officeDocument/2006/relationships/image" Target="../media/image173.png"/><Relationship Id="rId11" Type="http://schemas.openxmlformats.org/officeDocument/2006/relationships/image" Target="../media/image178.png"/><Relationship Id="rId24" Type="http://schemas.openxmlformats.org/officeDocument/2006/relationships/image" Target="../media/image191.png"/><Relationship Id="rId5" Type="http://schemas.openxmlformats.org/officeDocument/2006/relationships/image" Target="../media/image172.png"/><Relationship Id="rId15" Type="http://schemas.openxmlformats.org/officeDocument/2006/relationships/image" Target="../media/image182.png"/><Relationship Id="rId23" Type="http://schemas.openxmlformats.org/officeDocument/2006/relationships/image" Target="../media/image190.png"/><Relationship Id="rId28" Type="http://schemas.openxmlformats.org/officeDocument/2006/relationships/image" Target="../media/image195.png"/><Relationship Id="rId10" Type="http://schemas.openxmlformats.org/officeDocument/2006/relationships/image" Target="../media/image177.png"/><Relationship Id="rId19" Type="http://schemas.openxmlformats.org/officeDocument/2006/relationships/image" Target="../media/image186.png"/><Relationship Id="rId4" Type="http://schemas.openxmlformats.org/officeDocument/2006/relationships/image" Target="../media/image171.png"/><Relationship Id="rId9" Type="http://schemas.openxmlformats.org/officeDocument/2006/relationships/image" Target="../media/image176.png"/><Relationship Id="rId14" Type="http://schemas.openxmlformats.org/officeDocument/2006/relationships/image" Target="../media/image181.png"/><Relationship Id="rId22" Type="http://schemas.openxmlformats.org/officeDocument/2006/relationships/image" Target="../media/image189.png"/><Relationship Id="rId27" Type="http://schemas.openxmlformats.org/officeDocument/2006/relationships/image" Target="../media/image194.png"/></Relationships>
</file>

<file path=ppt/slides/_rels/slide14.xml.rels><?xml version="1.0" encoding="UTF-8" standalone="yes"?>
<Relationships xmlns="http://schemas.openxmlformats.org/package/2006/relationships"><Relationship Id="rId8" Type="http://schemas.openxmlformats.org/officeDocument/2006/relationships/image" Target="../media/image202.jpeg"/><Relationship Id="rId3" Type="http://schemas.openxmlformats.org/officeDocument/2006/relationships/image" Target="../media/image197.jpeg"/><Relationship Id="rId7" Type="http://schemas.openxmlformats.org/officeDocument/2006/relationships/image" Target="../media/image201.png"/><Relationship Id="rId2" Type="http://schemas.openxmlformats.org/officeDocument/2006/relationships/image" Target="../media/image196.png"/><Relationship Id="rId1" Type="http://schemas.openxmlformats.org/officeDocument/2006/relationships/slideLayout" Target="../slideLayouts/slideLayout8.xml"/><Relationship Id="rId6" Type="http://schemas.openxmlformats.org/officeDocument/2006/relationships/image" Target="../media/image200.png"/><Relationship Id="rId5" Type="http://schemas.openxmlformats.org/officeDocument/2006/relationships/image" Target="../media/image199.jpeg"/><Relationship Id="rId4" Type="http://schemas.openxmlformats.org/officeDocument/2006/relationships/image" Target="../media/image198.jpeg"/></Relationships>
</file>

<file path=ppt/slides/_rels/slide15.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8" Type="http://schemas.openxmlformats.org/officeDocument/2006/relationships/image" Target="../media/image208.png"/><Relationship Id="rId26" Type="http://schemas.openxmlformats.org/officeDocument/2006/relationships/image" Target="../media/image17.svg"/><Relationship Id="rId3" Type="http://schemas.openxmlformats.org/officeDocument/2006/relationships/slideLayout" Target="../slideLayouts/slideLayout3.xml"/><Relationship Id="rId21" Type="http://schemas.openxmlformats.org/officeDocument/2006/relationships/image" Target="../media/image211.png"/><Relationship Id="rId17" Type="http://schemas.openxmlformats.org/officeDocument/2006/relationships/image" Target="../media/image207.jpeg"/><Relationship Id="rId12" Type="http://schemas.openxmlformats.org/officeDocument/2006/relationships/image" Target="../media/image11.svg"/><Relationship Id="rId25" Type="http://schemas.openxmlformats.org/officeDocument/2006/relationships/image" Target="../media/image214.png"/><Relationship Id="rId2" Type="http://schemas.openxmlformats.org/officeDocument/2006/relationships/tags" Target="../tags/tag12.xml"/><Relationship Id="rId16" Type="http://schemas.openxmlformats.org/officeDocument/2006/relationships/image" Target="../media/image206.jpeg"/><Relationship Id="rId20" Type="http://schemas.openxmlformats.org/officeDocument/2006/relationships/image" Target="../media/image210.png"/><Relationship Id="rId1" Type="http://schemas.openxmlformats.org/officeDocument/2006/relationships/tags" Target="../tags/tag11.xml"/><Relationship Id="rId6" Type="http://schemas.openxmlformats.org/officeDocument/2006/relationships/image" Target="../media/image205.png"/><Relationship Id="rId24" Type="http://schemas.openxmlformats.org/officeDocument/2006/relationships/image" Target="../media/image5.svg"/><Relationship Id="rId5" Type="http://schemas.openxmlformats.org/officeDocument/2006/relationships/image" Target="../media/image204.png"/><Relationship Id="rId15" Type="http://schemas.openxmlformats.org/officeDocument/2006/relationships/image" Target="../media/image14.svg"/><Relationship Id="rId23" Type="http://schemas.openxmlformats.org/officeDocument/2006/relationships/image" Target="../media/image213.png"/><Relationship Id="rId28" Type="http://schemas.openxmlformats.org/officeDocument/2006/relationships/image" Target="../media/image19.svg"/><Relationship Id="rId19" Type="http://schemas.openxmlformats.org/officeDocument/2006/relationships/image" Target="../media/image209.png"/><Relationship Id="rId10" Type="http://schemas.openxmlformats.org/officeDocument/2006/relationships/image" Target="../media/image9.svg"/><Relationship Id="rId4" Type="http://schemas.openxmlformats.org/officeDocument/2006/relationships/notesSlide" Target="../notesSlides/notesSlide8.xml"/><Relationship Id="rId14" Type="http://schemas.openxmlformats.org/officeDocument/2006/relationships/image" Target="../media/image13.svg"/><Relationship Id="rId22" Type="http://schemas.openxmlformats.org/officeDocument/2006/relationships/image" Target="../media/image212.png"/><Relationship Id="rId27" Type="http://schemas.openxmlformats.org/officeDocument/2006/relationships/image" Target="../media/image215.png"/></Relationships>
</file>

<file path=ppt/slides/_rels/slide18.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16.jpeg"/><Relationship Id="rId7" Type="http://schemas.openxmlformats.org/officeDocument/2006/relationships/image" Target="../media/image220.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19.jpeg"/><Relationship Id="rId5" Type="http://schemas.openxmlformats.org/officeDocument/2006/relationships/image" Target="../media/image218.jpeg"/><Relationship Id="rId4" Type="http://schemas.openxmlformats.org/officeDocument/2006/relationships/image" Target="../media/image217.jpg"/></Relationships>
</file>

<file path=ppt/slides/_rels/slide19.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image" Target="../media/image222.jpeg"/><Relationship Id="rId7" Type="http://schemas.openxmlformats.org/officeDocument/2006/relationships/image" Target="../media/image226.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25.png"/><Relationship Id="rId11" Type="http://schemas.openxmlformats.org/officeDocument/2006/relationships/image" Target="../media/image230.png"/><Relationship Id="rId5" Type="http://schemas.openxmlformats.org/officeDocument/2006/relationships/image" Target="../media/image224.png"/><Relationship Id="rId10" Type="http://schemas.openxmlformats.org/officeDocument/2006/relationships/image" Target="../media/image229.png"/><Relationship Id="rId4" Type="http://schemas.openxmlformats.org/officeDocument/2006/relationships/image" Target="../media/image223.png"/><Relationship Id="rId9" Type="http://schemas.openxmlformats.org/officeDocument/2006/relationships/image" Target="../media/image228.png"/></Relationships>
</file>

<file path=ppt/slides/_rels/slide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slideLayout" Target="../slideLayouts/slideLayout7.xml"/><Relationship Id="rId4" Type="http://schemas.openxmlformats.org/officeDocument/2006/relationships/tags" Target="../tags/tag8.xml"/></Relationships>
</file>

<file path=ppt/slides/_rels/slide20.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image" Target="../media/image233.png"/><Relationship Id="rId4" Type="http://schemas.openxmlformats.org/officeDocument/2006/relationships/image" Target="../media/image23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34.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36.jpg"/><Relationship Id="rId4" Type="http://schemas.openxmlformats.org/officeDocument/2006/relationships/image" Target="../media/image235.jpg"/></Relationships>
</file>

<file path=ppt/slides/_rels/slide23.xml.rels><?xml version="1.0" encoding="UTF-8" standalone="yes"?>
<Relationships xmlns="http://schemas.openxmlformats.org/package/2006/relationships"><Relationship Id="rId8" Type="http://schemas.openxmlformats.org/officeDocument/2006/relationships/image" Target="../media/image242.png"/><Relationship Id="rId13" Type="http://schemas.openxmlformats.org/officeDocument/2006/relationships/image" Target="../media/image247.png"/><Relationship Id="rId3" Type="http://schemas.openxmlformats.org/officeDocument/2006/relationships/image" Target="../media/image237.png"/><Relationship Id="rId7" Type="http://schemas.openxmlformats.org/officeDocument/2006/relationships/image" Target="../media/image241.png"/><Relationship Id="rId12" Type="http://schemas.openxmlformats.org/officeDocument/2006/relationships/image" Target="../media/image246.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40.png"/><Relationship Id="rId11" Type="http://schemas.openxmlformats.org/officeDocument/2006/relationships/image" Target="../media/image245.png"/><Relationship Id="rId5" Type="http://schemas.openxmlformats.org/officeDocument/2006/relationships/image" Target="../media/image239.png"/><Relationship Id="rId10" Type="http://schemas.openxmlformats.org/officeDocument/2006/relationships/image" Target="../media/image244.png"/><Relationship Id="rId4" Type="http://schemas.openxmlformats.org/officeDocument/2006/relationships/image" Target="../media/image238.png"/><Relationship Id="rId9" Type="http://schemas.openxmlformats.org/officeDocument/2006/relationships/image" Target="../media/image24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8.xml"/><Relationship Id="rId5" Type="http://schemas.openxmlformats.org/officeDocument/2006/relationships/image" Target="../media/image251.png"/><Relationship Id="rId4" Type="http://schemas.openxmlformats.org/officeDocument/2006/relationships/image" Target="../media/image250.png"/></Relationships>
</file>

<file path=ppt/slides/_rels/slide29.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8.xml"/><Relationship Id="rId4" Type="http://schemas.openxmlformats.org/officeDocument/2006/relationships/image" Target="../media/image2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12" Type="http://schemas.openxmlformats.org/officeDocument/2006/relationships/image" Target="../media/image9.svg"/><Relationship Id="rId2" Type="http://schemas.openxmlformats.org/officeDocument/2006/relationships/slideLayout" Target="../slideLayouts/slideLayout16.xml"/><Relationship Id="rId1" Type="http://schemas.openxmlformats.org/officeDocument/2006/relationships/tags" Target="../tags/tag13.xml"/><Relationship Id="rId4" Type="http://schemas.openxmlformats.org/officeDocument/2006/relationships/image" Target="../media/image255.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0.jpeg"/><Relationship Id="rId2" Type="http://schemas.openxmlformats.org/officeDocument/2006/relationships/image" Target="../media/image6.emf"/><Relationship Id="rId1" Type="http://schemas.openxmlformats.org/officeDocument/2006/relationships/slideLayout" Target="../slideLayouts/slideLayout3.xml"/><Relationship Id="rId6" Type="http://schemas.openxmlformats.org/officeDocument/2006/relationships/chart" Target="../charts/chart1.xml"/><Relationship Id="rId5" Type="http://schemas.openxmlformats.org/officeDocument/2006/relationships/image" Target="../media/image9.jpeg"/><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slide" Target="slide13.xml"/><Relationship Id="rId4" Type="http://schemas.openxmlformats.org/officeDocument/2006/relationships/slide" Target="slide9.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31.jpeg"/><Relationship Id="rId26" Type="http://schemas.openxmlformats.org/officeDocument/2006/relationships/image" Target="../media/image39.jpeg"/><Relationship Id="rId39" Type="http://schemas.openxmlformats.org/officeDocument/2006/relationships/image" Target="../media/image52.png"/><Relationship Id="rId21" Type="http://schemas.openxmlformats.org/officeDocument/2006/relationships/image" Target="../media/image34.png"/><Relationship Id="rId34" Type="http://schemas.openxmlformats.org/officeDocument/2006/relationships/image" Target="../media/image47.jpeg"/><Relationship Id="rId42" Type="http://schemas.openxmlformats.org/officeDocument/2006/relationships/image" Target="../media/image55.png"/><Relationship Id="rId7" Type="http://schemas.openxmlformats.org/officeDocument/2006/relationships/image" Target="../media/image20.png"/><Relationship Id="rId2" Type="http://schemas.openxmlformats.org/officeDocument/2006/relationships/notesSlide" Target="../notesSlides/notesSlide5.xml"/><Relationship Id="rId16" Type="http://schemas.openxmlformats.org/officeDocument/2006/relationships/image" Target="../media/image29.jpeg"/><Relationship Id="rId29" Type="http://schemas.openxmlformats.org/officeDocument/2006/relationships/image" Target="../media/image42.jpeg"/><Relationship Id="rId1" Type="http://schemas.openxmlformats.org/officeDocument/2006/relationships/slideLayout" Target="../slideLayouts/slideLayout3.xml"/><Relationship Id="rId6" Type="http://schemas.openxmlformats.org/officeDocument/2006/relationships/image" Target="../media/image19.jpeg"/><Relationship Id="rId11" Type="http://schemas.openxmlformats.org/officeDocument/2006/relationships/image" Target="../media/image24.png"/><Relationship Id="rId24" Type="http://schemas.openxmlformats.org/officeDocument/2006/relationships/image" Target="../media/image37.png"/><Relationship Id="rId32" Type="http://schemas.openxmlformats.org/officeDocument/2006/relationships/image" Target="../media/image45.png"/><Relationship Id="rId37" Type="http://schemas.openxmlformats.org/officeDocument/2006/relationships/image" Target="../media/image50.jpeg"/><Relationship Id="rId40" Type="http://schemas.openxmlformats.org/officeDocument/2006/relationships/image" Target="../media/image53.png"/><Relationship Id="rId45" Type="http://schemas.openxmlformats.org/officeDocument/2006/relationships/image" Target="../media/image58.png"/><Relationship Id="rId5" Type="http://schemas.openxmlformats.org/officeDocument/2006/relationships/image" Target="../media/image18.jp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jpeg"/><Relationship Id="rId36" Type="http://schemas.openxmlformats.org/officeDocument/2006/relationships/image" Target="../media/image49.jpeg"/><Relationship Id="rId10" Type="http://schemas.openxmlformats.org/officeDocument/2006/relationships/image" Target="../media/image23.jpeg"/><Relationship Id="rId19" Type="http://schemas.openxmlformats.org/officeDocument/2006/relationships/image" Target="../media/image32.jpeg"/><Relationship Id="rId31" Type="http://schemas.openxmlformats.org/officeDocument/2006/relationships/image" Target="../media/image44.jpeg"/><Relationship Id="rId44" Type="http://schemas.openxmlformats.org/officeDocument/2006/relationships/image" Target="../media/image57.png"/><Relationship Id="rId4" Type="http://schemas.openxmlformats.org/officeDocument/2006/relationships/image" Target="../media/image17.jpeg"/><Relationship Id="rId9" Type="http://schemas.openxmlformats.org/officeDocument/2006/relationships/image" Target="../media/image22.png"/><Relationship Id="rId14" Type="http://schemas.openxmlformats.org/officeDocument/2006/relationships/image" Target="../media/image27.jpeg"/><Relationship Id="rId22" Type="http://schemas.openxmlformats.org/officeDocument/2006/relationships/image" Target="../media/image35.gif"/><Relationship Id="rId27" Type="http://schemas.openxmlformats.org/officeDocument/2006/relationships/image" Target="../media/image40.jpeg"/><Relationship Id="rId30" Type="http://schemas.openxmlformats.org/officeDocument/2006/relationships/image" Target="../media/image43.jpeg"/><Relationship Id="rId35" Type="http://schemas.openxmlformats.org/officeDocument/2006/relationships/image" Target="../media/image48.jpeg"/><Relationship Id="rId43" Type="http://schemas.openxmlformats.org/officeDocument/2006/relationships/image" Target="../media/image56.png"/><Relationship Id="rId8" Type="http://schemas.openxmlformats.org/officeDocument/2006/relationships/image" Target="../media/image21.jpeg"/><Relationship Id="rId3" Type="http://schemas.openxmlformats.org/officeDocument/2006/relationships/image" Target="../media/image16.jpeg"/><Relationship Id="rId12" Type="http://schemas.openxmlformats.org/officeDocument/2006/relationships/image" Target="../media/image25.jpeg"/><Relationship Id="rId17" Type="http://schemas.openxmlformats.org/officeDocument/2006/relationships/image" Target="../media/image30.jpeg"/><Relationship Id="rId25" Type="http://schemas.openxmlformats.org/officeDocument/2006/relationships/image" Target="../media/image38.jpeg"/><Relationship Id="rId33" Type="http://schemas.openxmlformats.org/officeDocument/2006/relationships/image" Target="../media/image46.jpeg"/><Relationship Id="rId38" Type="http://schemas.openxmlformats.org/officeDocument/2006/relationships/image" Target="../media/image51.jpeg"/><Relationship Id="rId46" Type="http://schemas.openxmlformats.org/officeDocument/2006/relationships/image" Target="../media/image59.png"/><Relationship Id="rId20" Type="http://schemas.openxmlformats.org/officeDocument/2006/relationships/image" Target="../media/image33.gif"/><Relationship Id="rId41"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6857986E-D5E0-4BFE-A2FB-120EBFEFB3FD}"/>
              </a:ext>
            </a:extLst>
          </p:cNvPr>
          <p:cNvPicPr>
            <a:picLocks noChangeAspect="1"/>
          </p:cNvPicPr>
          <p:nvPr/>
        </p:nvPicPr>
        <p:blipFill rotWithShape="1">
          <a:blip r:embed="rId3">
            <a:extLst>
              <a:ext uri="{28A0092B-C50C-407E-A947-70E740481C1C}">
                <a14:useLocalDpi xmlns:a14="http://schemas.microsoft.com/office/drawing/2010/main" val="0"/>
              </a:ext>
            </a:extLst>
          </a:blip>
          <a:srcRect l="18653" b="20507"/>
          <a:stretch/>
        </p:blipFill>
        <p:spPr>
          <a:xfrm>
            <a:off x="-32084" y="-82690"/>
            <a:ext cx="12224084" cy="6964754"/>
          </a:xfrm>
          <a:prstGeom prst="rect">
            <a:avLst/>
          </a:prstGeom>
        </p:spPr>
      </p:pic>
      <p:sp>
        <p:nvSpPr>
          <p:cNvPr id="13" name="矩形 12">
            <a:extLst>
              <a:ext uri="{FF2B5EF4-FFF2-40B4-BE49-F238E27FC236}">
                <a16:creationId xmlns:a16="http://schemas.microsoft.com/office/drawing/2014/main" xmlns="" id="{3C6F2897-5EFF-4079-8309-567FA2D0A445}"/>
              </a:ext>
            </a:extLst>
          </p:cNvPr>
          <p:cNvSpPr/>
          <p:nvPr/>
        </p:nvSpPr>
        <p:spPr>
          <a:xfrm>
            <a:off x="-32084" y="-82690"/>
            <a:ext cx="12224084" cy="6986788"/>
          </a:xfrm>
          <a:prstGeom prst="rect">
            <a:avLst/>
          </a:prstGeom>
          <a:solidFill>
            <a:srgbClr val="01726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 name="平行四边形 13">
            <a:extLst>
              <a:ext uri="{FF2B5EF4-FFF2-40B4-BE49-F238E27FC236}">
                <a16:creationId xmlns:a16="http://schemas.microsoft.com/office/drawing/2014/main" xmlns="" id="{C9FA206B-17B0-40E9-8F45-EEDF6F745588}"/>
              </a:ext>
            </a:extLst>
          </p:cNvPr>
          <p:cNvSpPr/>
          <p:nvPr/>
        </p:nvSpPr>
        <p:spPr>
          <a:xfrm flipH="1">
            <a:off x="964067" y="4414147"/>
            <a:ext cx="4860219" cy="276999"/>
          </a:xfrm>
          <a:prstGeom prst="parallelogram">
            <a:avLst/>
          </a:prstGeom>
          <a:gradFill flip="none" rotWithShape="1">
            <a:gsLst>
              <a:gs pos="19000">
                <a:srgbClr val="06BD48">
                  <a:alpha val="57000"/>
                </a:srgbClr>
              </a:gs>
              <a:gs pos="81000">
                <a:srgbClr val="61EFDE">
                  <a:alpha val="0"/>
                </a:srgb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500" dirty="0">
              <a:solidFill>
                <a:schemeClr val="bg1"/>
              </a:solidFill>
            </a:endParaRPr>
          </a:p>
        </p:txBody>
      </p:sp>
      <p:sp>
        <p:nvSpPr>
          <p:cNvPr id="15" name="PA-标题 1">
            <a:extLst>
              <a:ext uri="{FF2B5EF4-FFF2-40B4-BE49-F238E27FC236}">
                <a16:creationId xmlns:a16="http://schemas.microsoft.com/office/drawing/2014/main" xmlns="" id="{E9B38D30-72A7-4730-A94A-237E8B2B1D18}"/>
              </a:ext>
            </a:extLst>
          </p:cNvPr>
          <p:cNvSpPr txBox="1">
            <a:spLocks/>
          </p:cNvSpPr>
          <p:nvPr>
            <p:custDataLst>
              <p:tags r:id="rId1"/>
            </p:custDataLst>
          </p:nvPr>
        </p:nvSpPr>
        <p:spPr>
          <a:xfrm>
            <a:off x="1023389" y="4358713"/>
            <a:ext cx="4378928" cy="45031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zh-CN" altLang="en-US" sz="1500" spc="300" dirty="0">
                <a:solidFill>
                  <a:schemeClr val="bg1"/>
                </a:solidFill>
                <a:latin typeface="思源黑体 CN Normal" panose="020B0400000000000000" pitchFamily="34" charset="-122"/>
                <a:ea typeface="思源黑体 CN Normal" panose="020B0400000000000000" pitchFamily="34" charset="-122"/>
              </a:rPr>
              <a:t>洞悉行业价值，构建数智未来</a:t>
            </a:r>
          </a:p>
        </p:txBody>
      </p:sp>
      <p:sp>
        <p:nvSpPr>
          <p:cNvPr id="17" name="文本框 16">
            <a:extLst>
              <a:ext uri="{FF2B5EF4-FFF2-40B4-BE49-F238E27FC236}">
                <a16:creationId xmlns:a16="http://schemas.microsoft.com/office/drawing/2014/main" xmlns="" id="{8C7DA70E-D333-4C26-AAE1-2E97369E26F3}"/>
              </a:ext>
            </a:extLst>
          </p:cNvPr>
          <p:cNvSpPr txBox="1"/>
          <p:nvPr/>
        </p:nvSpPr>
        <p:spPr>
          <a:xfrm>
            <a:off x="1023389" y="3054080"/>
            <a:ext cx="4940683" cy="523220"/>
          </a:xfrm>
          <a:prstGeom prst="rect">
            <a:avLst/>
          </a:prstGeom>
          <a:noFill/>
        </p:spPr>
        <p:txBody>
          <a:bodyPr wrap="square" rtlCol="0">
            <a:spAutoFit/>
          </a:bodyPr>
          <a:lstStyle/>
          <a:p>
            <a:r>
              <a:rPr lang="en-US" altLang="zh-CN" sz="2800" b="1" spc="600" dirty="0" smtClean="0">
                <a:solidFill>
                  <a:schemeClr val="bg1"/>
                </a:solidFill>
                <a:effectLst>
                  <a:outerShdw blurRad="38100" dist="38100" dir="2700000" algn="tl">
                    <a:srgbClr val="000000">
                      <a:alpha val="43137"/>
                    </a:srgbClr>
                  </a:outerShdw>
                </a:effectLst>
                <a:latin typeface="思源黑体 CN Normal" panose="020B0400000000000000" pitchFamily="34" charset="-122"/>
                <a:ea typeface="思源黑体 CN Normal" panose="020B0400000000000000" pitchFamily="34" charset="-122"/>
              </a:rPr>
              <a:t>2022</a:t>
            </a:r>
            <a:r>
              <a:rPr lang="zh-CN" altLang="en-US" sz="2800" b="1" spc="600" dirty="0" smtClean="0">
                <a:solidFill>
                  <a:schemeClr val="bg1"/>
                </a:solidFill>
                <a:effectLst>
                  <a:outerShdw blurRad="38100" dist="38100" dir="2700000" algn="tl">
                    <a:srgbClr val="000000">
                      <a:alpha val="43137"/>
                    </a:srgbClr>
                  </a:outerShdw>
                </a:effectLst>
                <a:latin typeface="思源黑体 CN Normal" panose="020B0400000000000000" pitchFamily="34" charset="-122"/>
                <a:ea typeface="思源黑体 CN Normal" panose="020B0400000000000000" pitchFamily="34" charset="-122"/>
              </a:rPr>
              <a:t>版公司介绍</a:t>
            </a:r>
            <a:endParaRPr lang="zh-CN" altLang="en-US" sz="2800" b="1" spc="600" dirty="0">
              <a:solidFill>
                <a:schemeClr val="bg1"/>
              </a:solidFill>
              <a:effectLst>
                <a:outerShdw blurRad="38100" dist="38100" dir="2700000" algn="tl">
                  <a:srgbClr val="000000">
                    <a:alpha val="43137"/>
                  </a:srgbClr>
                </a:outerShdw>
              </a:effectLst>
              <a:latin typeface="思源黑体 CN Normal" panose="020B0400000000000000" pitchFamily="34" charset="-122"/>
              <a:ea typeface="思源黑体 CN Normal" panose="020B0400000000000000" pitchFamily="34" charset="-122"/>
            </a:endParaRPr>
          </a:p>
        </p:txBody>
      </p:sp>
      <p:sp>
        <p:nvSpPr>
          <p:cNvPr id="18" name="矩形 17">
            <a:extLst>
              <a:ext uri="{FF2B5EF4-FFF2-40B4-BE49-F238E27FC236}">
                <a16:creationId xmlns:a16="http://schemas.microsoft.com/office/drawing/2014/main" xmlns="" id="{8BCD2DF0-E75B-42B7-98FC-93D7FB1A9A35}"/>
              </a:ext>
            </a:extLst>
          </p:cNvPr>
          <p:cNvSpPr/>
          <p:nvPr/>
        </p:nvSpPr>
        <p:spPr>
          <a:xfrm>
            <a:off x="917902" y="2048821"/>
            <a:ext cx="8729017" cy="923330"/>
          </a:xfrm>
          <a:prstGeom prst="rect">
            <a:avLst/>
          </a:prstGeom>
        </p:spPr>
        <p:txBody>
          <a:bodyPr wrap="square">
            <a:spAutoFit/>
          </a:bodyPr>
          <a:lstStyle/>
          <a:p>
            <a:pPr>
              <a:defRPr/>
            </a:pPr>
            <a:r>
              <a:rPr lang="zh-CN" altLang="en-US" sz="5400" b="1" dirty="0">
                <a:solidFill>
                  <a:schemeClr val="bg1"/>
                </a:solidFill>
                <a:latin typeface="微软雅黑" panose="020B0503020204020204" pitchFamily="34" charset="-122"/>
                <a:ea typeface="微软雅黑" panose="020B0503020204020204" pitchFamily="34" charset="-122"/>
              </a:rPr>
              <a:t>华讯网络系统有限公司</a:t>
            </a:r>
            <a:endParaRPr lang="en-US" altLang="zh-CN" sz="5400" b="1" dirty="0">
              <a:solidFill>
                <a:schemeClr val="bg1"/>
              </a:solidFill>
              <a:latin typeface="微软雅黑" panose="020B0503020204020204" pitchFamily="34" charset="-122"/>
              <a:ea typeface="微软雅黑" panose="020B0503020204020204" pitchFamily="34" charset="-122"/>
            </a:endParaRPr>
          </a:p>
        </p:txBody>
      </p:sp>
      <p:pic>
        <p:nvPicPr>
          <p:cNvPr id="19" name="图片 18">
            <a:extLst>
              <a:ext uri="{FF2B5EF4-FFF2-40B4-BE49-F238E27FC236}">
                <a16:creationId xmlns:a16="http://schemas.microsoft.com/office/drawing/2014/main" xmlns="" id="{87194080-A147-42DA-9C34-6EB8F0F5DF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tretch/>
        </p:blipFill>
        <p:spPr>
          <a:xfrm>
            <a:off x="10426264" y="281567"/>
            <a:ext cx="1359749" cy="503378"/>
          </a:xfrm>
          <a:prstGeom prst="rect">
            <a:avLst/>
          </a:prstGeom>
          <a:noFill/>
          <a:ln>
            <a:noFill/>
          </a:ln>
        </p:spPr>
      </p:pic>
    </p:spTree>
    <p:extLst>
      <p:ext uri="{BB962C8B-B14F-4D97-AF65-F5344CB8AC3E}">
        <p14:creationId xmlns:p14="http://schemas.microsoft.com/office/powerpoint/2010/main" val="34469625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a:extLst>
              <a:ext uri="{FF2B5EF4-FFF2-40B4-BE49-F238E27FC236}">
                <a16:creationId xmlns="" xmlns:a16="http://schemas.microsoft.com/office/drawing/2014/main" id="{69AA08EC-EB3E-4300-A041-83EB7284853E}"/>
              </a:ext>
            </a:extLst>
          </p:cNvPr>
          <p:cNvSpPr/>
          <p:nvPr/>
        </p:nvSpPr>
        <p:spPr>
          <a:xfrm>
            <a:off x="1136950" y="1943237"/>
            <a:ext cx="1939945" cy="478993"/>
          </a:xfrm>
          <a:prstGeom prst="roundRect">
            <a:avLst/>
          </a:prstGeom>
          <a:solidFill>
            <a:srgbClr val="017260"/>
          </a:solidFill>
          <a:ln w="12700" cap="rnd">
            <a:noFill/>
            <a:prstDash val="solid"/>
            <a:round/>
            <a:headEnd/>
            <a:tailEnd/>
          </a:ln>
          <a:effectLst>
            <a:outerShdw blurRad="254000" dist="127000" algn="ctr" rotWithShape="0">
              <a:srgbClr val="01726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endParaRPr>
          </a:p>
        </p:txBody>
      </p:sp>
      <p:sp>
        <p:nvSpPr>
          <p:cNvPr id="9" name="文本框 8">
            <a:extLst>
              <a:ext uri="{FF2B5EF4-FFF2-40B4-BE49-F238E27FC236}">
                <a16:creationId xmlns="" xmlns:a16="http://schemas.microsoft.com/office/drawing/2014/main" id="{E5FD17BA-E8FC-4A46-8D19-5198068C9F83}"/>
              </a:ext>
            </a:extLst>
          </p:cNvPr>
          <p:cNvSpPr txBox="1"/>
          <p:nvPr/>
        </p:nvSpPr>
        <p:spPr>
          <a:xfrm>
            <a:off x="1106797" y="1998067"/>
            <a:ext cx="2000250" cy="369332"/>
          </a:xfrm>
          <a:prstGeom prst="rect">
            <a:avLst/>
          </a:prstGeom>
          <a:noFill/>
        </p:spPr>
        <p:txBody>
          <a:bodyPr wrap="square">
            <a:spAutoFit/>
          </a:bodyPr>
          <a:lstStyle>
            <a:defPPr>
              <a:defRPr lang="zh-CN"/>
            </a:defPPr>
            <a:lvl1pPr algn="ctr">
              <a:defRPr b="1">
                <a:solidFill>
                  <a:schemeClr val="bg1"/>
                </a:solidFill>
                <a:latin typeface="微软雅黑" panose="020B0503020204020204" pitchFamily="34" charset="-122"/>
                <a:ea typeface="微软雅黑" panose="020B0503020204020204"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dirty="0"/>
              <a:t>国际生态</a:t>
            </a:r>
          </a:p>
        </p:txBody>
      </p:sp>
      <p:sp>
        <p:nvSpPr>
          <p:cNvPr id="10" name="矩形 9">
            <a:extLst>
              <a:ext uri="{FF2B5EF4-FFF2-40B4-BE49-F238E27FC236}">
                <a16:creationId xmlns="" xmlns:a16="http://schemas.microsoft.com/office/drawing/2014/main" id="{F2D104A5-6C3E-4762-A836-D2925EA82705}"/>
              </a:ext>
            </a:extLst>
          </p:cNvPr>
          <p:cNvSpPr/>
          <p:nvPr/>
        </p:nvSpPr>
        <p:spPr>
          <a:xfrm>
            <a:off x="885372" y="2693820"/>
            <a:ext cx="2443101" cy="3387666"/>
          </a:xfrm>
          <a:prstGeom prst="rect">
            <a:avLst/>
          </a:prstGeom>
          <a:solidFill>
            <a:srgbClr val="FFFFFF"/>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endParaRPr>
          </a:p>
        </p:txBody>
      </p:sp>
      <p:pic>
        <p:nvPicPr>
          <p:cNvPr id="13" name="图片 39">
            <a:extLst>
              <a:ext uri="{FF2B5EF4-FFF2-40B4-BE49-F238E27FC236}">
                <a16:creationId xmlns="" xmlns:a16="http://schemas.microsoft.com/office/drawing/2014/main" id="{E7BB7106-C8FE-448C-9761-CCD53E69442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04217" y="3308555"/>
            <a:ext cx="877630" cy="797032"/>
          </a:xfrm>
          <a:prstGeom prst="rect">
            <a:avLst/>
          </a:prstGeom>
          <a:ln>
            <a:noFill/>
          </a:ln>
        </p:spPr>
      </p:pic>
      <p:pic>
        <p:nvPicPr>
          <p:cNvPr id="14" name="图片 42">
            <a:extLst>
              <a:ext uri="{FF2B5EF4-FFF2-40B4-BE49-F238E27FC236}">
                <a16:creationId xmlns="" xmlns:a16="http://schemas.microsoft.com/office/drawing/2014/main" id="{CAF30112-207F-4E76-9B32-904214CC7359}"/>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76352" y="2888485"/>
            <a:ext cx="837100" cy="627018"/>
          </a:xfrm>
          <a:prstGeom prst="rect">
            <a:avLst/>
          </a:prstGeom>
          <a:ln>
            <a:noFill/>
          </a:ln>
        </p:spPr>
      </p:pic>
      <p:pic>
        <p:nvPicPr>
          <p:cNvPr id="15" name="图片 14">
            <a:extLst>
              <a:ext uri="{FF2B5EF4-FFF2-40B4-BE49-F238E27FC236}">
                <a16:creationId xmlns="" xmlns:a16="http://schemas.microsoft.com/office/drawing/2014/main" id="{9BA2166A-8B6B-438F-8757-6EAE0C81FE88}"/>
              </a:ext>
            </a:extLst>
          </p:cNvPr>
          <p:cNvPicPr>
            <a:picLocks noChangeAspect="1"/>
          </p:cNvPicPr>
          <p:nvPr/>
        </p:nvPicPr>
        <p:blipFill>
          <a:blip r:embed="rId6"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896198" y="3310385"/>
            <a:ext cx="908787" cy="683042"/>
          </a:xfrm>
          <a:prstGeom prst="rect">
            <a:avLst/>
          </a:prstGeom>
          <a:ln>
            <a:noFill/>
          </a:ln>
        </p:spPr>
      </p:pic>
      <p:pic>
        <p:nvPicPr>
          <p:cNvPr id="16" name="Picture 19">
            <a:extLst>
              <a:ext uri="{FF2B5EF4-FFF2-40B4-BE49-F238E27FC236}">
                <a16:creationId xmlns="" xmlns:a16="http://schemas.microsoft.com/office/drawing/2014/main" id="{230AACB9-ADB0-431C-916F-169F9BBB71A6}"/>
              </a:ext>
            </a:extLst>
          </p:cNvPr>
          <p:cNvPicPr>
            <a:picLocks noChangeAspect="1"/>
          </p:cNvPicPr>
          <p:nvPr/>
        </p:nvPicPr>
        <p:blipFill>
          <a:blip r:embed="rId7"/>
          <a:stretch>
            <a:fillRect/>
          </a:stretch>
        </p:blipFill>
        <p:spPr>
          <a:xfrm>
            <a:off x="1147519" y="4082953"/>
            <a:ext cx="833328" cy="255847"/>
          </a:xfrm>
          <a:prstGeom prst="rect">
            <a:avLst/>
          </a:prstGeom>
        </p:spPr>
      </p:pic>
      <p:pic>
        <p:nvPicPr>
          <p:cNvPr id="17" name="图片 16">
            <a:extLst>
              <a:ext uri="{FF2B5EF4-FFF2-40B4-BE49-F238E27FC236}">
                <a16:creationId xmlns="" xmlns:a16="http://schemas.microsoft.com/office/drawing/2014/main" id="{E601418E-C510-48C0-840A-76A0CFCF6A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86795" y="3923346"/>
            <a:ext cx="645584" cy="277074"/>
          </a:xfrm>
          <a:prstGeom prst="rect">
            <a:avLst/>
          </a:prstGeom>
        </p:spPr>
      </p:pic>
      <p:pic>
        <p:nvPicPr>
          <p:cNvPr id="18" name="图片 17">
            <a:extLst>
              <a:ext uri="{FF2B5EF4-FFF2-40B4-BE49-F238E27FC236}">
                <a16:creationId xmlns="" xmlns:a16="http://schemas.microsoft.com/office/drawing/2014/main" id="{2C502B17-A6C3-414B-AF9D-7D84945F0E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49399" y="3032761"/>
            <a:ext cx="737955" cy="370117"/>
          </a:xfrm>
          <a:prstGeom prst="rect">
            <a:avLst/>
          </a:prstGeom>
        </p:spPr>
      </p:pic>
      <p:pic>
        <p:nvPicPr>
          <p:cNvPr id="19" name="图片 18">
            <a:extLst>
              <a:ext uri="{FF2B5EF4-FFF2-40B4-BE49-F238E27FC236}">
                <a16:creationId xmlns="" xmlns:a16="http://schemas.microsoft.com/office/drawing/2014/main" id="{B8855AF1-E2A6-4605-8771-154AA46AA6D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5455" r="12488"/>
          <a:stretch/>
        </p:blipFill>
        <p:spPr>
          <a:xfrm>
            <a:off x="1173797" y="5256573"/>
            <a:ext cx="353021" cy="429493"/>
          </a:xfrm>
          <a:prstGeom prst="rect">
            <a:avLst/>
          </a:prstGeom>
        </p:spPr>
      </p:pic>
      <p:pic>
        <p:nvPicPr>
          <p:cNvPr id="20" name="图片 19">
            <a:extLst>
              <a:ext uri="{FF2B5EF4-FFF2-40B4-BE49-F238E27FC236}">
                <a16:creationId xmlns="" xmlns:a16="http://schemas.microsoft.com/office/drawing/2014/main" id="{75A79923-8D24-4C9D-A277-79F9BC449AC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23169" y="4736778"/>
            <a:ext cx="1123772" cy="228500"/>
          </a:xfrm>
          <a:prstGeom prst="rect">
            <a:avLst/>
          </a:prstGeom>
        </p:spPr>
      </p:pic>
      <p:pic>
        <p:nvPicPr>
          <p:cNvPr id="21" name="图片 20">
            <a:extLst>
              <a:ext uri="{FF2B5EF4-FFF2-40B4-BE49-F238E27FC236}">
                <a16:creationId xmlns="" xmlns:a16="http://schemas.microsoft.com/office/drawing/2014/main" id="{F2FECF80-BCA0-4A98-8F9A-2078E99D43C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2182" b="20451"/>
          <a:stretch/>
        </p:blipFill>
        <p:spPr>
          <a:xfrm>
            <a:off x="1770550" y="5462669"/>
            <a:ext cx="1049400" cy="301004"/>
          </a:xfrm>
          <a:prstGeom prst="rect">
            <a:avLst/>
          </a:prstGeom>
        </p:spPr>
      </p:pic>
      <p:pic>
        <p:nvPicPr>
          <p:cNvPr id="22" name="图片 21">
            <a:extLst>
              <a:ext uri="{FF2B5EF4-FFF2-40B4-BE49-F238E27FC236}">
                <a16:creationId xmlns="" xmlns:a16="http://schemas.microsoft.com/office/drawing/2014/main" id="{296EE326-D963-4447-973F-94E1846B869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1529" b="33781"/>
          <a:stretch/>
        </p:blipFill>
        <p:spPr>
          <a:xfrm>
            <a:off x="2169552" y="4267939"/>
            <a:ext cx="805958" cy="279579"/>
          </a:xfrm>
          <a:prstGeom prst="rect">
            <a:avLst/>
          </a:prstGeom>
        </p:spPr>
      </p:pic>
      <p:pic>
        <p:nvPicPr>
          <p:cNvPr id="23" name="图片 22">
            <a:extLst>
              <a:ext uri="{FF2B5EF4-FFF2-40B4-BE49-F238E27FC236}">
                <a16:creationId xmlns="" xmlns:a16="http://schemas.microsoft.com/office/drawing/2014/main" id="{47BED1C4-C888-4B27-B6F4-0F5BE3B5510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73523" y="4396727"/>
            <a:ext cx="739824" cy="369914"/>
          </a:xfrm>
          <a:prstGeom prst="rect">
            <a:avLst/>
          </a:prstGeom>
        </p:spPr>
      </p:pic>
      <p:pic>
        <p:nvPicPr>
          <p:cNvPr id="24" name="图片 23">
            <a:extLst>
              <a:ext uri="{FF2B5EF4-FFF2-40B4-BE49-F238E27FC236}">
                <a16:creationId xmlns="" xmlns:a16="http://schemas.microsoft.com/office/drawing/2014/main" id="{50353665-A5C9-4047-BDAC-69A0B5BFBAC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31624" b="21168"/>
          <a:stretch/>
        </p:blipFill>
        <p:spPr>
          <a:xfrm>
            <a:off x="2103231" y="5114771"/>
            <a:ext cx="1046860" cy="272775"/>
          </a:xfrm>
          <a:prstGeom prst="rect">
            <a:avLst/>
          </a:prstGeom>
        </p:spPr>
      </p:pic>
      <p:pic>
        <p:nvPicPr>
          <p:cNvPr id="25" name="图片 24">
            <a:extLst>
              <a:ext uri="{FF2B5EF4-FFF2-40B4-BE49-F238E27FC236}">
                <a16:creationId xmlns="" xmlns:a16="http://schemas.microsoft.com/office/drawing/2014/main" id="{08C1D090-CA63-4C4F-88CE-C9AFFDFD52C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28491" b="38846"/>
          <a:stretch/>
        </p:blipFill>
        <p:spPr>
          <a:xfrm>
            <a:off x="1057051" y="4848557"/>
            <a:ext cx="907269" cy="296342"/>
          </a:xfrm>
          <a:prstGeom prst="rect">
            <a:avLst/>
          </a:prstGeom>
        </p:spPr>
      </p:pic>
      <p:pic>
        <p:nvPicPr>
          <p:cNvPr id="26" name="图片 25">
            <a:extLst>
              <a:ext uri="{FF2B5EF4-FFF2-40B4-BE49-F238E27FC236}">
                <a16:creationId xmlns="" xmlns:a16="http://schemas.microsoft.com/office/drawing/2014/main" id="{8BCB852A-04F3-47B4-8CD2-6561D7B0770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27367" y="3430956"/>
            <a:ext cx="676399" cy="507300"/>
          </a:xfrm>
          <a:prstGeom prst="rect">
            <a:avLst/>
          </a:prstGeom>
        </p:spPr>
      </p:pic>
      <p:sp>
        <p:nvSpPr>
          <p:cNvPr id="27" name="矩形 26">
            <a:extLst>
              <a:ext uri="{FF2B5EF4-FFF2-40B4-BE49-F238E27FC236}">
                <a16:creationId xmlns="" xmlns:a16="http://schemas.microsoft.com/office/drawing/2014/main" id="{14F44181-040A-4C5F-9A69-84D9A199D079}"/>
              </a:ext>
            </a:extLst>
          </p:cNvPr>
          <p:cNvSpPr/>
          <p:nvPr/>
        </p:nvSpPr>
        <p:spPr>
          <a:xfrm>
            <a:off x="3645628" y="2693820"/>
            <a:ext cx="2443101" cy="3387666"/>
          </a:xfrm>
          <a:prstGeom prst="rect">
            <a:avLst/>
          </a:prstGeom>
          <a:solidFill>
            <a:srgbClr val="FFFFFF"/>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endParaRPr>
          </a:p>
        </p:txBody>
      </p:sp>
      <p:pic>
        <p:nvPicPr>
          <p:cNvPr id="29" name="图片 67">
            <a:extLst>
              <a:ext uri="{FF2B5EF4-FFF2-40B4-BE49-F238E27FC236}">
                <a16:creationId xmlns="" xmlns:a16="http://schemas.microsoft.com/office/drawing/2014/main" id="{805F6A0E-3F97-4E65-97FE-B3FAD4DB299C}"/>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6361" y="5215621"/>
            <a:ext cx="1286594" cy="427120"/>
          </a:xfrm>
          <a:prstGeom prst="rect">
            <a:avLst/>
          </a:prstGeom>
        </p:spPr>
      </p:pic>
      <p:pic>
        <p:nvPicPr>
          <p:cNvPr id="30" name="图片 66">
            <a:extLst>
              <a:ext uri="{FF2B5EF4-FFF2-40B4-BE49-F238E27FC236}">
                <a16:creationId xmlns="" xmlns:a16="http://schemas.microsoft.com/office/drawing/2014/main" id="{814B6A0E-3008-408B-9875-3F5CA28238D0}"/>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74091" y="3482164"/>
            <a:ext cx="439156" cy="586434"/>
          </a:xfrm>
          <a:prstGeom prst="rect">
            <a:avLst/>
          </a:prstGeom>
        </p:spPr>
      </p:pic>
      <p:pic>
        <p:nvPicPr>
          <p:cNvPr id="31" name="图片 2">
            <a:extLst>
              <a:ext uri="{FF2B5EF4-FFF2-40B4-BE49-F238E27FC236}">
                <a16:creationId xmlns="" xmlns:a16="http://schemas.microsoft.com/office/drawing/2014/main" id="{ECD02BD8-98BC-4936-8001-D4FEF34B6E15}"/>
              </a:ext>
            </a:extLst>
          </p:cNvPr>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97127" y="4209299"/>
            <a:ext cx="793904" cy="435040"/>
          </a:xfrm>
          <a:prstGeom prst="rect">
            <a:avLst/>
          </a:prstGeom>
        </p:spPr>
      </p:pic>
      <p:pic>
        <p:nvPicPr>
          <p:cNvPr id="32" name="Picture 22">
            <a:extLst>
              <a:ext uri="{FF2B5EF4-FFF2-40B4-BE49-F238E27FC236}">
                <a16:creationId xmlns="" xmlns:a16="http://schemas.microsoft.com/office/drawing/2014/main" id="{9B8563B0-8492-4795-82AC-FF5D3BB02B87}"/>
              </a:ext>
            </a:extLst>
          </p:cNvPr>
          <p:cNvPicPr>
            <a:picLocks noChangeAspect="1"/>
          </p:cNvPicPr>
          <p:nvPr/>
        </p:nvPicPr>
        <p:blipFill>
          <a:blip r:embed="rId21"/>
          <a:stretch>
            <a:fillRect/>
          </a:stretch>
        </p:blipFill>
        <p:spPr>
          <a:xfrm>
            <a:off x="4931108" y="4243286"/>
            <a:ext cx="658565" cy="268515"/>
          </a:xfrm>
          <a:prstGeom prst="rect">
            <a:avLst/>
          </a:prstGeom>
        </p:spPr>
      </p:pic>
      <p:pic>
        <p:nvPicPr>
          <p:cNvPr id="34" name="图片 33">
            <a:extLst>
              <a:ext uri="{FF2B5EF4-FFF2-40B4-BE49-F238E27FC236}">
                <a16:creationId xmlns="" xmlns:a16="http://schemas.microsoft.com/office/drawing/2014/main" id="{A0BD3A47-EEB9-49BB-AE08-B910A5805CCA}"/>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7135" t="29628" r="6562" b="29779"/>
          <a:stretch/>
        </p:blipFill>
        <p:spPr>
          <a:xfrm>
            <a:off x="4168002" y="3057219"/>
            <a:ext cx="1354732" cy="325557"/>
          </a:xfrm>
          <a:prstGeom prst="rect">
            <a:avLst/>
          </a:prstGeom>
        </p:spPr>
      </p:pic>
      <p:pic>
        <p:nvPicPr>
          <p:cNvPr id="35" name="图片 34">
            <a:extLst>
              <a:ext uri="{FF2B5EF4-FFF2-40B4-BE49-F238E27FC236}">
                <a16:creationId xmlns="" xmlns:a16="http://schemas.microsoft.com/office/drawing/2014/main" id="{D4369005-B5D6-4B65-BEAE-01C5F3FB754D}"/>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16478" t="36369" r="17583" b="40014"/>
          <a:stretch/>
        </p:blipFill>
        <p:spPr>
          <a:xfrm>
            <a:off x="4661606" y="3699657"/>
            <a:ext cx="1136500" cy="238052"/>
          </a:xfrm>
          <a:prstGeom prst="rect">
            <a:avLst/>
          </a:prstGeom>
        </p:spPr>
      </p:pic>
      <p:pic>
        <p:nvPicPr>
          <p:cNvPr id="36" name="图片 35">
            <a:extLst>
              <a:ext uri="{FF2B5EF4-FFF2-40B4-BE49-F238E27FC236}">
                <a16:creationId xmlns="" xmlns:a16="http://schemas.microsoft.com/office/drawing/2014/main" id="{714D3C25-EE6D-40B0-9639-8A7E38FB89A0}"/>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7437" t="32042" r="5707" b="30371"/>
          <a:stretch/>
        </p:blipFill>
        <p:spPr>
          <a:xfrm>
            <a:off x="4282901" y="4806456"/>
            <a:ext cx="1052845" cy="273370"/>
          </a:xfrm>
          <a:prstGeom prst="rect">
            <a:avLst/>
          </a:prstGeom>
        </p:spPr>
      </p:pic>
      <p:sp>
        <p:nvSpPr>
          <p:cNvPr id="37" name="矩形 36">
            <a:extLst>
              <a:ext uri="{FF2B5EF4-FFF2-40B4-BE49-F238E27FC236}">
                <a16:creationId xmlns="" xmlns:a16="http://schemas.microsoft.com/office/drawing/2014/main" id="{898C950A-C95C-4C3F-A907-C2C12A064140}"/>
              </a:ext>
            </a:extLst>
          </p:cNvPr>
          <p:cNvSpPr/>
          <p:nvPr/>
        </p:nvSpPr>
        <p:spPr>
          <a:xfrm>
            <a:off x="6405884" y="2693820"/>
            <a:ext cx="2443101" cy="3387666"/>
          </a:xfrm>
          <a:prstGeom prst="rect">
            <a:avLst/>
          </a:prstGeom>
          <a:solidFill>
            <a:srgbClr val="FFFFFF"/>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endParaRPr>
          </a:p>
        </p:txBody>
      </p:sp>
      <p:pic>
        <p:nvPicPr>
          <p:cNvPr id="40" name="Picture 9">
            <a:extLst>
              <a:ext uri="{FF2B5EF4-FFF2-40B4-BE49-F238E27FC236}">
                <a16:creationId xmlns="" xmlns:a16="http://schemas.microsoft.com/office/drawing/2014/main" id="{6D9112DD-135D-49ED-9F98-8634AF070381}"/>
              </a:ext>
            </a:extLst>
          </p:cNvPr>
          <p:cNvPicPr>
            <a:picLocks noChangeAspect="1"/>
          </p:cNvPicPr>
          <p:nvPr/>
        </p:nvPicPr>
        <p:blipFill>
          <a:blip r:embed="rId25"/>
          <a:stretch>
            <a:fillRect/>
          </a:stretch>
        </p:blipFill>
        <p:spPr>
          <a:xfrm>
            <a:off x="6596476" y="3425872"/>
            <a:ext cx="802702" cy="300879"/>
          </a:xfrm>
          <a:prstGeom prst="rect">
            <a:avLst/>
          </a:prstGeom>
        </p:spPr>
      </p:pic>
      <p:pic>
        <p:nvPicPr>
          <p:cNvPr id="42" name="Picture 24">
            <a:extLst>
              <a:ext uri="{FF2B5EF4-FFF2-40B4-BE49-F238E27FC236}">
                <a16:creationId xmlns="" xmlns:a16="http://schemas.microsoft.com/office/drawing/2014/main" id="{C9451407-6142-42ED-B04E-96A3908DF18C}"/>
              </a:ext>
            </a:extLst>
          </p:cNvPr>
          <p:cNvPicPr>
            <a:picLocks noChangeAspect="1"/>
          </p:cNvPicPr>
          <p:nvPr/>
        </p:nvPicPr>
        <p:blipFill>
          <a:blip r:embed="rId26">
            <a:clrChange>
              <a:clrFrom>
                <a:srgbClr val="F2FAF9"/>
              </a:clrFrom>
              <a:clrTo>
                <a:srgbClr val="F2FAF9">
                  <a:alpha val="0"/>
                </a:srgbClr>
              </a:clrTo>
            </a:clrChange>
            <a:extLst>
              <a:ext uri="{BEBA8EAE-BF5A-486C-A8C5-ECC9F3942E4B}">
                <a14:imgProps xmlns:a14="http://schemas.microsoft.com/office/drawing/2010/main">
                  <a14:imgLayer r:embed="rId27">
                    <a14:imgEffect>
                      <a14:artisticCutout/>
                    </a14:imgEffect>
                  </a14:imgLayer>
                </a14:imgProps>
              </a:ext>
            </a:extLst>
          </a:blip>
          <a:stretch>
            <a:fillRect/>
          </a:stretch>
        </p:blipFill>
        <p:spPr>
          <a:xfrm>
            <a:off x="7763562" y="3878882"/>
            <a:ext cx="718990" cy="280049"/>
          </a:xfrm>
          <a:prstGeom prst="rect">
            <a:avLst/>
          </a:prstGeom>
        </p:spPr>
      </p:pic>
      <p:pic>
        <p:nvPicPr>
          <p:cNvPr id="43" name="图片 42">
            <a:extLst>
              <a:ext uri="{FF2B5EF4-FFF2-40B4-BE49-F238E27FC236}">
                <a16:creationId xmlns="" xmlns:a16="http://schemas.microsoft.com/office/drawing/2014/main" id="{347517A8-6DD4-49BE-B665-B53275E6B2F1}"/>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t="17030" b="22943"/>
          <a:stretch/>
        </p:blipFill>
        <p:spPr>
          <a:xfrm>
            <a:off x="7423173" y="3319464"/>
            <a:ext cx="1293849" cy="465994"/>
          </a:xfrm>
          <a:prstGeom prst="rect">
            <a:avLst/>
          </a:prstGeom>
        </p:spPr>
      </p:pic>
      <p:pic>
        <p:nvPicPr>
          <p:cNvPr id="44" name="图片 43">
            <a:extLst>
              <a:ext uri="{FF2B5EF4-FFF2-40B4-BE49-F238E27FC236}">
                <a16:creationId xmlns="" xmlns:a16="http://schemas.microsoft.com/office/drawing/2014/main" id="{59D8B8E9-6BCE-4643-BD59-286531C06F5B}"/>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8513" t="32430" r="8609" b="31559"/>
          <a:stretch/>
        </p:blipFill>
        <p:spPr>
          <a:xfrm>
            <a:off x="6517562" y="3880366"/>
            <a:ext cx="1044308" cy="282245"/>
          </a:xfrm>
          <a:prstGeom prst="rect">
            <a:avLst/>
          </a:prstGeom>
        </p:spPr>
      </p:pic>
      <p:pic>
        <p:nvPicPr>
          <p:cNvPr id="45" name="Picture 2" descr="E:\ERICLAU Temp\2009\luzhou\800px-China_Telecom_logo.svg.png">
            <a:extLst>
              <a:ext uri="{FF2B5EF4-FFF2-40B4-BE49-F238E27FC236}">
                <a16:creationId xmlns="" xmlns:a16="http://schemas.microsoft.com/office/drawing/2014/main" id="{81602AB4-4B2D-4D86-809A-72740870C178}"/>
              </a:ext>
            </a:extLst>
          </p:cNvPr>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6596476" y="4364830"/>
            <a:ext cx="831845" cy="237669"/>
          </a:xfrm>
          <a:prstGeom prst="rect">
            <a:avLst/>
          </a:prstGeom>
          <a:noFill/>
          <a:ln w="9525">
            <a:noFill/>
            <a:miter lim="800000"/>
            <a:headEnd/>
            <a:tailEnd/>
          </a:ln>
        </p:spPr>
      </p:pic>
      <p:pic>
        <p:nvPicPr>
          <p:cNvPr id="46" name="Picture 4" descr="F:\ERICLAU Temp2\2011\cmdi\未标题-1.png">
            <a:extLst>
              <a:ext uri="{FF2B5EF4-FFF2-40B4-BE49-F238E27FC236}">
                <a16:creationId xmlns="" xmlns:a16="http://schemas.microsoft.com/office/drawing/2014/main" id="{5F08A7A4-BACC-4265-AC62-2F2DB3E5BB62}"/>
              </a:ext>
            </a:extLst>
          </p:cNvPr>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7561453" y="4376825"/>
            <a:ext cx="1035402" cy="280049"/>
          </a:xfrm>
          <a:prstGeom prst="rect">
            <a:avLst/>
          </a:prstGeom>
          <a:noFill/>
        </p:spPr>
      </p:pic>
      <p:pic>
        <p:nvPicPr>
          <p:cNvPr id="47" name="Picture 4" descr="E:\ERICLAU Temp\2012\信天\未标题-1.emf">
            <a:extLst>
              <a:ext uri="{FF2B5EF4-FFF2-40B4-BE49-F238E27FC236}">
                <a16:creationId xmlns="" xmlns:a16="http://schemas.microsoft.com/office/drawing/2014/main" id="{A6D37788-144F-43A5-983C-A0E99E190C90}"/>
              </a:ext>
            </a:extLst>
          </p:cNvPr>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6680380" y="4728625"/>
            <a:ext cx="734291" cy="401850"/>
          </a:xfrm>
          <a:prstGeom prst="rect">
            <a:avLst/>
          </a:prstGeom>
          <a:noFill/>
          <a:ln w="9525">
            <a:noFill/>
            <a:miter lim="800000"/>
            <a:headEnd/>
            <a:tailEnd/>
          </a:ln>
        </p:spPr>
      </p:pic>
      <p:sp>
        <p:nvSpPr>
          <p:cNvPr id="48" name="矩形 47">
            <a:extLst>
              <a:ext uri="{FF2B5EF4-FFF2-40B4-BE49-F238E27FC236}">
                <a16:creationId xmlns="" xmlns:a16="http://schemas.microsoft.com/office/drawing/2014/main" id="{8D07DA69-8FF5-4DB3-A809-8FD6B45DA861}"/>
              </a:ext>
            </a:extLst>
          </p:cNvPr>
          <p:cNvSpPr/>
          <p:nvPr/>
        </p:nvSpPr>
        <p:spPr>
          <a:xfrm>
            <a:off x="9166140" y="2693820"/>
            <a:ext cx="2443101" cy="3387666"/>
          </a:xfrm>
          <a:prstGeom prst="rect">
            <a:avLst/>
          </a:prstGeom>
          <a:solidFill>
            <a:srgbClr val="FFFFFF"/>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endParaRPr>
          </a:p>
        </p:txBody>
      </p:sp>
      <p:pic>
        <p:nvPicPr>
          <p:cNvPr id="50" name="图片 137">
            <a:extLst>
              <a:ext uri="{FF2B5EF4-FFF2-40B4-BE49-F238E27FC236}">
                <a16:creationId xmlns="" xmlns:a16="http://schemas.microsoft.com/office/drawing/2014/main" id="{6F5B08AC-31EA-4DAE-A071-685655FE68EA}"/>
              </a:ext>
            </a:extLst>
          </p:cNvPr>
          <p:cNvPicPr>
            <a:picLocks noChangeAspect="1"/>
          </p:cNvPicPr>
          <p:nvPr/>
        </p:nvPicPr>
        <p:blipFill rotWithShape="1">
          <a:blip r:embed="rId33" cstate="print"/>
          <a:srcRect t="12971" b="12411"/>
          <a:stretch/>
        </p:blipFill>
        <p:spPr>
          <a:xfrm>
            <a:off x="9243726" y="4757708"/>
            <a:ext cx="863392" cy="339550"/>
          </a:xfrm>
          <a:prstGeom prst="rect">
            <a:avLst/>
          </a:prstGeom>
        </p:spPr>
      </p:pic>
      <p:pic>
        <p:nvPicPr>
          <p:cNvPr id="52" name="图片 10" descr="卡通人物&#10;&#10;描述已自动生成">
            <a:extLst>
              <a:ext uri="{FF2B5EF4-FFF2-40B4-BE49-F238E27FC236}">
                <a16:creationId xmlns="" xmlns:a16="http://schemas.microsoft.com/office/drawing/2014/main" id="{CE90E5E2-55BB-47E6-8C20-FFB8F093BBA1}"/>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t="20122" b="23190"/>
          <a:stretch/>
        </p:blipFill>
        <p:spPr>
          <a:xfrm>
            <a:off x="9189804" y="3236039"/>
            <a:ext cx="892991" cy="379667"/>
          </a:xfrm>
          <a:prstGeom prst="rect">
            <a:avLst/>
          </a:prstGeom>
        </p:spPr>
      </p:pic>
      <p:pic>
        <p:nvPicPr>
          <p:cNvPr id="53" name="图片 8">
            <a:extLst>
              <a:ext uri="{FF2B5EF4-FFF2-40B4-BE49-F238E27FC236}">
                <a16:creationId xmlns="" xmlns:a16="http://schemas.microsoft.com/office/drawing/2014/main" id="{98E2DD0B-8A9A-4BC0-B020-44A3A40B70F9}"/>
              </a:ext>
            </a:extLst>
          </p:cNvPr>
          <p:cNvPicPr>
            <a:picLocks noChangeAspect="1"/>
          </p:cNvPicPr>
          <p:nvPr/>
        </p:nvPicPr>
        <p:blipFill rotWithShape="1">
          <a:blip r:embed="rId35" cstate="print">
            <a:extLst>
              <a:ext uri="{28A0092B-C50C-407E-A947-70E740481C1C}">
                <a14:useLocalDpi xmlns:a14="http://schemas.microsoft.com/office/drawing/2010/main" val="0"/>
              </a:ext>
            </a:extLst>
          </a:blip>
          <a:srcRect t="21963" b="31098"/>
          <a:stretch/>
        </p:blipFill>
        <p:spPr>
          <a:xfrm>
            <a:off x="9198957" y="3726751"/>
            <a:ext cx="832356" cy="413583"/>
          </a:xfrm>
          <a:prstGeom prst="rect">
            <a:avLst/>
          </a:prstGeom>
        </p:spPr>
      </p:pic>
      <p:pic>
        <p:nvPicPr>
          <p:cNvPr id="55" name="图片 54">
            <a:extLst>
              <a:ext uri="{FF2B5EF4-FFF2-40B4-BE49-F238E27FC236}">
                <a16:creationId xmlns="" xmlns:a16="http://schemas.microsoft.com/office/drawing/2014/main" id="{92A06479-B419-4318-8E33-82DBF14399EA}"/>
              </a:ext>
            </a:extLst>
          </p:cNvPr>
          <p:cNvPicPr>
            <a:picLocks noChangeAspect="1"/>
          </p:cNvPicPr>
          <p:nvPr/>
        </p:nvPicPr>
        <p:blipFill rotWithShape="1">
          <a:blip r:embed="rId36" cstate="print">
            <a:extLst>
              <a:ext uri="{28A0092B-C50C-407E-A947-70E740481C1C}">
                <a14:useLocalDpi xmlns:a14="http://schemas.microsoft.com/office/drawing/2010/main" val="0"/>
              </a:ext>
            </a:extLst>
          </a:blip>
          <a:srcRect/>
          <a:stretch/>
        </p:blipFill>
        <p:spPr>
          <a:xfrm>
            <a:off x="10291220" y="4758825"/>
            <a:ext cx="895828" cy="299369"/>
          </a:xfrm>
          <a:prstGeom prst="rect">
            <a:avLst/>
          </a:prstGeom>
        </p:spPr>
      </p:pic>
      <p:pic>
        <p:nvPicPr>
          <p:cNvPr id="56" name="图片 55">
            <a:extLst>
              <a:ext uri="{FF2B5EF4-FFF2-40B4-BE49-F238E27FC236}">
                <a16:creationId xmlns="" xmlns:a16="http://schemas.microsoft.com/office/drawing/2014/main" id="{FF64E4B3-15DB-4288-8290-E1F38776ED11}"/>
              </a:ext>
            </a:extLst>
          </p:cNvPr>
          <p:cNvPicPr>
            <a:picLocks noChangeAspect="1"/>
          </p:cNvPicPr>
          <p:nvPr/>
        </p:nvPicPr>
        <p:blipFill rotWithShape="1">
          <a:blip r:embed="rId37" cstate="print">
            <a:extLst>
              <a:ext uri="{28A0092B-C50C-407E-A947-70E740481C1C}">
                <a14:useLocalDpi xmlns:a14="http://schemas.microsoft.com/office/drawing/2010/main" val="0"/>
              </a:ext>
            </a:extLst>
          </a:blip>
          <a:srcRect t="5222"/>
          <a:stretch/>
        </p:blipFill>
        <p:spPr>
          <a:xfrm>
            <a:off x="9250118" y="5236196"/>
            <a:ext cx="1058011" cy="214342"/>
          </a:xfrm>
          <a:prstGeom prst="rect">
            <a:avLst/>
          </a:prstGeom>
        </p:spPr>
      </p:pic>
      <p:pic>
        <p:nvPicPr>
          <p:cNvPr id="57" name="图片 56">
            <a:extLst>
              <a:ext uri="{FF2B5EF4-FFF2-40B4-BE49-F238E27FC236}">
                <a16:creationId xmlns="" xmlns:a16="http://schemas.microsoft.com/office/drawing/2014/main" id="{D37DEA6C-A7AC-48B9-A4A7-392C6E0B5724}"/>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9261266" y="2805669"/>
            <a:ext cx="1297764" cy="405552"/>
          </a:xfrm>
          <a:prstGeom prst="rect">
            <a:avLst/>
          </a:prstGeom>
        </p:spPr>
      </p:pic>
      <p:pic>
        <p:nvPicPr>
          <p:cNvPr id="58" name="图片 57">
            <a:extLst>
              <a:ext uri="{FF2B5EF4-FFF2-40B4-BE49-F238E27FC236}">
                <a16:creationId xmlns="" xmlns:a16="http://schemas.microsoft.com/office/drawing/2014/main" id="{E7416011-02DA-49AC-B7A4-5170B7D0D231}"/>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l="6954" t="26365" r="5322" b="25635"/>
          <a:stretch/>
        </p:blipFill>
        <p:spPr>
          <a:xfrm>
            <a:off x="10073517" y="3843369"/>
            <a:ext cx="1194016" cy="326664"/>
          </a:xfrm>
          <a:prstGeom prst="rect">
            <a:avLst/>
          </a:prstGeom>
        </p:spPr>
      </p:pic>
      <p:pic>
        <p:nvPicPr>
          <p:cNvPr id="59" name="图片 58">
            <a:extLst>
              <a:ext uri="{FF2B5EF4-FFF2-40B4-BE49-F238E27FC236}">
                <a16:creationId xmlns="" xmlns:a16="http://schemas.microsoft.com/office/drawing/2014/main" id="{55F380AA-4B59-4941-A509-363D8B11AC52}"/>
              </a:ext>
            </a:extLst>
          </p:cNvPr>
          <p:cNvPicPr>
            <a:picLocks noChangeAspect="1"/>
          </p:cNvPicPr>
          <p:nvPr/>
        </p:nvPicPr>
        <p:blipFill rotWithShape="1">
          <a:blip r:embed="rId40" cstate="print">
            <a:extLst>
              <a:ext uri="{28A0092B-C50C-407E-A947-70E740481C1C}">
                <a14:useLocalDpi xmlns:a14="http://schemas.microsoft.com/office/drawing/2010/main" val="0"/>
              </a:ext>
            </a:extLst>
          </a:blip>
          <a:srcRect l="497" t="25136" r="-497" b="28685"/>
          <a:stretch/>
        </p:blipFill>
        <p:spPr>
          <a:xfrm>
            <a:off x="10549350" y="4310296"/>
            <a:ext cx="596414" cy="275420"/>
          </a:xfrm>
          <a:prstGeom prst="rect">
            <a:avLst/>
          </a:prstGeom>
        </p:spPr>
      </p:pic>
      <p:pic>
        <p:nvPicPr>
          <p:cNvPr id="60" name="图片 59">
            <a:extLst>
              <a:ext uri="{FF2B5EF4-FFF2-40B4-BE49-F238E27FC236}">
                <a16:creationId xmlns="" xmlns:a16="http://schemas.microsoft.com/office/drawing/2014/main" id="{CC6D4137-1D93-4AC1-9A7F-7DD1F3606ABC}"/>
              </a:ext>
            </a:extLst>
          </p:cNvPr>
          <p:cNvPicPr>
            <a:picLocks noChangeAspect="1"/>
          </p:cNvPicPr>
          <p:nvPr/>
        </p:nvPicPr>
        <p:blipFill rotWithShape="1">
          <a:blip r:embed="rId41" cstate="print">
            <a:extLst>
              <a:ext uri="{28A0092B-C50C-407E-A947-70E740481C1C}">
                <a14:useLocalDpi xmlns:a14="http://schemas.microsoft.com/office/drawing/2010/main" val="0"/>
              </a:ext>
            </a:extLst>
          </a:blip>
          <a:srcRect l="26330" t="19520" r="26314" b="17918"/>
          <a:stretch/>
        </p:blipFill>
        <p:spPr>
          <a:xfrm>
            <a:off x="10179672" y="3192278"/>
            <a:ext cx="425438" cy="562041"/>
          </a:xfrm>
          <a:prstGeom prst="rect">
            <a:avLst/>
          </a:prstGeom>
        </p:spPr>
      </p:pic>
      <p:sp>
        <p:nvSpPr>
          <p:cNvPr id="61" name="矩形: 圆角 60">
            <a:extLst>
              <a:ext uri="{FF2B5EF4-FFF2-40B4-BE49-F238E27FC236}">
                <a16:creationId xmlns="" xmlns:a16="http://schemas.microsoft.com/office/drawing/2014/main" id="{E16C9836-D953-40F9-BBA6-B5E35BE3BA31}"/>
              </a:ext>
            </a:extLst>
          </p:cNvPr>
          <p:cNvSpPr/>
          <p:nvPr/>
        </p:nvSpPr>
        <p:spPr>
          <a:xfrm>
            <a:off x="3897206" y="1943237"/>
            <a:ext cx="1939945" cy="478993"/>
          </a:xfrm>
          <a:prstGeom prst="roundRect">
            <a:avLst/>
          </a:prstGeom>
          <a:solidFill>
            <a:srgbClr val="017260"/>
          </a:solidFill>
          <a:ln w="12700" cap="rnd">
            <a:noFill/>
            <a:prstDash val="solid"/>
            <a:round/>
            <a:headEnd/>
            <a:tailEnd/>
          </a:ln>
          <a:effectLst>
            <a:outerShdw blurRad="254000" dist="127000" algn="ctr" rotWithShape="0">
              <a:srgbClr val="01726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endParaRPr>
          </a:p>
        </p:txBody>
      </p:sp>
      <p:sp>
        <p:nvSpPr>
          <p:cNvPr id="62" name="文本框 61">
            <a:extLst>
              <a:ext uri="{FF2B5EF4-FFF2-40B4-BE49-F238E27FC236}">
                <a16:creationId xmlns="" xmlns:a16="http://schemas.microsoft.com/office/drawing/2014/main" id="{60D0F23A-25BD-49CC-892A-227D2FD352D4}"/>
              </a:ext>
            </a:extLst>
          </p:cNvPr>
          <p:cNvSpPr txBox="1"/>
          <p:nvPr/>
        </p:nvSpPr>
        <p:spPr>
          <a:xfrm>
            <a:off x="3867053" y="1998067"/>
            <a:ext cx="2000250" cy="369332"/>
          </a:xfrm>
          <a:prstGeom prst="rect">
            <a:avLst/>
          </a:prstGeom>
          <a:noFill/>
        </p:spPr>
        <p:txBody>
          <a:bodyPr wrap="squar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国产生态</a:t>
            </a:r>
          </a:p>
        </p:txBody>
      </p:sp>
      <p:sp>
        <p:nvSpPr>
          <p:cNvPr id="63" name="矩形: 圆角 62">
            <a:extLst>
              <a:ext uri="{FF2B5EF4-FFF2-40B4-BE49-F238E27FC236}">
                <a16:creationId xmlns="" xmlns:a16="http://schemas.microsoft.com/office/drawing/2014/main" id="{80299E83-8A82-4B6C-ABE0-9A90DE3E80DE}"/>
              </a:ext>
            </a:extLst>
          </p:cNvPr>
          <p:cNvSpPr/>
          <p:nvPr/>
        </p:nvSpPr>
        <p:spPr>
          <a:xfrm>
            <a:off x="6657462" y="1943237"/>
            <a:ext cx="1939945" cy="478993"/>
          </a:xfrm>
          <a:prstGeom prst="roundRect">
            <a:avLst/>
          </a:prstGeom>
          <a:solidFill>
            <a:srgbClr val="017260"/>
          </a:solidFill>
          <a:ln w="12700" cap="rnd">
            <a:noFill/>
            <a:prstDash val="solid"/>
            <a:round/>
            <a:headEnd/>
            <a:tailEnd/>
          </a:ln>
          <a:effectLst>
            <a:outerShdw blurRad="254000" dist="127000" algn="ctr" rotWithShape="0">
              <a:srgbClr val="01726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endParaRPr>
          </a:p>
        </p:txBody>
      </p:sp>
      <p:sp>
        <p:nvSpPr>
          <p:cNvPr id="64" name="文本框 63">
            <a:extLst>
              <a:ext uri="{FF2B5EF4-FFF2-40B4-BE49-F238E27FC236}">
                <a16:creationId xmlns="" xmlns:a16="http://schemas.microsoft.com/office/drawing/2014/main" id="{2BBE832E-3864-4B43-99F7-DA1CF1F25586}"/>
              </a:ext>
            </a:extLst>
          </p:cNvPr>
          <p:cNvSpPr txBox="1"/>
          <p:nvPr/>
        </p:nvSpPr>
        <p:spPr>
          <a:xfrm>
            <a:off x="6627309" y="1998067"/>
            <a:ext cx="2000250" cy="369332"/>
          </a:xfrm>
          <a:prstGeom prst="rect">
            <a:avLst/>
          </a:prstGeom>
          <a:noFill/>
        </p:spPr>
        <p:txBody>
          <a:bodyPr wrap="squar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云生态</a:t>
            </a:r>
          </a:p>
        </p:txBody>
      </p:sp>
      <p:sp>
        <p:nvSpPr>
          <p:cNvPr id="65" name="矩形: 圆角 64">
            <a:extLst>
              <a:ext uri="{FF2B5EF4-FFF2-40B4-BE49-F238E27FC236}">
                <a16:creationId xmlns="" xmlns:a16="http://schemas.microsoft.com/office/drawing/2014/main" id="{42D9F436-2A33-4F4B-A662-5AAFC22E94CE}"/>
              </a:ext>
            </a:extLst>
          </p:cNvPr>
          <p:cNvSpPr/>
          <p:nvPr/>
        </p:nvSpPr>
        <p:spPr>
          <a:xfrm>
            <a:off x="9417718" y="1943237"/>
            <a:ext cx="1939945" cy="478993"/>
          </a:xfrm>
          <a:prstGeom prst="roundRect">
            <a:avLst/>
          </a:prstGeom>
          <a:solidFill>
            <a:srgbClr val="017260"/>
          </a:solidFill>
          <a:ln w="12700" cap="rnd">
            <a:noFill/>
            <a:prstDash val="solid"/>
            <a:round/>
            <a:headEnd/>
            <a:tailEnd/>
          </a:ln>
          <a:effectLst>
            <a:outerShdw blurRad="254000" dist="127000" algn="ctr" rotWithShape="0">
              <a:srgbClr val="01726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endParaRPr>
          </a:p>
        </p:txBody>
      </p:sp>
      <p:sp>
        <p:nvSpPr>
          <p:cNvPr id="66" name="文本框 65">
            <a:extLst>
              <a:ext uri="{FF2B5EF4-FFF2-40B4-BE49-F238E27FC236}">
                <a16:creationId xmlns="" xmlns:a16="http://schemas.microsoft.com/office/drawing/2014/main" id="{EC4A0FEB-5323-44A3-B7B4-40EAC57AD35C}"/>
              </a:ext>
            </a:extLst>
          </p:cNvPr>
          <p:cNvSpPr txBox="1"/>
          <p:nvPr/>
        </p:nvSpPr>
        <p:spPr>
          <a:xfrm>
            <a:off x="9387565" y="1998067"/>
            <a:ext cx="2000250" cy="369332"/>
          </a:xfrm>
          <a:prstGeom prst="rect">
            <a:avLst/>
          </a:prstGeom>
          <a:noFill/>
        </p:spPr>
        <p:txBody>
          <a:bodyPr wrap="squar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信创生态</a:t>
            </a:r>
          </a:p>
        </p:txBody>
      </p:sp>
      <p:sp>
        <p:nvSpPr>
          <p:cNvPr id="72" name="文本框 71">
            <a:extLst>
              <a:ext uri="{FF2B5EF4-FFF2-40B4-BE49-F238E27FC236}">
                <a16:creationId xmlns="" xmlns:a16="http://schemas.microsoft.com/office/drawing/2014/main" id="{8F335D3D-1B29-4BFE-B272-34E3F6705FD2}"/>
              </a:ext>
            </a:extLst>
          </p:cNvPr>
          <p:cNvSpPr txBox="1"/>
          <p:nvPr/>
        </p:nvSpPr>
        <p:spPr>
          <a:xfrm>
            <a:off x="2639438" y="236971"/>
            <a:ext cx="6913124" cy="646331"/>
          </a:xfrm>
          <a:prstGeom prst="rect">
            <a:avLst/>
          </a:prstGeom>
          <a:noFill/>
        </p:spPr>
        <p:txBody>
          <a:bodyPr vert="horz" wrap="square">
            <a:spAutoFit/>
          </a:bodyPr>
          <a:lstStyle/>
          <a:p>
            <a:pPr algn="ctr"/>
            <a:r>
              <a:rPr lang="zh-CN" altLang="en-US" sz="3600" b="1" spc="600" dirty="0">
                <a:solidFill>
                  <a:schemeClr val="tx1">
                    <a:lumMod val="75000"/>
                    <a:lumOff val="25000"/>
                  </a:schemeClr>
                </a:solidFill>
                <a:latin typeface="微软雅黑" panose="020B0503020204020204" pitchFamily="34" charset="-122"/>
                <a:ea typeface="微软雅黑" panose="020B0503020204020204" pitchFamily="34" charset="-122"/>
              </a:rPr>
              <a:t>广泛的生态合作伙伴</a:t>
            </a:r>
          </a:p>
        </p:txBody>
      </p:sp>
      <p:sp>
        <p:nvSpPr>
          <p:cNvPr id="73" name="文本框 72">
            <a:extLst>
              <a:ext uri="{FF2B5EF4-FFF2-40B4-BE49-F238E27FC236}">
                <a16:creationId xmlns="" xmlns:a16="http://schemas.microsoft.com/office/drawing/2014/main" id="{0D156207-1FB2-4EA7-9BC8-5BFC50A84BB6}"/>
              </a:ext>
            </a:extLst>
          </p:cNvPr>
          <p:cNvSpPr txBox="1"/>
          <p:nvPr/>
        </p:nvSpPr>
        <p:spPr>
          <a:xfrm>
            <a:off x="4116361" y="806977"/>
            <a:ext cx="3959278" cy="400110"/>
          </a:xfrm>
          <a:prstGeom prst="rect">
            <a:avLst/>
          </a:prstGeom>
          <a:noFill/>
        </p:spPr>
        <p:txBody>
          <a:bodyPr vert="horz" wrap="square">
            <a:spAutoFit/>
          </a:bodyPr>
          <a:lstStyle/>
          <a:p>
            <a:pPr algn="ctr"/>
            <a:r>
              <a:rPr lang="en-US" altLang="zh-CN" sz="2000" dirty="0" smtClean="0">
                <a:solidFill>
                  <a:schemeClr val="bg1">
                    <a:lumMod val="50000"/>
                  </a:schemeClr>
                </a:solidFill>
              </a:rPr>
              <a:t>PARTNER ECOSYSTEM</a:t>
            </a:r>
            <a:endParaRPr lang="en-US" altLang="zh-CN" sz="2000" dirty="0">
              <a:solidFill>
                <a:schemeClr val="bg1">
                  <a:lumMod val="50000"/>
                </a:schemeClr>
              </a:solidFill>
            </a:endParaRPr>
          </a:p>
        </p:txBody>
      </p:sp>
      <p:cxnSp>
        <p:nvCxnSpPr>
          <p:cNvPr id="74" name="直接连接符 73">
            <a:extLst>
              <a:ext uri="{FF2B5EF4-FFF2-40B4-BE49-F238E27FC236}">
                <a16:creationId xmlns="" xmlns:a16="http://schemas.microsoft.com/office/drawing/2014/main" id="{F8E68C7E-98B3-4E50-B893-FE99F7D9999A}"/>
              </a:ext>
            </a:extLst>
          </p:cNvPr>
          <p:cNvCxnSpPr>
            <a:cxnSpLocks/>
          </p:cNvCxnSpPr>
          <p:nvPr/>
        </p:nvCxnSpPr>
        <p:spPr>
          <a:xfrm>
            <a:off x="5725822" y="1248907"/>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pic>
        <p:nvPicPr>
          <p:cNvPr id="67" name="Picture 6" descr="http://image.ynet.cn/2019/08/07/3cf3b7a2c9cc4b6ec17537ef2783183b.jpg"/>
          <p:cNvPicPr>
            <a:picLocks noChangeAspect="1" noChangeArrowheads="1"/>
          </p:cNvPicPr>
          <p:nvPr/>
        </p:nvPicPr>
        <p:blipFill rotWithShape="1">
          <a:blip r:embed="rId42">
            <a:extLst>
              <a:ext uri="{28A0092B-C50C-407E-A947-70E740481C1C}">
                <a14:useLocalDpi xmlns:a14="http://schemas.microsoft.com/office/drawing/2010/main" val="0"/>
              </a:ext>
            </a:extLst>
          </a:blip>
          <a:srcRect l="55839" t="43381" r="23643" b="43415"/>
          <a:stretch>
            <a:fillRect/>
          </a:stretch>
        </p:blipFill>
        <p:spPr bwMode="auto">
          <a:xfrm>
            <a:off x="10696930" y="2901519"/>
            <a:ext cx="611218" cy="218692"/>
          </a:xfrm>
          <a:prstGeom prst="rect">
            <a:avLst/>
          </a:prstGeom>
          <a:noFill/>
          <a:extLst>
            <a:ext uri="{909E8E84-426E-40DD-AFC4-6F175D3DCCD1}">
              <a14:hiddenFill xmlns:a14="http://schemas.microsoft.com/office/drawing/2010/main">
                <a:solidFill>
                  <a:srgbClr val="FFFFFF"/>
                </a:solidFill>
              </a14:hiddenFill>
            </a:ext>
          </a:extLst>
        </p:spPr>
      </p:pic>
      <p:pic>
        <p:nvPicPr>
          <p:cNvPr id="68" name="图片 67"/>
          <p:cNvPicPr>
            <a:picLocks noChangeAspect="1"/>
          </p:cNvPicPr>
          <p:nvPr/>
        </p:nvPicPr>
        <p:blipFill rotWithShape="1">
          <a:blip r:embed="rId43"/>
          <a:srcRect r="41267"/>
          <a:stretch>
            <a:fillRect/>
          </a:stretch>
        </p:blipFill>
        <p:spPr>
          <a:xfrm>
            <a:off x="10632546" y="3202143"/>
            <a:ext cx="793581" cy="500963"/>
          </a:xfrm>
          <a:prstGeom prst="rect">
            <a:avLst/>
          </a:prstGeom>
        </p:spPr>
      </p:pic>
      <p:pic>
        <p:nvPicPr>
          <p:cNvPr id="69" name="Picture 2" descr="https://ss0.bdstatic.com/70cFvHSh_Q1YnxGkpoWK1HF6hhy/it/u=1027812125,2022301255&amp;fm=26&amp;gp=0.jpg"/>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0526810" y="5202247"/>
            <a:ext cx="861005" cy="313238"/>
          </a:xfrm>
          <a:prstGeom prst="rect">
            <a:avLst/>
          </a:prstGeom>
          <a:noFill/>
          <a:extLst>
            <a:ext uri="{909E8E84-426E-40DD-AFC4-6F175D3DCCD1}">
              <a14:hiddenFill xmlns:a14="http://schemas.microsoft.com/office/drawing/2010/main">
                <a:solidFill>
                  <a:srgbClr val="FFFFFF"/>
                </a:solidFill>
              </a14:hiddenFill>
            </a:ext>
          </a:extLst>
        </p:spPr>
      </p:pic>
      <p:pic>
        <p:nvPicPr>
          <p:cNvPr id="70" name="图片 69"/>
          <p:cNvPicPr>
            <a:picLocks noChangeAspect="1"/>
          </p:cNvPicPr>
          <p:nvPr/>
        </p:nvPicPr>
        <p:blipFill rotWithShape="1">
          <a:blip r:embed="rId45"/>
          <a:srcRect l="16769" t="17548" r="15620" b="26708"/>
          <a:stretch>
            <a:fillRect/>
          </a:stretch>
        </p:blipFill>
        <p:spPr>
          <a:xfrm>
            <a:off x="9243726" y="5638046"/>
            <a:ext cx="521636" cy="269493"/>
          </a:xfrm>
          <a:prstGeom prst="rect">
            <a:avLst/>
          </a:prstGeom>
        </p:spPr>
      </p:pic>
      <p:pic>
        <p:nvPicPr>
          <p:cNvPr id="71" name="图片 70" descr="图片包含 游戏机, 衬衫&#10;&#10;描述已自动生成"/>
          <p:cNvPicPr>
            <a:picLocks noChangeAspect="1"/>
          </p:cNvPicPr>
          <p:nvPr>
            <p:custDataLst>
              <p:tags r:id="rId1"/>
            </p:custDataLst>
          </p:nvPr>
        </p:nvPicPr>
        <p:blipFill rotWithShape="1">
          <a:blip r:embed="rId46" cstate="print">
            <a:extLst>
              <a:ext uri="{28A0092B-C50C-407E-A947-70E740481C1C}">
                <a14:useLocalDpi xmlns:a14="http://schemas.microsoft.com/office/drawing/2010/main" val="0"/>
              </a:ext>
            </a:extLst>
          </a:blip>
          <a:srcRect t="21964" b="19069"/>
          <a:stretch>
            <a:fillRect/>
          </a:stretch>
        </p:blipFill>
        <p:spPr>
          <a:xfrm>
            <a:off x="9811742" y="5535147"/>
            <a:ext cx="656459" cy="387093"/>
          </a:xfrm>
          <a:prstGeom prst="rect">
            <a:avLst/>
          </a:prstGeom>
        </p:spPr>
      </p:pic>
      <p:pic>
        <p:nvPicPr>
          <p:cNvPr id="75" name="图片 74"/>
          <p:cNvPicPr>
            <a:picLocks noChangeAspect="1"/>
          </p:cNvPicPr>
          <p:nvPr/>
        </p:nvPicPr>
        <p:blipFill>
          <a:blip r:embed="rId47"/>
          <a:stretch>
            <a:fillRect/>
          </a:stretch>
        </p:blipFill>
        <p:spPr>
          <a:xfrm>
            <a:off x="10568047" y="5704222"/>
            <a:ext cx="891540" cy="133350"/>
          </a:xfrm>
          <a:prstGeom prst="rect">
            <a:avLst/>
          </a:prstGeom>
        </p:spPr>
      </p:pic>
      <p:pic>
        <p:nvPicPr>
          <p:cNvPr id="76" name="图片 75"/>
          <p:cNvPicPr>
            <a:picLocks noChangeAspect="1"/>
          </p:cNvPicPr>
          <p:nvPr/>
        </p:nvPicPr>
        <p:blipFill>
          <a:blip r:embed="rId48"/>
          <a:stretch>
            <a:fillRect/>
          </a:stretch>
        </p:blipFill>
        <p:spPr>
          <a:xfrm>
            <a:off x="9326050" y="4454465"/>
            <a:ext cx="906145" cy="222885"/>
          </a:xfrm>
          <a:prstGeom prst="rect">
            <a:avLst/>
          </a:prstGeom>
        </p:spPr>
      </p:pic>
      <p:pic>
        <p:nvPicPr>
          <p:cNvPr id="3" name="图片 2"/>
          <p:cNvPicPr>
            <a:picLocks noChangeAspect="1"/>
          </p:cNvPicPr>
          <p:nvPr/>
        </p:nvPicPr>
        <p:blipFill>
          <a:blip r:embed="rId49"/>
          <a:stretch>
            <a:fillRect/>
          </a:stretch>
        </p:blipFill>
        <p:spPr>
          <a:xfrm>
            <a:off x="7603031" y="4764105"/>
            <a:ext cx="945215" cy="321900"/>
          </a:xfrm>
          <a:prstGeom prst="rect">
            <a:avLst/>
          </a:prstGeom>
        </p:spPr>
      </p:pic>
      <p:pic>
        <p:nvPicPr>
          <p:cNvPr id="4" name="图片 3"/>
          <p:cNvPicPr>
            <a:picLocks noChangeAspect="1"/>
          </p:cNvPicPr>
          <p:nvPr/>
        </p:nvPicPr>
        <p:blipFill>
          <a:blip r:embed="rId50"/>
          <a:stretch>
            <a:fillRect/>
          </a:stretch>
        </p:blipFill>
        <p:spPr>
          <a:xfrm>
            <a:off x="6569378" y="5259961"/>
            <a:ext cx="1277618" cy="255524"/>
          </a:xfrm>
          <a:prstGeom prst="rect">
            <a:avLst/>
          </a:prstGeom>
        </p:spPr>
      </p:pic>
      <p:pic>
        <p:nvPicPr>
          <p:cNvPr id="5" name="图片 4"/>
          <p:cNvPicPr>
            <a:picLocks noChangeAspect="1"/>
          </p:cNvPicPr>
          <p:nvPr/>
        </p:nvPicPr>
        <p:blipFill>
          <a:blip r:embed="rId51"/>
          <a:stretch>
            <a:fillRect/>
          </a:stretch>
        </p:blipFill>
        <p:spPr>
          <a:xfrm>
            <a:off x="7778593" y="5377460"/>
            <a:ext cx="717635" cy="452766"/>
          </a:xfrm>
          <a:prstGeom prst="rect">
            <a:avLst/>
          </a:prstGeom>
        </p:spPr>
      </p:pic>
      <p:pic>
        <p:nvPicPr>
          <p:cNvPr id="6" name="图片 5"/>
          <p:cNvPicPr>
            <a:picLocks noChangeAspect="1"/>
          </p:cNvPicPr>
          <p:nvPr/>
        </p:nvPicPr>
        <p:blipFill>
          <a:blip r:embed="rId52"/>
          <a:stretch>
            <a:fillRect/>
          </a:stretch>
        </p:blipFill>
        <p:spPr>
          <a:xfrm>
            <a:off x="6768884" y="5570967"/>
            <a:ext cx="868373" cy="324625"/>
          </a:xfrm>
          <a:prstGeom prst="rect">
            <a:avLst/>
          </a:prstGeom>
        </p:spPr>
      </p:pic>
      <p:pic>
        <p:nvPicPr>
          <p:cNvPr id="77" name="图片 76"/>
          <p:cNvPicPr>
            <a:picLocks noChangeAspect="1"/>
          </p:cNvPicPr>
          <p:nvPr>
            <p:custDataLst>
              <p:tags r:id="rId2"/>
            </p:custDataLst>
          </p:nvPr>
        </p:nvPicPr>
        <p:blipFill>
          <a:blip r:embed="rId53" cstate="print">
            <a:extLst>
              <a:ext uri="{28A0092B-C50C-407E-A947-70E740481C1C}">
                <a14:useLocalDpi xmlns:a14="http://schemas.microsoft.com/office/drawing/2010/main" val="0"/>
              </a:ext>
            </a:extLst>
          </a:blip>
          <a:stretch>
            <a:fillRect/>
          </a:stretch>
        </p:blipFill>
        <p:spPr>
          <a:xfrm>
            <a:off x="9297432" y="4197994"/>
            <a:ext cx="1001558" cy="208963"/>
          </a:xfrm>
          <a:prstGeom prst="rect">
            <a:avLst/>
          </a:prstGeom>
        </p:spPr>
      </p:pic>
      <p:pic>
        <p:nvPicPr>
          <p:cNvPr id="2" name="图片 1"/>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7053908" y="3046668"/>
            <a:ext cx="1015090" cy="310652"/>
          </a:xfrm>
          <a:prstGeom prst="rect">
            <a:avLst/>
          </a:prstGeom>
        </p:spPr>
      </p:pic>
    </p:spTree>
    <p:extLst>
      <p:ext uri="{BB962C8B-B14F-4D97-AF65-F5344CB8AC3E}">
        <p14:creationId xmlns:p14="http://schemas.microsoft.com/office/powerpoint/2010/main" val="6009379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xmlns="" id="{E4711481-C23F-424E-BF0C-6E6196FE6204}"/>
              </a:ext>
            </a:extLst>
          </p:cNvPr>
          <p:cNvSpPr txBox="1"/>
          <p:nvPr/>
        </p:nvSpPr>
        <p:spPr>
          <a:xfrm>
            <a:off x="3957520" y="236971"/>
            <a:ext cx="4424441" cy="646331"/>
          </a:xfrm>
          <a:prstGeom prst="rect">
            <a:avLst/>
          </a:prstGeom>
          <a:noFill/>
        </p:spPr>
        <p:txBody>
          <a:bodyPr vert="horz" wrap="square">
            <a:spAutoFit/>
          </a:bodyPr>
          <a:lstStyle>
            <a:defPPr>
              <a:defRPr lang="zh-CN"/>
            </a:defPPr>
            <a:lvl1pPr algn="ctr">
              <a:defRPr sz="3600" b="1" spc="6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t>客户</a:t>
            </a:r>
          </a:p>
        </p:txBody>
      </p:sp>
      <p:sp>
        <p:nvSpPr>
          <p:cNvPr id="8" name="文本框 7">
            <a:extLst>
              <a:ext uri="{FF2B5EF4-FFF2-40B4-BE49-F238E27FC236}">
                <a16:creationId xmlns:a16="http://schemas.microsoft.com/office/drawing/2014/main" xmlns="" id="{ABA8C027-E5A8-452A-B024-9206BC4357DE}"/>
              </a:ext>
            </a:extLst>
          </p:cNvPr>
          <p:cNvSpPr txBox="1"/>
          <p:nvPr/>
        </p:nvSpPr>
        <p:spPr>
          <a:xfrm>
            <a:off x="4116361" y="806977"/>
            <a:ext cx="3959278" cy="400110"/>
          </a:xfrm>
          <a:prstGeom prst="rect">
            <a:avLst/>
          </a:prstGeom>
          <a:noFill/>
        </p:spPr>
        <p:txBody>
          <a:bodyPr vert="horz" wrap="square">
            <a:spAutoFit/>
          </a:bodyPr>
          <a:lstStyle>
            <a:defPPr>
              <a:defRPr lang="zh-CN"/>
            </a:defPPr>
            <a:lvl1pPr algn="ctr">
              <a:defRPr sz="2000">
                <a:solidFill>
                  <a:schemeClr val="bg1">
                    <a:lumMod val="50000"/>
                  </a:schemeClr>
                </a:solidFill>
              </a:defRPr>
            </a:lvl1pPr>
          </a:lstStyle>
          <a:p>
            <a:r>
              <a:rPr lang="en-US" altLang="zh-CN" dirty="0" smtClean="0"/>
              <a:t>CUSTOMERS</a:t>
            </a:r>
            <a:endParaRPr lang="en-US" altLang="zh-CN" dirty="0"/>
          </a:p>
        </p:txBody>
      </p:sp>
      <p:sp>
        <p:nvSpPr>
          <p:cNvPr id="10" name="矩形 9">
            <a:extLst>
              <a:ext uri="{FF2B5EF4-FFF2-40B4-BE49-F238E27FC236}">
                <a16:creationId xmlns:a16="http://schemas.microsoft.com/office/drawing/2014/main" xmlns="" id="{ADA05DA2-38C8-44EF-BE7F-EEE1EFA7FB75}"/>
              </a:ext>
            </a:extLst>
          </p:cNvPr>
          <p:cNvSpPr/>
          <p:nvPr/>
        </p:nvSpPr>
        <p:spPr>
          <a:xfrm>
            <a:off x="885372" y="2701077"/>
            <a:ext cx="2443101" cy="3387600"/>
          </a:xfrm>
          <a:prstGeom prst="rect">
            <a:avLst/>
          </a:prstGeom>
          <a:solidFill>
            <a:srgbClr val="FFFFFF"/>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endParaRPr>
          </a:p>
        </p:txBody>
      </p:sp>
      <p:sp>
        <p:nvSpPr>
          <p:cNvPr id="24" name="矩形 23">
            <a:extLst>
              <a:ext uri="{FF2B5EF4-FFF2-40B4-BE49-F238E27FC236}">
                <a16:creationId xmlns:a16="http://schemas.microsoft.com/office/drawing/2014/main" xmlns="" id="{1BC84760-827D-410F-90DB-5B9F8EEC93DF}"/>
              </a:ext>
            </a:extLst>
          </p:cNvPr>
          <p:cNvSpPr/>
          <p:nvPr/>
        </p:nvSpPr>
        <p:spPr>
          <a:xfrm>
            <a:off x="3645628" y="2701077"/>
            <a:ext cx="2443101" cy="3387600"/>
          </a:xfrm>
          <a:prstGeom prst="rect">
            <a:avLst/>
          </a:prstGeom>
          <a:solidFill>
            <a:srgbClr val="FFFFFF"/>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endParaRPr>
          </a:p>
        </p:txBody>
      </p:sp>
      <p:sp>
        <p:nvSpPr>
          <p:cNvPr id="36" name="矩形 35">
            <a:extLst>
              <a:ext uri="{FF2B5EF4-FFF2-40B4-BE49-F238E27FC236}">
                <a16:creationId xmlns:a16="http://schemas.microsoft.com/office/drawing/2014/main" xmlns="" id="{9C0F80D0-B8EF-4A8D-A029-73F64B1805CB}"/>
              </a:ext>
            </a:extLst>
          </p:cNvPr>
          <p:cNvSpPr/>
          <p:nvPr/>
        </p:nvSpPr>
        <p:spPr>
          <a:xfrm>
            <a:off x="6405884" y="2701077"/>
            <a:ext cx="2443101" cy="3387600"/>
          </a:xfrm>
          <a:prstGeom prst="rect">
            <a:avLst/>
          </a:prstGeom>
          <a:solidFill>
            <a:srgbClr val="FFFFFF"/>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endParaRPr>
          </a:p>
        </p:txBody>
      </p:sp>
      <p:sp>
        <p:nvSpPr>
          <p:cNvPr id="53" name="矩形 52">
            <a:extLst>
              <a:ext uri="{FF2B5EF4-FFF2-40B4-BE49-F238E27FC236}">
                <a16:creationId xmlns:a16="http://schemas.microsoft.com/office/drawing/2014/main" xmlns="" id="{698944DF-0843-4152-9687-786482B4EB16}"/>
              </a:ext>
            </a:extLst>
          </p:cNvPr>
          <p:cNvSpPr/>
          <p:nvPr/>
        </p:nvSpPr>
        <p:spPr>
          <a:xfrm>
            <a:off x="9166140" y="2701077"/>
            <a:ext cx="2443101" cy="3387600"/>
          </a:xfrm>
          <a:prstGeom prst="rect">
            <a:avLst/>
          </a:prstGeom>
          <a:solidFill>
            <a:srgbClr val="FFFFFF"/>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endParaRPr>
          </a:p>
        </p:txBody>
      </p:sp>
      <p:pic>
        <p:nvPicPr>
          <p:cNvPr id="11" name="Picture 3" descr="C:\Documents and Settings\Administrator\桌面\未标题-1.png">
            <a:extLst>
              <a:ext uri="{FF2B5EF4-FFF2-40B4-BE49-F238E27FC236}">
                <a16:creationId xmlns:a16="http://schemas.microsoft.com/office/drawing/2014/main" xmlns="" id="{C1687552-325F-47D5-9806-18B5C03417E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589" t="-39849" r="1589" b="-22906"/>
          <a:stretch/>
        </p:blipFill>
        <p:spPr bwMode="auto">
          <a:xfrm>
            <a:off x="1416811" y="2889872"/>
            <a:ext cx="1338951" cy="306206"/>
          </a:xfrm>
          <a:prstGeom prst="rect">
            <a:avLst/>
          </a:prstGeom>
          <a:noFill/>
          <a:ln w="9525">
            <a:noFill/>
            <a:miter lim="800000"/>
            <a:headEnd/>
            <a:tailEnd/>
          </a:ln>
        </p:spPr>
      </p:pic>
      <p:pic>
        <p:nvPicPr>
          <p:cNvPr id="12" name="Picture 3" descr="F:\ERICLAU Temp2\2011\华讯\期交所.png">
            <a:extLst>
              <a:ext uri="{FF2B5EF4-FFF2-40B4-BE49-F238E27FC236}">
                <a16:creationId xmlns:a16="http://schemas.microsoft.com/office/drawing/2014/main" xmlns="" id="{D317030A-8018-4AF0-97F9-D14473ECF8F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38342" y="4184003"/>
            <a:ext cx="972893" cy="229756"/>
          </a:xfrm>
          <a:prstGeom prst="rect">
            <a:avLst/>
          </a:prstGeom>
          <a:noFill/>
        </p:spPr>
      </p:pic>
      <p:pic>
        <p:nvPicPr>
          <p:cNvPr id="13" name="Picture 2">
            <a:extLst>
              <a:ext uri="{FF2B5EF4-FFF2-40B4-BE49-F238E27FC236}">
                <a16:creationId xmlns:a16="http://schemas.microsoft.com/office/drawing/2014/main" xmlns="" id="{C4D94958-1B30-4E86-9CD8-059FB876B90A}"/>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854651" y="4522803"/>
            <a:ext cx="1032854" cy="330375"/>
          </a:xfrm>
          <a:prstGeom prst="rect">
            <a:avLst/>
          </a:prstGeom>
          <a:noFill/>
        </p:spPr>
      </p:pic>
      <p:pic>
        <p:nvPicPr>
          <p:cNvPr id="14" name="Picture 2" descr="F:\ERICLAU Temp2\2011\CCB\logo.emf">
            <a:extLst>
              <a:ext uri="{FF2B5EF4-FFF2-40B4-BE49-F238E27FC236}">
                <a16:creationId xmlns:a16="http://schemas.microsoft.com/office/drawing/2014/main" xmlns="" id="{F57DEA57-7641-490F-864E-CA5C11111D9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078014" y="3305247"/>
            <a:ext cx="1018374" cy="222924"/>
          </a:xfrm>
          <a:prstGeom prst="rect">
            <a:avLst/>
          </a:prstGeom>
          <a:noFill/>
          <a:ln w="9525">
            <a:noFill/>
            <a:miter lim="800000"/>
            <a:headEnd/>
            <a:tailEnd/>
          </a:ln>
        </p:spPr>
      </p:pic>
      <p:pic>
        <p:nvPicPr>
          <p:cNvPr id="15" name="Picture 10" descr="cffexcomcn_2010316210021">
            <a:extLst>
              <a:ext uri="{FF2B5EF4-FFF2-40B4-BE49-F238E27FC236}">
                <a16:creationId xmlns:a16="http://schemas.microsoft.com/office/drawing/2014/main" xmlns="" id="{740B5381-1B42-460D-932D-EF7210CB9F02}"/>
              </a:ext>
            </a:extLst>
          </p:cNvPr>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68377" y="4864808"/>
            <a:ext cx="1308518" cy="404830"/>
          </a:xfrm>
          <a:prstGeom prst="rect">
            <a:avLst/>
          </a:prstGeom>
          <a:noFill/>
          <a:ln w="9525">
            <a:noFill/>
            <a:miter lim="800000"/>
            <a:headEnd/>
            <a:tailEnd/>
          </a:ln>
        </p:spPr>
      </p:pic>
      <p:pic>
        <p:nvPicPr>
          <p:cNvPr id="16" name="Picture 6" descr="C:\Documents and Settings\Administrator\桌面\未标题-3.png">
            <a:extLst>
              <a:ext uri="{FF2B5EF4-FFF2-40B4-BE49-F238E27FC236}">
                <a16:creationId xmlns:a16="http://schemas.microsoft.com/office/drawing/2014/main" xmlns="" id="{6611DC2D-20F6-4DAB-8ABE-535CD9B45BC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26935" y="3305248"/>
            <a:ext cx="793045" cy="222924"/>
          </a:xfrm>
          <a:prstGeom prst="rect">
            <a:avLst/>
          </a:prstGeom>
          <a:noFill/>
          <a:ln w="9525">
            <a:noFill/>
            <a:miter lim="800000"/>
            <a:headEnd/>
            <a:tailEnd/>
          </a:ln>
        </p:spPr>
      </p:pic>
      <p:pic>
        <p:nvPicPr>
          <p:cNvPr id="17" name="Picture 8" descr="C:\Documents and Settings\Administrator\桌面\未标题-1.png">
            <a:extLst>
              <a:ext uri="{FF2B5EF4-FFF2-40B4-BE49-F238E27FC236}">
                <a16:creationId xmlns:a16="http://schemas.microsoft.com/office/drawing/2014/main" xmlns="" id="{72294055-5860-4759-9AE8-B41781536AE8}"/>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112957" y="3718551"/>
            <a:ext cx="677526" cy="201129"/>
          </a:xfrm>
          <a:prstGeom prst="rect">
            <a:avLst/>
          </a:prstGeom>
          <a:noFill/>
          <a:ln w="9525">
            <a:noFill/>
            <a:miter lim="800000"/>
            <a:headEnd/>
            <a:tailEnd/>
          </a:ln>
        </p:spPr>
      </p:pic>
      <p:pic>
        <p:nvPicPr>
          <p:cNvPr id="18" name="Picture 4" descr="C:\Documents and Settings\Administrator\桌面\未标题-2.png">
            <a:extLst>
              <a:ext uri="{FF2B5EF4-FFF2-40B4-BE49-F238E27FC236}">
                <a16:creationId xmlns:a16="http://schemas.microsoft.com/office/drawing/2014/main" xmlns="" id="{ACBCB357-2E18-4D70-84A3-0E3999E0C08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089186" y="3765326"/>
            <a:ext cx="851862" cy="187713"/>
          </a:xfrm>
          <a:prstGeom prst="rect">
            <a:avLst/>
          </a:prstGeom>
          <a:noFill/>
          <a:ln w="9525">
            <a:noFill/>
            <a:miter lim="800000"/>
            <a:headEnd/>
            <a:tailEnd/>
          </a:ln>
        </p:spPr>
      </p:pic>
      <p:pic>
        <p:nvPicPr>
          <p:cNvPr id="19" name="图片 18">
            <a:extLst>
              <a:ext uri="{FF2B5EF4-FFF2-40B4-BE49-F238E27FC236}">
                <a16:creationId xmlns:a16="http://schemas.microsoft.com/office/drawing/2014/main" xmlns="" id="{218F2482-F4DF-4439-B6AA-32ECAE6ED0D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31627" y="5341497"/>
            <a:ext cx="923632" cy="300785"/>
          </a:xfrm>
          <a:prstGeom prst="rect">
            <a:avLst/>
          </a:prstGeom>
        </p:spPr>
      </p:pic>
      <p:pic>
        <p:nvPicPr>
          <p:cNvPr id="20" name="Picture 18" descr="C:\Documents and Settings\Administrator\桌面\未标题-3.png">
            <a:extLst>
              <a:ext uri="{FF2B5EF4-FFF2-40B4-BE49-F238E27FC236}">
                <a16:creationId xmlns:a16="http://schemas.microsoft.com/office/drawing/2014/main" xmlns="" id="{DC0A6520-16D3-49FB-B562-FB940017B3E6}"/>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27654" y="5349288"/>
            <a:ext cx="476487" cy="237934"/>
          </a:xfrm>
          <a:prstGeom prst="rect">
            <a:avLst/>
          </a:prstGeom>
          <a:noFill/>
          <a:ln w="9525">
            <a:noFill/>
            <a:miter lim="800000"/>
            <a:headEnd/>
            <a:tailEnd/>
          </a:ln>
        </p:spPr>
      </p:pic>
      <p:pic>
        <p:nvPicPr>
          <p:cNvPr id="21" name="图片 20" descr="728da9773912b31b4c02f4ca8718367adbb4e1e3.png">
            <a:extLst>
              <a:ext uri="{FF2B5EF4-FFF2-40B4-BE49-F238E27FC236}">
                <a16:creationId xmlns:a16="http://schemas.microsoft.com/office/drawing/2014/main" xmlns="" id="{2A70EB9C-DE17-449D-8479-D951AFB9AED6}"/>
              </a:ext>
            </a:extLst>
          </p:cNvPr>
          <p:cNvPicPr>
            <a:picLocks noChangeAspect="1"/>
          </p:cNvPicPr>
          <p:nvPr/>
        </p:nvPicPr>
        <p:blipFill>
          <a:blip r:embed="rId13" cstate="print"/>
          <a:stretch>
            <a:fillRect/>
          </a:stretch>
        </p:blipFill>
        <p:spPr>
          <a:xfrm>
            <a:off x="1213333" y="4504294"/>
            <a:ext cx="434676" cy="318436"/>
          </a:xfrm>
          <a:prstGeom prst="rect">
            <a:avLst/>
          </a:prstGeom>
        </p:spPr>
      </p:pic>
      <p:pic>
        <p:nvPicPr>
          <p:cNvPr id="22" name="图片 21" descr="1-14052Q04633P6.jpg">
            <a:extLst>
              <a:ext uri="{FF2B5EF4-FFF2-40B4-BE49-F238E27FC236}">
                <a16:creationId xmlns:a16="http://schemas.microsoft.com/office/drawing/2014/main" xmlns="" id="{46AA7B66-3083-4BC7-BF12-3D1BF3AAD25A}"/>
              </a:ext>
            </a:extLst>
          </p:cNvPr>
          <p:cNvPicPr>
            <a:picLocks noChangeAspect="1"/>
          </p:cNvPicPr>
          <p:nvPr/>
        </p:nvPicPr>
        <p:blipFill>
          <a:blip r:embed="rId14" cstate="print">
            <a:clrChange>
              <a:clrFrom>
                <a:srgbClr val="FFFFFF"/>
              </a:clrFrom>
              <a:clrTo>
                <a:srgbClr val="FFFFFF">
                  <a:alpha val="0"/>
                </a:srgbClr>
              </a:clrTo>
            </a:clrChange>
          </a:blip>
          <a:srcRect l="32360" t="15980" r="26060" b="19761"/>
          <a:stretch>
            <a:fillRect/>
          </a:stretch>
        </p:blipFill>
        <p:spPr>
          <a:xfrm>
            <a:off x="1399721" y="4070220"/>
            <a:ext cx="296273" cy="365435"/>
          </a:xfrm>
          <a:prstGeom prst="rect">
            <a:avLst/>
          </a:prstGeom>
        </p:spPr>
      </p:pic>
      <p:pic>
        <p:nvPicPr>
          <p:cNvPr id="23" name="图片 22">
            <a:extLst>
              <a:ext uri="{FF2B5EF4-FFF2-40B4-BE49-F238E27FC236}">
                <a16:creationId xmlns:a16="http://schemas.microsoft.com/office/drawing/2014/main" xmlns="" id="{12BE18EF-CB69-4EB2-AA17-BBC41E63A0C4}"/>
              </a:ext>
            </a:extLst>
          </p:cNvPr>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t="17314" b="26030"/>
          <a:stretch/>
        </p:blipFill>
        <p:spPr>
          <a:xfrm>
            <a:off x="1101383" y="4926500"/>
            <a:ext cx="741000" cy="321655"/>
          </a:xfrm>
          <a:prstGeom prst="rect">
            <a:avLst/>
          </a:prstGeom>
        </p:spPr>
      </p:pic>
      <p:pic>
        <p:nvPicPr>
          <p:cNvPr id="25" name="Picture 40" descr="1440871_150052052702_2">
            <a:extLst>
              <a:ext uri="{FF2B5EF4-FFF2-40B4-BE49-F238E27FC236}">
                <a16:creationId xmlns:a16="http://schemas.microsoft.com/office/drawing/2014/main" xmlns="" id="{76C741C0-C752-4DEF-8BBE-4864F216F1B8}"/>
              </a:ext>
            </a:extLst>
          </p:cNvPr>
          <p:cNvPicPr>
            <a:picLocks noChangeAspect="1" noChangeArrowheads="1"/>
          </p:cNvPicPr>
          <p:nvPr/>
        </p:nvPicPr>
        <p:blipFill>
          <a:blip r:embed="rId1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09135" y="5061576"/>
            <a:ext cx="503626" cy="265020"/>
          </a:xfrm>
          <a:prstGeom prst="rect">
            <a:avLst/>
          </a:prstGeom>
          <a:noFill/>
          <a:ln w="9525">
            <a:noFill/>
            <a:miter lim="800000"/>
            <a:headEnd/>
            <a:tailEnd/>
          </a:ln>
        </p:spPr>
      </p:pic>
      <p:pic>
        <p:nvPicPr>
          <p:cNvPr id="26" name="Picture 2" descr="E:\ERICLAU Temp\2009\luzhou\800px-China_Telecom_logo.svg.png">
            <a:extLst>
              <a:ext uri="{FF2B5EF4-FFF2-40B4-BE49-F238E27FC236}">
                <a16:creationId xmlns:a16="http://schemas.microsoft.com/office/drawing/2014/main" xmlns="" id="{FB6B8BCE-8696-4D33-824D-2CF01BC40DBD}"/>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3939494" y="3503873"/>
            <a:ext cx="788931" cy="269849"/>
          </a:xfrm>
          <a:prstGeom prst="rect">
            <a:avLst/>
          </a:prstGeom>
          <a:noFill/>
          <a:ln w="9525">
            <a:noFill/>
            <a:miter lim="800000"/>
            <a:headEnd/>
            <a:tailEnd/>
          </a:ln>
        </p:spPr>
      </p:pic>
      <p:pic>
        <p:nvPicPr>
          <p:cNvPr id="27" name="Picture 4" descr="E:\ERICLAU Temp\2012\信天\未标题-1.emf">
            <a:extLst>
              <a:ext uri="{FF2B5EF4-FFF2-40B4-BE49-F238E27FC236}">
                <a16:creationId xmlns:a16="http://schemas.microsoft.com/office/drawing/2014/main" xmlns="" id="{48294FCA-4253-4BC2-91F3-76189F9F0824}"/>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4006352" y="3968284"/>
            <a:ext cx="687895" cy="450681"/>
          </a:xfrm>
          <a:prstGeom prst="rect">
            <a:avLst/>
          </a:prstGeom>
          <a:noFill/>
          <a:ln w="9525">
            <a:noFill/>
            <a:miter lim="800000"/>
            <a:headEnd/>
            <a:tailEnd/>
          </a:ln>
        </p:spPr>
      </p:pic>
      <p:pic>
        <p:nvPicPr>
          <p:cNvPr id="28" name="Picture 7">
            <a:extLst>
              <a:ext uri="{FF2B5EF4-FFF2-40B4-BE49-F238E27FC236}">
                <a16:creationId xmlns:a16="http://schemas.microsoft.com/office/drawing/2014/main" xmlns="" id="{C176CAAF-B8DC-487F-BA28-A863AD3E2BD9}"/>
              </a:ext>
            </a:extLst>
          </p:cNvPr>
          <p:cNvPicPr>
            <a:picLocks noChangeAspect="1" noChangeArrowheads="1"/>
          </p:cNvPicPr>
          <p:nvPr/>
        </p:nvPicPr>
        <p:blipFill>
          <a:blip r:embed="rId1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77287" y="5518980"/>
            <a:ext cx="845530" cy="350878"/>
          </a:xfrm>
          <a:prstGeom prst="rect">
            <a:avLst/>
          </a:prstGeom>
          <a:noFill/>
          <a:ln w="9525">
            <a:noFill/>
            <a:miter lim="800000"/>
            <a:headEnd/>
            <a:tailEnd/>
          </a:ln>
        </p:spPr>
      </p:pic>
      <p:pic>
        <p:nvPicPr>
          <p:cNvPr id="29" name="Picture 4" descr="F:\ERICLAU Temp2\2011\cmdi\未标题-1.png">
            <a:extLst>
              <a:ext uri="{FF2B5EF4-FFF2-40B4-BE49-F238E27FC236}">
                <a16:creationId xmlns:a16="http://schemas.microsoft.com/office/drawing/2014/main" xmlns="" id="{6994A954-98EB-4656-801C-82E8A55729CA}"/>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3852247" y="2918209"/>
            <a:ext cx="866989" cy="280731"/>
          </a:xfrm>
          <a:prstGeom prst="rect">
            <a:avLst/>
          </a:prstGeom>
          <a:noFill/>
        </p:spPr>
      </p:pic>
      <p:pic>
        <p:nvPicPr>
          <p:cNvPr id="30" name="图片 29">
            <a:extLst>
              <a:ext uri="{FF2B5EF4-FFF2-40B4-BE49-F238E27FC236}">
                <a16:creationId xmlns:a16="http://schemas.microsoft.com/office/drawing/2014/main" xmlns="" id="{34CBCA40-1DE9-48F3-A609-EC84F2451B74}"/>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34222" y="3038687"/>
            <a:ext cx="1026636" cy="422352"/>
          </a:xfrm>
          <a:prstGeom prst="rect">
            <a:avLst/>
          </a:prstGeom>
        </p:spPr>
      </p:pic>
      <p:pic>
        <p:nvPicPr>
          <p:cNvPr id="31" name="图片 30" descr="baidulogo1.jpg">
            <a:extLst>
              <a:ext uri="{FF2B5EF4-FFF2-40B4-BE49-F238E27FC236}">
                <a16:creationId xmlns:a16="http://schemas.microsoft.com/office/drawing/2014/main" xmlns="" id="{43D2FF90-1680-4A88-B1D0-4F86A23FC8FA}"/>
              </a:ext>
            </a:extLst>
          </p:cNvPr>
          <p:cNvPicPr>
            <a:picLocks noChangeAspect="1"/>
          </p:cNvPicPr>
          <p:nvPr/>
        </p:nvPicPr>
        <p:blipFill>
          <a:blip r:embed="rId22" cstate="print">
            <a:clrChange>
              <a:clrFrom>
                <a:srgbClr val="FFFFFF"/>
              </a:clrFrom>
              <a:clrTo>
                <a:srgbClr val="FFFFFF">
                  <a:alpha val="0"/>
                </a:srgbClr>
              </a:clrTo>
            </a:clrChange>
          </a:blip>
          <a:srcRect l="9838" t="20561" r="7476" b="35281"/>
          <a:stretch>
            <a:fillRect/>
          </a:stretch>
        </p:blipFill>
        <p:spPr>
          <a:xfrm>
            <a:off x="4953388" y="4276450"/>
            <a:ext cx="840365" cy="344929"/>
          </a:xfrm>
          <a:prstGeom prst="rect">
            <a:avLst/>
          </a:prstGeom>
        </p:spPr>
      </p:pic>
      <p:pic>
        <p:nvPicPr>
          <p:cNvPr id="32" name="图片 31">
            <a:extLst>
              <a:ext uri="{FF2B5EF4-FFF2-40B4-BE49-F238E27FC236}">
                <a16:creationId xmlns:a16="http://schemas.microsoft.com/office/drawing/2014/main" xmlns="" id="{CAFC781A-D2FB-49A9-844A-4A89FFF70BBB}"/>
              </a:ext>
            </a:extLst>
          </p:cNvPr>
          <p:cNvPicPr>
            <a:picLocks noChangeAspect="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6879" y="4734738"/>
            <a:ext cx="532030" cy="636926"/>
          </a:xfrm>
          <a:prstGeom prst="rect">
            <a:avLst/>
          </a:prstGeom>
        </p:spPr>
      </p:pic>
      <p:pic>
        <p:nvPicPr>
          <p:cNvPr id="33" name="图片 32" descr="7a899e510fb30f249548d751ca95d143ac4b0395.png">
            <a:extLst>
              <a:ext uri="{FF2B5EF4-FFF2-40B4-BE49-F238E27FC236}">
                <a16:creationId xmlns:a16="http://schemas.microsoft.com/office/drawing/2014/main" xmlns="" id="{F9539B5B-E3C6-47C4-9AD9-8FF83CD25D69}"/>
              </a:ext>
            </a:extLst>
          </p:cNvPr>
          <p:cNvPicPr>
            <a:picLocks noChangeAspect="1"/>
          </p:cNvPicPr>
          <p:nvPr/>
        </p:nvPicPr>
        <p:blipFill>
          <a:blip r:embed="rId24" cstate="print">
            <a:clrChange>
              <a:clrFrom>
                <a:srgbClr val="FFFFFF"/>
              </a:clrFrom>
              <a:clrTo>
                <a:srgbClr val="FFFFFF">
                  <a:alpha val="0"/>
                </a:srgbClr>
              </a:clrTo>
            </a:clrChange>
          </a:blip>
          <a:stretch>
            <a:fillRect/>
          </a:stretch>
        </p:blipFill>
        <p:spPr>
          <a:xfrm>
            <a:off x="4000633" y="5398923"/>
            <a:ext cx="495089" cy="403036"/>
          </a:xfrm>
          <a:prstGeom prst="rect">
            <a:avLst/>
          </a:prstGeom>
        </p:spPr>
      </p:pic>
      <p:pic>
        <p:nvPicPr>
          <p:cNvPr id="34" name="图片 33" descr="a31cf6dcxd2595df6379a&amp;690.jpg">
            <a:extLst>
              <a:ext uri="{FF2B5EF4-FFF2-40B4-BE49-F238E27FC236}">
                <a16:creationId xmlns:a16="http://schemas.microsoft.com/office/drawing/2014/main" xmlns="" id="{F94A8543-FDD8-45D0-9CC8-640341EB06A4}"/>
              </a:ext>
            </a:extLst>
          </p:cNvPr>
          <p:cNvPicPr>
            <a:picLocks noChangeAspect="1"/>
          </p:cNvPicPr>
          <p:nvPr/>
        </p:nvPicPr>
        <p:blipFill>
          <a:blip r:embed="rId25" cstate="print">
            <a:clrChange>
              <a:clrFrom>
                <a:srgbClr val="FFFFFF"/>
              </a:clrFrom>
              <a:clrTo>
                <a:srgbClr val="FFFFFF">
                  <a:alpha val="0"/>
                </a:srgbClr>
              </a:clrTo>
            </a:clrChange>
          </a:blip>
          <a:srcRect l="16437" t="17800" r="7114" b="40200"/>
          <a:stretch>
            <a:fillRect/>
          </a:stretch>
        </p:blipFill>
        <p:spPr>
          <a:xfrm>
            <a:off x="3981838" y="4656724"/>
            <a:ext cx="575864" cy="504440"/>
          </a:xfrm>
          <a:prstGeom prst="rect">
            <a:avLst/>
          </a:prstGeom>
        </p:spPr>
      </p:pic>
      <p:pic>
        <p:nvPicPr>
          <p:cNvPr id="35" name="图片 34" descr="alibabalogo_2649949.jpg">
            <a:extLst>
              <a:ext uri="{FF2B5EF4-FFF2-40B4-BE49-F238E27FC236}">
                <a16:creationId xmlns:a16="http://schemas.microsoft.com/office/drawing/2014/main" xmlns="" id="{EA6FE525-EDD2-4AC8-9AD4-76EB9B4E924F}"/>
              </a:ext>
            </a:extLst>
          </p:cNvPr>
          <p:cNvPicPr>
            <a:picLocks noChangeAspect="1"/>
          </p:cNvPicPr>
          <p:nvPr/>
        </p:nvPicPr>
        <p:blipFill>
          <a:blip r:embed="rId26" cstate="print">
            <a:clrChange>
              <a:clrFrom>
                <a:srgbClr val="FFFFFF"/>
              </a:clrFrom>
              <a:clrTo>
                <a:srgbClr val="FFFFFF">
                  <a:alpha val="0"/>
                </a:srgbClr>
              </a:clrTo>
            </a:clrChange>
          </a:blip>
          <a:srcRect l="4326" t="17521" r="8263" b="30152"/>
          <a:stretch>
            <a:fillRect/>
          </a:stretch>
        </p:blipFill>
        <p:spPr>
          <a:xfrm>
            <a:off x="4823480" y="3727493"/>
            <a:ext cx="1057141" cy="330645"/>
          </a:xfrm>
          <a:prstGeom prst="rect">
            <a:avLst/>
          </a:prstGeom>
        </p:spPr>
      </p:pic>
      <p:pic>
        <p:nvPicPr>
          <p:cNvPr id="37" name="Picture 34" descr="C:\Documents and Settings\Administrator\桌面\dell.png">
            <a:extLst>
              <a:ext uri="{FF2B5EF4-FFF2-40B4-BE49-F238E27FC236}">
                <a16:creationId xmlns:a16="http://schemas.microsoft.com/office/drawing/2014/main" xmlns="" id="{BACFD79F-3777-473A-82AB-F0CDF0C5B458}"/>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7668055" y="3004694"/>
            <a:ext cx="370800" cy="397471"/>
          </a:xfrm>
          <a:prstGeom prst="rect">
            <a:avLst/>
          </a:prstGeom>
          <a:noFill/>
          <a:ln w="9525">
            <a:noFill/>
            <a:miter lim="800000"/>
            <a:headEnd/>
            <a:tailEnd/>
          </a:ln>
        </p:spPr>
      </p:pic>
      <p:pic>
        <p:nvPicPr>
          <p:cNvPr id="38" name="Picture 15" descr="C:\Users\Administrator\Desktop\大众.png">
            <a:extLst>
              <a:ext uri="{FF2B5EF4-FFF2-40B4-BE49-F238E27FC236}">
                <a16:creationId xmlns:a16="http://schemas.microsoft.com/office/drawing/2014/main" xmlns="" id="{14A62A71-448D-4FF8-B86A-D120806721EC}"/>
              </a:ext>
            </a:extLst>
          </p:cNvPr>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7129756" y="3004694"/>
            <a:ext cx="412162" cy="389263"/>
          </a:xfrm>
          <a:prstGeom prst="rect">
            <a:avLst/>
          </a:prstGeom>
          <a:noFill/>
          <a:extLst>
            <a:ext uri="{909E8E84-426E-40DD-AFC4-6F175D3DCCD1}">
              <a14:hiddenFill xmlns:a14="http://schemas.microsoft.com/office/drawing/2010/main">
                <a:solidFill>
                  <a:srgbClr val="FFFFFF"/>
                </a:solidFill>
              </a14:hiddenFill>
            </a:ext>
          </a:extLst>
        </p:spPr>
      </p:pic>
      <p:pic>
        <p:nvPicPr>
          <p:cNvPr id="39" name="图片 38" descr="3160402_4m0561gr9g8e.jpg">
            <a:extLst>
              <a:ext uri="{FF2B5EF4-FFF2-40B4-BE49-F238E27FC236}">
                <a16:creationId xmlns:a16="http://schemas.microsoft.com/office/drawing/2014/main" xmlns="" id="{673C8EA8-1659-49C5-9B6C-D0FF4AE73BD9}"/>
              </a:ext>
            </a:extLst>
          </p:cNvPr>
          <p:cNvPicPr>
            <a:picLocks noChangeAspect="1"/>
          </p:cNvPicPr>
          <p:nvPr/>
        </p:nvPicPr>
        <p:blipFill>
          <a:blip r:embed="rId29" cstate="print">
            <a:clrChange>
              <a:clrFrom>
                <a:srgbClr val="FFFFFF"/>
              </a:clrFrom>
              <a:clrTo>
                <a:srgbClr val="FFFFFF">
                  <a:alpha val="0"/>
                </a:srgbClr>
              </a:clrTo>
            </a:clrChange>
          </a:blip>
          <a:srcRect/>
          <a:stretch>
            <a:fillRect/>
          </a:stretch>
        </p:blipFill>
        <p:spPr>
          <a:xfrm>
            <a:off x="7691537" y="3676492"/>
            <a:ext cx="390902" cy="324714"/>
          </a:xfrm>
          <a:prstGeom prst="rect">
            <a:avLst/>
          </a:prstGeom>
        </p:spPr>
      </p:pic>
      <p:pic>
        <p:nvPicPr>
          <p:cNvPr id="40" name="图片 39" descr="22015R5U-17.gif">
            <a:extLst>
              <a:ext uri="{FF2B5EF4-FFF2-40B4-BE49-F238E27FC236}">
                <a16:creationId xmlns:a16="http://schemas.microsoft.com/office/drawing/2014/main" xmlns="" id="{59DFE956-3DFC-4CA0-83F3-CBE245C0BD33}"/>
              </a:ext>
            </a:extLst>
          </p:cNvPr>
          <p:cNvPicPr>
            <a:picLocks noChangeAspect="1"/>
          </p:cNvPicPr>
          <p:nvPr/>
        </p:nvPicPr>
        <p:blipFill>
          <a:blip r:embed="rId30" cstate="print">
            <a:clrChange>
              <a:clrFrom>
                <a:srgbClr val="FFFFFF"/>
              </a:clrFrom>
              <a:clrTo>
                <a:srgbClr val="FFFFFF">
                  <a:alpha val="0"/>
                </a:srgbClr>
              </a:clrTo>
            </a:clrChange>
          </a:blip>
          <a:srcRect l="19548" t="29409" r="12033" b="26478"/>
          <a:stretch>
            <a:fillRect/>
          </a:stretch>
        </p:blipFill>
        <p:spPr>
          <a:xfrm>
            <a:off x="6519285" y="5408715"/>
            <a:ext cx="1106163" cy="283770"/>
          </a:xfrm>
          <a:prstGeom prst="rect">
            <a:avLst/>
          </a:prstGeom>
        </p:spPr>
      </p:pic>
      <p:pic>
        <p:nvPicPr>
          <p:cNvPr id="41" name="图片 40" descr="2012083012145251778.jpg">
            <a:extLst>
              <a:ext uri="{FF2B5EF4-FFF2-40B4-BE49-F238E27FC236}">
                <a16:creationId xmlns:a16="http://schemas.microsoft.com/office/drawing/2014/main" xmlns="" id="{368C0040-6274-4AE3-BC7D-FD686C5EF6D5}"/>
              </a:ext>
            </a:extLst>
          </p:cNvPr>
          <p:cNvPicPr>
            <a:picLocks noChangeAspect="1"/>
          </p:cNvPicPr>
          <p:nvPr/>
        </p:nvPicPr>
        <p:blipFill>
          <a:blip r:embed="rId31" cstate="print">
            <a:clrChange>
              <a:clrFrom>
                <a:srgbClr val="FFFFFF"/>
              </a:clrFrom>
              <a:clrTo>
                <a:srgbClr val="FFFFFF">
                  <a:alpha val="0"/>
                </a:srgbClr>
              </a:clrTo>
            </a:clrChange>
          </a:blip>
          <a:srcRect l="27238" t="3801" r="26363" b="5201"/>
          <a:stretch>
            <a:fillRect/>
          </a:stretch>
        </p:blipFill>
        <p:spPr>
          <a:xfrm>
            <a:off x="8163043" y="2982813"/>
            <a:ext cx="414836" cy="545357"/>
          </a:xfrm>
          <a:prstGeom prst="rect">
            <a:avLst/>
          </a:prstGeom>
        </p:spPr>
      </p:pic>
      <p:pic>
        <p:nvPicPr>
          <p:cNvPr id="42" name="图片 41">
            <a:extLst>
              <a:ext uri="{FF2B5EF4-FFF2-40B4-BE49-F238E27FC236}">
                <a16:creationId xmlns:a16="http://schemas.microsoft.com/office/drawing/2014/main" xmlns="" id="{AE1FA0BF-2A3A-4981-92E0-DC8481B04FF6}"/>
              </a:ext>
            </a:extLst>
          </p:cNvPr>
          <p:cNvPicPr>
            <a:picLocks noChangeAspect="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06979" y="4761823"/>
            <a:ext cx="674897" cy="332869"/>
          </a:xfrm>
          <a:prstGeom prst="rect">
            <a:avLst/>
          </a:prstGeom>
        </p:spPr>
      </p:pic>
      <p:pic>
        <p:nvPicPr>
          <p:cNvPr id="43" name="图片 42" descr="672807_121247087_2.jpg">
            <a:extLst>
              <a:ext uri="{FF2B5EF4-FFF2-40B4-BE49-F238E27FC236}">
                <a16:creationId xmlns:a16="http://schemas.microsoft.com/office/drawing/2014/main" xmlns="" id="{ACE349F7-A521-4963-A552-D0EDF3AE528D}"/>
              </a:ext>
            </a:extLst>
          </p:cNvPr>
          <p:cNvPicPr>
            <a:picLocks noChangeAspect="1"/>
          </p:cNvPicPr>
          <p:nvPr/>
        </p:nvPicPr>
        <p:blipFill>
          <a:blip r:embed="rId33" cstate="print">
            <a:clrChange>
              <a:clrFrom>
                <a:srgbClr val="FFFFFF"/>
              </a:clrFrom>
              <a:clrTo>
                <a:srgbClr val="FFFFFF">
                  <a:alpha val="0"/>
                </a:srgbClr>
              </a:clrTo>
            </a:clrChange>
          </a:blip>
          <a:srcRect l="3165" t="9401" r="3987" b="9401"/>
          <a:stretch>
            <a:fillRect/>
          </a:stretch>
        </p:blipFill>
        <p:spPr>
          <a:xfrm>
            <a:off x="8174914" y="3673209"/>
            <a:ext cx="429028" cy="263625"/>
          </a:xfrm>
          <a:prstGeom prst="rect">
            <a:avLst/>
          </a:prstGeom>
        </p:spPr>
      </p:pic>
      <p:pic>
        <p:nvPicPr>
          <p:cNvPr id="44" name="图片 43">
            <a:extLst>
              <a:ext uri="{FF2B5EF4-FFF2-40B4-BE49-F238E27FC236}">
                <a16:creationId xmlns:a16="http://schemas.microsoft.com/office/drawing/2014/main" xmlns="" id="{25B0A758-9920-401F-BB14-300E440303BD}"/>
              </a:ext>
            </a:extLst>
          </p:cNvPr>
          <p:cNvPicPr>
            <a:picLocks noChangeAspect="1"/>
          </p:cNvPicPr>
          <p:nvPr/>
        </p:nvPicPr>
        <p:blipFill rotWithShape="1">
          <a:blip r:embed="rId34" cstate="print">
            <a:clrChange>
              <a:clrFrom>
                <a:srgbClr val="FFFFFF"/>
              </a:clrFrom>
              <a:clrTo>
                <a:srgbClr val="FFFFFF">
                  <a:alpha val="0"/>
                </a:srgbClr>
              </a:clrTo>
            </a:clrChange>
            <a:extLst>
              <a:ext uri="{28A0092B-C50C-407E-A947-70E740481C1C}">
                <a14:useLocalDpi xmlns:a14="http://schemas.microsoft.com/office/drawing/2010/main" val="0"/>
              </a:ext>
            </a:extLst>
          </a:blip>
          <a:srcRect l="1" t="27445" r="10885" b="25070"/>
          <a:stretch/>
        </p:blipFill>
        <p:spPr>
          <a:xfrm>
            <a:off x="7949850" y="4272217"/>
            <a:ext cx="837712" cy="335312"/>
          </a:xfrm>
          <a:prstGeom prst="rect">
            <a:avLst/>
          </a:prstGeom>
        </p:spPr>
      </p:pic>
      <p:pic>
        <p:nvPicPr>
          <p:cNvPr id="45" name="图片 44">
            <a:extLst>
              <a:ext uri="{FF2B5EF4-FFF2-40B4-BE49-F238E27FC236}">
                <a16:creationId xmlns:a16="http://schemas.microsoft.com/office/drawing/2014/main" xmlns="" id="{43FC3513-D34F-4C34-8D85-07526D001283}"/>
              </a:ext>
            </a:extLst>
          </p:cNvPr>
          <p:cNvPicPr>
            <a:picLocks noChangeAspect="1"/>
          </p:cNvPicPr>
          <p:nvPr/>
        </p:nvPicPr>
        <p:blipFill rotWithShape="1">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rcRect l="21644" t="6601" r="20833" b="12200"/>
          <a:stretch/>
        </p:blipFill>
        <p:spPr>
          <a:xfrm>
            <a:off x="6631983" y="3651228"/>
            <a:ext cx="472096" cy="461690"/>
          </a:xfrm>
          <a:prstGeom prst="rect">
            <a:avLst/>
          </a:prstGeom>
        </p:spPr>
      </p:pic>
      <p:pic>
        <p:nvPicPr>
          <p:cNvPr id="46" name="图片 45">
            <a:extLst>
              <a:ext uri="{FF2B5EF4-FFF2-40B4-BE49-F238E27FC236}">
                <a16:creationId xmlns:a16="http://schemas.microsoft.com/office/drawing/2014/main" xmlns="" id="{AA4EB0A6-A0FF-4A11-9E56-DC43FC6E48E2}"/>
              </a:ext>
            </a:extLst>
          </p:cNvPr>
          <p:cNvPicPr>
            <a:picLocks noChangeAspect="1"/>
          </p:cNvPicPr>
          <p:nvPr/>
        </p:nvPicPr>
        <p:blipFill rotWithShape="1">
          <a:blip r:embed="rId36" cstate="print">
            <a:clrChange>
              <a:clrFrom>
                <a:srgbClr val="FFFFFF"/>
              </a:clrFrom>
              <a:clrTo>
                <a:srgbClr val="FFFFFF">
                  <a:alpha val="0"/>
                </a:srgbClr>
              </a:clrTo>
            </a:clrChange>
            <a:extLst>
              <a:ext uri="{28A0092B-C50C-407E-A947-70E740481C1C}">
                <a14:useLocalDpi xmlns:a14="http://schemas.microsoft.com/office/drawing/2010/main" val="0"/>
              </a:ext>
            </a:extLst>
          </a:blip>
          <a:srcRect t="25607" b="28296"/>
          <a:stretch/>
        </p:blipFill>
        <p:spPr>
          <a:xfrm>
            <a:off x="7659869" y="5172552"/>
            <a:ext cx="1012688" cy="558853"/>
          </a:xfrm>
          <a:prstGeom prst="rect">
            <a:avLst/>
          </a:prstGeom>
        </p:spPr>
      </p:pic>
      <p:pic>
        <p:nvPicPr>
          <p:cNvPr id="47" name="图片 46">
            <a:extLst>
              <a:ext uri="{FF2B5EF4-FFF2-40B4-BE49-F238E27FC236}">
                <a16:creationId xmlns:a16="http://schemas.microsoft.com/office/drawing/2014/main" xmlns="" id="{94078477-2E7E-4BF9-BA4F-F547FEA27ED5}"/>
              </a:ext>
            </a:extLst>
          </p:cNvPr>
          <p:cNvPicPr>
            <a:picLocks noChangeAspect="1"/>
          </p:cNvPicPr>
          <p:nvPr/>
        </p:nvPicPr>
        <p:blipFill rotWithShape="1">
          <a:blip r:embed="rId37" cstate="print">
            <a:extLst>
              <a:ext uri="{28A0092B-C50C-407E-A947-70E740481C1C}">
                <a14:useLocalDpi xmlns:a14="http://schemas.microsoft.com/office/drawing/2010/main" val="0"/>
              </a:ext>
            </a:extLst>
          </a:blip>
          <a:srcRect t="29759" r="-9953" b="33836"/>
          <a:stretch/>
        </p:blipFill>
        <p:spPr>
          <a:xfrm>
            <a:off x="6652517" y="4303140"/>
            <a:ext cx="660885" cy="261956"/>
          </a:xfrm>
          <a:prstGeom prst="rect">
            <a:avLst/>
          </a:prstGeom>
        </p:spPr>
      </p:pic>
      <p:pic>
        <p:nvPicPr>
          <p:cNvPr id="48" name="图片 47">
            <a:extLst>
              <a:ext uri="{FF2B5EF4-FFF2-40B4-BE49-F238E27FC236}">
                <a16:creationId xmlns:a16="http://schemas.microsoft.com/office/drawing/2014/main" xmlns="" id="{3142C823-604E-4009-B343-F0453DD5370D}"/>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7331398" y="4299915"/>
            <a:ext cx="712037" cy="259646"/>
          </a:xfrm>
          <a:prstGeom prst="rect">
            <a:avLst/>
          </a:prstGeom>
        </p:spPr>
      </p:pic>
      <p:pic>
        <p:nvPicPr>
          <p:cNvPr id="49" name="图形 48">
            <a:extLst>
              <a:ext uri="{FF2B5EF4-FFF2-40B4-BE49-F238E27FC236}">
                <a16:creationId xmlns:a16="http://schemas.microsoft.com/office/drawing/2014/main" xmlns="" id="{84F06566-1A44-46DE-91A4-1D566704A1CB}"/>
              </a:ext>
            </a:extLst>
          </p:cNvPr>
          <p:cNvPicPr>
            <a:picLocks noChangeAspect="1"/>
          </p:cNvPicPr>
          <p:nvPr/>
        </p:nvPicPr>
        <p:blipFill>
          <a:blip r:embed="rId39">
            <a:extLst>
              <a:ext uri="{96DAC541-7B7A-43D3-8B79-37D633B846F1}">
                <asvg:svgBlip xmlns:asvg="http://schemas.microsoft.com/office/drawing/2016/SVG/main" xmlns="" r:embed="rId40"/>
              </a:ext>
            </a:extLst>
          </a:blip>
          <a:stretch>
            <a:fillRect/>
          </a:stretch>
        </p:blipFill>
        <p:spPr>
          <a:xfrm>
            <a:off x="6678807" y="3036415"/>
            <a:ext cx="392453" cy="359354"/>
          </a:xfrm>
          <a:prstGeom prst="rect">
            <a:avLst/>
          </a:prstGeom>
        </p:spPr>
      </p:pic>
      <p:pic>
        <p:nvPicPr>
          <p:cNvPr id="50" name="图片 49">
            <a:extLst>
              <a:ext uri="{FF2B5EF4-FFF2-40B4-BE49-F238E27FC236}">
                <a16:creationId xmlns:a16="http://schemas.microsoft.com/office/drawing/2014/main" xmlns="" id="{ACE7CF2B-5138-457A-8C3F-EE987DE94E88}"/>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6539299" y="4791973"/>
            <a:ext cx="863548" cy="412791"/>
          </a:xfrm>
          <a:prstGeom prst="rect">
            <a:avLst/>
          </a:prstGeom>
        </p:spPr>
      </p:pic>
      <p:pic>
        <p:nvPicPr>
          <p:cNvPr id="51" name="图片 50">
            <a:extLst>
              <a:ext uri="{FF2B5EF4-FFF2-40B4-BE49-F238E27FC236}">
                <a16:creationId xmlns:a16="http://schemas.microsoft.com/office/drawing/2014/main" xmlns="" id="{04DF6CD0-AECB-47E6-9B34-2B416914BB9E}"/>
              </a:ext>
            </a:extLst>
          </p:cNvPr>
          <p:cNvPicPr>
            <a:picLocks noChangeAspect="1"/>
          </p:cNvPicPr>
          <p:nvPr/>
        </p:nvPicPr>
        <p:blipFill>
          <a:blip r:embed="rId42" cstate="print">
            <a:extLst>
              <a:ext uri="{BEBA8EAE-BF5A-486C-A8C5-ECC9F3942E4B}">
                <a14:imgProps xmlns:a14="http://schemas.microsoft.com/office/drawing/2010/main">
                  <a14:imgLayer r:embed="rId43">
                    <a14:imgEffect>
                      <a14:backgroundRemoval t="10000" b="90000" l="10000" r="90000">
                        <a14:foregroundMark x1="16774" y1="47191" x2="16774" y2="47191"/>
                        <a14:foregroundMark x1="36774" y1="46067" x2="36774" y2="46067"/>
                        <a14:foregroundMark x1="76774" y1="44944" x2="76774" y2="44944"/>
                        <a14:foregroundMark x1="70323" y1="51685" x2="70323" y2="51685"/>
                        <a14:foregroundMark x1="71613" y1="37079" x2="71613" y2="37079"/>
                        <a14:foregroundMark x1="24516" y1="47191" x2="24516" y2="47191"/>
                        <a14:foregroundMark x1="55484" y1="79775" x2="55484" y2="79775"/>
                      </a14:backgroundRemoval>
                    </a14:imgEffect>
                  </a14:imgLayer>
                </a14:imgProps>
              </a:ext>
              <a:ext uri="{28A0092B-C50C-407E-A947-70E740481C1C}">
                <a14:useLocalDpi xmlns:a14="http://schemas.microsoft.com/office/drawing/2010/main" val="0"/>
              </a:ext>
            </a:extLst>
          </a:blip>
          <a:stretch>
            <a:fillRect/>
          </a:stretch>
        </p:blipFill>
        <p:spPr>
          <a:xfrm>
            <a:off x="7410877" y="4705104"/>
            <a:ext cx="545629" cy="375065"/>
          </a:xfrm>
          <a:prstGeom prst="rect">
            <a:avLst/>
          </a:prstGeom>
        </p:spPr>
      </p:pic>
      <p:pic>
        <p:nvPicPr>
          <p:cNvPr id="52" name="图片 51">
            <a:extLst>
              <a:ext uri="{FF2B5EF4-FFF2-40B4-BE49-F238E27FC236}">
                <a16:creationId xmlns:a16="http://schemas.microsoft.com/office/drawing/2014/main" xmlns="" id="{2A7AEC5B-5FD6-448C-A9C3-CF792B32B452}"/>
              </a:ext>
            </a:extLst>
          </p:cNvPr>
          <p:cNvPicPr>
            <a:picLocks noChangeAspect="1"/>
          </p:cNvPicPr>
          <p:nvPr/>
        </p:nvPicPr>
        <p:blipFill rotWithShape="1">
          <a:blip r:embed="rId44" cstate="print">
            <a:extLst>
              <a:ext uri="{28A0092B-C50C-407E-A947-70E740481C1C}">
                <a14:useLocalDpi xmlns:a14="http://schemas.microsoft.com/office/drawing/2010/main" val="0"/>
              </a:ext>
            </a:extLst>
          </a:blip>
          <a:srcRect l="21531" t="29242" r="19342" b="32798"/>
          <a:stretch/>
        </p:blipFill>
        <p:spPr>
          <a:xfrm>
            <a:off x="7139607" y="3699452"/>
            <a:ext cx="467647" cy="237382"/>
          </a:xfrm>
          <a:prstGeom prst="rect">
            <a:avLst/>
          </a:prstGeom>
        </p:spPr>
      </p:pic>
      <p:sp>
        <p:nvSpPr>
          <p:cNvPr id="69" name="矩形: 圆角 68">
            <a:extLst>
              <a:ext uri="{FF2B5EF4-FFF2-40B4-BE49-F238E27FC236}">
                <a16:creationId xmlns:a16="http://schemas.microsoft.com/office/drawing/2014/main" xmlns="" id="{5DD6F786-A6BA-4833-939D-0F11C5E793DF}"/>
              </a:ext>
            </a:extLst>
          </p:cNvPr>
          <p:cNvSpPr/>
          <p:nvPr/>
        </p:nvSpPr>
        <p:spPr>
          <a:xfrm>
            <a:off x="1136950" y="1950494"/>
            <a:ext cx="1939945" cy="478993"/>
          </a:xfrm>
          <a:prstGeom prst="roundRect">
            <a:avLst/>
          </a:prstGeom>
          <a:solidFill>
            <a:srgbClr val="D31749"/>
          </a:solidFill>
          <a:ln w="12700" cap="rnd">
            <a:noFill/>
            <a:prstDash val="solid"/>
            <a:round/>
            <a:headEnd/>
            <a:tailEnd/>
          </a:ln>
          <a:effectLst>
            <a:outerShdw blurRad="254000" dist="127000" algn="ctr" rotWithShape="0">
              <a:srgbClr val="D3174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endParaRPr>
          </a:p>
        </p:txBody>
      </p:sp>
      <p:sp>
        <p:nvSpPr>
          <p:cNvPr id="70" name="文本框 69">
            <a:extLst>
              <a:ext uri="{FF2B5EF4-FFF2-40B4-BE49-F238E27FC236}">
                <a16:creationId xmlns:a16="http://schemas.microsoft.com/office/drawing/2014/main" xmlns="" id="{6480F10A-A995-4D40-B8ED-DCA2B33B8A53}"/>
              </a:ext>
            </a:extLst>
          </p:cNvPr>
          <p:cNvSpPr txBox="1"/>
          <p:nvPr/>
        </p:nvSpPr>
        <p:spPr>
          <a:xfrm>
            <a:off x="1106797" y="2005324"/>
            <a:ext cx="2000250" cy="369332"/>
          </a:xfrm>
          <a:prstGeom prst="rect">
            <a:avLst/>
          </a:prstGeom>
          <a:noFill/>
        </p:spPr>
        <p:txBody>
          <a:bodyPr wrap="squar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金 融</a:t>
            </a:r>
          </a:p>
        </p:txBody>
      </p:sp>
      <p:sp>
        <p:nvSpPr>
          <p:cNvPr id="71" name="矩形: 圆角 70">
            <a:extLst>
              <a:ext uri="{FF2B5EF4-FFF2-40B4-BE49-F238E27FC236}">
                <a16:creationId xmlns:a16="http://schemas.microsoft.com/office/drawing/2014/main" xmlns="" id="{260A6CEB-D8D3-4C76-8A2D-6844D8731D03}"/>
              </a:ext>
            </a:extLst>
          </p:cNvPr>
          <p:cNvSpPr/>
          <p:nvPr/>
        </p:nvSpPr>
        <p:spPr>
          <a:xfrm>
            <a:off x="3897206" y="1950494"/>
            <a:ext cx="1939945" cy="478993"/>
          </a:xfrm>
          <a:prstGeom prst="roundRect">
            <a:avLst/>
          </a:prstGeom>
          <a:solidFill>
            <a:srgbClr val="D31749"/>
          </a:solidFill>
          <a:ln w="12700" cap="rnd">
            <a:noFill/>
            <a:prstDash val="solid"/>
            <a:round/>
            <a:headEnd/>
            <a:tailEnd/>
          </a:ln>
          <a:effectLst>
            <a:outerShdw blurRad="254000" dist="127000" algn="ctr" rotWithShape="0">
              <a:srgbClr val="D3174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endParaRPr>
          </a:p>
        </p:txBody>
      </p:sp>
      <p:sp>
        <p:nvSpPr>
          <p:cNvPr id="72" name="文本框 71">
            <a:extLst>
              <a:ext uri="{FF2B5EF4-FFF2-40B4-BE49-F238E27FC236}">
                <a16:creationId xmlns:a16="http://schemas.microsoft.com/office/drawing/2014/main" xmlns="" id="{C05DD828-E987-4070-80F5-72993079DA83}"/>
              </a:ext>
            </a:extLst>
          </p:cNvPr>
          <p:cNvSpPr txBox="1"/>
          <p:nvPr/>
        </p:nvSpPr>
        <p:spPr>
          <a:xfrm>
            <a:off x="3867053" y="2005324"/>
            <a:ext cx="2000250" cy="369332"/>
          </a:xfrm>
          <a:prstGeom prst="rect">
            <a:avLst/>
          </a:prstGeom>
          <a:noFill/>
        </p:spPr>
        <p:txBody>
          <a:bodyPr wrap="squar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运营商</a:t>
            </a:r>
            <a:r>
              <a:rPr lang="en-US" altLang="zh-CN" b="1">
                <a:solidFill>
                  <a:schemeClr val="bg1"/>
                </a:solidFill>
                <a:latin typeface="微软雅黑" panose="020B0503020204020204" pitchFamily="34" charset="-122"/>
                <a:ea typeface="微软雅黑" panose="020B0503020204020204" pitchFamily="34" charset="-122"/>
              </a:rPr>
              <a:t>/</a:t>
            </a:r>
            <a:r>
              <a:rPr lang="zh-CN" altLang="en-US" b="1">
                <a:solidFill>
                  <a:schemeClr val="bg1"/>
                </a:solidFill>
                <a:latin typeface="微软雅黑" panose="020B0503020204020204" pitchFamily="34" charset="-122"/>
                <a:ea typeface="微软雅黑" panose="020B0503020204020204" pitchFamily="34" charset="-122"/>
              </a:rPr>
              <a:t>互联网</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73" name="矩形: 圆角 72">
            <a:extLst>
              <a:ext uri="{FF2B5EF4-FFF2-40B4-BE49-F238E27FC236}">
                <a16:creationId xmlns:a16="http://schemas.microsoft.com/office/drawing/2014/main" xmlns="" id="{8D2431EB-F420-4E4F-A01A-82BC0E58AE60}"/>
              </a:ext>
            </a:extLst>
          </p:cNvPr>
          <p:cNvSpPr/>
          <p:nvPr/>
        </p:nvSpPr>
        <p:spPr>
          <a:xfrm>
            <a:off x="6657462" y="1950494"/>
            <a:ext cx="1939945" cy="478993"/>
          </a:xfrm>
          <a:prstGeom prst="roundRect">
            <a:avLst/>
          </a:prstGeom>
          <a:solidFill>
            <a:srgbClr val="D31749"/>
          </a:solidFill>
          <a:ln w="12700" cap="rnd">
            <a:noFill/>
            <a:prstDash val="solid"/>
            <a:round/>
            <a:headEnd/>
            <a:tailEnd/>
          </a:ln>
          <a:effectLst>
            <a:outerShdw blurRad="254000" dist="127000" algn="ctr" rotWithShape="0">
              <a:srgbClr val="D3174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endParaRPr>
          </a:p>
        </p:txBody>
      </p:sp>
      <p:sp>
        <p:nvSpPr>
          <p:cNvPr id="74" name="文本框 73">
            <a:extLst>
              <a:ext uri="{FF2B5EF4-FFF2-40B4-BE49-F238E27FC236}">
                <a16:creationId xmlns:a16="http://schemas.microsoft.com/office/drawing/2014/main" xmlns="" id="{AA27D7EB-D901-4B8E-B90F-05FD0AC005DA}"/>
              </a:ext>
            </a:extLst>
          </p:cNvPr>
          <p:cNvSpPr txBox="1"/>
          <p:nvPr/>
        </p:nvSpPr>
        <p:spPr>
          <a:xfrm>
            <a:off x="6627309" y="2005324"/>
            <a:ext cx="2000250" cy="369332"/>
          </a:xfrm>
          <a:prstGeom prst="rect">
            <a:avLst/>
          </a:prstGeom>
          <a:noFill/>
        </p:spPr>
        <p:txBody>
          <a:bodyPr wrap="squar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企 业</a:t>
            </a:r>
          </a:p>
        </p:txBody>
      </p:sp>
      <p:sp>
        <p:nvSpPr>
          <p:cNvPr id="75" name="矩形: 圆角 74">
            <a:extLst>
              <a:ext uri="{FF2B5EF4-FFF2-40B4-BE49-F238E27FC236}">
                <a16:creationId xmlns:a16="http://schemas.microsoft.com/office/drawing/2014/main" xmlns="" id="{24E38463-9550-4492-B8EA-B66DE72609D9}"/>
              </a:ext>
            </a:extLst>
          </p:cNvPr>
          <p:cNvSpPr/>
          <p:nvPr/>
        </p:nvSpPr>
        <p:spPr>
          <a:xfrm>
            <a:off x="9417718" y="1950494"/>
            <a:ext cx="1939945" cy="478993"/>
          </a:xfrm>
          <a:prstGeom prst="roundRect">
            <a:avLst/>
          </a:prstGeom>
          <a:solidFill>
            <a:srgbClr val="D31749"/>
          </a:solidFill>
          <a:ln w="12700" cap="rnd">
            <a:noFill/>
            <a:prstDash val="solid"/>
            <a:round/>
            <a:headEnd/>
            <a:tailEnd/>
          </a:ln>
          <a:effectLst>
            <a:outerShdw blurRad="254000" dist="127000" algn="ctr" rotWithShape="0">
              <a:srgbClr val="D3174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endParaRPr>
          </a:p>
        </p:txBody>
      </p:sp>
      <p:sp>
        <p:nvSpPr>
          <p:cNvPr id="76" name="文本框 75">
            <a:extLst>
              <a:ext uri="{FF2B5EF4-FFF2-40B4-BE49-F238E27FC236}">
                <a16:creationId xmlns:a16="http://schemas.microsoft.com/office/drawing/2014/main" xmlns="" id="{271B8984-FE95-4812-9109-17D4CBA0598E}"/>
              </a:ext>
            </a:extLst>
          </p:cNvPr>
          <p:cNvSpPr txBox="1"/>
          <p:nvPr/>
        </p:nvSpPr>
        <p:spPr>
          <a:xfrm>
            <a:off x="9387565" y="2005324"/>
            <a:ext cx="2000250" cy="369332"/>
          </a:xfrm>
          <a:prstGeom prst="rect">
            <a:avLst/>
          </a:prstGeom>
          <a:noFill/>
        </p:spPr>
        <p:txBody>
          <a:bodyPr wrap="squar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政府</a:t>
            </a:r>
            <a:r>
              <a:rPr lang="en-US" altLang="zh-CN" b="1">
                <a:solidFill>
                  <a:schemeClr val="bg1"/>
                </a:solidFill>
                <a:latin typeface="微软雅黑" panose="020B0503020204020204" pitchFamily="34" charset="-122"/>
                <a:ea typeface="微软雅黑" panose="020B0503020204020204" pitchFamily="34" charset="-122"/>
              </a:rPr>
              <a:t>/</a:t>
            </a:r>
            <a:r>
              <a:rPr lang="zh-CN" altLang="en-US" b="1">
                <a:solidFill>
                  <a:schemeClr val="bg1"/>
                </a:solidFill>
                <a:latin typeface="微软雅黑" panose="020B0503020204020204" pitchFamily="34" charset="-122"/>
                <a:ea typeface="微软雅黑" panose="020B0503020204020204" pitchFamily="34" charset="-122"/>
              </a:rPr>
              <a:t>公共事业</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9293682" y="2860861"/>
            <a:ext cx="2175635" cy="3105796"/>
            <a:chOff x="9212180" y="2775572"/>
            <a:chExt cx="2326694" cy="3248433"/>
          </a:xfrm>
        </p:grpSpPr>
        <p:grpSp>
          <p:nvGrpSpPr>
            <p:cNvPr id="3" name="组合 2"/>
            <p:cNvGrpSpPr/>
            <p:nvPr/>
          </p:nvGrpSpPr>
          <p:grpSpPr>
            <a:xfrm>
              <a:off x="9287665" y="2775572"/>
              <a:ext cx="2069998" cy="2086912"/>
              <a:chOff x="9287664" y="2930676"/>
              <a:chExt cx="2178049" cy="2635743"/>
            </a:xfrm>
          </p:grpSpPr>
          <p:grpSp>
            <p:nvGrpSpPr>
              <p:cNvPr id="54" name="组合 5">
                <a:extLst>
                  <a:ext uri="{FF2B5EF4-FFF2-40B4-BE49-F238E27FC236}">
                    <a16:creationId xmlns:a16="http://schemas.microsoft.com/office/drawing/2014/main" xmlns="" id="{157A0572-F7CA-4446-A642-DCA588C78D66}"/>
                  </a:ext>
                </a:extLst>
              </p:cNvPr>
              <p:cNvGrpSpPr/>
              <p:nvPr/>
            </p:nvGrpSpPr>
            <p:grpSpPr>
              <a:xfrm>
                <a:off x="9287664" y="2930676"/>
                <a:ext cx="2178049" cy="1643825"/>
                <a:chOff x="584010" y="3000928"/>
                <a:chExt cx="1660577" cy="1046876"/>
              </a:xfrm>
            </p:grpSpPr>
            <p:pic>
              <p:nvPicPr>
                <p:cNvPr id="55" name="Picture 20" descr="12ZN5911450-11W9">
                  <a:extLst>
                    <a:ext uri="{FF2B5EF4-FFF2-40B4-BE49-F238E27FC236}">
                      <a16:creationId xmlns:a16="http://schemas.microsoft.com/office/drawing/2014/main" xmlns="" id="{F968CC96-3F84-4CA7-8227-3D1880B01F9B}"/>
                    </a:ext>
                  </a:extLst>
                </p:cNvPr>
                <p:cNvPicPr>
                  <a:picLocks noChangeAspect="1" noChangeArrowheads="1"/>
                </p:cNvPicPr>
                <p:nvPr/>
              </p:nvPicPr>
              <p:blipFill>
                <a:blip r:embed="rId45" cstate="email">
                  <a:clrChange>
                    <a:clrFrom>
                      <a:srgbClr val="FFFFFF"/>
                    </a:clrFrom>
                    <a:clrTo>
                      <a:srgbClr val="FFFFFF">
                        <a:alpha val="0"/>
                      </a:srgbClr>
                    </a:clrTo>
                  </a:clrChange>
                  <a:extLst>
                    <a:ext uri="{28A0092B-C50C-407E-A947-70E740481C1C}">
                      <a14:useLocalDpi xmlns:a14="http://schemas.microsoft.com/office/drawing/2010/main"/>
                    </a:ext>
                  </a:extLst>
                </a:blip>
                <a:srcRect l="13646" t="14075" r="13646" b="21495"/>
                <a:stretch>
                  <a:fillRect/>
                </a:stretch>
              </p:blipFill>
              <p:spPr bwMode="auto">
                <a:xfrm>
                  <a:off x="1912359" y="3296800"/>
                  <a:ext cx="332228" cy="260234"/>
                </a:xfrm>
                <a:prstGeom prst="rect">
                  <a:avLst/>
                </a:prstGeom>
                <a:noFill/>
                <a:ln w="9525">
                  <a:noFill/>
                  <a:miter lim="800000"/>
                  <a:headEnd/>
                  <a:tailEnd/>
                </a:ln>
              </p:spPr>
            </p:pic>
            <p:pic>
              <p:nvPicPr>
                <p:cNvPr id="56" name="Picture 2">
                  <a:extLst>
                    <a:ext uri="{FF2B5EF4-FFF2-40B4-BE49-F238E27FC236}">
                      <a16:creationId xmlns:a16="http://schemas.microsoft.com/office/drawing/2014/main" xmlns="" id="{AC15C47A-E83D-485C-A9F9-B53B2CEBA867}"/>
                    </a:ext>
                  </a:extLst>
                </p:cNvPr>
                <p:cNvPicPr>
                  <a:picLocks noChangeAspect="1" noChangeArrowheads="1"/>
                </p:cNvPicPr>
                <p:nvPr/>
              </p:nvPicPr>
              <p:blipFill>
                <a:blip r:embed="rId46" cstate="print">
                  <a:clrChange>
                    <a:clrFrom>
                      <a:srgbClr val="D7D6D9"/>
                    </a:clrFrom>
                    <a:clrTo>
                      <a:srgbClr val="D7D6D9">
                        <a:alpha val="0"/>
                      </a:srgbClr>
                    </a:clrTo>
                  </a:clrChange>
                </a:blip>
                <a:srcRect/>
                <a:stretch>
                  <a:fillRect/>
                </a:stretch>
              </p:blipFill>
              <p:spPr bwMode="auto">
                <a:xfrm>
                  <a:off x="618515" y="3878154"/>
                  <a:ext cx="669846" cy="169650"/>
                </a:xfrm>
                <a:prstGeom prst="rect">
                  <a:avLst/>
                </a:prstGeom>
                <a:noFill/>
                <a:ln w="9525">
                  <a:noFill/>
                  <a:miter lim="800000"/>
                  <a:headEnd/>
                  <a:tailEnd/>
                </a:ln>
              </p:spPr>
            </p:pic>
            <p:pic>
              <p:nvPicPr>
                <p:cNvPr id="57" name="图片 56" descr="f60ba8ae-8938-4680-ad38-9e214336793f_big.jpg">
                  <a:extLst>
                    <a:ext uri="{FF2B5EF4-FFF2-40B4-BE49-F238E27FC236}">
                      <a16:creationId xmlns:a16="http://schemas.microsoft.com/office/drawing/2014/main" xmlns="" id="{34308531-48EA-46FF-8EA7-55E8202001D3}"/>
                    </a:ext>
                  </a:extLst>
                </p:cNvPr>
                <p:cNvPicPr>
                  <a:picLocks noChangeAspect="1"/>
                </p:cNvPicPr>
                <p:nvPr/>
              </p:nvPicPr>
              <p:blipFill>
                <a:blip r:embed="rId47" cstate="print">
                  <a:clrChange>
                    <a:clrFrom>
                      <a:srgbClr val="FFFFFF"/>
                    </a:clrFrom>
                    <a:clrTo>
                      <a:srgbClr val="FFFFFF">
                        <a:alpha val="0"/>
                      </a:srgbClr>
                    </a:clrTo>
                  </a:clrChange>
                </a:blip>
                <a:stretch>
                  <a:fillRect/>
                </a:stretch>
              </p:blipFill>
              <p:spPr>
                <a:xfrm>
                  <a:off x="584010" y="3561488"/>
                  <a:ext cx="704326" cy="250917"/>
                </a:xfrm>
                <a:prstGeom prst="rect">
                  <a:avLst/>
                </a:prstGeom>
              </p:spPr>
            </p:pic>
            <p:pic>
              <p:nvPicPr>
                <p:cNvPr id="58" name="图片 57" descr="43s58PICUGm.jpg">
                  <a:extLst>
                    <a:ext uri="{FF2B5EF4-FFF2-40B4-BE49-F238E27FC236}">
                      <a16:creationId xmlns:a16="http://schemas.microsoft.com/office/drawing/2014/main" xmlns="" id="{3F75D1F7-A169-4D8D-8C7D-4B4C091E39C9}"/>
                    </a:ext>
                  </a:extLst>
                </p:cNvPr>
                <p:cNvPicPr>
                  <a:picLocks noChangeAspect="1"/>
                </p:cNvPicPr>
                <p:nvPr/>
              </p:nvPicPr>
              <p:blipFill>
                <a:blip r:embed="rId48" cstate="print">
                  <a:clrChange>
                    <a:clrFrom>
                      <a:srgbClr val="FFFFFF"/>
                    </a:clrFrom>
                    <a:clrTo>
                      <a:srgbClr val="FFFFFF">
                        <a:alpha val="0"/>
                      </a:srgbClr>
                    </a:clrTo>
                  </a:clrChange>
                </a:blip>
                <a:srcRect l="10456" t="12300" r="12782" b="30158"/>
                <a:stretch>
                  <a:fillRect/>
                </a:stretch>
              </p:blipFill>
              <p:spPr>
                <a:xfrm>
                  <a:off x="1632324" y="3000928"/>
                  <a:ext cx="554945" cy="243839"/>
                </a:xfrm>
                <a:prstGeom prst="rect">
                  <a:avLst/>
                </a:prstGeom>
              </p:spPr>
            </p:pic>
          </p:grpSp>
          <p:grpSp>
            <p:nvGrpSpPr>
              <p:cNvPr id="59" name="组合 58">
                <a:extLst>
                  <a:ext uri="{FF2B5EF4-FFF2-40B4-BE49-F238E27FC236}">
                    <a16:creationId xmlns:a16="http://schemas.microsoft.com/office/drawing/2014/main" xmlns="" id="{0021F306-7072-4187-ABF2-DABDC67F0BFE}"/>
                  </a:ext>
                </a:extLst>
              </p:cNvPr>
              <p:cNvGrpSpPr/>
              <p:nvPr/>
            </p:nvGrpSpPr>
            <p:grpSpPr>
              <a:xfrm>
                <a:off x="9299571" y="2963361"/>
                <a:ext cx="2136448" cy="2603058"/>
                <a:chOff x="6976480" y="2650666"/>
                <a:chExt cx="1628860" cy="1657766"/>
              </a:xfrm>
            </p:grpSpPr>
            <p:pic>
              <p:nvPicPr>
                <p:cNvPr id="60" name="图片 59">
                  <a:extLst>
                    <a:ext uri="{FF2B5EF4-FFF2-40B4-BE49-F238E27FC236}">
                      <a16:creationId xmlns:a16="http://schemas.microsoft.com/office/drawing/2014/main" xmlns="" id="{182EA3B8-04C2-44D8-A1D9-2394779C11AB}"/>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7588861" y="2975433"/>
                  <a:ext cx="704327" cy="145495"/>
                </a:xfrm>
                <a:prstGeom prst="rect">
                  <a:avLst/>
                </a:prstGeom>
              </p:spPr>
            </p:pic>
            <p:pic>
              <p:nvPicPr>
                <p:cNvPr id="61" name="图片 60">
                  <a:extLst>
                    <a:ext uri="{FF2B5EF4-FFF2-40B4-BE49-F238E27FC236}">
                      <a16:creationId xmlns:a16="http://schemas.microsoft.com/office/drawing/2014/main" xmlns="" id="{3831D88A-207C-46C1-8928-98D9E7CE6BF2}"/>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6987633" y="2920252"/>
                  <a:ext cx="549818" cy="194803"/>
                </a:xfrm>
                <a:prstGeom prst="rect">
                  <a:avLst/>
                </a:prstGeom>
              </p:spPr>
            </p:pic>
            <p:pic>
              <p:nvPicPr>
                <p:cNvPr id="62" name="图片 61">
                  <a:extLst>
                    <a:ext uri="{FF2B5EF4-FFF2-40B4-BE49-F238E27FC236}">
                      <a16:creationId xmlns:a16="http://schemas.microsoft.com/office/drawing/2014/main" xmlns="" id="{6846DD2E-F88B-4357-B79A-3DB71A80F334}"/>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7032535" y="4077019"/>
                  <a:ext cx="803516" cy="231413"/>
                </a:xfrm>
                <a:prstGeom prst="rect">
                  <a:avLst/>
                </a:prstGeom>
              </p:spPr>
            </p:pic>
            <p:pic>
              <p:nvPicPr>
                <p:cNvPr id="63" name="图片 62">
                  <a:extLst>
                    <a:ext uri="{FF2B5EF4-FFF2-40B4-BE49-F238E27FC236}">
                      <a16:creationId xmlns:a16="http://schemas.microsoft.com/office/drawing/2014/main" xmlns="" id="{D4BC8BAB-2F69-4EB0-95E6-BB50CAFAC2F2}"/>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7758367" y="3487253"/>
                  <a:ext cx="814650" cy="198275"/>
                </a:xfrm>
                <a:prstGeom prst="rect">
                  <a:avLst/>
                </a:prstGeom>
              </p:spPr>
            </p:pic>
            <p:pic>
              <p:nvPicPr>
                <p:cNvPr id="64" name="图形 63">
                  <a:extLst>
                    <a:ext uri="{FF2B5EF4-FFF2-40B4-BE49-F238E27FC236}">
                      <a16:creationId xmlns:a16="http://schemas.microsoft.com/office/drawing/2014/main" xmlns="" id="{95231375-4BDE-4A7D-AEC9-D4E5C636EA0A}"/>
                    </a:ext>
                  </a:extLst>
                </p:cNvPr>
                <p:cNvPicPr>
                  <a:picLocks noChangeAspect="1"/>
                </p:cNvPicPr>
                <p:nvPr/>
              </p:nvPicPr>
              <p:blipFill>
                <a:blip r:embed="rId53">
                  <a:extLst>
                    <a:ext uri="{96DAC541-7B7A-43D3-8B79-37D633B846F1}">
                      <asvg:svgBlip xmlns:asvg="http://schemas.microsoft.com/office/drawing/2016/SVG/main" xmlns="" r:embed="rId54"/>
                    </a:ext>
                  </a:extLst>
                </a:blip>
                <a:stretch>
                  <a:fillRect/>
                </a:stretch>
              </p:blipFill>
              <p:spPr>
                <a:xfrm>
                  <a:off x="6976480" y="2650666"/>
                  <a:ext cx="978059" cy="167876"/>
                </a:xfrm>
                <a:prstGeom prst="rect">
                  <a:avLst/>
                </a:prstGeom>
              </p:spPr>
            </p:pic>
            <p:pic>
              <p:nvPicPr>
                <p:cNvPr id="65" name="图片 64">
                  <a:extLst>
                    <a:ext uri="{FF2B5EF4-FFF2-40B4-BE49-F238E27FC236}">
                      <a16:creationId xmlns:a16="http://schemas.microsoft.com/office/drawing/2014/main" xmlns="" id="{0BD62775-A369-47F3-858B-5E92D7C9630C}"/>
                    </a:ext>
                  </a:extLst>
                </p:cNvPr>
                <p:cNvPicPr>
                  <a:picLocks noChangeAspect="1"/>
                </p:cNvPicPr>
                <p:nvPr/>
              </p:nvPicPr>
              <p:blipFill rotWithShape="1">
                <a:blip r:embed="rId55" cstate="print">
                  <a:extLst>
                    <a:ext uri="{28A0092B-C50C-407E-A947-70E740481C1C}">
                      <a14:useLocalDpi xmlns:a14="http://schemas.microsoft.com/office/drawing/2010/main" val="0"/>
                    </a:ext>
                  </a:extLst>
                </a:blip>
                <a:srcRect l="1" r="-30" b="41152"/>
                <a:stretch/>
              </p:blipFill>
              <p:spPr>
                <a:xfrm>
                  <a:off x="7706755" y="3230723"/>
                  <a:ext cx="898585" cy="150476"/>
                </a:xfrm>
                <a:prstGeom prst="rect">
                  <a:avLst/>
                </a:prstGeom>
              </p:spPr>
            </p:pic>
            <p:pic>
              <p:nvPicPr>
                <p:cNvPr id="66" name="图片 65">
                  <a:extLst>
                    <a:ext uri="{FF2B5EF4-FFF2-40B4-BE49-F238E27FC236}">
                      <a16:creationId xmlns:a16="http://schemas.microsoft.com/office/drawing/2014/main" xmlns="" id="{3CED8B37-7AB2-4B2D-88D1-C9825F284F61}"/>
                    </a:ext>
                  </a:extLst>
                </p:cNvPr>
                <p:cNvPicPr>
                  <a:picLocks noChangeAspect="1"/>
                </p:cNvPicPr>
                <p:nvPr/>
              </p:nvPicPr>
              <p:blipFill rotWithShape="1">
                <a:blip r:embed="rId56" cstate="print">
                  <a:extLst>
                    <a:ext uri="{28A0092B-C50C-407E-A947-70E740481C1C}">
                      <a14:useLocalDpi xmlns:a14="http://schemas.microsoft.com/office/drawing/2010/main" val="0"/>
                    </a:ext>
                  </a:extLst>
                </a:blip>
                <a:srcRect t="26914" r="1087" b="29278"/>
                <a:stretch/>
              </p:blipFill>
              <p:spPr>
                <a:xfrm>
                  <a:off x="7942990" y="3753217"/>
                  <a:ext cx="538437" cy="238467"/>
                </a:xfrm>
                <a:prstGeom prst="rect">
                  <a:avLst/>
                </a:prstGeom>
              </p:spPr>
            </p:pic>
            <p:pic>
              <p:nvPicPr>
                <p:cNvPr id="67" name="图片 66">
                  <a:extLst>
                    <a:ext uri="{FF2B5EF4-FFF2-40B4-BE49-F238E27FC236}">
                      <a16:creationId xmlns:a16="http://schemas.microsoft.com/office/drawing/2014/main" xmlns="" id="{C1132E01-2FB3-4FA6-8FB2-88421C5DE466}"/>
                    </a:ext>
                  </a:extLst>
                </p:cNvPr>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a:xfrm>
                  <a:off x="7997169" y="4045214"/>
                  <a:ext cx="484258" cy="259645"/>
                </a:xfrm>
                <a:prstGeom prst="rect">
                  <a:avLst/>
                </a:prstGeom>
              </p:spPr>
            </p:pic>
            <p:pic>
              <p:nvPicPr>
                <p:cNvPr id="68" name="图片 67">
                  <a:extLst>
                    <a:ext uri="{FF2B5EF4-FFF2-40B4-BE49-F238E27FC236}">
                      <a16:creationId xmlns:a16="http://schemas.microsoft.com/office/drawing/2014/main" xmlns="" id="{D386F67A-4395-494D-8988-6C166BE66F45}"/>
                    </a:ext>
                  </a:extLst>
                </p:cNvPr>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6996110" y="3781492"/>
                  <a:ext cx="762257" cy="212723"/>
                </a:xfrm>
                <a:prstGeom prst="rect">
                  <a:avLst/>
                </a:prstGeom>
              </p:spPr>
            </p:pic>
          </p:grpSp>
        </p:grpSp>
        <p:pic>
          <p:nvPicPr>
            <p:cNvPr id="4" name="图片 3"/>
            <p:cNvPicPr>
              <a:picLocks noChangeAspect="1"/>
            </p:cNvPicPr>
            <p:nvPr/>
          </p:nvPicPr>
          <p:blipFill>
            <a:blip r:embed="rId59"/>
            <a:stretch>
              <a:fillRect/>
            </a:stretch>
          </p:blipFill>
          <p:spPr>
            <a:xfrm>
              <a:off x="9265758" y="4972119"/>
              <a:ext cx="1283743" cy="258028"/>
            </a:xfrm>
            <a:prstGeom prst="rect">
              <a:avLst/>
            </a:prstGeom>
          </p:spPr>
        </p:pic>
        <p:pic>
          <p:nvPicPr>
            <p:cNvPr id="9" name="图片 8"/>
            <p:cNvPicPr>
              <a:picLocks noChangeAspect="1"/>
            </p:cNvPicPr>
            <p:nvPr/>
          </p:nvPicPr>
          <p:blipFill>
            <a:blip r:embed="rId60"/>
            <a:stretch>
              <a:fillRect/>
            </a:stretch>
          </p:blipFill>
          <p:spPr>
            <a:xfrm>
              <a:off x="10612752" y="4940948"/>
              <a:ext cx="926122" cy="297594"/>
            </a:xfrm>
            <a:prstGeom prst="rect">
              <a:avLst/>
            </a:prstGeom>
          </p:spPr>
        </p:pic>
        <p:pic>
          <p:nvPicPr>
            <p:cNvPr id="77" name="图片 76"/>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9212180" y="5294348"/>
              <a:ext cx="1121598" cy="351612"/>
            </a:xfrm>
            <a:prstGeom prst="rect">
              <a:avLst/>
            </a:prstGeom>
          </p:spPr>
        </p:pic>
        <p:pic>
          <p:nvPicPr>
            <p:cNvPr id="78" name="图片 77"/>
            <p:cNvPicPr>
              <a:picLocks noChangeAspect="1"/>
            </p:cNvPicPr>
            <p:nvPr/>
          </p:nvPicPr>
          <p:blipFill>
            <a:blip r:embed="rId62"/>
            <a:stretch>
              <a:fillRect/>
            </a:stretch>
          </p:blipFill>
          <p:spPr>
            <a:xfrm>
              <a:off x="9255926" y="5613266"/>
              <a:ext cx="333503" cy="382458"/>
            </a:xfrm>
            <a:prstGeom prst="rect">
              <a:avLst/>
            </a:prstGeom>
          </p:spPr>
        </p:pic>
        <p:pic>
          <p:nvPicPr>
            <p:cNvPr id="1026" name="Picture 2" descr="https://gimg2.baidu.com/image_search/src=http%3A%2F%2Fimg1.soyoung.com%2Fdoctor%2F20141106%2F5%2F20141106133133862.png&amp;refer=http%3A%2F%2Fimg1.soyoung.com&amp;app=2002&amp;size=f9999,10000&amp;q=a80&amp;n=0&amp;g=0n&amp;fmt=auto?sec=1658655190&amp;t=73e67a74319c7ce854894cc81ccf8264"/>
            <p:cNvPicPr>
              <a:picLocks noChangeAspect="1" noChangeArrowheads="1"/>
            </p:cNvPicPr>
            <p:nvPr/>
          </p:nvPicPr>
          <p:blipFill>
            <a:blip r:embed="rId63" cstate="print">
              <a:extLst>
                <a:ext uri="{28A0092B-C50C-407E-A947-70E740481C1C}">
                  <a14:useLocalDpi xmlns:a14="http://schemas.microsoft.com/office/drawing/2010/main" val="0"/>
                </a:ext>
              </a:extLst>
            </a:blip>
            <a:srcRect/>
            <a:stretch>
              <a:fillRect/>
            </a:stretch>
          </p:blipFill>
          <p:spPr bwMode="auto">
            <a:xfrm>
              <a:off x="9565480" y="5642282"/>
              <a:ext cx="643828" cy="381723"/>
            </a:xfrm>
            <a:prstGeom prst="rect">
              <a:avLst/>
            </a:prstGeom>
            <a:noFill/>
            <a:extLst>
              <a:ext uri="{909E8E84-426E-40DD-AFC4-6F175D3DCCD1}">
                <a14:hiddenFill xmlns:a14="http://schemas.microsoft.com/office/drawing/2010/main">
                  <a:solidFill>
                    <a:srgbClr val="FFFFFF"/>
                  </a:solidFill>
                </a14:hiddenFill>
              </a:ext>
            </a:extLst>
          </p:spPr>
        </p:pic>
        <p:pic>
          <p:nvPicPr>
            <p:cNvPr id="79" name="图片 78"/>
            <p:cNvPicPr>
              <a:picLocks noChangeAspect="1"/>
            </p:cNvPicPr>
            <p:nvPr/>
          </p:nvPicPr>
          <p:blipFill>
            <a:blip r:embed="rId64"/>
            <a:stretch>
              <a:fillRect/>
            </a:stretch>
          </p:blipFill>
          <p:spPr>
            <a:xfrm>
              <a:off x="10170674" y="5658054"/>
              <a:ext cx="355789" cy="355789"/>
            </a:xfrm>
            <a:prstGeom prst="rect">
              <a:avLst/>
            </a:prstGeom>
          </p:spPr>
        </p:pic>
        <p:pic>
          <p:nvPicPr>
            <p:cNvPr id="80" name="图片 79"/>
            <p:cNvPicPr>
              <a:picLocks noChangeAspect="1"/>
            </p:cNvPicPr>
            <p:nvPr/>
          </p:nvPicPr>
          <p:blipFill>
            <a:blip r:embed="rId65" cstate="print">
              <a:extLst>
                <a:ext uri="{28A0092B-C50C-407E-A947-70E740481C1C}">
                  <a14:useLocalDpi xmlns:a14="http://schemas.microsoft.com/office/drawing/2010/main" val="0"/>
                </a:ext>
              </a:extLst>
            </a:blip>
            <a:stretch>
              <a:fillRect/>
            </a:stretch>
          </p:blipFill>
          <p:spPr>
            <a:xfrm>
              <a:off x="10501338" y="5318443"/>
              <a:ext cx="673640" cy="251006"/>
            </a:xfrm>
            <a:prstGeom prst="rect">
              <a:avLst/>
            </a:prstGeom>
          </p:spPr>
        </p:pic>
        <p:pic>
          <p:nvPicPr>
            <p:cNvPr id="1028" name="Picture 4" descr="https://gimg2.baidu.com/image_search/src=http%3A%2F%2Ftenc1.rabbitpre.com%2F4ba41254-74ed-454a-9b65-7d4a4688e8e2.jpg&amp;refer=http%3A%2F%2Ftenc1.rabbitpre.com&amp;app=2002&amp;size=f9999,10000&amp;q=a80&amp;n=0&amp;g=0n&amp;fmt=auto?sec=1658655514&amp;t=9ea3e6e85429a639622d01a40446d709"/>
            <p:cNvPicPr>
              <a:picLocks noChangeAspect="1" noChangeArrowheads="1"/>
            </p:cNvPicPr>
            <p:nvPr/>
          </p:nvPicPr>
          <p:blipFill>
            <a:blip r:embed="rId66" cstate="print">
              <a:extLst>
                <a:ext uri="{28A0092B-C50C-407E-A947-70E740481C1C}">
                  <a14:useLocalDpi xmlns:a14="http://schemas.microsoft.com/office/drawing/2010/main" val="0"/>
                </a:ext>
              </a:extLst>
            </a:blip>
            <a:srcRect/>
            <a:stretch>
              <a:fillRect/>
            </a:stretch>
          </p:blipFill>
          <p:spPr bwMode="auto">
            <a:xfrm>
              <a:off x="10608648" y="5619052"/>
              <a:ext cx="360866" cy="360866"/>
            </a:xfrm>
            <a:prstGeom prst="rect">
              <a:avLst/>
            </a:prstGeom>
            <a:noFill/>
            <a:extLst>
              <a:ext uri="{909E8E84-426E-40DD-AFC4-6F175D3DCCD1}">
                <a14:hiddenFill xmlns:a14="http://schemas.microsoft.com/office/drawing/2010/main">
                  <a:solidFill>
                    <a:srgbClr val="FFFFFF"/>
                  </a:solidFill>
                </a14:hiddenFill>
              </a:ext>
            </a:extLst>
          </p:spPr>
        </p:pic>
        <p:pic>
          <p:nvPicPr>
            <p:cNvPr id="81" name="图片 80"/>
            <p:cNvPicPr>
              <a:picLocks noChangeAspect="1"/>
            </p:cNvPicPr>
            <p:nvPr/>
          </p:nvPicPr>
          <p:blipFill>
            <a:blip r:embed="rId67"/>
            <a:stretch>
              <a:fillRect/>
            </a:stretch>
          </p:blipFill>
          <p:spPr>
            <a:xfrm>
              <a:off x="11014970" y="5587222"/>
              <a:ext cx="423576" cy="418390"/>
            </a:xfrm>
            <a:prstGeom prst="rect">
              <a:avLst/>
            </a:prstGeom>
          </p:spPr>
        </p:pic>
      </p:grpSp>
    </p:spTree>
    <p:extLst>
      <p:ext uri="{BB962C8B-B14F-4D97-AF65-F5344CB8AC3E}">
        <p14:creationId xmlns:p14="http://schemas.microsoft.com/office/powerpoint/2010/main" val="21477816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AE2EB05D-8DE7-4C29-B6A8-BFC0208F58F1}"/>
              </a:ext>
            </a:extLst>
          </p:cNvPr>
          <p:cNvGrpSpPr/>
          <p:nvPr/>
        </p:nvGrpSpPr>
        <p:grpSpPr>
          <a:xfrm>
            <a:off x="2639438" y="236971"/>
            <a:ext cx="6913124" cy="1011936"/>
            <a:chOff x="2639438" y="236971"/>
            <a:chExt cx="6913124" cy="1011936"/>
          </a:xfrm>
        </p:grpSpPr>
        <p:sp>
          <p:nvSpPr>
            <p:cNvPr id="3" name="文本框 2">
              <a:extLst>
                <a:ext uri="{FF2B5EF4-FFF2-40B4-BE49-F238E27FC236}">
                  <a16:creationId xmlns:a16="http://schemas.microsoft.com/office/drawing/2014/main" xmlns="" id="{87A5596F-9FE8-41F5-A509-1130CA17AC9B}"/>
                </a:ext>
              </a:extLst>
            </p:cNvPr>
            <p:cNvSpPr txBox="1"/>
            <p:nvPr/>
          </p:nvSpPr>
          <p:spPr>
            <a:xfrm>
              <a:off x="2639438" y="236971"/>
              <a:ext cx="6913124" cy="646331"/>
            </a:xfrm>
            <a:prstGeom prst="rect">
              <a:avLst/>
            </a:prstGeom>
            <a:noFill/>
          </p:spPr>
          <p:txBody>
            <a:bodyPr vert="horz" wrap="square">
              <a:spAutoFit/>
            </a:bodyPr>
            <a:lstStyle/>
            <a:p>
              <a:pPr algn="ctr"/>
              <a:r>
                <a:rPr lang="zh-CN" altLang="en-US" sz="3600" b="1" spc="600">
                  <a:solidFill>
                    <a:schemeClr val="tx1">
                      <a:lumMod val="75000"/>
                      <a:lumOff val="25000"/>
                    </a:schemeClr>
                  </a:solidFill>
                  <a:latin typeface="微软雅黑" panose="020B0503020204020204" pitchFamily="34" charset="-122"/>
                  <a:ea typeface="微软雅黑" panose="020B0503020204020204" pitchFamily="34" charset="-122"/>
                </a:rPr>
                <a:t>集团介绍</a:t>
              </a:r>
            </a:p>
          </p:txBody>
        </p:sp>
        <p:sp>
          <p:nvSpPr>
            <p:cNvPr id="4" name="文本框 3">
              <a:extLst>
                <a:ext uri="{FF2B5EF4-FFF2-40B4-BE49-F238E27FC236}">
                  <a16:creationId xmlns:a16="http://schemas.microsoft.com/office/drawing/2014/main" xmlns="" id="{C77E5F90-AA41-42FF-9823-8C561FCA8A7B}"/>
                </a:ext>
              </a:extLst>
            </p:cNvPr>
            <p:cNvSpPr txBox="1"/>
            <p:nvPr/>
          </p:nvSpPr>
          <p:spPr>
            <a:xfrm>
              <a:off x="4116361" y="806977"/>
              <a:ext cx="3959278" cy="400110"/>
            </a:xfrm>
            <a:prstGeom prst="rect">
              <a:avLst/>
            </a:prstGeom>
            <a:noFill/>
          </p:spPr>
          <p:txBody>
            <a:bodyPr vert="horz" wrap="square">
              <a:spAutoFit/>
            </a:bodyPr>
            <a:lstStyle/>
            <a:p>
              <a:pPr algn="ctr"/>
              <a:r>
                <a:rPr lang="en-US" altLang="zh-CN" sz="2000" dirty="0">
                  <a:solidFill>
                    <a:schemeClr val="bg1">
                      <a:lumMod val="50000"/>
                    </a:schemeClr>
                  </a:solidFill>
                </a:rPr>
                <a:t>GROUP INTRODUCTION</a:t>
              </a:r>
            </a:p>
          </p:txBody>
        </p:sp>
        <p:cxnSp>
          <p:nvCxnSpPr>
            <p:cNvPr id="5" name="直接连接符 4">
              <a:extLst>
                <a:ext uri="{FF2B5EF4-FFF2-40B4-BE49-F238E27FC236}">
                  <a16:creationId xmlns:a16="http://schemas.microsoft.com/office/drawing/2014/main" xmlns="" id="{C12FE22B-B3C9-460F-8733-44E819006E1B}"/>
                </a:ext>
              </a:extLst>
            </p:cNvPr>
            <p:cNvCxnSpPr>
              <a:cxnSpLocks/>
            </p:cNvCxnSpPr>
            <p:nvPr/>
          </p:nvCxnSpPr>
          <p:spPr>
            <a:xfrm>
              <a:off x="5725822" y="1248907"/>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grpSp>
      <p:sp>
        <p:nvSpPr>
          <p:cNvPr id="6" name="文本框 5">
            <a:extLst>
              <a:ext uri="{FF2B5EF4-FFF2-40B4-BE49-F238E27FC236}">
                <a16:creationId xmlns:a16="http://schemas.microsoft.com/office/drawing/2014/main" xmlns="" id="{BE262C34-9F02-40B9-B155-B549F5D4AA40}"/>
              </a:ext>
            </a:extLst>
          </p:cNvPr>
          <p:cNvSpPr txBox="1"/>
          <p:nvPr/>
        </p:nvSpPr>
        <p:spPr>
          <a:xfrm>
            <a:off x="547915" y="1372572"/>
            <a:ext cx="11096171" cy="1172629"/>
          </a:xfrm>
          <a:prstGeom prst="rect">
            <a:avLst/>
          </a:prstGeom>
          <a:noFill/>
        </p:spPr>
        <p:txBody>
          <a:bodyPr wrap="square">
            <a:spAutoFit/>
          </a:bodyPr>
          <a:lstStyle/>
          <a:p>
            <a:pPr indent="457200">
              <a:lnSpc>
                <a:spcPct val="130000"/>
              </a:lnSpc>
            </a:pPr>
            <a:r>
              <a:rPr lang="zh-CN" altLang="en-US" dirty="0">
                <a:latin typeface="微软雅黑" panose="020B0503020204020204" pitchFamily="34" charset="-122"/>
                <a:ea typeface="微软雅黑" panose="020B0503020204020204" pitchFamily="34" charset="-122"/>
              </a:rPr>
              <a:t>华讯的控股母公司是中电科数字技术股份有限公司</a:t>
            </a:r>
            <a:r>
              <a:rPr lang="zh-CN" altLang="en-US" dirty="0" smtClean="0">
                <a:latin typeface="微软雅黑" panose="020B0503020204020204" pitchFamily="34" charset="-122"/>
                <a:ea typeface="微软雅黑" panose="020B0503020204020204" pitchFamily="34" charset="-122"/>
              </a:rPr>
              <a:t>，电科数字股份作为</a:t>
            </a:r>
            <a:r>
              <a:rPr lang="zh-CN" altLang="en-US" dirty="0">
                <a:latin typeface="微软雅黑" panose="020B0503020204020204" pitchFamily="34" charset="-122"/>
                <a:ea typeface="微软雅黑" panose="020B0503020204020204" pitchFamily="34" charset="-122"/>
              </a:rPr>
              <a:t>中国大陆</a:t>
            </a:r>
            <a:r>
              <a:rPr lang="en-US" altLang="zh-CN" dirty="0">
                <a:latin typeface="微软雅黑" panose="020B0503020204020204" pitchFamily="34" charset="-122"/>
                <a:ea typeface="微软雅黑" panose="020B0503020204020204" pitchFamily="34" charset="-122"/>
              </a:rPr>
              <a:t>IT</a:t>
            </a:r>
            <a:r>
              <a:rPr lang="zh-CN" altLang="en-US" dirty="0">
                <a:latin typeface="微软雅黑" panose="020B0503020204020204" pitchFamily="34" charset="-122"/>
                <a:ea typeface="微软雅黑" panose="020B0503020204020204" pitchFamily="34" charset="-122"/>
              </a:rPr>
              <a:t>行业首家上市公司，其实际控制人中国电子科技集团公司和大股东中电科第三十二研究所，具有雄厚的技术实力和自主可控的创新能力，对</a:t>
            </a:r>
            <a:r>
              <a:rPr lang="zh-CN" altLang="en-US" dirty="0" smtClean="0">
                <a:latin typeface="微软雅黑" panose="020B0503020204020204" pitchFamily="34" charset="-122"/>
                <a:ea typeface="微软雅黑" panose="020B0503020204020204" pitchFamily="34" charset="-122"/>
              </a:rPr>
              <a:t>华讯的</a:t>
            </a:r>
            <a:r>
              <a:rPr lang="zh-CN" altLang="en-US" dirty="0">
                <a:latin typeface="微软雅黑" panose="020B0503020204020204" pitchFamily="34" charset="-122"/>
                <a:ea typeface="微软雅黑" panose="020B0503020204020204" pitchFamily="34" charset="-122"/>
              </a:rPr>
              <a:t>业务创新和转型升级提供了有力支撑。 </a:t>
            </a:r>
          </a:p>
        </p:txBody>
      </p:sp>
      <p:pic>
        <p:nvPicPr>
          <p:cNvPr id="7" name="图片 6" descr="IMG_827200.jpg">
            <a:extLst>
              <a:ext uri="{FF2B5EF4-FFF2-40B4-BE49-F238E27FC236}">
                <a16:creationId xmlns:a16="http://schemas.microsoft.com/office/drawing/2014/main" xmlns="" id="{8534748B-97C6-448C-97E0-FE98E24C1C6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650814" y="2561889"/>
            <a:ext cx="7710054" cy="3830540"/>
          </a:xfrm>
          <a:custGeom>
            <a:avLst/>
            <a:gdLst>
              <a:gd name="connsiteX0" fmla="*/ 0 w 3530599"/>
              <a:gd name="connsiteY0" fmla="*/ 0 h 1998435"/>
              <a:gd name="connsiteX1" fmla="*/ 3530599 w 3530599"/>
              <a:gd name="connsiteY1" fmla="*/ 0 h 1998435"/>
              <a:gd name="connsiteX2" fmla="*/ 3530599 w 3530599"/>
              <a:gd name="connsiteY2" fmla="*/ 1998435 h 1998435"/>
              <a:gd name="connsiteX3" fmla="*/ 0 w 3530599"/>
              <a:gd name="connsiteY3" fmla="*/ 1998435 h 1998435"/>
            </a:gdLst>
            <a:ahLst/>
            <a:cxnLst>
              <a:cxn ang="0">
                <a:pos x="connsiteX0" y="connsiteY0"/>
              </a:cxn>
              <a:cxn ang="0">
                <a:pos x="connsiteX1" y="connsiteY1"/>
              </a:cxn>
              <a:cxn ang="0">
                <a:pos x="connsiteX2" y="connsiteY2"/>
              </a:cxn>
              <a:cxn ang="0">
                <a:pos x="connsiteX3" y="connsiteY3"/>
              </a:cxn>
            </a:cxnLst>
            <a:rect l="l" t="t" r="r" b="b"/>
            <a:pathLst>
              <a:path w="3530599" h="1998435">
                <a:moveTo>
                  <a:pt x="0" y="0"/>
                </a:moveTo>
                <a:lnTo>
                  <a:pt x="3530599" y="0"/>
                </a:lnTo>
                <a:lnTo>
                  <a:pt x="3530599" y="1998435"/>
                </a:lnTo>
                <a:lnTo>
                  <a:pt x="0" y="1998435"/>
                </a:lnTo>
                <a:close/>
              </a:path>
            </a:pathLst>
          </a:custGeom>
          <a:solidFill>
            <a:schemeClr val="bg1"/>
          </a:solidFill>
          <a:ln w="3175">
            <a:noFill/>
          </a:ln>
          <a:effectLst>
            <a:outerShdw blurRad="50800" dist="38100" dir="2700000" algn="tl" rotWithShape="0">
              <a:prstClr val="black">
                <a:alpha val="20000"/>
              </a:prstClr>
            </a:outerShdw>
          </a:effectLst>
        </p:spPr>
      </p:pic>
      <p:sp>
        <p:nvSpPr>
          <p:cNvPr id="8" name="任意多边形 18">
            <a:extLst>
              <a:ext uri="{FF2B5EF4-FFF2-40B4-BE49-F238E27FC236}">
                <a16:creationId xmlns:a16="http://schemas.microsoft.com/office/drawing/2014/main" xmlns="" id="{75A15FEC-2855-42E2-9F7D-1677CDA41EDB}"/>
              </a:ext>
            </a:extLst>
          </p:cNvPr>
          <p:cNvSpPr/>
          <p:nvPr/>
        </p:nvSpPr>
        <p:spPr>
          <a:xfrm>
            <a:off x="6179126" y="2877700"/>
            <a:ext cx="5464959" cy="3110143"/>
          </a:xfrm>
          <a:custGeom>
            <a:avLst/>
            <a:gdLst>
              <a:gd name="connsiteX0" fmla="*/ 0 w 3548958"/>
              <a:gd name="connsiteY0" fmla="*/ 0 h 4037845"/>
              <a:gd name="connsiteX1" fmla="*/ 3548958 w 3548958"/>
              <a:gd name="connsiteY1" fmla="*/ 0 h 4037845"/>
              <a:gd name="connsiteX2" fmla="*/ 3548958 w 3548958"/>
              <a:gd name="connsiteY2" fmla="*/ 4037845 h 4037845"/>
              <a:gd name="connsiteX3" fmla="*/ 0 w 3548958"/>
              <a:gd name="connsiteY3" fmla="*/ 4037845 h 4037845"/>
              <a:gd name="connsiteX4" fmla="*/ 0 w 3548958"/>
              <a:gd name="connsiteY4" fmla="*/ 809863 h 4037845"/>
              <a:gd name="connsiteX5" fmla="*/ 203036 w 3548958"/>
              <a:gd name="connsiteY5" fmla="*/ 692102 h 4037845"/>
              <a:gd name="connsiteX6" fmla="*/ 0 w 3548958"/>
              <a:gd name="connsiteY6" fmla="*/ 574341 h 403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8958" h="4037845">
                <a:moveTo>
                  <a:pt x="0" y="0"/>
                </a:moveTo>
                <a:lnTo>
                  <a:pt x="3548958" y="0"/>
                </a:lnTo>
                <a:lnTo>
                  <a:pt x="3548958" y="4037845"/>
                </a:lnTo>
                <a:lnTo>
                  <a:pt x="0" y="4037845"/>
                </a:lnTo>
                <a:lnTo>
                  <a:pt x="0" y="809863"/>
                </a:lnTo>
                <a:lnTo>
                  <a:pt x="203036" y="692102"/>
                </a:lnTo>
                <a:lnTo>
                  <a:pt x="0" y="574341"/>
                </a:lnTo>
                <a:close/>
              </a:path>
            </a:pathLst>
          </a:custGeom>
          <a:solidFill>
            <a:sysClr val="window" lastClr="FFFFFF"/>
          </a:solidFill>
          <a:ln w="3175" cap="flat" cmpd="sng" algn="ctr">
            <a:noFill/>
            <a:prstDash val="solid"/>
            <a:miter lim="800000"/>
          </a:ln>
          <a:effectLst>
            <a:outerShdw blurRad="50800"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xmlns="" id="{65ADAFC9-7FD0-4EAD-82F1-448562EFE13E}"/>
              </a:ext>
            </a:extLst>
          </p:cNvPr>
          <p:cNvGrpSpPr/>
          <p:nvPr/>
        </p:nvGrpSpPr>
        <p:grpSpPr>
          <a:xfrm>
            <a:off x="7922067" y="4477346"/>
            <a:ext cx="1979077" cy="415498"/>
            <a:chOff x="7795250" y="4813475"/>
            <a:chExt cx="1979077" cy="415498"/>
          </a:xfrm>
          <a:solidFill>
            <a:srgbClr val="017260"/>
          </a:solidFill>
        </p:grpSpPr>
        <p:sp>
          <p:nvSpPr>
            <p:cNvPr id="11" name="矩形: 圆角 10">
              <a:extLst>
                <a:ext uri="{FF2B5EF4-FFF2-40B4-BE49-F238E27FC236}">
                  <a16:creationId xmlns:a16="http://schemas.microsoft.com/office/drawing/2014/main" xmlns="" id="{22DC90AD-C412-4482-A7B9-6AB4803EC6ED}"/>
                </a:ext>
              </a:extLst>
            </p:cNvPr>
            <p:cNvSpPr/>
            <p:nvPr/>
          </p:nvSpPr>
          <p:spPr>
            <a:xfrm>
              <a:off x="7795250" y="4818392"/>
              <a:ext cx="1979077" cy="3851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300">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xmlns="" id="{87B9EED5-116D-4D6E-9407-0D0E5FBA1E14}"/>
                </a:ext>
              </a:extLst>
            </p:cNvPr>
            <p:cNvSpPr txBox="1"/>
            <p:nvPr/>
          </p:nvSpPr>
          <p:spPr>
            <a:xfrm>
              <a:off x="8110326" y="4813475"/>
              <a:ext cx="1348925" cy="415498"/>
            </a:xfrm>
            <a:prstGeom prst="rect">
              <a:avLst/>
            </a:prstGeom>
            <a:noFill/>
          </p:spPr>
          <p:txBody>
            <a:bodyPr wrap="square">
              <a:spAutoFit/>
            </a:bodyPr>
            <a:lstStyle/>
            <a:p>
              <a:pPr algn="ctr"/>
              <a:r>
                <a:rPr lang="zh-CN" altLang="en-US" sz="1200" spc="300" dirty="0" smtClean="0">
                  <a:solidFill>
                    <a:schemeClr val="bg1"/>
                  </a:solidFill>
                  <a:latin typeface="微软雅黑" panose="020B0503020204020204" pitchFamily="34" charset="-122"/>
                  <a:ea typeface="微软雅黑" panose="020B0503020204020204" pitchFamily="34" charset="-122"/>
                </a:rPr>
                <a:t>电科数字股份</a:t>
              </a:r>
              <a:endParaRPr lang="en-US" altLang="zh-CN" sz="1200" spc="300" dirty="0" smtClean="0">
                <a:solidFill>
                  <a:schemeClr val="bg1"/>
                </a:solidFill>
                <a:latin typeface="微软雅黑" panose="020B0503020204020204" pitchFamily="34" charset="-122"/>
                <a:ea typeface="微软雅黑" panose="020B0503020204020204" pitchFamily="34" charset="-122"/>
              </a:endParaRPr>
            </a:p>
            <a:p>
              <a:pPr algn="ctr"/>
              <a:r>
                <a:rPr lang="zh-CN" altLang="en-US" sz="800" spc="300" dirty="0" smtClean="0">
                  <a:solidFill>
                    <a:schemeClr val="bg1"/>
                  </a:solidFill>
                  <a:latin typeface="微软雅黑" panose="020B0503020204020204" pitchFamily="34" charset="-122"/>
                  <a:ea typeface="微软雅黑" panose="020B0503020204020204" pitchFamily="34" charset="-122"/>
                </a:rPr>
                <a:t>（原 华东电脑）</a:t>
              </a:r>
              <a:endParaRPr lang="zh-CN" altLang="en-US" sz="800" spc="300" dirty="0">
                <a:solidFill>
                  <a:schemeClr val="bg1"/>
                </a:solidFill>
                <a:latin typeface="微软雅黑" panose="020B0503020204020204" pitchFamily="34" charset="-122"/>
                <a:ea typeface="微软雅黑" panose="020B0503020204020204" pitchFamily="34" charset="-122"/>
              </a:endParaRPr>
            </a:p>
          </p:txBody>
        </p:sp>
      </p:grpSp>
      <p:grpSp>
        <p:nvGrpSpPr>
          <p:cNvPr id="13" name="组合 12">
            <a:extLst>
              <a:ext uri="{FF2B5EF4-FFF2-40B4-BE49-F238E27FC236}">
                <a16:creationId xmlns:a16="http://schemas.microsoft.com/office/drawing/2014/main" xmlns="" id="{E5C4581C-F260-4598-93BC-B0AE399B4FDA}"/>
              </a:ext>
            </a:extLst>
          </p:cNvPr>
          <p:cNvGrpSpPr/>
          <p:nvPr/>
        </p:nvGrpSpPr>
        <p:grpSpPr>
          <a:xfrm>
            <a:off x="7922067" y="3790776"/>
            <a:ext cx="1979077" cy="532216"/>
            <a:chOff x="7795250" y="4097123"/>
            <a:chExt cx="1979077" cy="461665"/>
          </a:xfrm>
          <a:solidFill>
            <a:srgbClr val="017260"/>
          </a:solidFill>
        </p:grpSpPr>
        <p:sp>
          <p:nvSpPr>
            <p:cNvPr id="14" name="矩形: 圆角 13">
              <a:extLst>
                <a:ext uri="{FF2B5EF4-FFF2-40B4-BE49-F238E27FC236}">
                  <a16:creationId xmlns:a16="http://schemas.microsoft.com/office/drawing/2014/main" xmlns="" id="{3F694117-6CC3-47FB-AAEC-A5C297C7E2C7}"/>
                </a:ext>
              </a:extLst>
            </p:cNvPr>
            <p:cNvSpPr/>
            <p:nvPr/>
          </p:nvSpPr>
          <p:spPr>
            <a:xfrm>
              <a:off x="7795250" y="4106378"/>
              <a:ext cx="1979077" cy="3851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300">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xmlns="" id="{9302A34E-B07F-4550-88C1-083EC43471A3}"/>
                </a:ext>
              </a:extLst>
            </p:cNvPr>
            <p:cNvSpPr txBox="1"/>
            <p:nvPr/>
          </p:nvSpPr>
          <p:spPr>
            <a:xfrm>
              <a:off x="7963356" y="4097123"/>
              <a:ext cx="1684006" cy="461665"/>
            </a:xfrm>
            <a:prstGeom prst="rect">
              <a:avLst/>
            </a:prstGeom>
            <a:noFill/>
          </p:spPr>
          <p:txBody>
            <a:bodyPr wrap="square">
              <a:spAutoFit/>
            </a:bodyPr>
            <a:lstStyle/>
            <a:p>
              <a:pPr algn="ctr"/>
              <a:r>
                <a:rPr lang="zh-CN" altLang="en-US" sz="1200" spc="300" dirty="0">
                  <a:solidFill>
                    <a:schemeClr val="bg1"/>
                  </a:solidFill>
                  <a:latin typeface="微软雅黑" panose="020B0503020204020204" pitchFamily="34" charset="-122"/>
                  <a:ea typeface="微软雅黑" panose="020B0503020204020204" pitchFamily="34" charset="-122"/>
                </a:rPr>
                <a:t>电科</a:t>
              </a:r>
              <a:r>
                <a:rPr lang="zh-CN" altLang="en-US" sz="1200" spc="300" dirty="0" smtClean="0">
                  <a:solidFill>
                    <a:schemeClr val="bg1"/>
                  </a:solidFill>
                  <a:latin typeface="微软雅黑" panose="020B0503020204020204" pitchFamily="34" charset="-122"/>
                  <a:ea typeface="微软雅黑" panose="020B0503020204020204" pitchFamily="34" charset="-122"/>
                </a:rPr>
                <a:t>数字子集团</a:t>
              </a:r>
              <a:r>
                <a:rPr lang="en-US" altLang="zh-CN" sz="1200" spc="300" dirty="0" smtClean="0">
                  <a:solidFill>
                    <a:schemeClr val="bg1"/>
                  </a:solidFill>
                  <a:latin typeface="微软雅黑" panose="020B0503020204020204" pitchFamily="34" charset="-122"/>
                  <a:ea typeface="微软雅黑" panose="020B0503020204020204" pitchFamily="34" charset="-122"/>
                </a:rPr>
                <a:t>/</a:t>
              </a:r>
              <a:r>
                <a:rPr lang="en-US" altLang="zh-CN" sz="1200" spc="300" dirty="0">
                  <a:solidFill>
                    <a:schemeClr val="bg1"/>
                  </a:solidFill>
                  <a:latin typeface="微软雅黑" panose="020B0503020204020204" pitchFamily="34" charset="-122"/>
                  <a:ea typeface="微软雅黑" panose="020B0503020204020204" pitchFamily="34" charset="-122"/>
                </a:rPr>
                <a:t>32</a:t>
              </a:r>
              <a:r>
                <a:rPr lang="zh-CN" altLang="en-US" sz="1200" spc="300" dirty="0">
                  <a:solidFill>
                    <a:schemeClr val="bg1"/>
                  </a:solidFill>
                  <a:latin typeface="微软雅黑" panose="020B0503020204020204" pitchFamily="34" charset="-122"/>
                  <a:ea typeface="微软雅黑" panose="020B0503020204020204" pitchFamily="34" charset="-122"/>
                </a:rPr>
                <a:t>所</a:t>
              </a:r>
            </a:p>
          </p:txBody>
        </p:sp>
      </p:grpSp>
      <p:grpSp>
        <p:nvGrpSpPr>
          <p:cNvPr id="16" name="组合 15">
            <a:extLst>
              <a:ext uri="{FF2B5EF4-FFF2-40B4-BE49-F238E27FC236}">
                <a16:creationId xmlns:a16="http://schemas.microsoft.com/office/drawing/2014/main" xmlns="" id="{F0D5C851-37E0-4255-A7AF-63ED12D41969}"/>
              </a:ext>
            </a:extLst>
          </p:cNvPr>
          <p:cNvGrpSpPr/>
          <p:nvPr/>
        </p:nvGrpSpPr>
        <p:grpSpPr>
          <a:xfrm>
            <a:off x="7922067" y="3209845"/>
            <a:ext cx="1979077" cy="385148"/>
            <a:chOff x="7795250" y="3394364"/>
            <a:chExt cx="1979077" cy="385148"/>
          </a:xfrm>
          <a:solidFill>
            <a:srgbClr val="017260"/>
          </a:solidFill>
        </p:grpSpPr>
        <p:sp>
          <p:nvSpPr>
            <p:cNvPr id="17" name="矩形: 圆角 16">
              <a:extLst>
                <a:ext uri="{FF2B5EF4-FFF2-40B4-BE49-F238E27FC236}">
                  <a16:creationId xmlns:a16="http://schemas.microsoft.com/office/drawing/2014/main" xmlns="" id="{05393E68-4EAD-4C21-8D59-BE090570D314}"/>
                </a:ext>
              </a:extLst>
            </p:cNvPr>
            <p:cNvSpPr/>
            <p:nvPr/>
          </p:nvSpPr>
          <p:spPr>
            <a:xfrm>
              <a:off x="7795250" y="3394364"/>
              <a:ext cx="1979077" cy="3851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300">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xmlns="" id="{1C82B46E-93E4-4B45-A510-405847F9B98C}"/>
                </a:ext>
              </a:extLst>
            </p:cNvPr>
            <p:cNvSpPr txBox="1"/>
            <p:nvPr/>
          </p:nvSpPr>
          <p:spPr>
            <a:xfrm>
              <a:off x="8110326" y="3448439"/>
              <a:ext cx="1348925" cy="276999"/>
            </a:xfrm>
            <a:prstGeom prst="rect">
              <a:avLst/>
            </a:prstGeom>
            <a:grpFill/>
          </p:spPr>
          <p:txBody>
            <a:bodyPr wrap="square">
              <a:spAutoFit/>
            </a:bodyPr>
            <a:lstStyle/>
            <a:p>
              <a:pPr algn="ctr"/>
              <a:r>
                <a:rPr lang="zh-CN" altLang="en-US" sz="1200" spc="300" dirty="0">
                  <a:solidFill>
                    <a:schemeClr val="bg1"/>
                  </a:solidFill>
                  <a:latin typeface="微软雅黑" panose="020B0503020204020204" pitchFamily="34" charset="-122"/>
                  <a:ea typeface="微软雅黑" panose="020B0503020204020204" pitchFamily="34" charset="-122"/>
                </a:rPr>
                <a:t>中国电科</a:t>
              </a:r>
            </a:p>
          </p:txBody>
        </p:sp>
      </p:grpSp>
      <p:cxnSp>
        <p:nvCxnSpPr>
          <p:cNvPr id="20" name="直接箭头连接符 19">
            <a:extLst>
              <a:ext uri="{FF2B5EF4-FFF2-40B4-BE49-F238E27FC236}">
                <a16:creationId xmlns:a16="http://schemas.microsoft.com/office/drawing/2014/main" xmlns="" id="{A06ED005-5452-4B05-A14B-396C97684169}"/>
              </a:ext>
            </a:extLst>
          </p:cNvPr>
          <p:cNvCxnSpPr>
            <a:cxnSpLocks/>
          </p:cNvCxnSpPr>
          <p:nvPr/>
        </p:nvCxnSpPr>
        <p:spPr>
          <a:xfrm>
            <a:off x="8911605" y="3610776"/>
            <a:ext cx="0" cy="18000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xmlns="" id="{67F88A02-6703-4BD8-A3CB-D1BA9F367959}"/>
              </a:ext>
            </a:extLst>
          </p:cNvPr>
          <p:cNvCxnSpPr>
            <a:cxnSpLocks/>
          </p:cNvCxnSpPr>
          <p:nvPr/>
        </p:nvCxnSpPr>
        <p:spPr>
          <a:xfrm>
            <a:off x="8911605" y="4281134"/>
            <a:ext cx="0" cy="18000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2" name="组合 21">
            <a:extLst>
              <a:ext uri="{FF2B5EF4-FFF2-40B4-BE49-F238E27FC236}">
                <a16:creationId xmlns:a16="http://schemas.microsoft.com/office/drawing/2014/main" xmlns="" id="{BE6ED61E-DC5A-4961-BFA0-3039CF23CD6A}"/>
              </a:ext>
            </a:extLst>
          </p:cNvPr>
          <p:cNvGrpSpPr/>
          <p:nvPr/>
        </p:nvGrpSpPr>
        <p:grpSpPr>
          <a:xfrm>
            <a:off x="6316773" y="5227043"/>
            <a:ext cx="1122574" cy="385148"/>
            <a:chOff x="6393738" y="5530407"/>
            <a:chExt cx="1122574" cy="385148"/>
          </a:xfrm>
          <a:solidFill>
            <a:srgbClr val="64B09C"/>
          </a:solidFill>
        </p:grpSpPr>
        <p:sp>
          <p:nvSpPr>
            <p:cNvPr id="23" name="矩形: 圆角 22">
              <a:extLst>
                <a:ext uri="{FF2B5EF4-FFF2-40B4-BE49-F238E27FC236}">
                  <a16:creationId xmlns:a16="http://schemas.microsoft.com/office/drawing/2014/main" xmlns="" id="{B11A3090-D505-4BE5-97EE-F62C6417DE1C}"/>
                </a:ext>
              </a:extLst>
            </p:cNvPr>
            <p:cNvSpPr/>
            <p:nvPr/>
          </p:nvSpPr>
          <p:spPr>
            <a:xfrm>
              <a:off x="6527009" y="5530407"/>
              <a:ext cx="851655" cy="3851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xmlns="" id="{C0EDA4BF-C447-4057-8847-7F1D34720EE5}"/>
                </a:ext>
              </a:extLst>
            </p:cNvPr>
            <p:cNvSpPr txBox="1"/>
            <p:nvPr/>
          </p:nvSpPr>
          <p:spPr>
            <a:xfrm>
              <a:off x="6393738" y="5554986"/>
              <a:ext cx="1122574" cy="353943"/>
            </a:xfrm>
            <a:prstGeom prst="rect">
              <a:avLst/>
            </a:prstGeom>
            <a:noFill/>
          </p:spPr>
          <p:txBody>
            <a:bodyPr wrap="square">
              <a:spAutoFit/>
            </a:bodyPr>
            <a:lstStyle/>
            <a:p>
              <a:pPr algn="ctr"/>
              <a:r>
                <a:rPr lang="zh-CN" altLang="en-US" sz="1100" dirty="0" smtClean="0">
                  <a:solidFill>
                    <a:schemeClr val="bg1"/>
                  </a:solidFill>
                  <a:latin typeface="微软雅黑" panose="020B0503020204020204" pitchFamily="34" charset="-122"/>
                  <a:ea typeface="微软雅黑" panose="020B0503020204020204" pitchFamily="34" charset="-122"/>
                </a:rPr>
                <a:t>华东电脑系统</a:t>
              </a:r>
            </a:p>
            <a:p>
              <a:pPr algn="ctr"/>
              <a:r>
                <a:rPr lang="zh-CN" altLang="en-US" sz="600" dirty="0" smtClean="0">
                  <a:solidFill>
                    <a:schemeClr val="bg1"/>
                  </a:solidFill>
                  <a:latin typeface="微软雅黑" panose="020B0503020204020204" pitchFamily="34" charset="-122"/>
                  <a:ea typeface="微软雅黑" panose="020B0503020204020204" pitchFamily="34" charset="-122"/>
                </a:rPr>
                <a:t>（原 华宇电子）</a:t>
              </a:r>
              <a:endParaRPr lang="en-US" altLang="zh-CN" sz="600" dirty="0" smtClean="0">
                <a:solidFill>
                  <a:schemeClr val="bg1"/>
                </a:solidFill>
                <a:latin typeface="微软雅黑" panose="020B0503020204020204" pitchFamily="34" charset="-122"/>
                <a:ea typeface="微软雅黑" panose="020B0503020204020204" pitchFamily="34" charset="-122"/>
              </a:endParaRPr>
            </a:p>
          </p:txBody>
        </p:sp>
      </p:grpSp>
      <p:grpSp>
        <p:nvGrpSpPr>
          <p:cNvPr id="25" name="组合 24">
            <a:extLst>
              <a:ext uri="{FF2B5EF4-FFF2-40B4-BE49-F238E27FC236}">
                <a16:creationId xmlns:a16="http://schemas.microsoft.com/office/drawing/2014/main" xmlns="" id="{ED15332A-EB2D-4F5C-A21B-47B9AFE1CC47}"/>
              </a:ext>
            </a:extLst>
          </p:cNvPr>
          <p:cNvGrpSpPr/>
          <p:nvPr/>
        </p:nvGrpSpPr>
        <p:grpSpPr>
          <a:xfrm>
            <a:off x="7468072" y="5227043"/>
            <a:ext cx="851656" cy="385148"/>
            <a:chOff x="7545037" y="5530407"/>
            <a:chExt cx="851656" cy="385148"/>
          </a:xfrm>
          <a:solidFill>
            <a:srgbClr val="64B09C"/>
          </a:solidFill>
        </p:grpSpPr>
        <p:sp>
          <p:nvSpPr>
            <p:cNvPr id="26" name="矩形: 圆角 25">
              <a:extLst>
                <a:ext uri="{FF2B5EF4-FFF2-40B4-BE49-F238E27FC236}">
                  <a16:creationId xmlns:a16="http://schemas.microsoft.com/office/drawing/2014/main" xmlns="" id="{AC68ABFC-77FF-4575-854E-8D8CF5CD432A}"/>
                </a:ext>
              </a:extLst>
            </p:cNvPr>
            <p:cNvSpPr/>
            <p:nvPr/>
          </p:nvSpPr>
          <p:spPr>
            <a:xfrm>
              <a:off x="7545038" y="5530407"/>
              <a:ext cx="851655" cy="3851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7" name="文本框 26">
              <a:extLst>
                <a:ext uri="{FF2B5EF4-FFF2-40B4-BE49-F238E27FC236}">
                  <a16:creationId xmlns:a16="http://schemas.microsoft.com/office/drawing/2014/main" xmlns="" id="{BC955B97-2268-40AB-B06A-D00CCB82C4A3}"/>
                </a:ext>
              </a:extLst>
            </p:cNvPr>
            <p:cNvSpPr txBox="1"/>
            <p:nvPr/>
          </p:nvSpPr>
          <p:spPr>
            <a:xfrm>
              <a:off x="7545037" y="5584482"/>
              <a:ext cx="851656" cy="276999"/>
            </a:xfrm>
            <a:prstGeom prst="rect">
              <a:avLst/>
            </a:prstGeom>
            <a:grpFill/>
          </p:spPr>
          <p:txBody>
            <a:bodyPr wrap="square">
              <a:spAutoFit/>
            </a:bodyPr>
            <a:lstStyle/>
            <a:p>
              <a:pPr algn="ctr"/>
              <a:r>
                <a:rPr lang="zh-CN" altLang="en-US" sz="1200" dirty="0">
                  <a:solidFill>
                    <a:schemeClr val="bg1"/>
                  </a:solidFill>
                  <a:latin typeface="微软雅黑" panose="020B0503020204020204" pitchFamily="34" charset="-122"/>
                  <a:ea typeface="微软雅黑" panose="020B0503020204020204" pitchFamily="34" charset="-122"/>
                </a:rPr>
                <a:t>系统本部</a:t>
              </a:r>
            </a:p>
          </p:txBody>
        </p:sp>
      </p:grpSp>
      <p:grpSp>
        <p:nvGrpSpPr>
          <p:cNvPr id="28" name="组合 27">
            <a:extLst>
              <a:ext uri="{FF2B5EF4-FFF2-40B4-BE49-F238E27FC236}">
                <a16:creationId xmlns:a16="http://schemas.microsoft.com/office/drawing/2014/main" xmlns="" id="{72160EBD-861B-41CB-AD8F-F810B581A00E}"/>
              </a:ext>
            </a:extLst>
          </p:cNvPr>
          <p:cNvGrpSpPr/>
          <p:nvPr/>
        </p:nvGrpSpPr>
        <p:grpSpPr>
          <a:xfrm>
            <a:off x="9503482" y="5227043"/>
            <a:ext cx="851656" cy="385148"/>
            <a:chOff x="9581097" y="5530407"/>
            <a:chExt cx="851656" cy="385148"/>
          </a:xfrm>
          <a:solidFill>
            <a:srgbClr val="64B09C"/>
          </a:solidFill>
        </p:grpSpPr>
        <p:sp>
          <p:nvSpPr>
            <p:cNvPr id="29" name="矩形: 圆角 28">
              <a:extLst>
                <a:ext uri="{FF2B5EF4-FFF2-40B4-BE49-F238E27FC236}">
                  <a16:creationId xmlns:a16="http://schemas.microsoft.com/office/drawing/2014/main" xmlns="" id="{714491F1-D898-4721-B7F5-F351732BE72C}"/>
                </a:ext>
              </a:extLst>
            </p:cNvPr>
            <p:cNvSpPr/>
            <p:nvPr/>
          </p:nvSpPr>
          <p:spPr>
            <a:xfrm>
              <a:off x="9581098" y="5530407"/>
              <a:ext cx="851655" cy="3851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0" name="文本框 29">
              <a:extLst>
                <a:ext uri="{FF2B5EF4-FFF2-40B4-BE49-F238E27FC236}">
                  <a16:creationId xmlns:a16="http://schemas.microsoft.com/office/drawing/2014/main" xmlns="" id="{F03517FB-DDCC-4400-9AEC-EDB1E618700B}"/>
                </a:ext>
              </a:extLst>
            </p:cNvPr>
            <p:cNvSpPr txBox="1"/>
            <p:nvPr/>
          </p:nvSpPr>
          <p:spPr>
            <a:xfrm>
              <a:off x="9581097" y="5584482"/>
              <a:ext cx="851656" cy="276999"/>
            </a:xfrm>
            <a:prstGeom prst="rect">
              <a:avLst/>
            </a:prstGeom>
            <a:grpFill/>
          </p:spPr>
          <p:txBody>
            <a:bodyPr wrap="square">
              <a:spAutoFit/>
            </a:bodyPr>
            <a:lstStyle/>
            <a:p>
              <a:pPr algn="ctr"/>
              <a:r>
                <a:rPr lang="zh-CN" altLang="en-US" sz="1200" dirty="0">
                  <a:solidFill>
                    <a:schemeClr val="bg1"/>
                  </a:solidFill>
                  <a:latin typeface="微软雅黑" panose="020B0503020204020204" pitchFamily="34" charset="-122"/>
                  <a:ea typeface="微软雅黑" panose="020B0503020204020204" pitchFamily="34" charset="-122"/>
                </a:rPr>
                <a:t>华存</a:t>
              </a:r>
              <a:r>
                <a:rPr lang="zh-CN" altLang="en-US" sz="1200" dirty="0" smtClean="0">
                  <a:solidFill>
                    <a:schemeClr val="bg1"/>
                  </a:solidFill>
                  <a:latin typeface="微软雅黑" panose="020B0503020204020204" pitchFamily="34" charset="-122"/>
                  <a:ea typeface="微软雅黑" panose="020B0503020204020204" pitchFamily="34" charset="-122"/>
                </a:rPr>
                <a:t>数据 </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31" name="组合 30">
            <a:extLst>
              <a:ext uri="{FF2B5EF4-FFF2-40B4-BE49-F238E27FC236}">
                <a16:creationId xmlns:a16="http://schemas.microsoft.com/office/drawing/2014/main" xmlns="" id="{83DF6ACA-9D9A-43C4-9761-E9D525E4F1A4}"/>
              </a:ext>
            </a:extLst>
          </p:cNvPr>
          <p:cNvGrpSpPr/>
          <p:nvPr/>
        </p:nvGrpSpPr>
        <p:grpSpPr>
          <a:xfrm>
            <a:off x="10521511" y="5227043"/>
            <a:ext cx="851656" cy="385148"/>
            <a:chOff x="10597825" y="5530407"/>
            <a:chExt cx="851656" cy="385148"/>
          </a:xfrm>
          <a:solidFill>
            <a:srgbClr val="64B09C"/>
          </a:solidFill>
        </p:grpSpPr>
        <p:sp>
          <p:nvSpPr>
            <p:cNvPr id="32" name="矩形: 圆角 31">
              <a:extLst>
                <a:ext uri="{FF2B5EF4-FFF2-40B4-BE49-F238E27FC236}">
                  <a16:creationId xmlns:a16="http://schemas.microsoft.com/office/drawing/2014/main" xmlns="" id="{54F0A5CD-07AF-47F6-8E70-0D31B10C3356}"/>
                </a:ext>
              </a:extLst>
            </p:cNvPr>
            <p:cNvSpPr/>
            <p:nvPr/>
          </p:nvSpPr>
          <p:spPr>
            <a:xfrm>
              <a:off x="10597826" y="5530407"/>
              <a:ext cx="851655" cy="3851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3" name="文本框 32">
              <a:extLst>
                <a:ext uri="{FF2B5EF4-FFF2-40B4-BE49-F238E27FC236}">
                  <a16:creationId xmlns:a16="http://schemas.microsoft.com/office/drawing/2014/main" xmlns="" id="{C8FFC998-0CC3-4EC0-B466-03021E7FF560}"/>
                </a:ext>
              </a:extLst>
            </p:cNvPr>
            <p:cNvSpPr txBox="1"/>
            <p:nvPr/>
          </p:nvSpPr>
          <p:spPr>
            <a:xfrm>
              <a:off x="10597825" y="5584482"/>
              <a:ext cx="851656" cy="276999"/>
            </a:xfrm>
            <a:prstGeom prst="rect">
              <a:avLst/>
            </a:prstGeom>
            <a:grpFill/>
          </p:spPr>
          <p:txBody>
            <a:bodyPr wrap="square">
              <a:spAutoFit/>
            </a:bodyPr>
            <a:lstStyle/>
            <a:p>
              <a:pPr algn="ctr"/>
              <a:r>
                <a:rPr lang="zh-CN" altLang="en-US" sz="1200" dirty="0">
                  <a:solidFill>
                    <a:schemeClr val="bg1"/>
                  </a:solidFill>
                  <a:latin typeface="微软雅黑" panose="020B0503020204020204" pitchFamily="34" charset="-122"/>
                  <a:ea typeface="微软雅黑" panose="020B0503020204020204" pitchFamily="34" charset="-122"/>
                </a:rPr>
                <a:t>华誉维诚</a:t>
              </a:r>
            </a:p>
          </p:txBody>
        </p:sp>
      </p:grpSp>
      <p:grpSp>
        <p:nvGrpSpPr>
          <p:cNvPr id="34" name="组合 33">
            <a:extLst>
              <a:ext uri="{FF2B5EF4-FFF2-40B4-BE49-F238E27FC236}">
                <a16:creationId xmlns:a16="http://schemas.microsoft.com/office/drawing/2014/main" xmlns="" id="{743151F6-D3E9-4EF4-B2D0-528C375895CA}"/>
              </a:ext>
            </a:extLst>
          </p:cNvPr>
          <p:cNvGrpSpPr/>
          <p:nvPr/>
        </p:nvGrpSpPr>
        <p:grpSpPr>
          <a:xfrm>
            <a:off x="8486754" y="5227043"/>
            <a:ext cx="851656" cy="385148"/>
            <a:chOff x="8564369" y="5530407"/>
            <a:chExt cx="851656" cy="385148"/>
          </a:xfrm>
          <a:solidFill>
            <a:srgbClr val="017260"/>
          </a:solidFill>
        </p:grpSpPr>
        <p:sp>
          <p:nvSpPr>
            <p:cNvPr id="35" name="矩形: 圆角 34">
              <a:extLst>
                <a:ext uri="{FF2B5EF4-FFF2-40B4-BE49-F238E27FC236}">
                  <a16:creationId xmlns:a16="http://schemas.microsoft.com/office/drawing/2014/main" xmlns="" id="{B7531D03-92F3-4766-9255-BE33F8C2F0E0}"/>
                </a:ext>
              </a:extLst>
            </p:cNvPr>
            <p:cNvSpPr/>
            <p:nvPr/>
          </p:nvSpPr>
          <p:spPr>
            <a:xfrm>
              <a:off x="8564370" y="5530407"/>
              <a:ext cx="851655" cy="3851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6" name="文本框 35">
              <a:extLst>
                <a:ext uri="{FF2B5EF4-FFF2-40B4-BE49-F238E27FC236}">
                  <a16:creationId xmlns:a16="http://schemas.microsoft.com/office/drawing/2014/main" xmlns="" id="{78AC1803-3A00-482F-9807-44B48B01C8D9}"/>
                </a:ext>
              </a:extLst>
            </p:cNvPr>
            <p:cNvSpPr txBox="1"/>
            <p:nvPr/>
          </p:nvSpPr>
          <p:spPr>
            <a:xfrm>
              <a:off x="8564369" y="5584482"/>
              <a:ext cx="851656" cy="276999"/>
            </a:xfrm>
            <a:prstGeom prst="rect">
              <a:avLst/>
            </a:prstGeom>
            <a:grpFill/>
          </p:spPr>
          <p:txBody>
            <a:bodyPr wrap="square">
              <a:spAutoFit/>
            </a:bodyPr>
            <a:lstStyle/>
            <a:p>
              <a:pPr algn="ctr"/>
              <a:r>
                <a:rPr lang="zh-CN" altLang="en-US" sz="1200" dirty="0">
                  <a:solidFill>
                    <a:schemeClr val="bg1"/>
                  </a:solidFill>
                  <a:latin typeface="微软雅黑" panose="020B0503020204020204" pitchFamily="34" charset="-122"/>
                  <a:ea typeface="微软雅黑" panose="020B0503020204020204" pitchFamily="34" charset="-122"/>
                </a:rPr>
                <a:t>华讯网络</a:t>
              </a:r>
            </a:p>
          </p:txBody>
        </p:sp>
      </p:grpSp>
      <p:grpSp>
        <p:nvGrpSpPr>
          <p:cNvPr id="37" name="组合 36">
            <a:extLst>
              <a:ext uri="{FF2B5EF4-FFF2-40B4-BE49-F238E27FC236}">
                <a16:creationId xmlns:a16="http://schemas.microsoft.com/office/drawing/2014/main" xmlns="" id="{98226FE3-CE6C-47DC-9299-848FB2A3AC5B}"/>
              </a:ext>
            </a:extLst>
          </p:cNvPr>
          <p:cNvGrpSpPr/>
          <p:nvPr/>
        </p:nvGrpSpPr>
        <p:grpSpPr>
          <a:xfrm>
            <a:off x="6875871" y="5017080"/>
            <a:ext cx="4071468" cy="180000"/>
            <a:chOff x="6875871" y="5039670"/>
            <a:chExt cx="4071468" cy="180000"/>
          </a:xfrm>
        </p:grpSpPr>
        <p:cxnSp>
          <p:nvCxnSpPr>
            <p:cNvPr id="38" name="直接连接符 37">
              <a:extLst>
                <a:ext uri="{FF2B5EF4-FFF2-40B4-BE49-F238E27FC236}">
                  <a16:creationId xmlns:a16="http://schemas.microsoft.com/office/drawing/2014/main" xmlns="" id="{1E820E53-40A5-420F-AD21-CDE117EC37B7}"/>
                </a:ext>
              </a:extLst>
            </p:cNvPr>
            <p:cNvCxnSpPr>
              <a:cxnSpLocks/>
            </p:cNvCxnSpPr>
            <p:nvPr/>
          </p:nvCxnSpPr>
          <p:spPr>
            <a:xfrm>
              <a:off x="6875871" y="5039670"/>
              <a:ext cx="407146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xmlns="" id="{930E0E19-8BA4-4905-8DFE-C7F0088F58CD}"/>
                </a:ext>
              </a:extLst>
            </p:cNvPr>
            <p:cNvCxnSpPr>
              <a:cxnSpLocks/>
            </p:cNvCxnSpPr>
            <p:nvPr/>
          </p:nvCxnSpPr>
          <p:spPr>
            <a:xfrm>
              <a:off x="6875871" y="5039670"/>
              <a:ext cx="0" cy="18000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xmlns="" id="{97EF2C90-FCBB-48C6-A893-390EDF5570AC}"/>
                </a:ext>
              </a:extLst>
            </p:cNvPr>
            <p:cNvCxnSpPr>
              <a:cxnSpLocks/>
            </p:cNvCxnSpPr>
            <p:nvPr/>
          </p:nvCxnSpPr>
          <p:spPr>
            <a:xfrm>
              <a:off x="7893900" y="5039670"/>
              <a:ext cx="0" cy="18000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a:extLst>
                <a:ext uri="{FF2B5EF4-FFF2-40B4-BE49-F238E27FC236}">
                  <a16:creationId xmlns:a16="http://schemas.microsoft.com/office/drawing/2014/main" xmlns="" id="{1BF6847B-3D8A-4368-B83C-0E3271A74F1A}"/>
                </a:ext>
              </a:extLst>
            </p:cNvPr>
            <p:cNvCxnSpPr>
              <a:cxnSpLocks/>
            </p:cNvCxnSpPr>
            <p:nvPr/>
          </p:nvCxnSpPr>
          <p:spPr>
            <a:xfrm>
              <a:off x="8912582" y="5039670"/>
              <a:ext cx="0" cy="18000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a:extLst>
                <a:ext uri="{FF2B5EF4-FFF2-40B4-BE49-F238E27FC236}">
                  <a16:creationId xmlns:a16="http://schemas.microsoft.com/office/drawing/2014/main" xmlns="" id="{AC4670BF-D3A7-4E90-AB41-CA4D4D7F42E5}"/>
                </a:ext>
              </a:extLst>
            </p:cNvPr>
            <p:cNvCxnSpPr>
              <a:cxnSpLocks/>
            </p:cNvCxnSpPr>
            <p:nvPr/>
          </p:nvCxnSpPr>
          <p:spPr>
            <a:xfrm>
              <a:off x="9929310" y="5039670"/>
              <a:ext cx="0" cy="18000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a:extLst>
                <a:ext uri="{FF2B5EF4-FFF2-40B4-BE49-F238E27FC236}">
                  <a16:creationId xmlns:a16="http://schemas.microsoft.com/office/drawing/2014/main" xmlns="" id="{88C1D5F1-A15C-4782-B6B7-A069AB3284DC}"/>
                </a:ext>
              </a:extLst>
            </p:cNvPr>
            <p:cNvCxnSpPr>
              <a:cxnSpLocks/>
            </p:cNvCxnSpPr>
            <p:nvPr/>
          </p:nvCxnSpPr>
          <p:spPr>
            <a:xfrm>
              <a:off x="10947339" y="5039670"/>
              <a:ext cx="0" cy="18000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4" name="直接连接符 43">
            <a:extLst>
              <a:ext uri="{FF2B5EF4-FFF2-40B4-BE49-F238E27FC236}">
                <a16:creationId xmlns:a16="http://schemas.microsoft.com/office/drawing/2014/main" xmlns="" id="{EF197B3A-F451-48EF-9A14-9D54FC18843D}"/>
              </a:ext>
            </a:extLst>
          </p:cNvPr>
          <p:cNvCxnSpPr>
            <a:cxnSpLocks/>
          </p:cNvCxnSpPr>
          <p:nvPr/>
        </p:nvCxnSpPr>
        <p:spPr>
          <a:xfrm rot="5400000">
            <a:off x="8825448" y="4963095"/>
            <a:ext cx="17231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1426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a:extLst>
              <a:ext uri="{FF2B5EF4-FFF2-40B4-BE49-F238E27FC236}">
                <a16:creationId xmlns:a16="http://schemas.microsoft.com/office/drawing/2014/main" xmlns="" id="{4A858CC2-D6BF-4859-87C3-C29EB81C19F5}"/>
              </a:ext>
            </a:extLst>
          </p:cNvPr>
          <p:cNvGrpSpPr/>
          <p:nvPr/>
        </p:nvGrpSpPr>
        <p:grpSpPr>
          <a:xfrm>
            <a:off x="-4567" y="1434795"/>
            <a:ext cx="8770452" cy="5062210"/>
            <a:chOff x="-4567" y="1622738"/>
            <a:chExt cx="8770452" cy="5363859"/>
          </a:xfrm>
        </p:grpSpPr>
        <p:sp>
          <p:nvSpPr>
            <p:cNvPr id="74" name="矩形 73">
              <a:extLst>
                <a:ext uri="{FF2B5EF4-FFF2-40B4-BE49-F238E27FC236}">
                  <a16:creationId xmlns:a16="http://schemas.microsoft.com/office/drawing/2014/main" xmlns="" id="{6E85508A-01FE-48F4-81B2-73D66D8B74D0}"/>
                </a:ext>
              </a:extLst>
            </p:cNvPr>
            <p:cNvSpPr/>
            <p:nvPr/>
          </p:nvSpPr>
          <p:spPr>
            <a:xfrm>
              <a:off x="-4567" y="1622738"/>
              <a:ext cx="2667749" cy="5363859"/>
            </a:xfrm>
            <a:prstGeom prst="rect">
              <a:avLst/>
            </a:prstGeom>
            <a:solidFill>
              <a:srgbClr val="FFFFFF"/>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endParaRPr>
            </a:p>
          </p:txBody>
        </p:sp>
        <p:sp>
          <p:nvSpPr>
            <p:cNvPr id="75" name="流程图: 延期 74">
              <a:extLst>
                <a:ext uri="{FF2B5EF4-FFF2-40B4-BE49-F238E27FC236}">
                  <a16:creationId xmlns:a16="http://schemas.microsoft.com/office/drawing/2014/main" xmlns="" id="{E27F6947-FC03-4134-8FDF-63BCF4AB2070}"/>
                </a:ext>
              </a:extLst>
            </p:cNvPr>
            <p:cNvSpPr/>
            <p:nvPr/>
          </p:nvSpPr>
          <p:spPr>
            <a:xfrm>
              <a:off x="2644142" y="1622738"/>
              <a:ext cx="6121743" cy="5363859"/>
            </a:xfrm>
            <a:prstGeom prst="flowChartDelay">
              <a:avLst/>
            </a:prstGeom>
            <a:solidFill>
              <a:srgbClr val="FFFFFF"/>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endParaRPr>
            </a:p>
          </p:txBody>
        </p:sp>
      </p:grpSp>
      <p:grpSp>
        <p:nvGrpSpPr>
          <p:cNvPr id="76" name="组合 75">
            <a:extLst>
              <a:ext uri="{FF2B5EF4-FFF2-40B4-BE49-F238E27FC236}">
                <a16:creationId xmlns:a16="http://schemas.microsoft.com/office/drawing/2014/main" xmlns="" id="{7C73C923-F6CD-46C0-9AEB-88D27629787A}"/>
              </a:ext>
            </a:extLst>
          </p:cNvPr>
          <p:cNvGrpSpPr/>
          <p:nvPr/>
        </p:nvGrpSpPr>
        <p:grpSpPr>
          <a:xfrm>
            <a:off x="152907" y="236971"/>
            <a:ext cx="11886187" cy="1011936"/>
            <a:chOff x="152907" y="236971"/>
            <a:chExt cx="11886187" cy="1011936"/>
          </a:xfrm>
        </p:grpSpPr>
        <p:sp>
          <p:nvSpPr>
            <p:cNvPr id="3" name="文本框 2">
              <a:extLst>
                <a:ext uri="{FF2B5EF4-FFF2-40B4-BE49-F238E27FC236}">
                  <a16:creationId xmlns:a16="http://schemas.microsoft.com/office/drawing/2014/main" xmlns="" id="{87A5596F-9FE8-41F5-A509-1130CA17AC9B}"/>
                </a:ext>
              </a:extLst>
            </p:cNvPr>
            <p:cNvSpPr txBox="1"/>
            <p:nvPr/>
          </p:nvSpPr>
          <p:spPr>
            <a:xfrm>
              <a:off x="152907" y="236971"/>
              <a:ext cx="11886187" cy="646331"/>
            </a:xfrm>
            <a:prstGeom prst="rect">
              <a:avLst/>
            </a:prstGeom>
            <a:noFill/>
          </p:spPr>
          <p:txBody>
            <a:bodyPr vert="horz" wrap="square">
              <a:spAutoFit/>
            </a:bodyPr>
            <a:lstStyle/>
            <a:p>
              <a:pPr algn="ctr"/>
              <a:r>
                <a:rPr lang="zh-CN" altLang="en-US" sz="3600" b="1" spc="600" dirty="0">
                  <a:solidFill>
                    <a:schemeClr val="tx1">
                      <a:lumMod val="75000"/>
                      <a:lumOff val="25000"/>
                    </a:schemeClr>
                  </a:solidFill>
                  <a:latin typeface="微软雅黑" panose="020B0503020204020204" pitchFamily="34" charset="-122"/>
                  <a:ea typeface="微软雅黑" panose="020B0503020204020204" pitchFamily="34" charset="-122"/>
                </a:rPr>
                <a:t>中国电科信创能力布局</a:t>
              </a:r>
              <a:r>
                <a:rPr lang="en-US" altLang="zh-CN" sz="3600" b="1" spc="6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3600" b="1" spc="600" dirty="0">
                  <a:solidFill>
                    <a:schemeClr val="tx1">
                      <a:lumMod val="75000"/>
                      <a:lumOff val="25000"/>
                    </a:schemeClr>
                  </a:solidFill>
                  <a:latin typeface="微软雅黑" panose="020B0503020204020204" pitchFamily="34" charset="-122"/>
                  <a:ea typeface="微软雅黑" panose="020B0503020204020204" pitchFamily="34" charset="-122"/>
                </a:rPr>
                <a:t>产业生态图谱</a:t>
              </a:r>
            </a:p>
          </p:txBody>
        </p:sp>
        <p:sp>
          <p:nvSpPr>
            <p:cNvPr id="4" name="文本框 3">
              <a:extLst>
                <a:ext uri="{FF2B5EF4-FFF2-40B4-BE49-F238E27FC236}">
                  <a16:creationId xmlns:a16="http://schemas.microsoft.com/office/drawing/2014/main" xmlns="" id="{C77E5F90-AA41-42FF-9823-8C561FCA8A7B}"/>
                </a:ext>
              </a:extLst>
            </p:cNvPr>
            <p:cNvSpPr txBox="1"/>
            <p:nvPr/>
          </p:nvSpPr>
          <p:spPr>
            <a:xfrm>
              <a:off x="4116361" y="806977"/>
              <a:ext cx="3959278" cy="400110"/>
            </a:xfrm>
            <a:prstGeom prst="rect">
              <a:avLst/>
            </a:prstGeom>
            <a:noFill/>
          </p:spPr>
          <p:txBody>
            <a:bodyPr vert="horz" wrap="square">
              <a:spAutoFit/>
            </a:bodyPr>
            <a:lstStyle/>
            <a:p>
              <a:pPr algn="ctr"/>
              <a:r>
                <a:rPr lang="en-US" altLang="zh-CN" sz="2000" dirty="0">
                  <a:solidFill>
                    <a:schemeClr val="bg1">
                      <a:lumMod val="50000"/>
                    </a:schemeClr>
                  </a:solidFill>
                </a:rPr>
                <a:t>CAPACITY LAYOUT</a:t>
              </a:r>
            </a:p>
          </p:txBody>
        </p:sp>
        <p:cxnSp>
          <p:nvCxnSpPr>
            <p:cNvPr id="5" name="直接连接符 4">
              <a:extLst>
                <a:ext uri="{FF2B5EF4-FFF2-40B4-BE49-F238E27FC236}">
                  <a16:creationId xmlns:a16="http://schemas.microsoft.com/office/drawing/2014/main" xmlns="" id="{C12FE22B-B3C9-460F-8733-44E819006E1B}"/>
                </a:ext>
              </a:extLst>
            </p:cNvPr>
            <p:cNvCxnSpPr>
              <a:cxnSpLocks/>
            </p:cNvCxnSpPr>
            <p:nvPr/>
          </p:nvCxnSpPr>
          <p:spPr>
            <a:xfrm>
              <a:off x="5725822" y="1248907"/>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grpSp>
      <p:graphicFrame>
        <p:nvGraphicFramePr>
          <p:cNvPr id="6" name="表格 6">
            <a:extLst>
              <a:ext uri="{FF2B5EF4-FFF2-40B4-BE49-F238E27FC236}">
                <a16:creationId xmlns:a16="http://schemas.microsoft.com/office/drawing/2014/main" xmlns="" id="{EA9AA850-9665-4BB6-96E3-5FAFE0AE6E87}"/>
              </a:ext>
            </a:extLst>
          </p:cNvPr>
          <p:cNvGraphicFramePr>
            <a:graphicFrameLocks noGrp="1"/>
          </p:cNvGraphicFramePr>
          <p:nvPr>
            <p:extLst>
              <p:ext uri="{D42A27DB-BD31-4B8C-83A1-F6EECF244321}">
                <p14:modId xmlns:p14="http://schemas.microsoft.com/office/powerpoint/2010/main" val="2195613865"/>
              </p:ext>
            </p:extLst>
          </p:nvPr>
        </p:nvGraphicFramePr>
        <p:xfrm>
          <a:off x="7639052" y="1596639"/>
          <a:ext cx="3947352" cy="457200"/>
        </p:xfrm>
        <a:graphic>
          <a:graphicData uri="http://schemas.openxmlformats.org/drawingml/2006/table">
            <a:tbl>
              <a:tblPr firstRow="1" bandRow="1">
                <a:tableStyleId>{93296810-A885-4BE3-A3E7-6D5BEEA58F35}</a:tableStyleId>
              </a:tblPr>
              <a:tblGrid>
                <a:gridCol w="1315784">
                  <a:extLst>
                    <a:ext uri="{9D8B030D-6E8A-4147-A177-3AD203B41FA5}">
                      <a16:colId xmlns:a16="http://schemas.microsoft.com/office/drawing/2014/main" xmlns="" val="1248821565"/>
                    </a:ext>
                  </a:extLst>
                </a:gridCol>
                <a:gridCol w="1315784">
                  <a:extLst>
                    <a:ext uri="{9D8B030D-6E8A-4147-A177-3AD203B41FA5}">
                      <a16:colId xmlns:a16="http://schemas.microsoft.com/office/drawing/2014/main" xmlns="" val="3522299827"/>
                    </a:ext>
                  </a:extLst>
                </a:gridCol>
                <a:gridCol w="1315784">
                  <a:extLst>
                    <a:ext uri="{9D8B030D-6E8A-4147-A177-3AD203B41FA5}">
                      <a16:colId xmlns:a16="http://schemas.microsoft.com/office/drawing/2014/main" xmlns="" val="1835841593"/>
                    </a:ext>
                  </a:extLst>
                </a:gridCol>
              </a:tblGrid>
              <a:tr h="144689">
                <a:tc gridSpan="3">
                  <a:txBody>
                    <a:bodyPr/>
                    <a:lstStyle/>
                    <a:p>
                      <a:pPr algn="ctr"/>
                      <a:r>
                        <a:rPr lang="zh-CN" altLang="en-US" sz="900" dirty="0">
                          <a:latin typeface="微软雅黑" panose="020B0503020204020204" pitchFamily="34" charset="-122"/>
                          <a:ea typeface="微软雅黑" panose="020B0503020204020204" pitchFamily="34" charset="-122"/>
                        </a:rPr>
                        <a:t>系 统 </a:t>
                      </a:r>
                      <a:endParaRPr lang="zh-CN" altLang="en-US" sz="900" b="1" dirty="0">
                        <a:solidFill>
                          <a:srgbClr val="017260"/>
                        </a:solidFill>
                        <a:latin typeface="微软雅黑" panose="020B0503020204020204" pitchFamily="34" charset="-122"/>
                        <a:ea typeface="微软雅黑" panose="020B0503020204020204" pitchFamily="34" charset="-122"/>
                      </a:endParaRPr>
                    </a:p>
                  </a:txBody>
                  <a:tcPr anchor="ctr">
                    <a:solidFill>
                      <a:srgbClr val="349182"/>
                    </a:solidFill>
                  </a:tcPr>
                </a:tc>
                <a:tc hMerge="1">
                  <a:txBody>
                    <a:bodyPr/>
                    <a:lstStyle/>
                    <a:p>
                      <a:endParaRPr lang="zh-CN" altLang="en-US"/>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dirty="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930850761"/>
                  </a:ext>
                </a:extLst>
              </a:tr>
              <a:tr h="144689">
                <a:tc>
                  <a:txBody>
                    <a:bodyPr/>
                    <a:lstStyle/>
                    <a:p>
                      <a:pPr algn="ctr"/>
                      <a:r>
                        <a:rPr lang="zh-CN" altLang="en-US" sz="900" dirty="0">
                          <a:latin typeface="微软雅黑" panose="020B0503020204020204" pitchFamily="34" charset="-122"/>
                          <a:ea typeface="微软雅黑" panose="020B0503020204020204" pitchFamily="34" charset="-122"/>
                        </a:rPr>
                        <a:t>太极</a:t>
                      </a:r>
                      <a:endParaRPr lang="zh-CN" altLang="en-US" sz="900" b="0" dirty="0">
                        <a:solidFill>
                          <a:schemeClr val="tx1"/>
                        </a:solidFill>
                        <a:latin typeface="微软雅黑" panose="020B0503020204020204" pitchFamily="34" charset="-122"/>
                        <a:ea typeface="微软雅黑" panose="020B0503020204020204" pitchFamily="34" charset="-122"/>
                      </a:endParaRPr>
                    </a:p>
                  </a:txBody>
                  <a:tcPr anchor="ctr">
                    <a:solidFill>
                      <a:schemeClr val="bg1">
                        <a:lumMod val="85000"/>
                        <a:alpha val="50000"/>
                      </a:schemeClr>
                    </a:solidFill>
                  </a:tcPr>
                </a:tc>
                <a:tc>
                  <a:txBody>
                    <a:bodyPr/>
                    <a:lstStyle/>
                    <a:p>
                      <a:pPr algn="ctr"/>
                      <a:r>
                        <a:rPr lang="zh-CN" altLang="en-US" sz="900" dirty="0" smtClean="0">
                          <a:latin typeface="微软雅黑" panose="020B0503020204020204" pitchFamily="34" charset="-122"/>
                          <a:ea typeface="微软雅黑" panose="020B0503020204020204" pitchFamily="34" charset="-122"/>
                        </a:rPr>
                        <a:t>电科数字股份</a:t>
                      </a:r>
                      <a:endParaRPr lang="zh-CN" altLang="en-US" sz="900" b="0" dirty="0">
                        <a:solidFill>
                          <a:schemeClr val="tx1"/>
                        </a:solidFill>
                        <a:latin typeface="微软雅黑" panose="020B0503020204020204" pitchFamily="34" charset="-122"/>
                        <a:ea typeface="微软雅黑" panose="020B0503020204020204" pitchFamily="34" charset="-122"/>
                      </a:endParaRPr>
                    </a:p>
                  </a:txBody>
                  <a:tcPr anchor="ctr">
                    <a:solidFill>
                      <a:schemeClr val="bg1">
                        <a:lumMod val="85000"/>
                        <a:alpha val="50000"/>
                      </a:schemeClr>
                    </a:solidFill>
                  </a:tcPr>
                </a:tc>
                <a:tc>
                  <a:txBody>
                    <a:bodyPr/>
                    <a:lstStyle/>
                    <a:p>
                      <a:pPr algn="ctr"/>
                      <a:r>
                        <a:rPr lang="zh-CN" altLang="en-US" sz="900" dirty="0">
                          <a:latin typeface="微软雅黑" panose="020B0503020204020204" pitchFamily="34" charset="-122"/>
                          <a:ea typeface="微软雅黑" panose="020B0503020204020204" pitchFamily="34" charset="-122"/>
                        </a:rPr>
                        <a:t>华存数据 </a:t>
                      </a:r>
                      <a:endParaRPr lang="zh-CN" altLang="en-US" sz="900" b="0" dirty="0">
                        <a:solidFill>
                          <a:schemeClr val="tx1"/>
                        </a:solidFill>
                        <a:latin typeface="微软雅黑" panose="020B0503020204020204" pitchFamily="34" charset="-122"/>
                        <a:ea typeface="微软雅黑" panose="020B0503020204020204" pitchFamily="34" charset="-122"/>
                      </a:endParaRPr>
                    </a:p>
                  </a:txBody>
                  <a:tcPr anchor="ctr">
                    <a:solidFill>
                      <a:schemeClr val="bg1">
                        <a:lumMod val="85000"/>
                        <a:alpha val="50000"/>
                      </a:schemeClr>
                    </a:solidFill>
                  </a:tcPr>
                </a:tc>
                <a:extLst>
                  <a:ext uri="{0D108BD9-81ED-4DB2-BD59-A6C34878D82A}">
                    <a16:rowId xmlns:a16="http://schemas.microsoft.com/office/drawing/2014/main" xmlns="" val="1825761525"/>
                  </a:ext>
                </a:extLst>
              </a:tr>
            </a:tbl>
          </a:graphicData>
        </a:graphic>
      </p:graphicFrame>
      <p:graphicFrame>
        <p:nvGraphicFramePr>
          <p:cNvPr id="7" name="表格 6">
            <a:extLst>
              <a:ext uri="{FF2B5EF4-FFF2-40B4-BE49-F238E27FC236}">
                <a16:creationId xmlns:a16="http://schemas.microsoft.com/office/drawing/2014/main" xmlns="" id="{D82A84F6-66D0-44A9-9066-26615AECD9CE}"/>
              </a:ext>
            </a:extLst>
          </p:cNvPr>
          <p:cNvGraphicFramePr>
            <a:graphicFrameLocks noGrp="1"/>
          </p:cNvGraphicFramePr>
          <p:nvPr>
            <p:extLst>
              <p:ext uri="{D42A27DB-BD31-4B8C-83A1-F6EECF244321}">
                <p14:modId xmlns:p14="http://schemas.microsoft.com/office/powerpoint/2010/main" val="3220639624"/>
              </p:ext>
            </p:extLst>
          </p:nvPr>
        </p:nvGraphicFramePr>
        <p:xfrm>
          <a:off x="7639052" y="2218666"/>
          <a:ext cx="3947352" cy="472440"/>
        </p:xfrm>
        <a:graphic>
          <a:graphicData uri="http://schemas.openxmlformats.org/drawingml/2006/table">
            <a:tbl>
              <a:tblPr firstRow="1" bandRow="1">
                <a:tableStyleId>{93296810-A885-4BE3-A3E7-6D5BEEA58F35}</a:tableStyleId>
              </a:tblPr>
              <a:tblGrid>
                <a:gridCol w="1973676">
                  <a:extLst>
                    <a:ext uri="{9D8B030D-6E8A-4147-A177-3AD203B41FA5}">
                      <a16:colId xmlns:a16="http://schemas.microsoft.com/office/drawing/2014/main" xmlns="" val="1248821565"/>
                    </a:ext>
                  </a:extLst>
                </a:gridCol>
                <a:gridCol w="1973676">
                  <a:extLst>
                    <a:ext uri="{9D8B030D-6E8A-4147-A177-3AD203B41FA5}">
                      <a16:colId xmlns:a16="http://schemas.microsoft.com/office/drawing/2014/main" xmlns="" val="346386748"/>
                    </a:ext>
                  </a:extLst>
                </a:gridCol>
              </a:tblGrid>
              <a:tr h="183242">
                <a:tc gridSpan="2">
                  <a:txBody>
                    <a:bodyPr/>
                    <a:lstStyle/>
                    <a:p>
                      <a:pPr marL="0" algn="ctr" defTabSz="914400" rtl="0" eaLnBrk="1" latinLnBrk="0" hangingPunct="1"/>
                      <a:r>
                        <a:rPr lang="zh-CN" altLang="en-US" sz="1000" kern="1200" dirty="0">
                          <a:latin typeface="微软雅黑" panose="020B0503020204020204" pitchFamily="34" charset="-122"/>
                          <a:ea typeface="微软雅黑" panose="020B0503020204020204" pitchFamily="34" charset="-122"/>
                        </a:rPr>
                        <a:t>行业应用</a:t>
                      </a:r>
                      <a:endParaRPr lang="zh-CN" altLang="en-US" sz="1000" b="1" kern="1200" dirty="0">
                        <a:solidFill>
                          <a:srgbClr val="017260"/>
                        </a:solidFill>
                        <a:latin typeface="微软雅黑" panose="020B0503020204020204" pitchFamily="34" charset="-122"/>
                        <a:ea typeface="微软雅黑" panose="020B0503020204020204" pitchFamily="34" charset="-122"/>
                        <a:cs typeface="+mn-cs"/>
                      </a:endParaRPr>
                    </a:p>
                  </a:txBody>
                  <a:tcPr anchor="ctr">
                    <a:solidFill>
                      <a:srgbClr val="349182"/>
                    </a:solidFill>
                  </a:tcPr>
                </a:tc>
                <a:tc hMerge="1">
                  <a:txBody>
                    <a:bodyPr/>
                    <a:lstStyle/>
                    <a:p>
                      <a:endParaRPr lang="zh-CN" altLang="en-US"/>
                    </a:p>
                  </a:txBody>
                  <a:tcPr/>
                </a:tc>
                <a:extLst>
                  <a:ext uri="{0D108BD9-81ED-4DB2-BD59-A6C34878D82A}">
                    <a16:rowId xmlns:a16="http://schemas.microsoft.com/office/drawing/2014/main" xmlns="" val="1930850761"/>
                  </a:ext>
                </a:extLst>
              </a:tr>
              <a:tr h="183242">
                <a:tc>
                  <a:txBody>
                    <a:bodyPr/>
                    <a:lstStyle/>
                    <a:p>
                      <a:pPr marL="0" algn="ctr" defTabSz="914400" rtl="0" eaLnBrk="1" latinLnBrk="0" hangingPunct="1"/>
                      <a:r>
                        <a:rPr lang="zh-CN" altLang="en-US" sz="900" kern="1200" dirty="0">
                          <a:solidFill>
                            <a:schemeClr val="dk1"/>
                          </a:solidFill>
                          <a:latin typeface="微软雅黑" panose="020B0503020204020204" pitchFamily="34" charset="-122"/>
                          <a:ea typeface="微软雅黑" panose="020B0503020204020204" pitchFamily="34" charset="-122"/>
                          <a:cs typeface="+mn-cs"/>
                        </a:rPr>
                        <a:t>慧点</a:t>
                      </a:r>
                      <a:r>
                        <a:rPr lang="en-US" altLang="zh-CN" sz="900" kern="1200" dirty="0">
                          <a:solidFill>
                            <a:schemeClr val="dk1"/>
                          </a:solidFill>
                          <a:latin typeface="微软雅黑" panose="020B0503020204020204" pitchFamily="34" charset="-122"/>
                          <a:ea typeface="微软雅黑" panose="020B0503020204020204" pitchFamily="34" charset="-122"/>
                          <a:cs typeface="+mn-cs"/>
                        </a:rPr>
                        <a:t>OA</a:t>
                      </a:r>
                      <a:endParaRPr lang="zh-CN" altLang="en-US" sz="900" kern="1200" dirty="0">
                        <a:solidFill>
                          <a:schemeClr val="dk1"/>
                        </a:solidFill>
                        <a:latin typeface="微软雅黑" panose="020B0503020204020204" pitchFamily="34" charset="-122"/>
                        <a:ea typeface="微软雅黑" panose="020B0503020204020204" pitchFamily="34" charset="-122"/>
                        <a:cs typeface="+mn-cs"/>
                      </a:endParaRPr>
                    </a:p>
                  </a:txBody>
                  <a:tcPr anchor="ctr">
                    <a:solidFill>
                      <a:schemeClr val="bg1">
                        <a:lumMod val="85000"/>
                        <a:alpha val="50000"/>
                      </a:schemeClr>
                    </a:solidFill>
                  </a:tcPr>
                </a:tc>
                <a:tc>
                  <a:txBody>
                    <a:bodyPr/>
                    <a:lstStyle/>
                    <a:p>
                      <a:pPr marL="0" algn="ctr" defTabSz="914400" rtl="0" eaLnBrk="1" latinLnBrk="0" hangingPunct="1"/>
                      <a:r>
                        <a:rPr lang="zh-CN" altLang="en-US" sz="900" kern="1200" dirty="0">
                          <a:solidFill>
                            <a:schemeClr val="dk1"/>
                          </a:solidFill>
                          <a:latin typeface="微软雅黑" panose="020B0503020204020204" pitchFamily="34" charset="-122"/>
                          <a:ea typeface="微软雅黑" panose="020B0503020204020204" pitchFamily="34" charset="-122"/>
                          <a:cs typeface="+mn-cs"/>
                        </a:rPr>
                        <a:t>太极</a:t>
                      </a:r>
                      <a:r>
                        <a:rPr lang="en-US" altLang="zh-CN" sz="900" kern="1200" dirty="0">
                          <a:solidFill>
                            <a:schemeClr val="dk1"/>
                          </a:solidFill>
                          <a:latin typeface="微软雅黑" panose="020B0503020204020204" pitchFamily="34" charset="-122"/>
                          <a:ea typeface="微软雅黑" panose="020B0503020204020204" pitchFamily="34" charset="-122"/>
                          <a:cs typeface="+mn-cs"/>
                        </a:rPr>
                        <a:t>WE</a:t>
                      </a:r>
                      <a:endParaRPr lang="zh-CN" altLang="en-US" sz="900" kern="1200" dirty="0">
                        <a:solidFill>
                          <a:schemeClr val="dk1"/>
                        </a:solidFill>
                        <a:latin typeface="微软雅黑" panose="020B0503020204020204" pitchFamily="34" charset="-122"/>
                        <a:ea typeface="微软雅黑" panose="020B0503020204020204" pitchFamily="34" charset="-122"/>
                        <a:cs typeface="+mn-cs"/>
                      </a:endParaRPr>
                    </a:p>
                  </a:txBody>
                  <a:tcPr anchor="ctr">
                    <a:solidFill>
                      <a:schemeClr val="bg1">
                        <a:lumMod val="85000"/>
                        <a:alpha val="50000"/>
                      </a:schemeClr>
                    </a:solidFill>
                  </a:tcPr>
                </a:tc>
                <a:extLst>
                  <a:ext uri="{0D108BD9-81ED-4DB2-BD59-A6C34878D82A}">
                    <a16:rowId xmlns:a16="http://schemas.microsoft.com/office/drawing/2014/main" xmlns="" val="1825761525"/>
                  </a:ext>
                </a:extLst>
              </a:tr>
            </a:tbl>
          </a:graphicData>
        </a:graphic>
      </p:graphicFrame>
      <p:graphicFrame>
        <p:nvGraphicFramePr>
          <p:cNvPr id="8" name="表格 7">
            <a:extLst>
              <a:ext uri="{FF2B5EF4-FFF2-40B4-BE49-F238E27FC236}">
                <a16:creationId xmlns:a16="http://schemas.microsoft.com/office/drawing/2014/main" xmlns="" id="{AA412ADB-B62A-4EF1-8DF4-7FA59E0899DC}"/>
              </a:ext>
            </a:extLst>
          </p:cNvPr>
          <p:cNvGraphicFramePr>
            <a:graphicFrameLocks noGrp="1"/>
          </p:cNvGraphicFramePr>
          <p:nvPr>
            <p:extLst>
              <p:ext uri="{D42A27DB-BD31-4B8C-83A1-F6EECF244321}">
                <p14:modId xmlns:p14="http://schemas.microsoft.com/office/powerpoint/2010/main" val="2001018577"/>
              </p:ext>
            </p:extLst>
          </p:nvPr>
        </p:nvGraphicFramePr>
        <p:xfrm>
          <a:off x="7639052" y="2871173"/>
          <a:ext cx="3947352" cy="457200"/>
        </p:xfrm>
        <a:graphic>
          <a:graphicData uri="http://schemas.openxmlformats.org/drawingml/2006/table">
            <a:tbl>
              <a:tblPr firstRow="1" bandRow="1">
                <a:tableStyleId>{93296810-A885-4BE3-A3E7-6D5BEEA58F35}</a:tableStyleId>
              </a:tblPr>
              <a:tblGrid>
                <a:gridCol w="1973676">
                  <a:extLst>
                    <a:ext uri="{9D8B030D-6E8A-4147-A177-3AD203B41FA5}">
                      <a16:colId xmlns:a16="http://schemas.microsoft.com/office/drawing/2014/main" xmlns="" val="1248821565"/>
                    </a:ext>
                  </a:extLst>
                </a:gridCol>
                <a:gridCol w="1973676">
                  <a:extLst>
                    <a:ext uri="{9D8B030D-6E8A-4147-A177-3AD203B41FA5}">
                      <a16:colId xmlns:a16="http://schemas.microsoft.com/office/drawing/2014/main" xmlns="" val="346386748"/>
                    </a:ext>
                  </a:extLst>
                </a:gridCol>
              </a:tblGrid>
              <a:tr h="166560">
                <a:tc gridSpan="2">
                  <a:txBody>
                    <a:bodyPr/>
                    <a:lstStyle/>
                    <a:p>
                      <a:pPr marL="0" algn="ctr" defTabSz="914400" rtl="0" eaLnBrk="1" latinLnBrk="0" hangingPunct="1"/>
                      <a:r>
                        <a:rPr lang="zh-CN" altLang="en-US" sz="900" kern="1200" dirty="0">
                          <a:latin typeface="微软雅黑" panose="020B0503020204020204" pitchFamily="34" charset="-122"/>
                          <a:ea typeface="微软雅黑" panose="020B0503020204020204" pitchFamily="34" charset="-122"/>
                        </a:rPr>
                        <a:t>支撑软件</a:t>
                      </a:r>
                      <a:endParaRPr lang="zh-CN" altLang="en-US" sz="900" b="1" kern="1200" dirty="0">
                        <a:solidFill>
                          <a:srgbClr val="017260"/>
                        </a:solidFill>
                        <a:latin typeface="微软雅黑" panose="020B0503020204020204" pitchFamily="34" charset="-122"/>
                        <a:ea typeface="微软雅黑" panose="020B0503020204020204" pitchFamily="34" charset="-122"/>
                        <a:cs typeface="+mn-cs"/>
                      </a:endParaRPr>
                    </a:p>
                  </a:txBody>
                  <a:tcPr anchor="ctr">
                    <a:solidFill>
                      <a:srgbClr val="349182"/>
                    </a:solidFill>
                  </a:tcPr>
                </a:tc>
                <a:tc hMerge="1">
                  <a:txBody>
                    <a:bodyPr/>
                    <a:lstStyle/>
                    <a:p>
                      <a:endParaRPr lang="zh-CN" altLang="en-US"/>
                    </a:p>
                  </a:txBody>
                  <a:tcPr/>
                </a:tc>
                <a:extLst>
                  <a:ext uri="{0D108BD9-81ED-4DB2-BD59-A6C34878D82A}">
                    <a16:rowId xmlns:a16="http://schemas.microsoft.com/office/drawing/2014/main" xmlns="" val="1930850761"/>
                  </a:ext>
                </a:extLst>
              </a:tr>
              <a:tr h="166560">
                <a:tc>
                  <a:txBody>
                    <a:bodyPr/>
                    <a:lstStyle/>
                    <a:p>
                      <a:pPr algn="ctr"/>
                      <a:r>
                        <a:rPr lang="zh-CN" altLang="en-US" sz="900" dirty="0">
                          <a:latin typeface="微软雅黑" panose="020B0503020204020204" pitchFamily="34" charset="-122"/>
                          <a:ea typeface="微软雅黑" panose="020B0503020204020204" pitchFamily="34" charset="-122"/>
                        </a:rPr>
                        <a:t>电科云云管</a:t>
                      </a:r>
                      <a:endParaRPr lang="zh-CN" altLang="en-US" sz="900" b="0" dirty="0">
                        <a:solidFill>
                          <a:schemeClr val="tx1"/>
                        </a:solidFill>
                        <a:latin typeface="微软雅黑" panose="020B0503020204020204" pitchFamily="34" charset="-122"/>
                        <a:ea typeface="微软雅黑" panose="020B0503020204020204" pitchFamily="34" charset="-122"/>
                      </a:endParaRPr>
                    </a:p>
                  </a:txBody>
                  <a:tcPr anchor="ctr">
                    <a:solidFill>
                      <a:schemeClr val="bg1">
                        <a:lumMod val="85000"/>
                        <a:alpha val="50000"/>
                      </a:schemeClr>
                    </a:solidFill>
                  </a:tcPr>
                </a:tc>
                <a:tc>
                  <a:txBody>
                    <a:bodyPr/>
                    <a:lstStyle/>
                    <a:p>
                      <a:pPr algn="ctr"/>
                      <a:r>
                        <a:rPr lang="zh-CN" altLang="en-US" sz="900" dirty="0">
                          <a:latin typeface="微软雅黑" panose="020B0503020204020204" pitchFamily="34" charset="-122"/>
                          <a:ea typeface="微软雅黑" panose="020B0503020204020204" pitchFamily="34" charset="-122"/>
                        </a:rPr>
                        <a:t>电科云大数据</a:t>
                      </a:r>
                      <a:endParaRPr lang="zh-CN" altLang="en-US" sz="900" b="0" dirty="0">
                        <a:solidFill>
                          <a:schemeClr val="tx1"/>
                        </a:solidFill>
                        <a:latin typeface="微软雅黑" panose="020B0503020204020204" pitchFamily="34" charset="-122"/>
                        <a:ea typeface="微软雅黑" panose="020B0503020204020204" pitchFamily="34" charset="-122"/>
                      </a:endParaRPr>
                    </a:p>
                  </a:txBody>
                  <a:tcPr anchor="ctr">
                    <a:solidFill>
                      <a:schemeClr val="bg1">
                        <a:lumMod val="85000"/>
                        <a:alpha val="50000"/>
                      </a:schemeClr>
                    </a:solidFill>
                  </a:tcPr>
                </a:tc>
                <a:extLst>
                  <a:ext uri="{0D108BD9-81ED-4DB2-BD59-A6C34878D82A}">
                    <a16:rowId xmlns:a16="http://schemas.microsoft.com/office/drawing/2014/main" xmlns="" val="1825761525"/>
                  </a:ext>
                </a:extLst>
              </a:tr>
            </a:tbl>
          </a:graphicData>
        </a:graphic>
      </p:graphicFrame>
      <p:graphicFrame>
        <p:nvGraphicFramePr>
          <p:cNvPr id="9" name="表格 8">
            <a:extLst>
              <a:ext uri="{FF2B5EF4-FFF2-40B4-BE49-F238E27FC236}">
                <a16:creationId xmlns:a16="http://schemas.microsoft.com/office/drawing/2014/main" xmlns="" id="{84DCA69F-6A65-48F5-AFDF-E4F3514C9D71}"/>
              </a:ext>
            </a:extLst>
          </p:cNvPr>
          <p:cNvGraphicFramePr>
            <a:graphicFrameLocks noGrp="1"/>
          </p:cNvGraphicFramePr>
          <p:nvPr>
            <p:extLst>
              <p:ext uri="{D42A27DB-BD31-4B8C-83A1-F6EECF244321}">
                <p14:modId xmlns:p14="http://schemas.microsoft.com/office/powerpoint/2010/main" val="4178129212"/>
              </p:ext>
            </p:extLst>
          </p:nvPr>
        </p:nvGraphicFramePr>
        <p:xfrm>
          <a:off x="7639050" y="3493200"/>
          <a:ext cx="3947356" cy="457200"/>
        </p:xfrm>
        <a:graphic>
          <a:graphicData uri="http://schemas.openxmlformats.org/drawingml/2006/table">
            <a:tbl>
              <a:tblPr firstRow="1" bandRow="1">
                <a:tableStyleId>{93296810-A885-4BE3-A3E7-6D5BEEA58F35}</a:tableStyleId>
              </a:tblPr>
              <a:tblGrid>
                <a:gridCol w="986839">
                  <a:extLst>
                    <a:ext uri="{9D8B030D-6E8A-4147-A177-3AD203B41FA5}">
                      <a16:colId xmlns:a16="http://schemas.microsoft.com/office/drawing/2014/main" xmlns="" val="1248821565"/>
                    </a:ext>
                  </a:extLst>
                </a:gridCol>
                <a:gridCol w="986839">
                  <a:extLst>
                    <a:ext uri="{9D8B030D-6E8A-4147-A177-3AD203B41FA5}">
                      <a16:colId xmlns:a16="http://schemas.microsoft.com/office/drawing/2014/main" xmlns="" val="1991393360"/>
                    </a:ext>
                  </a:extLst>
                </a:gridCol>
                <a:gridCol w="986839">
                  <a:extLst>
                    <a:ext uri="{9D8B030D-6E8A-4147-A177-3AD203B41FA5}">
                      <a16:colId xmlns:a16="http://schemas.microsoft.com/office/drawing/2014/main" xmlns="" val="3038418523"/>
                    </a:ext>
                  </a:extLst>
                </a:gridCol>
                <a:gridCol w="986839">
                  <a:extLst>
                    <a:ext uri="{9D8B030D-6E8A-4147-A177-3AD203B41FA5}">
                      <a16:colId xmlns:a16="http://schemas.microsoft.com/office/drawing/2014/main" xmlns="" val="3075407678"/>
                    </a:ext>
                  </a:extLst>
                </a:gridCol>
              </a:tblGrid>
              <a:tr h="144689">
                <a:tc gridSpan="4">
                  <a:txBody>
                    <a:bodyPr/>
                    <a:lstStyle/>
                    <a:p>
                      <a:pPr marL="0" algn="ctr" defTabSz="914400" rtl="0" eaLnBrk="1" latinLnBrk="0" hangingPunct="1"/>
                      <a:r>
                        <a:rPr lang="zh-CN" altLang="en-US" sz="900" kern="1200" dirty="0">
                          <a:latin typeface="微软雅黑" panose="020B0503020204020204" pitchFamily="34" charset="-122"/>
                          <a:ea typeface="微软雅黑" panose="020B0503020204020204" pitchFamily="34" charset="-122"/>
                        </a:rPr>
                        <a:t>基础软件</a:t>
                      </a:r>
                      <a:endParaRPr lang="zh-CN" altLang="en-US" sz="900" b="1" kern="1200" dirty="0">
                        <a:solidFill>
                          <a:srgbClr val="017260"/>
                        </a:solidFill>
                        <a:latin typeface="微软雅黑" panose="020B0503020204020204" pitchFamily="34" charset="-122"/>
                        <a:ea typeface="微软雅黑" panose="020B0503020204020204" pitchFamily="34" charset="-122"/>
                        <a:cs typeface="+mn-cs"/>
                      </a:endParaRPr>
                    </a:p>
                  </a:txBody>
                  <a:tcPr anchor="ctr">
                    <a:solidFill>
                      <a:srgbClr val="34918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xmlns="" val="1930850761"/>
                  </a:ext>
                </a:extLst>
              </a:tr>
              <a:tr h="144689">
                <a:tc>
                  <a:txBody>
                    <a:bodyPr/>
                    <a:lstStyle/>
                    <a:p>
                      <a:pPr marL="0" algn="ctr" defTabSz="914400" rtl="0" eaLnBrk="1" latinLnBrk="0" hangingPunct="1"/>
                      <a:r>
                        <a:rPr lang="zh-CN" altLang="en-US" sz="900" kern="1200" dirty="0">
                          <a:latin typeface="微软雅黑" panose="020B0503020204020204" pitchFamily="34" charset="-122"/>
                          <a:ea typeface="微软雅黑" panose="020B0503020204020204" pitchFamily="34" charset="-122"/>
                        </a:rPr>
                        <a:t>普华</a:t>
                      </a:r>
                      <a:r>
                        <a:rPr lang="en-US" altLang="zh-CN" sz="900" kern="1200" dirty="0">
                          <a:latin typeface="微软雅黑" panose="020B0503020204020204" pitchFamily="34" charset="-122"/>
                          <a:ea typeface="微软雅黑" panose="020B0503020204020204" pitchFamily="34" charset="-122"/>
                        </a:rPr>
                        <a:t>OS</a:t>
                      </a:r>
                      <a:endParaRPr lang="zh-CN" altLang="en-US" sz="900" b="0" kern="1200" dirty="0">
                        <a:solidFill>
                          <a:schemeClr val="tx1"/>
                        </a:solidFill>
                        <a:latin typeface="微软雅黑" panose="020B0503020204020204" pitchFamily="34" charset="-122"/>
                        <a:ea typeface="微软雅黑" panose="020B0503020204020204" pitchFamily="34" charset="-122"/>
                        <a:cs typeface="+mn-cs"/>
                      </a:endParaRPr>
                    </a:p>
                  </a:txBody>
                  <a:tcPr anchor="ctr">
                    <a:solidFill>
                      <a:schemeClr val="bg1">
                        <a:lumMod val="85000"/>
                        <a:alpha val="50000"/>
                      </a:schemeClr>
                    </a:solidFill>
                  </a:tcPr>
                </a:tc>
                <a:tc>
                  <a:txBody>
                    <a:bodyPr/>
                    <a:lstStyle/>
                    <a:p>
                      <a:pPr marL="0" algn="ctr" defTabSz="914400" rtl="0" eaLnBrk="1" latinLnBrk="0" hangingPunct="1"/>
                      <a:r>
                        <a:rPr lang="zh-CN" altLang="en-US" sz="900" kern="1200" dirty="0">
                          <a:latin typeface="微软雅黑" panose="020B0503020204020204" pitchFamily="34" charset="-122"/>
                          <a:ea typeface="微软雅黑" panose="020B0503020204020204" pitchFamily="34" charset="-122"/>
                        </a:rPr>
                        <a:t>锐华</a:t>
                      </a:r>
                      <a:r>
                        <a:rPr lang="en-US" altLang="zh-CN" sz="900" kern="1200" dirty="0">
                          <a:latin typeface="微软雅黑" panose="020B0503020204020204" pitchFamily="34" charset="-122"/>
                          <a:ea typeface="微软雅黑" panose="020B0503020204020204" pitchFamily="34" charset="-122"/>
                        </a:rPr>
                        <a:t>OS</a:t>
                      </a:r>
                      <a:endParaRPr lang="zh-CN" altLang="en-US" sz="900" b="0" kern="1200" dirty="0">
                        <a:solidFill>
                          <a:schemeClr val="tx1"/>
                        </a:solidFill>
                        <a:latin typeface="微软雅黑" panose="020B0503020204020204" pitchFamily="34" charset="-122"/>
                        <a:ea typeface="微软雅黑" panose="020B0503020204020204" pitchFamily="34" charset="-122"/>
                        <a:cs typeface="+mn-cs"/>
                      </a:endParaRPr>
                    </a:p>
                  </a:txBody>
                  <a:tcPr anchor="ctr">
                    <a:solidFill>
                      <a:schemeClr val="bg1">
                        <a:lumMod val="85000"/>
                        <a:alpha val="50000"/>
                      </a:schemeClr>
                    </a:solidFill>
                  </a:tcPr>
                </a:tc>
                <a:tc>
                  <a:txBody>
                    <a:bodyPr/>
                    <a:lstStyle/>
                    <a:p>
                      <a:pPr marL="0" algn="ctr" defTabSz="914400" rtl="0" eaLnBrk="1" latinLnBrk="0" hangingPunct="1"/>
                      <a:r>
                        <a:rPr lang="zh-CN" altLang="en-US" sz="900" kern="1200" dirty="0">
                          <a:latin typeface="微软雅黑" panose="020B0503020204020204" pitchFamily="34" charset="-122"/>
                          <a:ea typeface="微软雅黑" panose="020B0503020204020204" pitchFamily="34" charset="-122"/>
                        </a:rPr>
                        <a:t>人大金仓</a:t>
                      </a:r>
                      <a:endParaRPr lang="zh-CN" altLang="en-US" sz="900" b="0" kern="1200" dirty="0">
                        <a:solidFill>
                          <a:schemeClr val="tx1"/>
                        </a:solidFill>
                        <a:latin typeface="微软雅黑" panose="020B0503020204020204" pitchFamily="34" charset="-122"/>
                        <a:ea typeface="微软雅黑" panose="020B0503020204020204" pitchFamily="34" charset="-122"/>
                        <a:cs typeface="+mn-cs"/>
                      </a:endParaRPr>
                    </a:p>
                  </a:txBody>
                  <a:tcPr anchor="ctr">
                    <a:solidFill>
                      <a:schemeClr val="bg1">
                        <a:lumMod val="85000"/>
                        <a:alpha val="50000"/>
                      </a:schemeClr>
                    </a:solidFill>
                  </a:tcPr>
                </a:tc>
                <a:tc>
                  <a:txBody>
                    <a:bodyPr/>
                    <a:lstStyle/>
                    <a:p>
                      <a:pPr marL="0" algn="ctr" defTabSz="914400" rtl="0" eaLnBrk="1" latinLnBrk="0" hangingPunct="1"/>
                      <a:r>
                        <a:rPr lang="zh-CN" altLang="en-US" sz="900" kern="1200" dirty="0">
                          <a:latin typeface="微软雅黑" panose="020B0503020204020204" pitchFamily="34" charset="-122"/>
                          <a:ea typeface="微软雅黑" panose="020B0503020204020204" pitchFamily="34" charset="-122"/>
                        </a:rPr>
                        <a:t>金蝶天燕</a:t>
                      </a:r>
                      <a:endParaRPr lang="zh-CN" altLang="en-US" sz="900" b="0" kern="1200" dirty="0">
                        <a:solidFill>
                          <a:schemeClr val="tx1"/>
                        </a:solidFill>
                        <a:latin typeface="微软雅黑" panose="020B0503020204020204" pitchFamily="34" charset="-122"/>
                        <a:ea typeface="微软雅黑" panose="020B0503020204020204" pitchFamily="34" charset="-122"/>
                        <a:cs typeface="+mn-cs"/>
                      </a:endParaRPr>
                    </a:p>
                  </a:txBody>
                  <a:tcPr anchor="ctr">
                    <a:solidFill>
                      <a:schemeClr val="bg1">
                        <a:lumMod val="85000"/>
                        <a:alpha val="50000"/>
                      </a:schemeClr>
                    </a:solidFill>
                  </a:tcPr>
                </a:tc>
                <a:extLst>
                  <a:ext uri="{0D108BD9-81ED-4DB2-BD59-A6C34878D82A}">
                    <a16:rowId xmlns:a16="http://schemas.microsoft.com/office/drawing/2014/main" xmlns="" val="1825761525"/>
                  </a:ext>
                </a:extLst>
              </a:tr>
            </a:tbl>
          </a:graphicData>
        </a:graphic>
      </p:graphicFrame>
      <p:graphicFrame>
        <p:nvGraphicFramePr>
          <p:cNvPr id="10" name="表格 9">
            <a:extLst>
              <a:ext uri="{FF2B5EF4-FFF2-40B4-BE49-F238E27FC236}">
                <a16:creationId xmlns:a16="http://schemas.microsoft.com/office/drawing/2014/main" xmlns="" id="{7BFCDF17-72B0-4D9E-A51A-783EEBF37320}"/>
              </a:ext>
            </a:extLst>
          </p:cNvPr>
          <p:cNvGraphicFramePr>
            <a:graphicFrameLocks noGrp="1"/>
          </p:cNvGraphicFramePr>
          <p:nvPr>
            <p:extLst>
              <p:ext uri="{D42A27DB-BD31-4B8C-83A1-F6EECF244321}">
                <p14:modId xmlns:p14="http://schemas.microsoft.com/office/powerpoint/2010/main" val="3293447084"/>
              </p:ext>
            </p:extLst>
          </p:nvPr>
        </p:nvGraphicFramePr>
        <p:xfrm>
          <a:off x="7639051" y="4115227"/>
          <a:ext cx="3947355" cy="457200"/>
        </p:xfrm>
        <a:graphic>
          <a:graphicData uri="http://schemas.openxmlformats.org/drawingml/2006/table">
            <a:tbl>
              <a:tblPr firstRow="1" bandRow="1">
                <a:tableStyleId>{93296810-A885-4BE3-A3E7-6D5BEEA58F35}</a:tableStyleId>
              </a:tblPr>
              <a:tblGrid>
                <a:gridCol w="3947355">
                  <a:extLst>
                    <a:ext uri="{9D8B030D-6E8A-4147-A177-3AD203B41FA5}">
                      <a16:colId xmlns:a16="http://schemas.microsoft.com/office/drawing/2014/main" xmlns="" val="1248821565"/>
                    </a:ext>
                  </a:extLst>
                </a:gridCol>
              </a:tblGrid>
              <a:tr h="183242">
                <a:tc>
                  <a:txBody>
                    <a:bodyPr/>
                    <a:lstStyle/>
                    <a:p>
                      <a:pPr marL="0" algn="ctr" defTabSz="914400" rtl="0" eaLnBrk="1" latinLnBrk="0" hangingPunct="1"/>
                      <a:r>
                        <a:rPr lang="zh-CN" altLang="en-US" sz="900" kern="1200" dirty="0">
                          <a:latin typeface="微软雅黑" panose="020B0503020204020204" pitchFamily="34" charset="-122"/>
                          <a:ea typeface="微软雅黑" panose="020B0503020204020204" pitchFamily="34" charset="-122"/>
                        </a:rPr>
                        <a:t>网络安全</a:t>
                      </a:r>
                      <a:endParaRPr lang="zh-CN" altLang="en-US" sz="900" b="1" kern="1200" dirty="0">
                        <a:solidFill>
                          <a:srgbClr val="017260"/>
                        </a:solidFill>
                        <a:latin typeface="微软雅黑" panose="020B0503020204020204" pitchFamily="34" charset="-122"/>
                        <a:ea typeface="微软雅黑" panose="020B0503020204020204" pitchFamily="34" charset="-122"/>
                        <a:cs typeface="+mn-cs"/>
                      </a:endParaRPr>
                    </a:p>
                  </a:txBody>
                  <a:tcPr anchor="ctr">
                    <a:solidFill>
                      <a:srgbClr val="349182"/>
                    </a:solidFill>
                  </a:tcPr>
                </a:tc>
                <a:extLst>
                  <a:ext uri="{0D108BD9-81ED-4DB2-BD59-A6C34878D82A}">
                    <a16:rowId xmlns:a16="http://schemas.microsoft.com/office/drawing/2014/main" xmlns="" val="1930850761"/>
                  </a:ext>
                </a:extLst>
              </a:tr>
              <a:tr h="183242">
                <a:tc>
                  <a:txBody>
                    <a:bodyPr/>
                    <a:lstStyle/>
                    <a:p>
                      <a:pPr algn="ctr"/>
                      <a:r>
                        <a:rPr lang="zh-CN" altLang="en-US" sz="900" dirty="0">
                          <a:latin typeface="微软雅黑" panose="020B0503020204020204" pitchFamily="34" charset="-122"/>
                          <a:ea typeface="微软雅黑" panose="020B0503020204020204" pitchFamily="34" charset="-122"/>
                        </a:rPr>
                        <a:t>卫士通</a:t>
                      </a:r>
                      <a:endParaRPr lang="zh-CN" altLang="en-US" sz="900" b="0" dirty="0">
                        <a:solidFill>
                          <a:schemeClr val="tx1"/>
                        </a:solidFill>
                        <a:latin typeface="微软雅黑" panose="020B0503020204020204" pitchFamily="34" charset="-122"/>
                        <a:ea typeface="微软雅黑" panose="020B0503020204020204" pitchFamily="34" charset="-122"/>
                      </a:endParaRPr>
                    </a:p>
                  </a:txBody>
                  <a:tcPr anchor="ctr">
                    <a:solidFill>
                      <a:schemeClr val="bg1">
                        <a:lumMod val="85000"/>
                        <a:alpha val="50000"/>
                      </a:schemeClr>
                    </a:solidFill>
                  </a:tcPr>
                </a:tc>
                <a:extLst>
                  <a:ext uri="{0D108BD9-81ED-4DB2-BD59-A6C34878D82A}">
                    <a16:rowId xmlns:a16="http://schemas.microsoft.com/office/drawing/2014/main" xmlns="" val="1825761525"/>
                  </a:ext>
                </a:extLst>
              </a:tr>
            </a:tbl>
          </a:graphicData>
        </a:graphic>
      </p:graphicFrame>
      <p:graphicFrame>
        <p:nvGraphicFramePr>
          <p:cNvPr id="11" name="表格 10">
            <a:extLst>
              <a:ext uri="{FF2B5EF4-FFF2-40B4-BE49-F238E27FC236}">
                <a16:creationId xmlns:a16="http://schemas.microsoft.com/office/drawing/2014/main" xmlns="" id="{7A9BE6C9-AD3A-4806-93D6-2D509F6F208F}"/>
              </a:ext>
            </a:extLst>
          </p:cNvPr>
          <p:cNvGraphicFramePr>
            <a:graphicFrameLocks noGrp="1"/>
          </p:cNvGraphicFramePr>
          <p:nvPr>
            <p:extLst>
              <p:ext uri="{D42A27DB-BD31-4B8C-83A1-F6EECF244321}">
                <p14:modId xmlns:p14="http://schemas.microsoft.com/office/powerpoint/2010/main" val="3461386436"/>
              </p:ext>
            </p:extLst>
          </p:nvPr>
        </p:nvGraphicFramePr>
        <p:xfrm>
          <a:off x="7639050" y="4737254"/>
          <a:ext cx="3947356" cy="457200"/>
        </p:xfrm>
        <a:graphic>
          <a:graphicData uri="http://schemas.openxmlformats.org/drawingml/2006/table">
            <a:tbl>
              <a:tblPr firstRow="1" bandRow="1">
                <a:tableStyleId>{93296810-A885-4BE3-A3E7-6D5BEEA58F35}</a:tableStyleId>
              </a:tblPr>
              <a:tblGrid>
                <a:gridCol w="986839">
                  <a:extLst>
                    <a:ext uri="{9D8B030D-6E8A-4147-A177-3AD203B41FA5}">
                      <a16:colId xmlns:a16="http://schemas.microsoft.com/office/drawing/2014/main" xmlns="" val="1248821565"/>
                    </a:ext>
                  </a:extLst>
                </a:gridCol>
                <a:gridCol w="986839">
                  <a:extLst>
                    <a:ext uri="{9D8B030D-6E8A-4147-A177-3AD203B41FA5}">
                      <a16:colId xmlns:a16="http://schemas.microsoft.com/office/drawing/2014/main" xmlns="" val="1991393360"/>
                    </a:ext>
                  </a:extLst>
                </a:gridCol>
                <a:gridCol w="986839">
                  <a:extLst>
                    <a:ext uri="{9D8B030D-6E8A-4147-A177-3AD203B41FA5}">
                      <a16:colId xmlns:a16="http://schemas.microsoft.com/office/drawing/2014/main" xmlns="" val="3038418523"/>
                    </a:ext>
                  </a:extLst>
                </a:gridCol>
                <a:gridCol w="986839">
                  <a:extLst>
                    <a:ext uri="{9D8B030D-6E8A-4147-A177-3AD203B41FA5}">
                      <a16:colId xmlns:a16="http://schemas.microsoft.com/office/drawing/2014/main" xmlns="" val="3075407678"/>
                    </a:ext>
                  </a:extLst>
                </a:gridCol>
              </a:tblGrid>
              <a:tr h="126451">
                <a:tc gridSpan="4">
                  <a:txBody>
                    <a:bodyPr/>
                    <a:lstStyle/>
                    <a:p>
                      <a:pPr marL="0" algn="ctr" defTabSz="914400" rtl="0" eaLnBrk="1" latinLnBrk="0" hangingPunct="1"/>
                      <a:r>
                        <a:rPr lang="zh-CN" altLang="en-US" sz="900" kern="1200" dirty="0">
                          <a:latin typeface="微软雅黑" panose="020B0503020204020204" pitchFamily="34" charset="-122"/>
                          <a:ea typeface="微软雅黑" panose="020B0503020204020204" pitchFamily="34" charset="-122"/>
                        </a:rPr>
                        <a:t>整机模块</a:t>
                      </a:r>
                      <a:endParaRPr lang="zh-CN" altLang="en-US" sz="900" b="1" kern="1200" dirty="0">
                        <a:solidFill>
                          <a:srgbClr val="017260"/>
                        </a:solidFill>
                        <a:latin typeface="微软雅黑" panose="020B0503020204020204" pitchFamily="34" charset="-122"/>
                        <a:ea typeface="微软雅黑" panose="020B0503020204020204" pitchFamily="34" charset="-122"/>
                        <a:cs typeface="+mn-cs"/>
                      </a:endParaRPr>
                    </a:p>
                  </a:txBody>
                  <a:tcPr anchor="ctr">
                    <a:solidFill>
                      <a:srgbClr val="34918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xmlns="" val="1930850761"/>
                  </a:ext>
                </a:extLst>
              </a:tr>
              <a:tr h="126451">
                <a:tc>
                  <a:txBody>
                    <a:bodyPr/>
                    <a:lstStyle/>
                    <a:p>
                      <a:pPr algn="ctr"/>
                      <a:r>
                        <a:rPr lang="zh-CN" altLang="en-US" sz="900" dirty="0">
                          <a:latin typeface="微软雅黑" panose="020B0503020204020204" pitchFamily="34" charset="-122"/>
                          <a:ea typeface="微软雅黑" panose="020B0503020204020204" pitchFamily="34" charset="-122"/>
                        </a:rPr>
                        <a:t>华诚金悦</a:t>
                      </a:r>
                      <a:endParaRPr lang="zh-CN" altLang="en-US" sz="900" b="0" dirty="0">
                        <a:solidFill>
                          <a:schemeClr val="tx1"/>
                        </a:solidFill>
                        <a:latin typeface="微软雅黑" panose="020B0503020204020204" pitchFamily="34" charset="-122"/>
                        <a:ea typeface="微软雅黑" panose="020B0503020204020204" pitchFamily="34" charset="-122"/>
                      </a:endParaRPr>
                    </a:p>
                  </a:txBody>
                  <a:tcPr anchor="ctr">
                    <a:solidFill>
                      <a:schemeClr val="bg1">
                        <a:lumMod val="85000"/>
                        <a:alpha val="50000"/>
                      </a:schemeClr>
                    </a:solidFill>
                  </a:tcPr>
                </a:tc>
                <a:tc>
                  <a:txBody>
                    <a:bodyPr/>
                    <a:lstStyle/>
                    <a:p>
                      <a:pPr algn="ctr"/>
                      <a:r>
                        <a:rPr lang="zh-CN" altLang="en-US" sz="900" dirty="0">
                          <a:latin typeface="微软雅黑" panose="020B0503020204020204" pitchFamily="34" charset="-122"/>
                          <a:ea typeface="微软雅黑" panose="020B0503020204020204" pitchFamily="34" charset="-122"/>
                        </a:rPr>
                        <a:t>电科</a:t>
                      </a:r>
                      <a:r>
                        <a:rPr lang="en-US" altLang="zh-CN" sz="900" dirty="0">
                          <a:latin typeface="微软雅黑" panose="020B0503020204020204" pitchFamily="34" charset="-122"/>
                          <a:ea typeface="微软雅黑" panose="020B0503020204020204" pitchFamily="34" charset="-122"/>
                        </a:rPr>
                        <a:t>32</a:t>
                      </a:r>
                      <a:r>
                        <a:rPr lang="zh-CN" altLang="en-US" sz="900" dirty="0">
                          <a:latin typeface="微软雅黑" panose="020B0503020204020204" pitchFamily="34" charset="-122"/>
                          <a:ea typeface="微软雅黑" panose="020B0503020204020204" pitchFamily="34" charset="-122"/>
                        </a:rPr>
                        <a:t>所</a:t>
                      </a:r>
                      <a:endParaRPr lang="zh-CN" altLang="en-US" sz="900" b="0" dirty="0">
                        <a:solidFill>
                          <a:schemeClr val="tx1"/>
                        </a:solidFill>
                        <a:latin typeface="微软雅黑" panose="020B0503020204020204" pitchFamily="34" charset="-122"/>
                        <a:ea typeface="微软雅黑" panose="020B0503020204020204" pitchFamily="34" charset="-122"/>
                      </a:endParaRPr>
                    </a:p>
                  </a:txBody>
                  <a:tcPr anchor="ctr">
                    <a:solidFill>
                      <a:schemeClr val="bg1">
                        <a:lumMod val="85000"/>
                        <a:alpha val="50000"/>
                      </a:schemeClr>
                    </a:solidFill>
                  </a:tcPr>
                </a:tc>
                <a:tc>
                  <a:txBody>
                    <a:bodyPr/>
                    <a:lstStyle/>
                    <a:p>
                      <a:pPr algn="ctr"/>
                      <a:r>
                        <a:rPr lang="zh-CN" altLang="en-US" sz="900" dirty="0">
                          <a:latin typeface="微软雅黑" panose="020B0503020204020204" pitchFamily="34" charset="-122"/>
                          <a:ea typeface="微软雅黑" panose="020B0503020204020204" pitchFamily="34" charset="-122"/>
                        </a:rPr>
                        <a:t>柏飞电子</a:t>
                      </a:r>
                      <a:endParaRPr lang="zh-CN" altLang="en-US" sz="900" b="0" dirty="0">
                        <a:solidFill>
                          <a:schemeClr val="tx1"/>
                        </a:solidFill>
                        <a:latin typeface="微软雅黑" panose="020B0503020204020204" pitchFamily="34" charset="-122"/>
                        <a:ea typeface="微软雅黑" panose="020B0503020204020204" pitchFamily="34" charset="-122"/>
                      </a:endParaRPr>
                    </a:p>
                  </a:txBody>
                  <a:tcPr anchor="ctr">
                    <a:solidFill>
                      <a:schemeClr val="bg1">
                        <a:lumMod val="85000"/>
                        <a:alpha val="50000"/>
                      </a:schemeClr>
                    </a:solidFill>
                  </a:tcPr>
                </a:tc>
                <a:tc>
                  <a:txBody>
                    <a:bodyPr/>
                    <a:lstStyle/>
                    <a:p>
                      <a:pPr algn="ctr"/>
                      <a:r>
                        <a:rPr lang="zh-CN" altLang="en-US" sz="900" dirty="0">
                          <a:latin typeface="微软雅黑" panose="020B0503020204020204" pitchFamily="34" charset="-122"/>
                          <a:ea typeface="微软雅黑" panose="020B0503020204020204" pitchFamily="34" charset="-122"/>
                        </a:rPr>
                        <a:t>电科</a:t>
                      </a:r>
                      <a:r>
                        <a:rPr lang="en-US" altLang="zh-CN" sz="900" dirty="0">
                          <a:latin typeface="微软雅黑" panose="020B0503020204020204" pitchFamily="34" charset="-122"/>
                          <a:ea typeface="微软雅黑" panose="020B0503020204020204" pitchFamily="34" charset="-122"/>
                        </a:rPr>
                        <a:t>52</a:t>
                      </a:r>
                      <a:r>
                        <a:rPr lang="zh-CN" altLang="en-US" sz="900" dirty="0">
                          <a:latin typeface="微软雅黑" panose="020B0503020204020204" pitchFamily="34" charset="-122"/>
                          <a:ea typeface="微软雅黑" panose="020B0503020204020204" pitchFamily="34" charset="-122"/>
                        </a:rPr>
                        <a:t>所</a:t>
                      </a:r>
                      <a:endParaRPr lang="zh-CN" altLang="en-US" sz="900" b="0" dirty="0">
                        <a:solidFill>
                          <a:schemeClr val="tx1"/>
                        </a:solidFill>
                        <a:latin typeface="微软雅黑" panose="020B0503020204020204" pitchFamily="34" charset="-122"/>
                        <a:ea typeface="微软雅黑" panose="020B0503020204020204" pitchFamily="34" charset="-122"/>
                      </a:endParaRPr>
                    </a:p>
                  </a:txBody>
                  <a:tcPr anchor="ctr">
                    <a:solidFill>
                      <a:schemeClr val="bg1">
                        <a:lumMod val="85000"/>
                        <a:alpha val="50000"/>
                      </a:schemeClr>
                    </a:solidFill>
                  </a:tcPr>
                </a:tc>
                <a:extLst>
                  <a:ext uri="{0D108BD9-81ED-4DB2-BD59-A6C34878D82A}">
                    <a16:rowId xmlns:a16="http://schemas.microsoft.com/office/drawing/2014/main" xmlns="" val="1825761525"/>
                  </a:ext>
                </a:extLst>
              </a:tr>
            </a:tbl>
          </a:graphicData>
        </a:graphic>
      </p:graphicFrame>
      <p:graphicFrame>
        <p:nvGraphicFramePr>
          <p:cNvPr id="12" name="表格 6">
            <a:extLst>
              <a:ext uri="{FF2B5EF4-FFF2-40B4-BE49-F238E27FC236}">
                <a16:creationId xmlns:a16="http://schemas.microsoft.com/office/drawing/2014/main" xmlns="" id="{4972D0EF-C3A0-4789-B554-EA5F4099646B}"/>
              </a:ext>
            </a:extLst>
          </p:cNvPr>
          <p:cNvGraphicFramePr>
            <a:graphicFrameLocks noGrp="1"/>
          </p:cNvGraphicFramePr>
          <p:nvPr>
            <p:extLst>
              <p:ext uri="{D42A27DB-BD31-4B8C-83A1-F6EECF244321}">
                <p14:modId xmlns:p14="http://schemas.microsoft.com/office/powerpoint/2010/main" val="2877512053"/>
              </p:ext>
            </p:extLst>
          </p:nvPr>
        </p:nvGraphicFramePr>
        <p:xfrm>
          <a:off x="7639052" y="5981303"/>
          <a:ext cx="3947352" cy="457200"/>
        </p:xfrm>
        <a:graphic>
          <a:graphicData uri="http://schemas.openxmlformats.org/drawingml/2006/table">
            <a:tbl>
              <a:tblPr firstRow="1" bandRow="1">
                <a:tableStyleId>{93296810-A885-4BE3-A3E7-6D5BEEA58F35}</a:tableStyleId>
              </a:tblPr>
              <a:tblGrid>
                <a:gridCol w="1315784">
                  <a:extLst>
                    <a:ext uri="{9D8B030D-6E8A-4147-A177-3AD203B41FA5}">
                      <a16:colId xmlns:a16="http://schemas.microsoft.com/office/drawing/2014/main" xmlns="" val="1248821565"/>
                    </a:ext>
                  </a:extLst>
                </a:gridCol>
                <a:gridCol w="1315784">
                  <a:extLst>
                    <a:ext uri="{9D8B030D-6E8A-4147-A177-3AD203B41FA5}">
                      <a16:colId xmlns:a16="http://schemas.microsoft.com/office/drawing/2014/main" xmlns="" val="3522299827"/>
                    </a:ext>
                  </a:extLst>
                </a:gridCol>
                <a:gridCol w="1315784">
                  <a:extLst>
                    <a:ext uri="{9D8B030D-6E8A-4147-A177-3AD203B41FA5}">
                      <a16:colId xmlns:a16="http://schemas.microsoft.com/office/drawing/2014/main" xmlns="" val="1835841593"/>
                    </a:ext>
                  </a:extLst>
                </a:gridCol>
              </a:tblGrid>
              <a:tr h="0">
                <a:tc gridSpan="3">
                  <a:txBody>
                    <a:bodyPr/>
                    <a:lstStyle/>
                    <a:p>
                      <a:pPr marL="0" algn="ctr" defTabSz="914400" rtl="0" eaLnBrk="1" latinLnBrk="0" hangingPunct="1"/>
                      <a:r>
                        <a:rPr lang="zh-CN" altLang="en-US" sz="900" kern="1200" dirty="0">
                          <a:latin typeface="微软雅黑" panose="020B0503020204020204" pitchFamily="34" charset="-122"/>
                          <a:ea typeface="微软雅黑" panose="020B0503020204020204" pitchFamily="34" charset="-122"/>
                        </a:rPr>
                        <a:t>核心芯片 </a:t>
                      </a:r>
                      <a:endParaRPr lang="zh-CN" altLang="en-US" sz="900" b="1" kern="1200" dirty="0">
                        <a:solidFill>
                          <a:srgbClr val="017260"/>
                        </a:solidFill>
                        <a:latin typeface="微软雅黑" panose="020B0503020204020204" pitchFamily="34" charset="-122"/>
                        <a:ea typeface="微软雅黑" panose="020B0503020204020204" pitchFamily="34" charset="-122"/>
                        <a:cs typeface="+mn-cs"/>
                      </a:endParaRPr>
                    </a:p>
                  </a:txBody>
                  <a:tcPr anchor="ctr">
                    <a:solidFill>
                      <a:srgbClr val="349182"/>
                    </a:solidFill>
                  </a:tcPr>
                </a:tc>
                <a:tc hMerge="1">
                  <a:txBody>
                    <a:bodyPr/>
                    <a:lstStyle/>
                    <a:p>
                      <a:endParaRPr lang="zh-CN" altLang="en-US"/>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dirty="0"/>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930850761"/>
                  </a:ext>
                </a:extLst>
              </a:tr>
              <a:tr h="0">
                <a:tc>
                  <a:txBody>
                    <a:bodyPr/>
                    <a:lstStyle/>
                    <a:p>
                      <a:pPr algn="ctr"/>
                      <a:r>
                        <a:rPr lang="zh-CN" altLang="en-US" sz="900" dirty="0">
                          <a:latin typeface="微软雅黑" panose="020B0503020204020204" pitchFamily="34" charset="-122"/>
                          <a:ea typeface="微软雅黑" panose="020B0503020204020204" pitchFamily="34" charset="-122"/>
                        </a:rPr>
                        <a:t>电科申威</a:t>
                      </a:r>
                      <a:endParaRPr lang="zh-CN" altLang="en-US" sz="900" b="0" dirty="0">
                        <a:solidFill>
                          <a:schemeClr val="tx1"/>
                        </a:solidFill>
                        <a:latin typeface="微软雅黑" panose="020B0503020204020204" pitchFamily="34" charset="-122"/>
                        <a:ea typeface="微软雅黑" panose="020B0503020204020204" pitchFamily="34" charset="-122"/>
                      </a:endParaRPr>
                    </a:p>
                  </a:txBody>
                  <a:tcPr anchor="ctr">
                    <a:solidFill>
                      <a:schemeClr val="bg1">
                        <a:lumMod val="85000"/>
                        <a:alpha val="50000"/>
                      </a:schemeClr>
                    </a:solidFill>
                  </a:tcPr>
                </a:tc>
                <a:tc>
                  <a:txBody>
                    <a:bodyPr/>
                    <a:lstStyle/>
                    <a:p>
                      <a:pPr algn="ctr"/>
                      <a:r>
                        <a:rPr lang="zh-CN" altLang="en-US" sz="900" dirty="0">
                          <a:latin typeface="微软雅黑" panose="020B0503020204020204" pitchFamily="34" charset="-122"/>
                          <a:ea typeface="微软雅黑" panose="020B0503020204020204" pitchFamily="34" charset="-122"/>
                        </a:rPr>
                        <a:t>中科芯</a:t>
                      </a:r>
                      <a:endParaRPr lang="zh-CN" altLang="en-US" sz="900" b="0" dirty="0">
                        <a:solidFill>
                          <a:schemeClr val="tx1"/>
                        </a:solidFill>
                        <a:latin typeface="微软雅黑" panose="020B0503020204020204" pitchFamily="34" charset="-122"/>
                        <a:ea typeface="微软雅黑" panose="020B0503020204020204" pitchFamily="34" charset="-122"/>
                      </a:endParaRPr>
                    </a:p>
                  </a:txBody>
                  <a:tcPr anchor="ctr">
                    <a:solidFill>
                      <a:schemeClr val="bg1">
                        <a:lumMod val="85000"/>
                        <a:alpha val="50000"/>
                      </a:schemeClr>
                    </a:solidFill>
                  </a:tcPr>
                </a:tc>
                <a:tc>
                  <a:txBody>
                    <a:bodyPr/>
                    <a:lstStyle/>
                    <a:p>
                      <a:pPr algn="ctr"/>
                      <a:r>
                        <a:rPr lang="zh-CN" altLang="en-US" sz="900" dirty="0">
                          <a:latin typeface="微软雅黑" panose="020B0503020204020204" pitchFamily="34" charset="-122"/>
                          <a:ea typeface="微软雅黑" panose="020B0503020204020204" pitchFamily="34" charset="-122"/>
                        </a:rPr>
                        <a:t>电科</a:t>
                      </a:r>
                      <a:r>
                        <a:rPr lang="en-US" altLang="zh-CN" sz="900" dirty="0">
                          <a:latin typeface="微软雅黑" panose="020B0503020204020204" pitchFamily="34" charset="-122"/>
                          <a:ea typeface="微软雅黑" panose="020B0503020204020204" pitchFamily="34" charset="-122"/>
                        </a:rPr>
                        <a:t>32</a:t>
                      </a:r>
                      <a:r>
                        <a:rPr lang="zh-CN" altLang="en-US" sz="900" dirty="0">
                          <a:latin typeface="微软雅黑" panose="020B0503020204020204" pitchFamily="34" charset="-122"/>
                          <a:ea typeface="微软雅黑" panose="020B0503020204020204" pitchFamily="34" charset="-122"/>
                        </a:rPr>
                        <a:t>所</a:t>
                      </a:r>
                      <a:endParaRPr lang="zh-CN" altLang="en-US" sz="900" b="0" dirty="0">
                        <a:solidFill>
                          <a:schemeClr val="tx1"/>
                        </a:solidFill>
                        <a:latin typeface="微软雅黑" panose="020B0503020204020204" pitchFamily="34" charset="-122"/>
                        <a:ea typeface="微软雅黑" panose="020B0503020204020204" pitchFamily="34" charset="-122"/>
                      </a:endParaRPr>
                    </a:p>
                  </a:txBody>
                  <a:tcPr anchor="ctr">
                    <a:solidFill>
                      <a:schemeClr val="bg1">
                        <a:lumMod val="85000"/>
                        <a:alpha val="50000"/>
                      </a:schemeClr>
                    </a:solidFill>
                  </a:tcPr>
                </a:tc>
                <a:extLst>
                  <a:ext uri="{0D108BD9-81ED-4DB2-BD59-A6C34878D82A}">
                    <a16:rowId xmlns:a16="http://schemas.microsoft.com/office/drawing/2014/main" xmlns="" val="1825761525"/>
                  </a:ext>
                </a:extLst>
              </a:tr>
            </a:tbl>
          </a:graphicData>
        </a:graphic>
      </p:graphicFrame>
      <p:graphicFrame>
        <p:nvGraphicFramePr>
          <p:cNvPr id="13" name="表格 12">
            <a:extLst>
              <a:ext uri="{FF2B5EF4-FFF2-40B4-BE49-F238E27FC236}">
                <a16:creationId xmlns:a16="http://schemas.microsoft.com/office/drawing/2014/main" xmlns="" id="{FC29B6A9-691E-479D-A16F-EDC2CE80F8CA}"/>
              </a:ext>
            </a:extLst>
          </p:cNvPr>
          <p:cNvGraphicFramePr>
            <a:graphicFrameLocks noGrp="1"/>
          </p:cNvGraphicFramePr>
          <p:nvPr>
            <p:extLst>
              <p:ext uri="{D42A27DB-BD31-4B8C-83A1-F6EECF244321}">
                <p14:modId xmlns:p14="http://schemas.microsoft.com/office/powerpoint/2010/main" val="2785370085"/>
              </p:ext>
            </p:extLst>
          </p:nvPr>
        </p:nvGraphicFramePr>
        <p:xfrm>
          <a:off x="7639051" y="5359281"/>
          <a:ext cx="3947355" cy="457200"/>
        </p:xfrm>
        <a:graphic>
          <a:graphicData uri="http://schemas.openxmlformats.org/drawingml/2006/table">
            <a:tbl>
              <a:tblPr firstRow="1" bandRow="1">
                <a:tableStyleId>{93296810-A885-4BE3-A3E7-6D5BEEA58F35}</a:tableStyleId>
              </a:tblPr>
              <a:tblGrid>
                <a:gridCol w="3947355">
                  <a:extLst>
                    <a:ext uri="{9D8B030D-6E8A-4147-A177-3AD203B41FA5}">
                      <a16:colId xmlns:a16="http://schemas.microsoft.com/office/drawing/2014/main" xmlns="" val="1248821565"/>
                    </a:ext>
                  </a:extLst>
                </a:gridCol>
              </a:tblGrid>
              <a:tr h="140545">
                <a:tc>
                  <a:txBody>
                    <a:bodyPr/>
                    <a:lstStyle/>
                    <a:p>
                      <a:pPr marL="0" algn="ctr" defTabSz="914400" rtl="0" eaLnBrk="1" latinLnBrk="0" hangingPunct="1"/>
                      <a:r>
                        <a:rPr lang="zh-CN" altLang="en-US" sz="900" kern="1200" dirty="0">
                          <a:latin typeface="微软雅黑" panose="020B0503020204020204" pitchFamily="34" charset="-122"/>
                          <a:ea typeface="微软雅黑" panose="020B0503020204020204" pitchFamily="34" charset="-122"/>
                        </a:rPr>
                        <a:t>安全固件</a:t>
                      </a:r>
                      <a:endParaRPr lang="zh-CN" altLang="en-US" sz="900" b="1" kern="1200" dirty="0">
                        <a:solidFill>
                          <a:srgbClr val="017260"/>
                        </a:solidFill>
                        <a:latin typeface="微软雅黑" panose="020B0503020204020204" pitchFamily="34" charset="-122"/>
                        <a:ea typeface="微软雅黑" panose="020B0503020204020204" pitchFamily="34" charset="-122"/>
                        <a:cs typeface="+mn-cs"/>
                      </a:endParaRPr>
                    </a:p>
                  </a:txBody>
                  <a:tcPr anchor="ctr">
                    <a:solidFill>
                      <a:srgbClr val="349182"/>
                    </a:solidFill>
                  </a:tcPr>
                </a:tc>
                <a:extLst>
                  <a:ext uri="{0D108BD9-81ED-4DB2-BD59-A6C34878D82A}">
                    <a16:rowId xmlns:a16="http://schemas.microsoft.com/office/drawing/2014/main" xmlns="" val="1930850761"/>
                  </a:ext>
                </a:extLst>
              </a:tr>
              <a:tr h="140545">
                <a:tc>
                  <a:txBody>
                    <a:bodyPr/>
                    <a:lstStyle/>
                    <a:p>
                      <a:pPr algn="ctr"/>
                      <a:r>
                        <a:rPr lang="zh-CN" altLang="en-US" sz="900" dirty="0">
                          <a:latin typeface="微软雅黑" panose="020B0503020204020204" pitchFamily="34" charset="-122"/>
                          <a:ea typeface="微软雅黑" panose="020B0503020204020204" pitchFamily="34" charset="-122"/>
                        </a:rPr>
                        <a:t>中电科技</a:t>
                      </a:r>
                      <a:endParaRPr lang="zh-CN" altLang="en-US" sz="900" b="0" dirty="0">
                        <a:solidFill>
                          <a:schemeClr val="tx1"/>
                        </a:solidFill>
                        <a:latin typeface="微软雅黑" panose="020B0503020204020204" pitchFamily="34" charset="-122"/>
                        <a:ea typeface="微软雅黑" panose="020B0503020204020204" pitchFamily="34" charset="-122"/>
                      </a:endParaRPr>
                    </a:p>
                  </a:txBody>
                  <a:tcPr anchor="ctr">
                    <a:solidFill>
                      <a:schemeClr val="bg1">
                        <a:lumMod val="85000"/>
                        <a:alpha val="50000"/>
                      </a:schemeClr>
                    </a:solidFill>
                  </a:tcPr>
                </a:tc>
                <a:extLst>
                  <a:ext uri="{0D108BD9-81ED-4DB2-BD59-A6C34878D82A}">
                    <a16:rowId xmlns:a16="http://schemas.microsoft.com/office/drawing/2014/main" xmlns="" val="1825761525"/>
                  </a:ext>
                </a:extLst>
              </a:tr>
            </a:tbl>
          </a:graphicData>
        </a:graphic>
      </p:graphicFrame>
      <p:sp>
        <p:nvSpPr>
          <p:cNvPr id="14" name="箭头: 下 13">
            <a:extLst>
              <a:ext uri="{FF2B5EF4-FFF2-40B4-BE49-F238E27FC236}">
                <a16:creationId xmlns:a16="http://schemas.microsoft.com/office/drawing/2014/main" xmlns="" id="{CD298A3F-0E68-44CC-BBB1-34E3BB08027B}"/>
              </a:ext>
            </a:extLst>
          </p:cNvPr>
          <p:cNvSpPr/>
          <p:nvPr/>
        </p:nvSpPr>
        <p:spPr>
          <a:xfrm>
            <a:off x="9520452" y="5867889"/>
            <a:ext cx="184552" cy="62011"/>
          </a:xfrm>
          <a:prstGeom prst="downArrow">
            <a:avLst/>
          </a:prstGeom>
          <a:gradFill flip="none" rotWithShape="1">
            <a:gsLst>
              <a:gs pos="4000">
                <a:srgbClr val="017260"/>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 name="箭头: 下 14">
            <a:extLst>
              <a:ext uri="{FF2B5EF4-FFF2-40B4-BE49-F238E27FC236}">
                <a16:creationId xmlns:a16="http://schemas.microsoft.com/office/drawing/2014/main" xmlns="" id="{C24A71B0-56DB-48F2-BC87-ECFE84B6A425}"/>
              </a:ext>
            </a:extLst>
          </p:cNvPr>
          <p:cNvSpPr/>
          <p:nvPr/>
        </p:nvSpPr>
        <p:spPr>
          <a:xfrm>
            <a:off x="9520452" y="4623835"/>
            <a:ext cx="184552" cy="62011"/>
          </a:xfrm>
          <a:prstGeom prst="downArrow">
            <a:avLst/>
          </a:prstGeom>
          <a:gradFill flip="none" rotWithShape="1">
            <a:gsLst>
              <a:gs pos="4000">
                <a:srgbClr val="017260"/>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 name="箭头: 下 15">
            <a:extLst>
              <a:ext uri="{FF2B5EF4-FFF2-40B4-BE49-F238E27FC236}">
                <a16:creationId xmlns:a16="http://schemas.microsoft.com/office/drawing/2014/main" xmlns="" id="{49801B99-57A5-4699-A9E9-17F1801F59C2}"/>
              </a:ext>
            </a:extLst>
          </p:cNvPr>
          <p:cNvSpPr/>
          <p:nvPr/>
        </p:nvSpPr>
        <p:spPr>
          <a:xfrm>
            <a:off x="9520452" y="5245862"/>
            <a:ext cx="184552" cy="62011"/>
          </a:xfrm>
          <a:prstGeom prst="downArrow">
            <a:avLst/>
          </a:prstGeom>
          <a:gradFill flip="none" rotWithShape="1">
            <a:gsLst>
              <a:gs pos="4000">
                <a:srgbClr val="017260"/>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 name="箭头: 下 16">
            <a:extLst>
              <a:ext uri="{FF2B5EF4-FFF2-40B4-BE49-F238E27FC236}">
                <a16:creationId xmlns:a16="http://schemas.microsoft.com/office/drawing/2014/main" xmlns="" id="{A22B78C6-7A95-4F98-8444-E2C974DDB2BE}"/>
              </a:ext>
            </a:extLst>
          </p:cNvPr>
          <p:cNvSpPr/>
          <p:nvPr/>
        </p:nvSpPr>
        <p:spPr>
          <a:xfrm>
            <a:off x="9520452" y="4001808"/>
            <a:ext cx="184552" cy="62011"/>
          </a:xfrm>
          <a:prstGeom prst="downArrow">
            <a:avLst/>
          </a:prstGeom>
          <a:gradFill flip="none" rotWithShape="1">
            <a:gsLst>
              <a:gs pos="4000">
                <a:srgbClr val="017260"/>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 name="箭头: 下 17">
            <a:extLst>
              <a:ext uri="{FF2B5EF4-FFF2-40B4-BE49-F238E27FC236}">
                <a16:creationId xmlns:a16="http://schemas.microsoft.com/office/drawing/2014/main" xmlns="" id="{0842CDC9-B7CF-4FD5-8A21-5A08C833BD42}"/>
              </a:ext>
            </a:extLst>
          </p:cNvPr>
          <p:cNvSpPr/>
          <p:nvPr/>
        </p:nvSpPr>
        <p:spPr>
          <a:xfrm>
            <a:off x="9520452" y="3379781"/>
            <a:ext cx="184552" cy="62011"/>
          </a:xfrm>
          <a:prstGeom prst="downArrow">
            <a:avLst/>
          </a:prstGeom>
          <a:gradFill flip="none" rotWithShape="1">
            <a:gsLst>
              <a:gs pos="4000">
                <a:srgbClr val="017260"/>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9" name="箭头: 下 18">
            <a:extLst>
              <a:ext uri="{FF2B5EF4-FFF2-40B4-BE49-F238E27FC236}">
                <a16:creationId xmlns:a16="http://schemas.microsoft.com/office/drawing/2014/main" xmlns="" id="{73C671F0-4871-4686-A23F-A9E555664F02}"/>
              </a:ext>
            </a:extLst>
          </p:cNvPr>
          <p:cNvSpPr/>
          <p:nvPr/>
        </p:nvSpPr>
        <p:spPr>
          <a:xfrm>
            <a:off x="9520452" y="2757754"/>
            <a:ext cx="184552" cy="62011"/>
          </a:xfrm>
          <a:prstGeom prst="downArrow">
            <a:avLst/>
          </a:prstGeom>
          <a:gradFill flip="none" rotWithShape="1">
            <a:gsLst>
              <a:gs pos="4000">
                <a:srgbClr val="017260"/>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0" name="箭头: 下 19">
            <a:extLst>
              <a:ext uri="{FF2B5EF4-FFF2-40B4-BE49-F238E27FC236}">
                <a16:creationId xmlns:a16="http://schemas.microsoft.com/office/drawing/2014/main" xmlns="" id="{B7CAA042-7F9C-467D-BD96-8C6142BC8636}"/>
              </a:ext>
            </a:extLst>
          </p:cNvPr>
          <p:cNvSpPr/>
          <p:nvPr/>
        </p:nvSpPr>
        <p:spPr>
          <a:xfrm>
            <a:off x="9520452" y="2105247"/>
            <a:ext cx="184552" cy="62011"/>
          </a:xfrm>
          <a:prstGeom prst="downArrow">
            <a:avLst/>
          </a:prstGeom>
          <a:gradFill flip="none" rotWithShape="1">
            <a:gsLst>
              <a:gs pos="4000">
                <a:srgbClr val="017260"/>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21" name="组合 20">
            <a:extLst>
              <a:ext uri="{FF2B5EF4-FFF2-40B4-BE49-F238E27FC236}">
                <a16:creationId xmlns:a16="http://schemas.microsoft.com/office/drawing/2014/main" xmlns="" id="{A0542870-8ED9-4D42-BBA5-4C7D2831187F}"/>
              </a:ext>
            </a:extLst>
          </p:cNvPr>
          <p:cNvGrpSpPr/>
          <p:nvPr/>
        </p:nvGrpSpPr>
        <p:grpSpPr>
          <a:xfrm>
            <a:off x="2528932" y="2420702"/>
            <a:ext cx="2974469" cy="3171560"/>
            <a:chOff x="2862654" y="2544290"/>
            <a:chExt cx="2974469" cy="3171560"/>
          </a:xfrm>
        </p:grpSpPr>
        <p:sp>
          <p:nvSpPr>
            <p:cNvPr id="22" name="ïŝļïḍè">
              <a:extLst>
                <a:ext uri="{FF2B5EF4-FFF2-40B4-BE49-F238E27FC236}">
                  <a16:creationId xmlns:a16="http://schemas.microsoft.com/office/drawing/2014/main" xmlns="" id="{8EEC0628-B683-447B-A6D0-F31258B2FCFE}"/>
                </a:ext>
              </a:extLst>
            </p:cNvPr>
            <p:cNvSpPr/>
            <p:nvPr/>
          </p:nvSpPr>
          <p:spPr>
            <a:xfrm>
              <a:off x="4349154" y="2544290"/>
              <a:ext cx="1487969" cy="1345025"/>
            </a:xfrm>
            <a:custGeom>
              <a:avLst/>
              <a:gdLst>
                <a:gd name="connsiteX0" fmla="*/ 1366 w 2766832"/>
                <a:gd name="connsiteY0" fmla="*/ 0 h 2501033"/>
                <a:gd name="connsiteX1" fmla="*/ 15992 w 2766832"/>
                <a:gd name="connsiteY1" fmla="*/ 9802 h 2501033"/>
                <a:gd name="connsiteX2" fmla="*/ 2766832 w 2766832"/>
                <a:gd name="connsiteY2" fmla="*/ 1385295 h 2501033"/>
                <a:gd name="connsiteX3" fmla="*/ 1289400 w 2766832"/>
                <a:gd name="connsiteY3" fmla="*/ 2212199 h 2501033"/>
                <a:gd name="connsiteX4" fmla="*/ 1289400 w 2766832"/>
                <a:gd name="connsiteY4" fmla="*/ 2501033 h 2501033"/>
                <a:gd name="connsiteX5" fmla="*/ 1289398 w 2766832"/>
                <a:gd name="connsiteY5" fmla="*/ 2501033 h 2501033"/>
                <a:gd name="connsiteX6" fmla="*/ 1289398 w 2766832"/>
                <a:gd name="connsiteY6" fmla="*/ 2217132 h 2501033"/>
                <a:gd name="connsiteX7" fmla="*/ 1366 w 2766832"/>
                <a:gd name="connsiteY7" fmla="*/ 1573116 h 2501033"/>
                <a:gd name="connsiteX8" fmla="*/ 1367 w 2766832"/>
                <a:gd name="connsiteY8" fmla="*/ 12007 h 2501033"/>
                <a:gd name="connsiteX9" fmla="*/ 0 w 2766832"/>
                <a:gd name="connsiteY9" fmla="*/ 1806 h 2501033"/>
                <a:gd name="connsiteX10" fmla="*/ 1366 w 2766832"/>
                <a:gd name="connsiteY10" fmla="*/ 2489 h 2501033"/>
                <a:gd name="connsiteX11" fmla="*/ 1366 w 2766832"/>
                <a:gd name="connsiteY11" fmla="*/ 0 h 250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6832" h="2501033">
                  <a:moveTo>
                    <a:pt x="1366" y="0"/>
                  </a:moveTo>
                  <a:lnTo>
                    <a:pt x="15992" y="9802"/>
                  </a:lnTo>
                  <a:lnTo>
                    <a:pt x="2766832" y="1385295"/>
                  </a:lnTo>
                  <a:lnTo>
                    <a:pt x="1289400" y="2212199"/>
                  </a:lnTo>
                  <a:lnTo>
                    <a:pt x="1289400" y="2501033"/>
                  </a:lnTo>
                  <a:lnTo>
                    <a:pt x="1289398" y="2501033"/>
                  </a:lnTo>
                  <a:lnTo>
                    <a:pt x="1289398" y="2217132"/>
                  </a:lnTo>
                  <a:lnTo>
                    <a:pt x="1366" y="1573116"/>
                  </a:lnTo>
                  <a:lnTo>
                    <a:pt x="1367" y="12007"/>
                  </a:lnTo>
                  <a:lnTo>
                    <a:pt x="0" y="1806"/>
                  </a:lnTo>
                  <a:lnTo>
                    <a:pt x="1366" y="2489"/>
                  </a:lnTo>
                  <a:lnTo>
                    <a:pt x="1366" y="0"/>
                  </a:lnTo>
                  <a:close/>
                </a:path>
              </a:pathLst>
            </a:custGeom>
            <a:solidFill>
              <a:srgbClr val="01726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sp>
          <p:nvSpPr>
            <p:cNvPr id="23" name="íş1íḓé">
              <a:extLst>
                <a:ext uri="{FF2B5EF4-FFF2-40B4-BE49-F238E27FC236}">
                  <a16:creationId xmlns:a16="http://schemas.microsoft.com/office/drawing/2014/main" xmlns="" id="{35930549-809A-4100-923B-3E792A421E12}"/>
                </a:ext>
              </a:extLst>
            </p:cNvPr>
            <p:cNvSpPr/>
            <p:nvPr/>
          </p:nvSpPr>
          <p:spPr>
            <a:xfrm flipH="1">
              <a:off x="2862654" y="2544290"/>
              <a:ext cx="1486500" cy="1345025"/>
            </a:xfrm>
            <a:custGeom>
              <a:avLst/>
              <a:gdLst>
                <a:gd name="connsiteX0" fmla="*/ 1366 w 2766832"/>
                <a:gd name="connsiteY0" fmla="*/ 0 h 2501033"/>
                <a:gd name="connsiteX1" fmla="*/ 15992 w 2766832"/>
                <a:gd name="connsiteY1" fmla="*/ 9802 h 2501033"/>
                <a:gd name="connsiteX2" fmla="*/ 2766832 w 2766832"/>
                <a:gd name="connsiteY2" fmla="*/ 1385295 h 2501033"/>
                <a:gd name="connsiteX3" fmla="*/ 1289400 w 2766832"/>
                <a:gd name="connsiteY3" fmla="*/ 2212199 h 2501033"/>
                <a:gd name="connsiteX4" fmla="*/ 1289400 w 2766832"/>
                <a:gd name="connsiteY4" fmla="*/ 2501033 h 2501033"/>
                <a:gd name="connsiteX5" fmla="*/ 1289398 w 2766832"/>
                <a:gd name="connsiteY5" fmla="*/ 2501033 h 2501033"/>
                <a:gd name="connsiteX6" fmla="*/ 1289398 w 2766832"/>
                <a:gd name="connsiteY6" fmla="*/ 2217132 h 2501033"/>
                <a:gd name="connsiteX7" fmla="*/ 1366 w 2766832"/>
                <a:gd name="connsiteY7" fmla="*/ 1573116 h 2501033"/>
                <a:gd name="connsiteX8" fmla="*/ 1367 w 2766832"/>
                <a:gd name="connsiteY8" fmla="*/ 12007 h 2501033"/>
                <a:gd name="connsiteX9" fmla="*/ 0 w 2766832"/>
                <a:gd name="connsiteY9" fmla="*/ 1806 h 2501033"/>
                <a:gd name="connsiteX10" fmla="*/ 1366 w 2766832"/>
                <a:gd name="connsiteY10" fmla="*/ 2489 h 2501033"/>
                <a:gd name="connsiteX11" fmla="*/ 1366 w 2766832"/>
                <a:gd name="connsiteY11" fmla="*/ 0 h 250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6832" h="2501033">
                  <a:moveTo>
                    <a:pt x="1366" y="0"/>
                  </a:moveTo>
                  <a:lnTo>
                    <a:pt x="15992" y="9802"/>
                  </a:lnTo>
                  <a:lnTo>
                    <a:pt x="2766832" y="1385295"/>
                  </a:lnTo>
                  <a:lnTo>
                    <a:pt x="1289400" y="2212199"/>
                  </a:lnTo>
                  <a:lnTo>
                    <a:pt x="1289400" y="2501033"/>
                  </a:lnTo>
                  <a:lnTo>
                    <a:pt x="1289398" y="2501033"/>
                  </a:lnTo>
                  <a:lnTo>
                    <a:pt x="1289398" y="2217132"/>
                  </a:lnTo>
                  <a:lnTo>
                    <a:pt x="1366" y="1573116"/>
                  </a:lnTo>
                  <a:lnTo>
                    <a:pt x="1367" y="12007"/>
                  </a:lnTo>
                  <a:lnTo>
                    <a:pt x="0" y="1806"/>
                  </a:lnTo>
                  <a:lnTo>
                    <a:pt x="1366" y="2489"/>
                  </a:lnTo>
                  <a:lnTo>
                    <a:pt x="1366" y="0"/>
                  </a:lnTo>
                  <a:close/>
                </a:path>
              </a:pathLst>
            </a:custGeom>
            <a:solidFill>
              <a:srgbClr val="01726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sp>
          <p:nvSpPr>
            <p:cNvPr id="24" name="iṥlîḋè">
              <a:extLst>
                <a:ext uri="{FF2B5EF4-FFF2-40B4-BE49-F238E27FC236}">
                  <a16:creationId xmlns:a16="http://schemas.microsoft.com/office/drawing/2014/main" xmlns="" id="{666F1254-167A-4D39-BDBD-6843F14F72DE}"/>
                </a:ext>
              </a:extLst>
            </p:cNvPr>
            <p:cNvSpPr/>
            <p:nvPr/>
          </p:nvSpPr>
          <p:spPr>
            <a:xfrm flipV="1">
              <a:off x="4349154" y="4370823"/>
              <a:ext cx="1487969" cy="1345027"/>
            </a:xfrm>
            <a:custGeom>
              <a:avLst/>
              <a:gdLst>
                <a:gd name="connsiteX0" fmla="*/ 1366 w 2766832"/>
                <a:gd name="connsiteY0" fmla="*/ 0 h 2501033"/>
                <a:gd name="connsiteX1" fmla="*/ 15992 w 2766832"/>
                <a:gd name="connsiteY1" fmla="*/ 9802 h 2501033"/>
                <a:gd name="connsiteX2" fmla="*/ 2766832 w 2766832"/>
                <a:gd name="connsiteY2" fmla="*/ 1385295 h 2501033"/>
                <a:gd name="connsiteX3" fmla="*/ 1289400 w 2766832"/>
                <a:gd name="connsiteY3" fmla="*/ 2212199 h 2501033"/>
                <a:gd name="connsiteX4" fmla="*/ 1289400 w 2766832"/>
                <a:gd name="connsiteY4" fmla="*/ 2501033 h 2501033"/>
                <a:gd name="connsiteX5" fmla="*/ 1289398 w 2766832"/>
                <a:gd name="connsiteY5" fmla="*/ 2501033 h 2501033"/>
                <a:gd name="connsiteX6" fmla="*/ 1289398 w 2766832"/>
                <a:gd name="connsiteY6" fmla="*/ 2217132 h 2501033"/>
                <a:gd name="connsiteX7" fmla="*/ 1366 w 2766832"/>
                <a:gd name="connsiteY7" fmla="*/ 1573116 h 2501033"/>
                <a:gd name="connsiteX8" fmla="*/ 1367 w 2766832"/>
                <a:gd name="connsiteY8" fmla="*/ 12007 h 2501033"/>
                <a:gd name="connsiteX9" fmla="*/ 0 w 2766832"/>
                <a:gd name="connsiteY9" fmla="*/ 1806 h 2501033"/>
                <a:gd name="connsiteX10" fmla="*/ 1366 w 2766832"/>
                <a:gd name="connsiteY10" fmla="*/ 2489 h 2501033"/>
                <a:gd name="connsiteX11" fmla="*/ 1366 w 2766832"/>
                <a:gd name="connsiteY11" fmla="*/ 0 h 250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6832" h="2501033">
                  <a:moveTo>
                    <a:pt x="1366" y="0"/>
                  </a:moveTo>
                  <a:lnTo>
                    <a:pt x="15992" y="9802"/>
                  </a:lnTo>
                  <a:lnTo>
                    <a:pt x="2766832" y="1385295"/>
                  </a:lnTo>
                  <a:lnTo>
                    <a:pt x="1289400" y="2212199"/>
                  </a:lnTo>
                  <a:lnTo>
                    <a:pt x="1289400" y="2501033"/>
                  </a:lnTo>
                  <a:lnTo>
                    <a:pt x="1289398" y="2501033"/>
                  </a:lnTo>
                  <a:lnTo>
                    <a:pt x="1289398" y="2217132"/>
                  </a:lnTo>
                  <a:lnTo>
                    <a:pt x="1366" y="1573116"/>
                  </a:lnTo>
                  <a:lnTo>
                    <a:pt x="1367" y="12007"/>
                  </a:lnTo>
                  <a:lnTo>
                    <a:pt x="0" y="1806"/>
                  </a:lnTo>
                  <a:lnTo>
                    <a:pt x="1366" y="2489"/>
                  </a:lnTo>
                  <a:lnTo>
                    <a:pt x="1366" y="0"/>
                  </a:lnTo>
                  <a:close/>
                </a:path>
              </a:pathLst>
            </a:custGeom>
            <a:solidFill>
              <a:srgbClr val="01726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sp>
          <p:nvSpPr>
            <p:cNvPr id="25" name="i$1îḑê">
              <a:extLst>
                <a:ext uri="{FF2B5EF4-FFF2-40B4-BE49-F238E27FC236}">
                  <a16:creationId xmlns:a16="http://schemas.microsoft.com/office/drawing/2014/main" xmlns="" id="{12B23EF3-CA20-4AD8-B936-E42AA36B7EB4}"/>
                </a:ext>
              </a:extLst>
            </p:cNvPr>
            <p:cNvSpPr/>
            <p:nvPr/>
          </p:nvSpPr>
          <p:spPr>
            <a:xfrm flipH="1" flipV="1">
              <a:off x="2862654" y="4370823"/>
              <a:ext cx="1486500" cy="1345027"/>
            </a:xfrm>
            <a:custGeom>
              <a:avLst/>
              <a:gdLst>
                <a:gd name="connsiteX0" fmla="*/ 1366 w 2766832"/>
                <a:gd name="connsiteY0" fmla="*/ 0 h 2501033"/>
                <a:gd name="connsiteX1" fmla="*/ 15992 w 2766832"/>
                <a:gd name="connsiteY1" fmla="*/ 9802 h 2501033"/>
                <a:gd name="connsiteX2" fmla="*/ 2766832 w 2766832"/>
                <a:gd name="connsiteY2" fmla="*/ 1385295 h 2501033"/>
                <a:gd name="connsiteX3" fmla="*/ 1289400 w 2766832"/>
                <a:gd name="connsiteY3" fmla="*/ 2212199 h 2501033"/>
                <a:gd name="connsiteX4" fmla="*/ 1289400 w 2766832"/>
                <a:gd name="connsiteY4" fmla="*/ 2501033 h 2501033"/>
                <a:gd name="connsiteX5" fmla="*/ 1289398 w 2766832"/>
                <a:gd name="connsiteY5" fmla="*/ 2501033 h 2501033"/>
                <a:gd name="connsiteX6" fmla="*/ 1289398 w 2766832"/>
                <a:gd name="connsiteY6" fmla="*/ 2217132 h 2501033"/>
                <a:gd name="connsiteX7" fmla="*/ 1366 w 2766832"/>
                <a:gd name="connsiteY7" fmla="*/ 1573116 h 2501033"/>
                <a:gd name="connsiteX8" fmla="*/ 1367 w 2766832"/>
                <a:gd name="connsiteY8" fmla="*/ 12007 h 2501033"/>
                <a:gd name="connsiteX9" fmla="*/ 0 w 2766832"/>
                <a:gd name="connsiteY9" fmla="*/ 1806 h 2501033"/>
                <a:gd name="connsiteX10" fmla="*/ 1366 w 2766832"/>
                <a:gd name="connsiteY10" fmla="*/ 2489 h 2501033"/>
                <a:gd name="connsiteX11" fmla="*/ 1366 w 2766832"/>
                <a:gd name="connsiteY11" fmla="*/ 0 h 250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6832" h="2501033">
                  <a:moveTo>
                    <a:pt x="1366" y="0"/>
                  </a:moveTo>
                  <a:lnTo>
                    <a:pt x="15992" y="9802"/>
                  </a:lnTo>
                  <a:lnTo>
                    <a:pt x="2766832" y="1385295"/>
                  </a:lnTo>
                  <a:lnTo>
                    <a:pt x="1289400" y="2212199"/>
                  </a:lnTo>
                  <a:lnTo>
                    <a:pt x="1289400" y="2501033"/>
                  </a:lnTo>
                  <a:lnTo>
                    <a:pt x="1289398" y="2501033"/>
                  </a:lnTo>
                  <a:lnTo>
                    <a:pt x="1289398" y="2217132"/>
                  </a:lnTo>
                  <a:lnTo>
                    <a:pt x="1366" y="1573116"/>
                  </a:lnTo>
                  <a:lnTo>
                    <a:pt x="1367" y="12007"/>
                  </a:lnTo>
                  <a:lnTo>
                    <a:pt x="0" y="1806"/>
                  </a:lnTo>
                  <a:lnTo>
                    <a:pt x="1366" y="2489"/>
                  </a:lnTo>
                  <a:lnTo>
                    <a:pt x="1366" y="0"/>
                  </a:lnTo>
                  <a:close/>
                </a:path>
              </a:pathLst>
            </a:custGeom>
            <a:solidFill>
              <a:srgbClr val="01726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sp>
          <p:nvSpPr>
            <p:cNvPr id="26" name="ïšḷîďé">
              <a:extLst>
                <a:ext uri="{FF2B5EF4-FFF2-40B4-BE49-F238E27FC236}">
                  <a16:creationId xmlns:a16="http://schemas.microsoft.com/office/drawing/2014/main" xmlns="" id="{3DEA66E9-8F2F-429C-BDC3-5021A93B355F}"/>
                </a:ext>
              </a:extLst>
            </p:cNvPr>
            <p:cNvSpPr/>
            <p:nvPr/>
          </p:nvSpPr>
          <p:spPr>
            <a:xfrm>
              <a:off x="5041106" y="3290626"/>
              <a:ext cx="792152" cy="1678889"/>
            </a:xfrm>
            <a:custGeom>
              <a:avLst/>
              <a:gdLst>
                <a:gd name="connsiteX0" fmla="*/ 1472982 w 1472982"/>
                <a:gd name="connsiteY0" fmla="*/ 0 h 3121846"/>
                <a:gd name="connsiteX1" fmla="*/ 1472982 w 1472982"/>
                <a:gd name="connsiteY1" fmla="*/ 3121846 h 3121846"/>
                <a:gd name="connsiteX2" fmla="*/ 1 w 1472982"/>
                <a:gd name="connsiteY2" fmla="*/ 2297431 h 3121846"/>
                <a:gd name="connsiteX3" fmla="*/ 1 w 1472982"/>
                <a:gd name="connsiteY3" fmla="*/ 2008596 h 3121846"/>
                <a:gd name="connsiteX4" fmla="*/ 0 w 1472982"/>
                <a:gd name="connsiteY4" fmla="*/ 2008596 h 3121846"/>
                <a:gd name="connsiteX5" fmla="*/ 0 w 1472982"/>
                <a:gd name="connsiteY5" fmla="*/ 1113247 h 3121846"/>
                <a:gd name="connsiteX6" fmla="*/ 1 w 1472982"/>
                <a:gd name="connsiteY6" fmla="*/ 1113247 h 3121846"/>
                <a:gd name="connsiteX7" fmla="*/ 1 w 1472982"/>
                <a:gd name="connsiteY7" fmla="*/ 824413 h 3121846"/>
                <a:gd name="connsiteX8" fmla="*/ 1472982 w 1472982"/>
                <a:gd name="connsiteY8" fmla="*/ 0 h 312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2982" h="3121846">
                  <a:moveTo>
                    <a:pt x="1472982" y="0"/>
                  </a:moveTo>
                  <a:lnTo>
                    <a:pt x="1472982" y="3121846"/>
                  </a:lnTo>
                  <a:lnTo>
                    <a:pt x="1" y="2297431"/>
                  </a:lnTo>
                  <a:lnTo>
                    <a:pt x="1" y="2008596"/>
                  </a:lnTo>
                  <a:lnTo>
                    <a:pt x="0" y="2008596"/>
                  </a:lnTo>
                  <a:lnTo>
                    <a:pt x="0" y="1113247"/>
                  </a:lnTo>
                  <a:lnTo>
                    <a:pt x="1" y="1113247"/>
                  </a:lnTo>
                  <a:lnTo>
                    <a:pt x="1" y="824413"/>
                  </a:lnTo>
                  <a:lnTo>
                    <a:pt x="1472982" y="0"/>
                  </a:lnTo>
                  <a:close/>
                </a:path>
              </a:pathLst>
            </a:custGeom>
            <a:solidFill>
              <a:srgbClr val="01726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sp>
          <p:nvSpPr>
            <p:cNvPr id="27" name="îŝḷîḓe">
              <a:extLst>
                <a:ext uri="{FF2B5EF4-FFF2-40B4-BE49-F238E27FC236}">
                  <a16:creationId xmlns:a16="http://schemas.microsoft.com/office/drawing/2014/main" xmlns="" id="{4B865D26-E437-45CB-AFC1-00FEA0BFE9B9}"/>
                </a:ext>
              </a:extLst>
            </p:cNvPr>
            <p:cNvSpPr/>
            <p:nvPr/>
          </p:nvSpPr>
          <p:spPr>
            <a:xfrm flipH="1">
              <a:off x="2865047" y="3292203"/>
              <a:ext cx="789759" cy="1678889"/>
            </a:xfrm>
            <a:custGeom>
              <a:avLst/>
              <a:gdLst>
                <a:gd name="connsiteX0" fmla="*/ 1472982 w 1472982"/>
                <a:gd name="connsiteY0" fmla="*/ 0 h 3121846"/>
                <a:gd name="connsiteX1" fmla="*/ 1472982 w 1472982"/>
                <a:gd name="connsiteY1" fmla="*/ 3121846 h 3121846"/>
                <a:gd name="connsiteX2" fmla="*/ 1 w 1472982"/>
                <a:gd name="connsiteY2" fmla="*/ 2297431 h 3121846"/>
                <a:gd name="connsiteX3" fmla="*/ 1 w 1472982"/>
                <a:gd name="connsiteY3" fmla="*/ 2008596 h 3121846"/>
                <a:gd name="connsiteX4" fmla="*/ 0 w 1472982"/>
                <a:gd name="connsiteY4" fmla="*/ 2008596 h 3121846"/>
                <a:gd name="connsiteX5" fmla="*/ 0 w 1472982"/>
                <a:gd name="connsiteY5" fmla="*/ 1113247 h 3121846"/>
                <a:gd name="connsiteX6" fmla="*/ 1 w 1472982"/>
                <a:gd name="connsiteY6" fmla="*/ 1113247 h 3121846"/>
                <a:gd name="connsiteX7" fmla="*/ 1 w 1472982"/>
                <a:gd name="connsiteY7" fmla="*/ 824413 h 3121846"/>
                <a:gd name="connsiteX8" fmla="*/ 1472982 w 1472982"/>
                <a:gd name="connsiteY8" fmla="*/ 0 h 312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2982" h="3121846">
                  <a:moveTo>
                    <a:pt x="1472982" y="0"/>
                  </a:moveTo>
                  <a:lnTo>
                    <a:pt x="1472982" y="3121846"/>
                  </a:lnTo>
                  <a:lnTo>
                    <a:pt x="1" y="2297431"/>
                  </a:lnTo>
                  <a:lnTo>
                    <a:pt x="1" y="2008596"/>
                  </a:lnTo>
                  <a:lnTo>
                    <a:pt x="0" y="2008596"/>
                  </a:lnTo>
                  <a:lnTo>
                    <a:pt x="0" y="1113247"/>
                  </a:lnTo>
                  <a:lnTo>
                    <a:pt x="1" y="1113247"/>
                  </a:lnTo>
                  <a:lnTo>
                    <a:pt x="1" y="824413"/>
                  </a:lnTo>
                  <a:lnTo>
                    <a:pt x="1472982" y="0"/>
                  </a:lnTo>
                  <a:close/>
                </a:path>
              </a:pathLst>
            </a:custGeom>
            <a:solidFill>
              <a:srgbClr val="01726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sp>
          <p:nvSpPr>
            <p:cNvPr id="28" name="îSľíďê">
              <a:extLst>
                <a:ext uri="{FF2B5EF4-FFF2-40B4-BE49-F238E27FC236}">
                  <a16:creationId xmlns:a16="http://schemas.microsoft.com/office/drawing/2014/main" xmlns="" id="{C4F72D53-8775-4D7D-AE60-6B6C43D3A9E7}"/>
                </a:ext>
              </a:extLst>
            </p:cNvPr>
            <p:cNvSpPr/>
            <p:nvPr/>
          </p:nvSpPr>
          <p:spPr>
            <a:xfrm rot="16200000">
              <a:off x="3737765" y="3557601"/>
              <a:ext cx="1222774" cy="1144939"/>
            </a:xfrm>
            <a:prstGeom prst="hexagon">
              <a:avLst/>
            </a:prstGeom>
            <a:solidFill>
              <a:srgbClr val="D31749"/>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sp>
          <p:nvSpPr>
            <p:cNvPr id="29" name="文本框 28">
              <a:extLst>
                <a:ext uri="{FF2B5EF4-FFF2-40B4-BE49-F238E27FC236}">
                  <a16:creationId xmlns:a16="http://schemas.microsoft.com/office/drawing/2014/main" xmlns="" id="{7DA1779E-31C6-4235-A06B-60FD331E59EE}"/>
                </a:ext>
              </a:extLst>
            </p:cNvPr>
            <p:cNvSpPr txBox="1"/>
            <p:nvPr/>
          </p:nvSpPr>
          <p:spPr>
            <a:xfrm>
              <a:off x="3855047" y="3779781"/>
              <a:ext cx="959564" cy="700576"/>
            </a:xfrm>
            <a:prstGeom prst="rect">
              <a:avLst/>
            </a:prstGeom>
            <a:noFill/>
          </p:spPr>
          <p:txBody>
            <a:bodyPr wrap="square" rtlCol="0">
              <a:spAutoFit/>
            </a:bodyPr>
            <a:lstStyle/>
            <a:p>
              <a:pPr algn="ctr">
                <a:lnSpc>
                  <a:spcPct val="150000"/>
                </a:lnSpc>
              </a:pPr>
              <a:r>
                <a:rPr lang="zh-CN" altLang="en-US" sz="1400" dirty="0">
                  <a:solidFill>
                    <a:schemeClr val="bg1"/>
                  </a:solidFill>
                  <a:latin typeface="微软雅黑" panose="020B0503020204020204" pitchFamily="34" charset="-122"/>
                  <a:ea typeface="微软雅黑" panose="020B0503020204020204" pitchFamily="34" charset="-122"/>
                </a:rPr>
                <a:t>电科申威</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400" dirty="0">
                  <a:solidFill>
                    <a:schemeClr val="bg1"/>
                  </a:solidFill>
                  <a:latin typeface="微软雅黑" panose="020B0503020204020204" pitchFamily="34" charset="-122"/>
                  <a:ea typeface="微软雅黑" panose="020B0503020204020204" pitchFamily="34" charset="-122"/>
                </a:rPr>
                <a:t>研究院</a:t>
              </a:r>
            </a:p>
          </p:txBody>
        </p:sp>
        <p:sp>
          <p:nvSpPr>
            <p:cNvPr id="30" name="文本框 29">
              <a:extLst>
                <a:ext uri="{FF2B5EF4-FFF2-40B4-BE49-F238E27FC236}">
                  <a16:creationId xmlns:a16="http://schemas.microsoft.com/office/drawing/2014/main" xmlns="" id="{27C95E0B-0041-4D83-9C26-ADE205C476EB}"/>
                </a:ext>
              </a:extLst>
            </p:cNvPr>
            <p:cNvSpPr txBox="1"/>
            <p:nvPr/>
          </p:nvSpPr>
          <p:spPr>
            <a:xfrm>
              <a:off x="4629781" y="2964030"/>
              <a:ext cx="492443" cy="516745"/>
            </a:xfrm>
            <a:prstGeom prst="rect">
              <a:avLst/>
            </a:prstGeom>
            <a:noFill/>
          </p:spPr>
          <p:txBody>
            <a:bodyPr wrap="none" rtlCol="0">
              <a:spAutoFit/>
            </a:bodyPr>
            <a:lstStyle>
              <a:defPPr>
                <a:defRPr lang="zh-CN"/>
              </a:defPPr>
              <a:lvl1pPr algn="ctr">
                <a:lnSpc>
                  <a:spcPct val="120000"/>
                </a:lnSpc>
                <a:defRPr sz="1400">
                  <a:solidFill>
                    <a:schemeClr val="bg1"/>
                  </a:solidFill>
                  <a:latin typeface="微软雅黑" panose="020B0503020204020204" pitchFamily="34" charset="-122"/>
                  <a:ea typeface="微软雅黑" panose="020B0503020204020204" pitchFamily="34" charset="-122"/>
                </a:defRPr>
              </a:lvl1pPr>
            </a:lstStyle>
            <a:p>
              <a:r>
                <a:rPr lang="zh-CN" altLang="en-US" sz="1200" dirty="0"/>
                <a:t>行业</a:t>
              </a:r>
              <a:endParaRPr lang="en-US" altLang="zh-CN" sz="1200" dirty="0"/>
            </a:p>
            <a:p>
              <a:r>
                <a:rPr lang="zh-CN" altLang="en-US" sz="1200" dirty="0"/>
                <a:t>应用</a:t>
              </a:r>
            </a:p>
          </p:txBody>
        </p:sp>
        <p:sp>
          <p:nvSpPr>
            <p:cNvPr id="31" name="文本框 30">
              <a:extLst>
                <a:ext uri="{FF2B5EF4-FFF2-40B4-BE49-F238E27FC236}">
                  <a16:creationId xmlns:a16="http://schemas.microsoft.com/office/drawing/2014/main" xmlns="" id="{E06003FB-4FD2-4F8A-A051-F0CA49059890}"/>
                </a:ext>
              </a:extLst>
            </p:cNvPr>
            <p:cNvSpPr txBox="1"/>
            <p:nvPr/>
          </p:nvSpPr>
          <p:spPr>
            <a:xfrm>
              <a:off x="5201800" y="3863648"/>
              <a:ext cx="492443" cy="516745"/>
            </a:xfrm>
            <a:prstGeom prst="rect">
              <a:avLst/>
            </a:prstGeom>
            <a:noFill/>
          </p:spPr>
          <p:txBody>
            <a:bodyPr wrap="none" rtlCol="0">
              <a:spAutoFit/>
            </a:bodyPr>
            <a:lstStyle>
              <a:defPPr>
                <a:defRPr lang="zh-CN"/>
              </a:defPPr>
              <a:lvl1pPr algn="ctr">
                <a:lnSpc>
                  <a:spcPct val="120000"/>
                </a:lnSpc>
                <a:defRPr sz="1400">
                  <a:solidFill>
                    <a:schemeClr val="bg1"/>
                  </a:solidFill>
                  <a:latin typeface="微软雅黑" panose="020B0503020204020204" pitchFamily="34" charset="-122"/>
                  <a:ea typeface="微软雅黑" panose="020B0503020204020204" pitchFamily="34" charset="-122"/>
                </a:defRPr>
              </a:lvl1pPr>
            </a:lstStyle>
            <a:p>
              <a:r>
                <a:rPr lang="zh-CN" altLang="en-US" sz="1200" dirty="0"/>
                <a:t>安全</a:t>
              </a:r>
              <a:endParaRPr lang="en-US" altLang="zh-CN" sz="1200" dirty="0"/>
            </a:p>
            <a:p>
              <a:r>
                <a:rPr lang="zh-CN" altLang="en-US" sz="1200" dirty="0"/>
                <a:t>固件</a:t>
              </a:r>
            </a:p>
          </p:txBody>
        </p:sp>
        <p:sp>
          <p:nvSpPr>
            <p:cNvPr id="32" name="文本框 31">
              <a:extLst>
                <a:ext uri="{FF2B5EF4-FFF2-40B4-BE49-F238E27FC236}">
                  <a16:creationId xmlns:a16="http://schemas.microsoft.com/office/drawing/2014/main" xmlns="" id="{EDA6EF7D-0363-423B-9A5E-F3E629458292}"/>
                </a:ext>
              </a:extLst>
            </p:cNvPr>
            <p:cNvSpPr txBox="1"/>
            <p:nvPr/>
          </p:nvSpPr>
          <p:spPr>
            <a:xfrm>
              <a:off x="3515792" y="2964030"/>
              <a:ext cx="492443" cy="516745"/>
            </a:xfrm>
            <a:prstGeom prst="rect">
              <a:avLst/>
            </a:prstGeom>
            <a:noFill/>
          </p:spPr>
          <p:txBody>
            <a:bodyPr wrap="none" rtlCol="0">
              <a:spAutoFit/>
            </a:bodyPr>
            <a:lstStyle>
              <a:defPPr>
                <a:defRPr lang="zh-CN"/>
              </a:defPPr>
              <a:lvl1pPr algn="ctr">
                <a:lnSpc>
                  <a:spcPct val="120000"/>
                </a:lnSpc>
                <a:defRPr sz="1400">
                  <a:solidFill>
                    <a:schemeClr val="bg1"/>
                  </a:solidFill>
                  <a:latin typeface="微软雅黑" panose="020B0503020204020204" pitchFamily="34" charset="-122"/>
                  <a:ea typeface="微软雅黑" panose="020B0503020204020204" pitchFamily="34" charset="-122"/>
                </a:defRPr>
              </a:lvl1pPr>
            </a:lstStyle>
            <a:p>
              <a:r>
                <a:rPr lang="zh-CN" altLang="en-US" sz="1200" dirty="0"/>
                <a:t>支撑</a:t>
              </a:r>
              <a:endParaRPr lang="en-US" altLang="zh-CN" sz="1200" dirty="0"/>
            </a:p>
            <a:p>
              <a:r>
                <a:rPr lang="zh-CN" altLang="en-US" sz="1200" dirty="0"/>
                <a:t>软件</a:t>
              </a:r>
            </a:p>
          </p:txBody>
        </p:sp>
        <p:sp>
          <p:nvSpPr>
            <p:cNvPr id="33" name="文本框 32">
              <a:extLst>
                <a:ext uri="{FF2B5EF4-FFF2-40B4-BE49-F238E27FC236}">
                  <a16:creationId xmlns:a16="http://schemas.microsoft.com/office/drawing/2014/main" xmlns="" id="{18B29EE6-C884-45C5-A92E-2EAF3FDCE98A}"/>
                </a:ext>
              </a:extLst>
            </p:cNvPr>
            <p:cNvSpPr txBox="1"/>
            <p:nvPr/>
          </p:nvSpPr>
          <p:spPr>
            <a:xfrm>
              <a:off x="3009176" y="3863648"/>
              <a:ext cx="492443" cy="516745"/>
            </a:xfrm>
            <a:prstGeom prst="rect">
              <a:avLst/>
            </a:prstGeom>
            <a:noFill/>
          </p:spPr>
          <p:txBody>
            <a:bodyPr wrap="none" rtlCol="0">
              <a:spAutoFit/>
            </a:bodyPr>
            <a:lstStyle>
              <a:defPPr>
                <a:defRPr lang="zh-CN"/>
              </a:defPPr>
              <a:lvl1pPr algn="ctr">
                <a:lnSpc>
                  <a:spcPct val="120000"/>
                </a:lnSpc>
                <a:defRPr sz="1400">
                  <a:solidFill>
                    <a:schemeClr val="bg1"/>
                  </a:solidFill>
                  <a:latin typeface="微软雅黑" panose="020B0503020204020204" pitchFamily="34" charset="-122"/>
                  <a:ea typeface="微软雅黑" panose="020B0503020204020204" pitchFamily="34" charset="-122"/>
                </a:defRPr>
              </a:lvl1pPr>
            </a:lstStyle>
            <a:p>
              <a:r>
                <a:rPr lang="zh-CN" altLang="en-US" sz="1200" dirty="0"/>
                <a:t>基础</a:t>
              </a:r>
              <a:endParaRPr lang="en-US" altLang="zh-CN" sz="1200" dirty="0"/>
            </a:p>
            <a:p>
              <a:r>
                <a:rPr lang="zh-CN" altLang="en-US" sz="1200" dirty="0"/>
                <a:t>软件</a:t>
              </a:r>
            </a:p>
          </p:txBody>
        </p:sp>
        <p:sp>
          <p:nvSpPr>
            <p:cNvPr id="34" name="文本框 33">
              <a:extLst>
                <a:ext uri="{FF2B5EF4-FFF2-40B4-BE49-F238E27FC236}">
                  <a16:creationId xmlns:a16="http://schemas.microsoft.com/office/drawing/2014/main" xmlns="" id="{C9F70CD6-7F1E-4672-82CB-C05277E2191E}"/>
                </a:ext>
              </a:extLst>
            </p:cNvPr>
            <p:cNvSpPr txBox="1"/>
            <p:nvPr/>
          </p:nvSpPr>
          <p:spPr>
            <a:xfrm>
              <a:off x="3556467" y="4789503"/>
              <a:ext cx="492443" cy="516745"/>
            </a:xfrm>
            <a:prstGeom prst="rect">
              <a:avLst/>
            </a:prstGeom>
            <a:noFill/>
          </p:spPr>
          <p:txBody>
            <a:bodyPr wrap="none" rtlCol="0">
              <a:spAutoFit/>
            </a:bodyPr>
            <a:lstStyle>
              <a:defPPr>
                <a:defRPr lang="zh-CN"/>
              </a:defPPr>
              <a:lvl1pPr algn="ctr">
                <a:lnSpc>
                  <a:spcPct val="120000"/>
                </a:lnSpc>
                <a:defRPr sz="1400">
                  <a:solidFill>
                    <a:schemeClr val="bg1"/>
                  </a:solidFill>
                  <a:latin typeface="微软雅黑" panose="020B0503020204020204" pitchFamily="34" charset="-122"/>
                  <a:ea typeface="微软雅黑" panose="020B0503020204020204" pitchFamily="34" charset="-122"/>
                </a:defRPr>
              </a:lvl1pPr>
            </a:lstStyle>
            <a:p>
              <a:r>
                <a:rPr lang="zh-CN" altLang="en-US" sz="1200" dirty="0"/>
                <a:t>整机</a:t>
              </a:r>
              <a:endParaRPr lang="en-US" altLang="zh-CN" sz="1200" dirty="0"/>
            </a:p>
            <a:p>
              <a:r>
                <a:rPr lang="zh-CN" altLang="en-US" sz="1200" dirty="0"/>
                <a:t>设备</a:t>
              </a:r>
            </a:p>
          </p:txBody>
        </p:sp>
        <p:sp>
          <p:nvSpPr>
            <p:cNvPr id="35" name="文本框 34">
              <a:extLst>
                <a:ext uri="{FF2B5EF4-FFF2-40B4-BE49-F238E27FC236}">
                  <a16:creationId xmlns:a16="http://schemas.microsoft.com/office/drawing/2014/main" xmlns="" id="{A07AB29A-E002-43E7-BE07-497BE8E97DD5}"/>
                </a:ext>
              </a:extLst>
            </p:cNvPr>
            <p:cNvSpPr txBox="1"/>
            <p:nvPr/>
          </p:nvSpPr>
          <p:spPr>
            <a:xfrm>
              <a:off x="4597039" y="4789503"/>
              <a:ext cx="492443" cy="516745"/>
            </a:xfrm>
            <a:prstGeom prst="rect">
              <a:avLst/>
            </a:prstGeom>
            <a:noFill/>
          </p:spPr>
          <p:txBody>
            <a:bodyPr wrap="none" rtlCol="0">
              <a:spAutoFit/>
            </a:bodyPr>
            <a:lstStyle/>
            <a:p>
              <a:pPr algn="ctr">
                <a:lnSpc>
                  <a:spcPct val="120000"/>
                </a:lnSpc>
              </a:pPr>
              <a:r>
                <a:rPr lang="zh-CN" altLang="en-US" sz="1200" dirty="0">
                  <a:solidFill>
                    <a:schemeClr val="bg1"/>
                  </a:solidFill>
                  <a:latin typeface="微软雅黑" panose="020B0503020204020204" pitchFamily="34" charset="-122"/>
                  <a:ea typeface="微软雅黑" panose="020B0503020204020204" pitchFamily="34" charset="-122"/>
                </a:rPr>
                <a:t>标准</a:t>
              </a:r>
              <a:endParaRPr lang="en-US" altLang="zh-CN" sz="1200" dirty="0">
                <a:solidFill>
                  <a:schemeClr val="bg1"/>
                </a:solidFill>
                <a:latin typeface="微软雅黑" panose="020B0503020204020204" pitchFamily="34" charset="-122"/>
                <a:ea typeface="微软雅黑" panose="020B0503020204020204" pitchFamily="34" charset="-122"/>
              </a:endParaRPr>
            </a:p>
            <a:p>
              <a:pPr algn="ctr">
                <a:lnSpc>
                  <a:spcPct val="120000"/>
                </a:lnSpc>
              </a:pPr>
              <a:r>
                <a:rPr lang="zh-CN" altLang="en-US" sz="1200" dirty="0">
                  <a:solidFill>
                    <a:schemeClr val="bg1"/>
                  </a:solidFill>
                  <a:latin typeface="微软雅黑" panose="020B0503020204020204" pitchFamily="34" charset="-122"/>
                  <a:ea typeface="微软雅黑" panose="020B0503020204020204" pitchFamily="34" charset="-122"/>
                </a:rPr>
                <a:t>模块</a:t>
              </a:r>
            </a:p>
          </p:txBody>
        </p:sp>
      </p:grpSp>
      <p:pic>
        <p:nvPicPr>
          <p:cNvPr id="36" name="图片 35">
            <a:extLst>
              <a:ext uri="{FF2B5EF4-FFF2-40B4-BE49-F238E27FC236}">
                <a16:creationId xmlns:a16="http://schemas.microsoft.com/office/drawing/2014/main" xmlns="" id="{BAB48BA2-E1B1-430E-BA82-5D7E3D47115D}"/>
              </a:ext>
            </a:extLst>
          </p:cNvPr>
          <p:cNvPicPr>
            <a:picLocks noChangeAspect="1"/>
          </p:cNvPicPr>
          <p:nvPr/>
        </p:nvPicPr>
        <p:blipFill>
          <a:blip r:embed="rId2"/>
          <a:stretch>
            <a:fillRect/>
          </a:stretch>
        </p:blipFill>
        <p:spPr>
          <a:xfrm>
            <a:off x="2711342" y="2471661"/>
            <a:ext cx="609808" cy="263894"/>
          </a:xfrm>
          <a:prstGeom prst="rect">
            <a:avLst/>
          </a:prstGeom>
        </p:spPr>
      </p:pic>
      <p:pic>
        <p:nvPicPr>
          <p:cNvPr id="37" name="图片 36">
            <a:extLst>
              <a:ext uri="{FF2B5EF4-FFF2-40B4-BE49-F238E27FC236}">
                <a16:creationId xmlns:a16="http://schemas.microsoft.com/office/drawing/2014/main" xmlns="" id="{CD20E840-B6C6-4B47-A76E-0FD43448A69E}"/>
              </a:ext>
            </a:extLst>
          </p:cNvPr>
          <p:cNvPicPr>
            <a:picLocks noChangeAspect="1"/>
          </p:cNvPicPr>
          <p:nvPr/>
        </p:nvPicPr>
        <p:blipFill rotWithShape="1">
          <a:blip r:embed="rId3"/>
          <a:srcRect l="5207" t="1" b="8563"/>
          <a:stretch/>
        </p:blipFill>
        <p:spPr>
          <a:xfrm>
            <a:off x="4747071" y="2420605"/>
            <a:ext cx="492443" cy="314950"/>
          </a:xfrm>
          <a:prstGeom prst="rect">
            <a:avLst/>
          </a:prstGeom>
        </p:spPr>
      </p:pic>
      <p:pic>
        <p:nvPicPr>
          <p:cNvPr id="38" name="图片 37">
            <a:extLst>
              <a:ext uri="{FF2B5EF4-FFF2-40B4-BE49-F238E27FC236}">
                <a16:creationId xmlns:a16="http://schemas.microsoft.com/office/drawing/2014/main" xmlns="" id="{7C243859-0997-4074-A4EE-53FB45E267B4}"/>
              </a:ext>
            </a:extLst>
          </p:cNvPr>
          <p:cNvPicPr>
            <a:picLocks noChangeAspect="1"/>
          </p:cNvPicPr>
          <p:nvPr/>
        </p:nvPicPr>
        <p:blipFill>
          <a:blip r:embed="rId4"/>
          <a:stretch>
            <a:fillRect/>
          </a:stretch>
        </p:blipFill>
        <p:spPr>
          <a:xfrm>
            <a:off x="3557072" y="1933381"/>
            <a:ext cx="850840" cy="172521"/>
          </a:xfrm>
          <a:prstGeom prst="rect">
            <a:avLst/>
          </a:prstGeom>
        </p:spPr>
      </p:pic>
      <p:pic>
        <p:nvPicPr>
          <p:cNvPr id="39" name="图片 38">
            <a:extLst>
              <a:ext uri="{FF2B5EF4-FFF2-40B4-BE49-F238E27FC236}">
                <a16:creationId xmlns:a16="http://schemas.microsoft.com/office/drawing/2014/main" xmlns="" id="{50C4EC76-12E3-4BDB-9C45-EB7F5C772CC3}"/>
              </a:ext>
            </a:extLst>
          </p:cNvPr>
          <p:cNvPicPr>
            <a:picLocks noChangeAspect="1"/>
          </p:cNvPicPr>
          <p:nvPr/>
        </p:nvPicPr>
        <p:blipFill>
          <a:blip r:embed="rId5"/>
          <a:stretch>
            <a:fillRect/>
          </a:stretch>
        </p:blipFill>
        <p:spPr>
          <a:xfrm>
            <a:off x="3290791" y="2226987"/>
            <a:ext cx="615749" cy="263893"/>
          </a:xfrm>
          <a:prstGeom prst="rect">
            <a:avLst/>
          </a:prstGeom>
        </p:spPr>
      </p:pic>
      <p:pic>
        <p:nvPicPr>
          <p:cNvPr id="41" name="图片 40">
            <a:extLst>
              <a:ext uri="{FF2B5EF4-FFF2-40B4-BE49-F238E27FC236}">
                <a16:creationId xmlns:a16="http://schemas.microsoft.com/office/drawing/2014/main" xmlns="" id="{B331353C-DD9C-4135-A468-FA8A49FEB371}"/>
              </a:ext>
            </a:extLst>
          </p:cNvPr>
          <p:cNvPicPr>
            <a:picLocks noChangeAspect="1"/>
          </p:cNvPicPr>
          <p:nvPr/>
        </p:nvPicPr>
        <p:blipFill>
          <a:blip r:embed="rId6"/>
          <a:stretch>
            <a:fillRect/>
          </a:stretch>
        </p:blipFill>
        <p:spPr>
          <a:xfrm>
            <a:off x="1986016" y="2211719"/>
            <a:ext cx="622759" cy="174677"/>
          </a:xfrm>
          <a:prstGeom prst="rect">
            <a:avLst/>
          </a:prstGeom>
        </p:spPr>
      </p:pic>
      <p:pic>
        <p:nvPicPr>
          <p:cNvPr id="42" name="图片 41">
            <a:extLst>
              <a:ext uri="{FF2B5EF4-FFF2-40B4-BE49-F238E27FC236}">
                <a16:creationId xmlns:a16="http://schemas.microsoft.com/office/drawing/2014/main" xmlns="" id="{7C8FA4AA-977D-4DF8-9260-6BEE18D7CBF8}"/>
              </a:ext>
            </a:extLst>
          </p:cNvPr>
          <p:cNvPicPr>
            <a:picLocks noChangeAspect="1"/>
          </p:cNvPicPr>
          <p:nvPr/>
        </p:nvPicPr>
        <p:blipFill>
          <a:blip r:embed="rId7"/>
          <a:stretch>
            <a:fillRect/>
          </a:stretch>
        </p:blipFill>
        <p:spPr>
          <a:xfrm>
            <a:off x="1350923" y="2583679"/>
            <a:ext cx="789759" cy="151876"/>
          </a:xfrm>
          <a:prstGeom prst="rect">
            <a:avLst/>
          </a:prstGeom>
        </p:spPr>
      </p:pic>
      <p:pic>
        <p:nvPicPr>
          <p:cNvPr id="43" name="图片 42">
            <a:extLst>
              <a:ext uri="{FF2B5EF4-FFF2-40B4-BE49-F238E27FC236}">
                <a16:creationId xmlns:a16="http://schemas.microsoft.com/office/drawing/2014/main" xmlns="" id="{A0281685-3631-4068-A220-3B7C43425142}"/>
              </a:ext>
            </a:extLst>
          </p:cNvPr>
          <p:cNvPicPr>
            <a:picLocks noChangeAspect="1"/>
          </p:cNvPicPr>
          <p:nvPr/>
        </p:nvPicPr>
        <p:blipFill>
          <a:blip r:embed="rId8"/>
          <a:stretch>
            <a:fillRect/>
          </a:stretch>
        </p:blipFill>
        <p:spPr>
          <a:xfrm>
            <a:off x="2509655" y="1899659"/>
            <a:ext cx="671251" cy="188839"/>
          </a:xfrm>
          <a:prstGeom prst="rect">
            <a:avLst/>
          </a:prstGeom>
        </p:spPr>
      </p:pic>
      <p:pic>
        <p:nvPicPr>
          <p:cNvPr id="44" name="图片 43">
            <a:extLst>
              <a:ext uri="{FF2B5EF4-FFF2-40B4-BE49-F238E27FC236}">
                <a16:creationId xmlns:a16="http://schemas.microsoft.com/office/drawing/2014/main" xmlns="" id="{4AB7F7EB-AA2B-46E7-A428-D215EAA21689}"/>
              </a:ext>
            </a:extLst>
          </p:cNvPr>
          <p:cNvPicPr>
            <a:picLocks noChangeAspect="1"/>
          </p:cNvPicPr>
          <p:nvPr/>
        </p:nvPicPr>
        <p:blipFill>
          <a:blip r:embed="rId9"/>
          <a:stretch>
            <a:fillRect/>
          </a:stretch>
        </p:blipFill>
        <p:spPr>
          <a:xfrm>
            <a:off x="5352689" y="2858545"/>
            <a:ext cx="439946" cy="198932"/>
          </a:xfrm>
          <a:prstGeom prst="rect">
            <a:avLst/>
          </a:prstGeom>
        </p:spPr>
      </p:pic>
      <p:pic>
        <p:nvPicPr>
          <p:cNvPr id="45" name="图片 44">
            <a:extLst>
              <a:ext uri="{FF2B5EF4-FFF2-40B4-BE49-F238E27FC236}">
                <a16:creationId xmlns:a16="http://schemas.microsoft.com/office/drawing/2014/main" xmlns="" id="{1CB0C060-0131-4EB8-A096-263892A3835B}"/>
              </a:ext>
            </a:extLst>
          </p:cNvPr>
          <p:cNvPicPr>
            <a:picLocks noChangeAspect="1"/>
          </p:cNvPicPr>
          <p:nvPr/>
        </p:nvPicPr>
        <p:blipFill>
          <a:blip r:embed="rId10"/>
          <a:stretch>
            <a:fillRect/>
          </a:stretch>
        </p:blipFill>
        <p:spPr>
          <a:xfrm>
            <a:off x="2063475" y="2902747"/>
            <a:ext cx="522563" cy="142194"/>
          </a:xfrm>
          <a:prstGeom prst="rect">
            <a:avLst/>
          </a:prstGeom>
        </p:spPr>
      </p:pic>
      <p:pic>
        <p:nvPicPr>
          <p:cNvPr id="46" name="图片 45">
            <a:extLst>
              <a:ext uri="{FF2B5EF4-FFF2-40B4-BE49-F238E27FC236}">
                <a16:creationId xmlns:a16="http://schemas.microsoft.com/office/drawing/2014/main" xmlns="" id="{517273FE-C098-439B-A1BC-D3EEA6FC5A50}"/>
              </a:ext>
            </a:extLst>
          </p:cNvPr>
          <p:cNvPicPr>
            <a:picLocks noChangeAspect="1"/>
          </p:cNvPicPr>
          <p:nvPr/>
        </p:nvPicPr>
        <p:blipFill>
          <a:blip r:embed="rId11"/>
          <a:stretch>
            <a:fillRect/>
          </a:stretch>
        </p:blipFill>
        <p:spPr>
          <a:xfrm>
            <a:off x="836680" y="3175131"/>
            <a:ext cx="1111913" cy="168143"/>
          </a:xfrm>
          <a:prstGeom prst="rect">
            <a:avLst/>
          </a:prstGeom>
        </p:spPr>
      </p:pic>
      <p:pic>
        <p:nvPicPr>
          <p:cNvPr id="47" name="图片 46">
            <a:extLst>
              <a:ext uri="{FF2B5EF4-FFF2-40B4-BE49-F238E27FC236}">
                <a16:creationId xmlns:a16="http://schemas.microsoft.com/office/drawing/2014/main" xmlns="" id="{8D429209-E95C-473C-96CF-D189F7B7D852}"/>
              </a:ext>
            </a:extLst>
          </p:cNvPr>
          <p:cNvPicPr>
            <a:picLocks noChangeAspect="1"/>
          </p:cNvPicPr>
          <p:nvPr/>
        </p:nvPicPr>
        <p:blipFill>
          <a:blip r:embed="rId12"/>
          <a:stretch>
            <a:fillRect/>
          </a:stretch>
        </p:blipFill>
        <p:spPr>
          <a:xfrm>
            <a:off x="2017478" y="3512315"/>
            <a:ext cx="480828" cy="232799"/>
          </a:xfrm>
          <a:prstGeom prst="rect">
            <a:avLst/>
          </a:prstGeom>
        </p:spPr>
      </p:pic>
      <p:pic>
        <p:nvPicPr>
          <p:cNvPr id="48" name="图片 47">
            <a:extLst>
              <a:ext uri="{FF2B5EF4-FFF2-40B4-BE49-F238E27FC236}">
                <a16:creationId xmlns:a16="http://schemas.microsoft.com/office/drawing/2014/main" xmlns="" id="{180A2546-82AA-4A92-A53A-5763D66D9DF6}"/>
              </a:ext>
            </a:extLst>
          </p:cNvPr>
          <p:cNvPicPr>
            <a:picLocks noChangeAspect="1"/>
          </p:cNvPicPr>
          <p:nvPr/>
        </p:nvPicPr>
        <p:blipFill>
          <a:blip r:embed="rId13"/>
          <a:stretch>
            <a:fillRect/>
          </a:stretch>
        </p:blipFill>
        <p:spPr>
          <a:xfrm>
            <a:off x="1106943" y="3627084"/>
            <a:ext cx="868909" cy="286824"/>
          </a:xfrm>
          <a:prstGeom prst="rect">
            <a:avLst/>
          </a:prstGeom>
        </p:spPr>
      </p:pic>
      <p:pic>
        <p:nvPicPr>
          <p:cNvPr id="49" name="图片 48">
            <a:extLst>
              <a:ext uri="{FF2B5EF4-FFF2-40B4-BE49-F238E27FC236}">
                <a16:creationId xmlns:a16="http://schemas.microsoft.com/office/drawing/2014/main" xmlns="" id="{62AEA28E-076B-4FAA-A834-4422F0EEBB3A}"/>
              </a:ext>
            </a:extLst>
          </p:cNvPr>
          <p:cNvPicPr>
            <a:picLocks noChangeAspect="1"/>
          </p:cNvPicPr>
          <p:nvPr/>
        </p:nvPicPr>
        <p:blipFill>
          <a:blip r:embed="rId14"/>
          <a:stretch>
            <a:fillRect/>
          </a:stretch>
        </p:blipFill>
        <p:spPr>
          <a:xfrm>
            <a:off x="1307133" y="4027981"/>
            <a:ext cx="563843" cy="264693"/>
          </a:xfrm>
          <a:prstGeom prst="rect">
            <a:avLst/>
          </a:prstGeom>
        </p:spPr>
      </p:pic>
      <p:pic>
        <p:nvPicPr>
          <p:cNvPr id="50" name="图片 49">
            <a:extLst>
              <a:ext uri="{FF2B5EF4-FFF2-40B4-BE49-F238E27FC236}">
                <a16:creationId xmlns:a16="http://schemas.microsoft.com/office/drawing/2014/main" xmlns="" id="{A8CCAB82-57CA-4636-BE04-BA698865D78A}"/>
              </a:ext>
            </a:extLst>
          </p:cNvPr>
          <p:cNvPicPr>
            <a:picLocks noChangeAspect="1"/>
          </p:cNvPicPr>
          <p:nvPr/>
        </p:nvPicPr>
        <p:blipFill>
          <a:blip r:embed="rId15"/>
          <a:stretch>
            <a:fillRect/>
          </a:stretch>
        </p:blipFill>
        <p:spPr>
          <a:xfrm>
            <a:off x="942957" y="4416914"/>
            <a:ext cx="1055524" cy="290651"/>
          </a:xfrm>
          <a:prstGeom prst="rect">
            <a:avLst/>
          </a:prstGeom>
        </p:spPr>
      </p:pic>
      <p:pic>
        <p:nvPicPr>
          <p:cNvPr id="51" name="图片 50">
            <a:extLst>
              <a:ext uri="{FF2B5EF4-FFF2-40B4-BE49-F238E27FC236}">
                <a16:creationId xmlns:a16="http://schemas.microsoft.com/office/drawing/2014/main" xmlns="" id="{D31AAF39-4E5C-4A5A-B207-58797B7F6C9F}"/>
              </a:ext>
            </a:extLst>
          </p:cNvPr>
          <p:cNvPicPr>
            <a:picLocks noChangeAspect="1"/>
          </p:cNvPicPr>
          <p:nvPr/>
        </p:nvPicPr>
        <p:blipFill>
          <a:blip r:embed="rId16"/>
          <a:stretch>
            <a:fillRect/>
          </a:stretch>
        </p:blipFill>
        <p:spPr>
          <a:xfrm>
            <a:off x="1190738" y="4833380"/>
            <a:ext cx="509773" cy="286747"/>
          </a:xfrm>
          <a:prstGeom prst="rect">
            <a:avLst/>
          </a:prstGeom>
        </p:spPr>
      </p:pic>
      <p:pic>
        <p:nvPicPr>
          <p:cNvPr id="52" name="图片 51">
            <a:extLst>
              <a:ext uri="{FF2B5EF4-FFF2-40B4-BE49-F238E27FC236}">
                <a16:creationId xmlns:a16="http://schemas.microsoft.com/office/drawing/2014/main" xmlns="" id="{55C432A8-4998-41E3-8883-E8B1AECA8ADC}"/>
              </a:ext>
            </a:extLst>
          </p:cNvPr>
          <p:cNvPicPr>
            <a:picLocks noChangeAspect="1"/>
          </p:cNvPicPr>
          <p:nvPr/>
        </p:nvPicPr>
        <p:blipFill>
          <a:blip r:embed="rId17"/>
          <a:stretch>
            <a:fillRect/>
          </a:stretch>
        </p:blipFill>
        <p:spPr>
          <a:xfrm>
            <a:off x="1574649" y="5220358"/>
            <a:ext cx="290189" cy="383525"/>
          </a:xfrm>
          <a:prstGeom prst="rect">
            <a:avLst/>
          </a:prstGeom>
        </p:spPr>
      </p:pic>
      <p:pic>
        <p:nvPicPr>
          <p:cNvPr id="53" name="图片 52">
            <a:extLst>
              <a:ext uri="{FF2B5EF4-FFF2-40B4-BE49-F238E27FC236}">
                <a16:creationId xmlns:a16="http://schemas.microsoft.com/office/drawing/2014/main" xmlns="" id="{0F8F0FFB-4A0D-414B-BB89-8E9920163694}"/>
              </a:ext>
            </a:extLst>
          </p:cNvPr>
          <p:cNvPicPr>
            <a:picLocks noChangeAspect="1"/>
          </p:cNvPicPr>
          <p:nvPr/>
        </p:nvPicPr>
        <p:blipFill>
          <a:blip r:embed="rId18"/>
          <a:stretch>
            <a:fillRect/>
          </a:stretch>
        </p:blipFill>
        <p:spPr>
          <a:xfrm>
            <a:off x="2071002" y="4288697"/>
            <a:ext cx="408520" cy="240122"/>
          </a:xfrm>
          <a:prstGeom prst="rect">
            <a:avLst/>
          </a:prstGeom>
        </p:spPr>
      </p:pic>
      <p:pic>
        <p:nvPicPr>
          <p:cNvPr id="54" name="图片 53">
            <a:extLst>
              <a:ext uri="{FF2B5EF4-FFF2-40B4-BE49-F238E27FC236}">
                <a16:creationId xmlns:a16="http://schemas.microsoft.com/office/drawing/2014/main" xmlns="" id="{12C197CB-676D-47DC-9412-FD203541C613}"/>
              </a:ext>
            </a:extLst>
          </p:cNvPr>
          <p:cNvPicPr>
            <a:picLocks noChangeAspect="1"/>
          </p:cNvPicPr>
          <p:nvPr/>
        </p:nvPicPr>
        <p:blipFill>
          <a:blip r:embed="rId19"/>
          <a:stretch>
            <a:fillRect/>
          </a:stretch>
        </p:blipFill>
        <p:spPr>
          <a:xfrm>
            <a:off x="2019426" y="5756872"/>
            <a:ext cx="543286" cy="188289"/>
          </a:xfrm>
          <a:prstGeom prst="rect">
            <a:avLst/>
          </a:prstGeom>
        </p:spPr>
      </p:pic>
      <p:pic>
        <p:nvPicPr>
          <p:cNvPr id="55" name="图片 54">
            <a:extLst>
              <a:ext uri="{FF2B5EF4-FFF2-40B4-BE49-F238E27FC236}">
                <a16:creationId xmlns:a16="http://schemas.microsoft.com/office/drawing/2014/main" xmlns="" id="{2FB19E61-EFCA-4B20-A9AE-BC688DE550CF}"/>
              </a:ext>
            </a:extLst>
          </p:cNvPr>
          <p:cNvPicPr>
            <a:picLocks noChangeAspect="1"/>
          </p:cNvPicPr>
          <p:nvPr/>
        </p:nvPicPr>
        <p:blipFill>
          <a:blip r:embed="rId18"/>
          <a:stretch>
            <a:fillRect/>
          </a:stretch>
        </p:blipFill>
        <p:spPr>
          <a:xfrm>
            <a:off x="3643735" y="5776442"/>
            <a:ext cx="494753" cy="290809"/>
          </a:xfrm>
          <a:prstGeom prst="rect">
            <a:avLst/>
          </a:prstGeom>
        </p:spPr>
      </p:pic>
      <p:pic>
        <p:nvPicPr>
          <p:cNvPr id="56" name="图片 55">
            <a:extLst>
              <a:ext uri="{FF2B5EF4-FFF2-40B4-BE49-F238E27FC236}">
                <a16:creationId xmlns:a16="http://schemas.microsoft.com/office/drawing/2014/main" xmlns="" id="{2CE120C9-8D32-4390-B760-371EB16A26D9}"/>
              </a:ext>
            </a:extLst>
          </p:cNvPr>
          <p:cNvPicPr>
            <a:picLocks noChangeAspect="1"/>
          </p:cNvPicPr>
          <p:nvPr/>
        </p:nvPicPr>
        <p:blipFill>
          <a:blip r:embed="rId20"/>
          <a:stretch>
            <a:fillRect/>
          </a:stretch>
        </p:blipFill>
        <p:spPr>
          <a:xfrm>
            <a:off x="2309719" y="5005299"/>
            <a:ext cx="552637" cy="280442"/>
          </a:xfrm>
          <a:prstGeom prst="rect">
            <a:avLst/>
          </a:prstGeom>
        </p:spPr>
      </p:pic>
      <p:pic>
        <p:nvPicPr>
          <p:cNvPr id="57" name="图片 56">
            <a:extLst>
              <a:ext uri="{FF2B5EF4-FFF2-40B4-BE49-F238E27FC236}">
                <a16:creationId xmlns:a16="http://schemas.microsoft.com/office/drawing/2014/main" xmlns="" id="{9CD484BD-85DB-4413-907A-399F1C83152E}"/>
              </a:ext>
            </a:extLst>
          </p:cNvPr>
          <p:cNvPicPr>
            <a:picLocks noChangeAspect="1"/>
          </p:cNvPicPr>
          <p:nvPr/>
        </p:nvPicPr>
        <p:blipFill>
          <a:blip r:embed="rId21"/>
          <a:stretch>
            <a:fillRect/>
          </a:stretch>
        </p:blipFill>
        <p:spPr>
          <a:xfrm>
            <a:off x="2862386" y="5436762"/>
            <a:ext cx="694686" cy="226609"/>
          </a:xfrm>
          <a:prstGeom prst="rect">
            <a:avLst/>
          </a:prstGeom>
        </p:spPr>
      </p:pic>
      <p:sp>
        <p:nvSpPr>
          <p:cNvPr id="58" name="文本框 57">
            <a:extLst>
              <a:ext uri="{FF2B5EF4-FFF2-40B4-BE49-F238E27FC236}">
                <a16:creationId xmlns:a16="http://schemas.microsoft.com/office/drawing/2014/main" xmlns="" id="{0BA65C0F-2851-49A1-933A-60E93ACDC252}"/>
              </a:ext>
            </a:extLst>
          </p:cNvPr>
          <p:cNvSpPr txBox="1"/>
          <p:nvPr/>
        </p:nvSpPr>
        <p:spPr>
          <a:xfrm>
            <a:off x="5279605" y="5690264"/>
            <a:ext cx="761883" cy="261610"/>
          </a:xfrm>
          <a:prstGeom prst="rect">
            <a:avLst/>
          </a:prstGeom>
          <a:noFill/>
        </p:spPr>
        <p:txBody>
          <a:bodyPr wrap="square">
            <a:spAutoFit/>
          </a:bodyPr>
          <a:lstStyle/>
          <a:p>
            <a:pPr algn="ctr"/>
            <a:r>
              <a:rPr lang="zh-CN" altLang="en-US" sz="1100" b="1" dirty="0">
                <a:solidFill>
                  <a:srgbClr val="70A6B7"/>
                </a:solidFill>
                <a:latin typeface="微软雅黑" panose="020B0503020204020204" pitchFamily="34" charset="-122"/>
                <a:ea typeface="微软雅黑" panose="020B0503020204020204" pitchFamily="34" charset="-122"/>
              </a:rPr>
              <a:t>国威天成</a:t>
            </a:r>
          </a:p>
        </p:txBody>
      </p:sp>
      <p:pic>
        <p:nvPicPr>
          <p:cNvPr id="59" name="图片 58">
            <a:extLst>
              <a:ext uri="{FF2B5EF4-FFF2-40B4-BE49-F238E27FC236}">
                <a16:creationId xmlns:a16="http://schemas.microsoft.com/office/drawing/2014/main" xmlns="" id="{DE4E8CAA-146F-412F-939B-58FCC591D47D}"/>
              </a:ext>
            </a:extLst>
          </p:cNvPr>
          <p:cNvPicPr>
            <a:picLocks noChangeAspect="1"/>
          </p:cNvPicPr>
          <p:nvPr/>
        </p:nvPicPr>
        <p:blipFill>
          <a:blip r:embed="rId22"/>
          <a:stretch>
            <a:fillRect/>
          </a:stretch>
        </p:blipFill>
        <p:spPr>
          <a:xfrm>
            <a:off x="4747070" y="5245441"/>
            <a:ext cx="627865" cy="232359"/>
          </a:xfrm>
          <a:prstGeom prst="rect">
            <a:avLst/>
          </a:prstGeom>
        </p:spPr>
      </p:pic>
      <p:pic>
        <p:nvPicPr>
          <p:cNvPr id="60" name="图片 59">
            <a:extLst>
              <a:ext uri="{FF2B5EF4-FFF2-40B4-BE49-F238E27FC236}">
                <a16:creationId xmlns:a16="http://schemas.microsoft.com/office/drawing/2014/main" xmlns="" id="{02E0EF97-19D0-46F8-9413-B0D404A613FB}"/>
              </a:ext>
            </a:extLst>
          </p:cNvPr>
          <p:cNvPicPr>
            <a:picLocks noChangeAspect="1"/>
          </p:cNvPicPr>
          <p:nvPr/>
        </p:nvPicPr>
        <p:blipFill>
          <a:blip r:embed="rId23"/>
          <a:stretch>
            <a:fillRect/>
          </a:stretch>
        </p:blipFill>
        <p:spPr>
          <a:xfrm>
            <a:off x="4150264" y="5595127"/>
            <a:ext cx="614880" cy="214958"/>
          </a:xfrm>
          <a:prstGeom prst="rect">
            <a:avLst/>
          </a:prstGeom>
        </p:spPr>
      </p:pic>
      <p:pic>
        <p:nvPicPr>
          <p:cNvPr id="61" name="图片 60">
            <a:extLst>
              <a:ext uri="{FF2B5EF4-FFF2-40B4-BE49-F238E27FC236}">
                <a16:creationId xmlns:a16="http://schemas.microsoft.com/office/drawing/2014/main" xmlns="" id="{8B633A54-634D-4AAE-8750-89F6CF1E362D}"/>
              </a:ext>
            </a:extLst>
          </p:cNvPr>
          <p:cNvPicPr>
            <a:picLocks noChangeAspect="1"/>
          </p:cNvPicPr>
          <p:nvPr/>
        </p:nvPicPr>
        <p:blipFill>
          <a:blip r:embed="rId24"/>
          <a:stretch>
            <a:fillRect/>
          </a:stretch>
        </p:blipFill>
        <p:spPr>
          <a:xfrm>
            <a:off x="5520766" y="4115227"/>
            <a:ext cx="543739" cy="338486"/>
          </a:xfrm>
          <a:prstGeom prst="rect">
            <a:avLst/>
          </a:prstGeom>
        </p:spPr>
      </p:pic>
      <p:pic>
        <p:nvPicPr>
          <p:cNvPr id="62" name="图片 61">
            <a:extLst>
              <a:ext uri="{FF2B5EF4-FFF2-40B4-BE49-F238E27FC236}">
                <a16:creationId xmlns:a16="http://schemas.microsoft.com/office/drawing/2014/main" xmlns="" id="{079B61E7-3006-4742-9196-8EF5488D1364}"/>
              </a:ext>
            </a:extLst>
          </p:cNvPr>
          <p:cNvPicPr>
            <a:picLocks noChangeAspect="1"/>
          </p:cNvPicPr>
          <p:nvPr/>
        </p:nvPicPr>
        <p:blipFill>
          <a:blip r:embed="rId25"/>
          <a:stretch>
            <a:fillRect/>
          </a:stretch>
        </p:blipFill>
        <p:spPr>
          <a:xfrm>
            <a:off x="6164276" y="4844229"/>
            <a:ext cx="504026" cy="357103"/>
          </a:xfrm>
          <a:prstGeom prst="rect">
            <a:avLst/>
          </a:prstGeom>
        </p:spPr>
      </p:pic>
      <p:pic>
        <p:nvPicPr>
          <p:cNvPr id="63" name="图片 62">
            <a:extLst>
              <a:ext uri="{FF2B5EF4-FFF2-40B4-BE49-F238E27FC236}">
                <a16:creationId xmlns:a16="http://schemas.microsoft.com/office/drawing/2014/main" xmlns="" id="{69F14F02-9475-4571-8E87-0D641D714144}"/>
              </a:ext>
            </a:extLst>
          </p:cNvPr>
          <p:cNvPicPr>
            <a:picLocks noChangeAspect="1"/>
          </p:cNvPicPr>
          <p:nvPr/>
        </p:nvPicPr>
        <p:blipFill>
          <a:blip r:embed="rId26"/>
          <a:stretch>
            <a:fillRect/>
          </a:stretch>
        </p:blipFill>
        <p:spPr>
          <a:xfrm>
            <a:off x="5537705" y="3351499"/>
            <a:ext cx="494227" cy="176068"/>
          </a:xfrm>
          <a:prstGeom prst="rect">
            <a:avLst/>
          </a:prstGeom>
        </p:spPr>
      </p:pic>
      <p:pic>
        <p:nvPicPr>
          <p:cNvPr id="64" name="图片 63">
            <a:extLst>
              <a:ext uri="{FF2B5EF4-FFF2-40B4-BE49-F238E27FC236}">
                <a16:creationId xmlns:a16="http://schemas.microsoft.com/office/drawing/2014/main" xmlns="" id="{5FFB2B1E-FEF6-406D-89EC-EAA983709159}"/>
              </a:ext>
            </a:extLst>
          </p:cNvPr>
          <p:cNvPicPr>
            <a:picLocks noChangeAspect="1"/>
          </p:cNvPicPr>
          <p:nvPr/>
        </p:nvPicPr>
        <p:blipFill rotWithShape="1">
          <a:blip r:embed="rId27"/>
          <a:srcRect r="28588" b="5571"/>
          <a:stretch/>
        </p:blipFill>
        <p:spPr>
          <a:xfrm>
            <a:off x="6225116" y="3233776"/>
            <a:ext cx="522574" cy="506284"/>
          </a:xfrm>
          <a:prstGeom prst="rect">
            <a:avLst/>
          </a:prstGeom>
        </p:spPr>
      </p:pic>
      <p:sp>
        <p:nvSpPr>
          <p:cNvPr id="65" name="文本框 64">
            <a:extLst>
              <a:ext uri="{FF2B5EF4-FFF2-40B4-BE49-F238E27FC236}">
                <a16:creationId xmlns:a16="http://schemas.microsoft.com/office/drawing/2014/main" xmlns="" id="{2850B185-C93E-4D86-AA53-6E47AC980EB8}"/>
              </a:ext>
            </a:extLst>
          </p:cNvPr>
          <p:cNvSpPr txBox="1"/>
          <p:nvPr/>
        </p:nvSpPr>
        <p:spPr>
          <a:xfrm>
            <a:off x="5225995" y="1795291"/>
            <a:ext cx="761883" cy="261610"/>
          </a:xfrm>
          <a:prstGeom prst="rect">
            <a:avLst/>
          </a:prstGeom>
          <a:noFill/>
        </p:spPr>
        <p:txBody>
          <a:bodyPr wrap="square">
            <a:spAutoFit/>
          </a:bodyPr>
          <a:lstStyle/>
          <a:p>
            <a:pPr algn="ct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智慧城市</a:t>
            </a:r>
          </a:p>
        </p:txBody>
      </p:sp>
      <p:sp>
        <p:nvSpPr>
          <p:cNvPr id="66" name="文本框 65">
            <a:extLst>
              <a:ext uri="{FF2B5EF4-FFF2-40B4-BE49-F238E27FC236}">
                <a16:creationId xmlns:a16="http://schemas.microsoft.com/office/drawing/2014/main" xmlns="" id="{047E10C1-C478-450F-85ED-CC561B339AAF}"/>
              </a:ext>
            </a:extLst>
          </p:cNvPr>
          <p:cNvSpPr txBox="1"/>
          <p:nvPr/>
        </p:nvSpPr>
        <p:spPr>
          <a:xfrm>
            <a:off x="5973381" y="2335116"/>
            <a:ext cx="761883" cy="261610"/>
          </a:xfrm>
          <a:prstGeom prst="rect">
            <a:avLst/>
          </a:prstGeom>
          <a:noFill/>
        </p:spPr>
        <p:txBody>
          <a:bodyPr wrap="square">
            <a:spAutoFit/>
          </a:bodyPr>
          <a:lstStyle/>
          <a:p>
            <a:pPr algn="ct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政务云</a:t>
            </a:r>
          </a:p>
        </p:txBody>
      </p:sp>
      <p:sp>
        <p:nvSpPr>
          <p:cNvPr id="67" name="iconfont-11240-5314416">
            <a:extLst>
              <a:ext uri="{FF2B5EF4-FFF2-40B4-BE49-F238E27FC236}">
                <a16:creationId xmlns:a16="http://schemas.microsoft.com/office/drawing/2014/main" xmlns="" id="{698E4063-A347-4DA8-BD77-975C008C1DBE}"/>
              </a:ext>
            </a:extLst>
          </p:cNvPr>
          <p:cNvSpPr>
            <a:spLocks noChangeAspect="1"/>
          </p:cNvSpPr>
          <p:nvPr/>
        </p:nvSpPr>
        <p:spPr bwMode="auto">
          <a:xfrm>
            <a:off x="5529950" y="2059648"/>
            <a:ext cx="259519" cy="259566"/>
          </a:xfrm>
          <a:custGeom>
            <a:avLst/>
            <a:gdLst>
              <a:gd name="connsiteX0" fmla="*/ 325675 w 542725"/>
              <a:gd name="connsiteY0" fmla="*/ 506583 h 542824"/>
              <a:gd name="connsiteX1" fmla="*/ 506517 w 542725"/>
              <a:gd name="connsiteY1" fmla="*/ 506583 h 542824"/>
              <a:gd name="connsiteX2" fmla="*/ 506517 w 542725"/>
              <a:gd name="connsiteY2" fmla="*/ 506616 h 542824"/>
              <a:gd name="connsiteX3" fmla="*/ 325675 w 542725"/>
              <a:gd name="connsiteY3" fmla="*/ 506616 h 542824"/>
              <a:gd name="connsiteX4" fmla="*/ 162765 w 542725"/>
              <a:gd name="connsiteY4" fmla="*/ 488462 h 542824"/>
              <a:gd name="connsiteX5" fmla="*/ 162767 w 542725"/>
              <a:gd name="connsiteY5" fmla="*/ 488462 h 542824"/>
              <a:gd name="connsiteX6" fmla="*/ 162767 w 542725"/>
              <a:gd name="connsiteY6" fmla="*/ 506616 h 542824"/>
              <a:gd name="connsiteX7" fmla="*/ 36208 w 542725"/>
              <a:gd name="connsiteY7" fmla="*/ 506616 h 542824"/>
              <a:gd name="connsiteX8" fmla="*/ 36208 w 542725"/>
              <a:gd name="connsiteY8" fmla="*/ 506583 h 542824"/>
              <a:gd name="connsiteX9" fmla="*/ 162765 w 542725"/>
              <a:gd name="connsiteY9" fmla="*/ 506583 h 542824"/>
              <a:gd name="connsiteX10" fmla="*/ 126580 w 542725"/>
              <a:gd name="connsiteY10" fmla="*/ 488462 h 542824"/>
              <a:gd name="connsiteX11" fmla="*/ 144674 w 542725"/>
              <a:gd name="connsiteY11" fmla="*/ 488462 h 542824"/>
              <a:gd name="connsiteX12" fmla="*/ 144674 w 542725"/>
              <a:gd name="connsiteY12" fmla="*/ 488518 h 542824"/>
              <a:gd name="connsiteX13" fmla="*/ 126580 w 542725"/>
              <a:gd name="connsiteY13" fmla="*/ 488518 h 542824"/>
              <a:gd name="connsiteX14" fmla="*/ 90489 w 542725"/>
              <a:gd name="connsiteY14" fmla="*/ 488462 h 542824"/>
              <a:gd name="connsiteX15" fmla="*/ 108582 w 542725"/>
              <a:gd name="connsiteY15" fmla="*/ 488462 h 542824"/>
              <a:gd name="connsiteX16" fmla="*/ 108582 w 542725"/>
              <a:gd name="connsiteY16" fmla="*/ 488518 h 542824"/>
              <a:gd name="connsiteX17" fmla="*/ 90489 w 542725"/>
              <a:gd name="connsiteY17" fmla="*/ 488518 h 542824"/>
              <a:gd name="connsiteX18" fmla="*/ 54302 w 542725"/>
              <a:gd name="connsiteY18" fmla="*/ 488462 h 542824"/>
              <a:gd name="connsiteX19" fmla="*/ 72348 w 542725"/>
              <a:gd name="connsiteY19" fmla="*/ 488462 h 542824"/>
              <a:gd name="connsiteX20" fmla="*/ 72348 w 542725"/>
              <a:gd name="connsiteY20" fmla="*/ 488518 h 542824"/>
              <a:gd name="connsiteX21" fmla="*/ 54302 w 542725"/>
              <a:gd name="connsiteY21" fmla="*/ 488518 h 542824"/>
              <a:gd name="connsiteX22" fmla="*/ 0 w 542725"/>
              <a:gd name="connsiteY22" fmla="*/ 488462 h 542824"/>
              <a:gd name="connsiteX23" fmla="*/ 36208 w 542725"/>
              <a:gd name="connsiteY23" fmla="*/ 488462 h 542824"/>
              <a:gd name="connsiteX24" fmla="*/ 36208 w 542725"/>
              <a:gd name="connsiteY24" fmla="*/ 506583 h 542824"/>
              <a:gd name="connsiteX25" fmla="*/ 18096 w 542725"/>
              <a:gd name="connsiteY25" fmla="*/ 506583 h 542824"/>
              <a:gd name="connsiteX26" fmla="*/ 18096 w 542725"/>
              <a:gd name="connsiteY26" fmla="*/ 524704 h 542824"/>
              <a:gd name="connsiteX27" fmla="*/ 524630 w 542725"/>
              <a:gd name="connsiteY27" fmla="*/ 524704 h 542824"/>
              <a:gd name="connsiteX28" fmla="*/ 524630 w 542725"/>
              <a:gd name="connsiteY28" fmla="*/ 506583 h 542824"/>
              <a:gd name="connsiteX29" fmla="*/ 506517 w 542725"/>
              <a:gd name="connsiteY29" fmla="*/ 506583 h 542824"/>
              <a:gd name="connsiteX30" fmla="*/ 506517 w 542725"/>
              <a:gd name="connsiteY30" fmla="*/ 488462 h 542824"/>
              <a:gd name="connsiteX31" fmla="*/ 542725 w 542725"/>
              <a:gd name="connsiteY31" fmla="*/ 488462 h 542824"/>
              <a:gd name="connsiteX32" fmla="*/ 542725 w 542725"/>
              <a:gd name="connsiteY32" fmla="*/ 542824 h 542824"/>
              <a:gd name="connsiteX33" fmla="*/ 0 w 542725"/>
              <a:gd name="connsiteY33" fmla="*/ 542824 h 542824"/>
              <a:gd name="connsiteX34" fmla="*/ 162214 w 542725"/>
              <a:gd name="connsiteY34" fmla="*/ 452269 h 542824"/>
              <a:gd name="connsiteX35" fmla="*/ 162767 w 542725"/>
              <a:gd name="connsiteY35" fmla="*/ 452269 h 542824"/>
              <a:gd name="connsiteX36" fmla="*/ 162767 w 542725"/>
              <a:gd name="connsiteY36" fmla="*/ 470365 h 542824"/>
              <a:gd name="connsiteX37" fmla="*/ 162214 w 542725"/>
              <a:gd name="connsiteY37" fmla="*/ 470365 h 542824"/>
              <a:gd name="connsiteX38" fmla="*/ 434122 w 542725"/>
              <a:gd name="connsiteY38" fmla="*/ 434269 h 542824"/>
              <a:gd name="connsiteX39" fmla="*/ 452216 w 542725"/>
              <a:gd name="connsiteY39" fmla="*/ 434269 h 542824"/>
              <a:gd name="connsiteX40" fmla="*/ 452216 w 542725"/>
              <a:gd name="connsiteY40" fmla="*/ 470466 h 542824"/>
              <a:gd name="connsiteX41" fmla="*/ 434122 w 542725"/>
              <a:gd name="connsiteY41" fmla="*/ 470466 h 542824"/>
              <a:gd name="connsiteX42" fmla="*/ 397935 w 542725"/>
              <a:gd name="connsiteY42" fmla="*/ 434269 h 542824"/>
              <a:gd name="connsiteX43" fmla="*/ 416029 w 542725"/>
              <a:gd name="connsiteY43" fmla="*/ 434269 h 542824"/>
              <a:gd name="connsiteX44" fmla="*/ 416029 w 542725"/>
              <a:gd name="connsiteY44" fmla="*/ 470466 h 542824"/>
              <a:gd name="connsiteX45" fmla="*/ 397935 w 542725"/>
              <a:gd name="connsiteY45" fmla="*/ 470466 h 542824"/>
              <a:gd name="connsiteX46" fmla="*/ 361748 w 542725"/>
              <a:gd name="connsiteY46" fmla="*/ 434269 h 542824"/>
              <a:gd name="connsiteX47" fmla="*/ 379842 w 542725"/>
              <a:gd name="connsiteY47" fmla="*/ 434269 h 542824"/>
              <a:gd name="connsiteX48" fmla="*/ 379842 w 542725"/>
              <a:gd name="connsiteY48" fmla="*/ 470466 h 542824"/>
              <a:gd name="connsiteX49" fmla="*/ 361748 w 542725"/>
              <a:gd name="connsiteY49" fmla="*/ 470466 h 542824"/>
              <a:gd name="connsiteX50" fmla="*/ 162214 w 542725"/>
              <a:gd name="connsiteY50" fmla="*/ 416123 h 542824"/>
              <a:gd name="connsiteX51" fmla="*/ 162767 w 542725"/>
              <a:gd name="connsiteY51" fmla="*/ 416123 h 542824"/>
              <a:gd name="connsiteX52" fmla="*/ 162767 w 542725"/>
              <a:gd name="connsiteY52" fmla="*/ 434220 h 542824"/>
              <a:gd name="connsiteX53" fmla="*/ 162214 w 542725"/>
              <a:gd name="connsiteY53" fmla="*/ 434220 h 542824"/>
              <a:gd name="connsiteX54" fmla="*/ 126580 w 542725"/>
              <a:gd name="connsiteY54" fmla="*/ 398072 h 542824"/>
              <a:gd name="connsiteX55" fmla="*/ 126580 w 542725"/>
              <a:gd name="connsiteY55" fmla="*/ 434269 h 542824"/>
              <a:gd name="connsiteX56" fmla="*/ 144674 w 542725"/>
              <a:gd name="connsiteY56" fmla="*/ 434269 h 542824"/>
              <a:gd name="connsiteX57" fmla="*/ 144674 w 542725"/>
              <a:gd name="connsiteY57" fmla="*/ 398072 h 542824"/>
              <a:gd name="connsiteX58" fmla="*/ 90489 w 542725"/>
              <a:gd name="connsiteY58" fmla="*/ 398072 h 542824"/>
              <a:gd name="connsiteX59" fmla="*/ 90489 w 542725"/>
              <a:gd name="connsiteY59" fmla="*/ 434269 h 542824"/>
              <a:gd name="connsiteX60" fmla="*/ 108582 w 542725"/>
              <a:gd name="connsiteY60" fmla="*/ 434269 h 542824"/>
              <a:gd name="connsiteX61" fmla="*/ 108582 w 542725"/>
              <a:gd name="connsiteY61" fmla="*/ 398072 h 542824"/>
              <a:gd name="connsiteX62" fmla="*/ 54302 w 542725"/>
              <a:gd name="connsiteY62" fmla="*/ 398072 h 542824"/>
              <a:gd name="connsiteX63" fmla="*/ 54302 w 542725"/>
              <a:gd name="connsiteY63" fmla="*/ 434269 h 542824"/>
              <a:gd name="connsiteX64" fmla="*/ 72348 w 542725"/>
              <a:gd name="connsiteY64" fmla="*/ 434269 h 542824"/>
              <a:gd name="connsiteX65" fmla="*/ 72395 w 542725"/>
              <a:gd name="connsiteY65" fmla="*/ 398072 h 542824"/>
              <a:gd name="connsiteX66" fmla="*/ 452216 w 542725"/>
              <a:gd name="connsiteY66" fmla="*/ 379926 h 542824"/>
              <a:gd name="connsiteX67" fmla="*/ 470309 w 542725"/>
              <a:gd name="connsiteY67" fmla="*/ 379926 h 542824"/>
              <a:gd name="connsiteX68" fmla="*/ 470309 w 542725"/>
              <a:gd name="connsiteY68" fmla="*/ 416123 h 542824"/>
              <a:gd name="connsiteX69" fmla="*/ 452216 w 542725"/>
              <a:gd name="connsiteY69" fmla="*/ 416123 h 542824"/>
              <a:gd name="connsiteX70" fmla="*/ 416029 w 542725"/>
              <a:gd name="connsiteY70" fmla="*/ 379926 h 542824"/>
              <a:gd name="connsiteX71" fmla="*/ 434122 w 542725"/>
              <a:gd name="connsiteY71" fmla="*/ 379926 h 542824"/>
              <a:gd name="connsiteX72" fmla="*/ 434122 w 542725"/>
              <a:gd name="connsiteY72" fmla="*/ 416123 h 542824"/>
              <a:gd name="connsiteX73" fmla="*/ 416029 w 542725"/>
              <a:gd name="connsiteY73" fmla="*/ 416123 h 542824"/>
              <a:gd name="connsiteX74" fmla="*/ 379842 w 542725"/>
              <a:gd name="connsiteY74" fmla="*/ 379926 h 542824"/>
              <a:gd name="connsiteX75" fmla="*/ 397935 w 542725"/>
              <a:gd name="connsiteY75" fmla="*/ 379926 h 542824"/>
              <a:gd name="connsiteX76" fmla="*/ 397935 w 542725"/>
              <a:gd name="connsiteY76" fmla="*/ 416123 h 542824"/>
              <a:gd name="connsiteX77" fmla="*/ 379842 w 542725"/>
              <a:gd name="connsiteY77" fmla="*/ 416123 h 542824"/>
              <a:gd name="connsiteX78" fmla="*/ 162214 w 542725"/>
              <a:gd name="connsiteY78" fmla="*/ 379883 h 542824"/>
              <a:gd name="connsiteX79" fmla="*/ 162767 w 542725"/>
              <a:gd name="connsiteY79" fmla="*/ 379883 h 542824"/>
              <a:gd name="connsiteX80" fmla="*/ 162767 w 542725"/>
              <a:gd name="connsiteY80" fmla="*/ 398027 h 542824"/>
              <a:gd name="connsiteX81" fmla="*/ 162214 w 542725"/>
              <a:gd name="connsiteY81" fmla="*/ 398027 h 542824"/>
              <a:gd name="connsiteX82" fmla="*/ 162214 w 542725"/>
              <a:gd name="connsiteY82" fmla="*/ 343738 h 542824"/>
              <a:gd name="connsiteX83" fmla="*/ 162767 w 542725"/>
              <a:gd name="connsiteY83" fmla="*/ 343738 h 542824"/>
              <a:gd name="connsiteX84" fmla="*/ 162767 w 542725"/>
              <a:gd name="connsiteY84" fmla="*/ 361834 h 542824"/>
              <a:gd name="connsiteX85" fmla="*/ 162214 w 542725"/>
              <a:gd name="connsiteY85" fmla="*/ 361834 h 542824"/>
              <a:gd name="connsiteX86" fmla="*/ 126580 w 542725"/>
              <a:gd name="connsiteY86" fmla="*/ 343729 h 542824"/>
              <a:gd name="connsiteX87" fmla="*/ 126580 w 542725"/>
              <a:gd name="connsiteY87" fmla="*/ 379926 h 542824"/>
              <a:gd name="connsiteX88" fmla="*/ 144674 w 542725"/>
              <a:gd name="connsiteY88" fmla="*/ 379926 h 542824"/>
              <a:gd name="connsiteX89" fmla="*/ 144674 w 542725"/>
              <a:gd name="connsiteY89" fmla="*/ 343729 h 542824"/>
              <a:gd name="connsiteX90" fmla="*/ 90489 w 542725"/>
              <a:gd name="connsiteY90" fmla="*/ 343729 h 542824"/>
              <a:gd name="connsiteX91" fmla="*/ 90489 w 542725"/>
              <a:gd name="connsiteY91" fmla="*/ 379926 h 542824"/>
              <a:gd name="connsiteX92" fmla="*/ 108582 w 542725"/>
              <a:gd name="connsiteY92" fmla="*/ 379926 h 542824"/>
              <a:gd name="connsiteX93" fmla="*/ 108582 w 542725"/>
              <a:gd name="connsiteY93" fmla="*/ 343729 h 542824"/>
              <a:gd name="connsiteX94" fmla="*/ 54302 w 542725"/>
              <a:gd name="connsiteY94" fmla="*/ 343729 h 542824"/>
              <a:gd name="connsiteX95" fmla="*/ 54302 w 542725"/>
              <a:gd name="connsiteY95" fmla="*/ 379926 h 542824"/>
              <a:gd name="connsiteX96" fmla="*/ 72348 w 542725"/>
              <a:gd name="connsiteY96" fmla="*/ 379926 h 542824"/>
              <a:gd name="connsiteX97" fmla="*/ 72395 w 542725"/>
              <a:gd name="connsiteY97" fmla="*/ 343729 h 542824"/>
              <a:gd name="connsiteX98" fmla="*/ 434122 w 542725"/>
              <a:gd name="connsiteY98" fmla="*/ 325678 h 542824"/>
              <a:gd name="connsiteX99" fmla="*/ 452216 w 542725"/>
              <a:gd name="connsiteY99" fmla="*/ 325678 h 542824"/>
              <a:gd name="connsiteX100" fmla="*/ 452216 w 542725"/>
              <a:gd name="connsiteY100" fmla="*/ 361875 h 542824"/>
              <a:gd name="connsiteX101" fmla="*/ 434122 w 542725"/>
              <a:gd name="connsiteY101" fmla="*/ 361875 h 542824"/>
              <a:gd name="connsiteX102" fmla="*/ 397935 w 542725"/>
              <a:gd name="connsiteY102" fmla="*/ 325678 h 542824"/>
              <a:gd name="connsiteX103" fmla="*/ 416029 w 542725"/>
              <a:gd name="connsiteY103" fmla="*/ 325678 h 542824"/>
              <a:gd name="connsiteX104" fmla="*/ 416029 w 542725"/>
              <a:gd name="connsiteY104" fmla="*/ 361875 h 542824"/>
              <a:gd name="connsiteX105" fmla="*/ 397935 w 542725"/>
              <a:gd name="connsiteY105" fmla="*/ 361875 h 542824"/>
              <a:gd name="connsiteX106" fmla="*/ 361748 w 542725"/>
              <a:gd name="connsiteY106" fmla="*/ 325678 h 542824"/>
              <a:gd name="connsiteX107" fmla="*/ 379842 w 542725"/>
              <a:gd name="connsiteY107" fmla="*/ 325678 h 542824"/>
              <a:gd name="connsiteX108" fmla="*/ 379842 w 542725"/>
              <a:gd name="connsiteY108" fmla="*/ 361875 h 542824"/>
              <a:gd name="connsiteX109" fmla="*/ 361748 w 542725"/>
              <a:gd name="connsiteY109" fmla="*/ 361875 h 542824"/>
              <a:gd name="connsiteX110" fmla="*/ 162214 w 542725"/>
              <a:gd name="connsiteY110" fmla="*/ 307545 h 542824"/>
              <a:gd name="connsiteX111" fmla="*/ 162767 w 542725"/>
              <a:gd name="connsiteY111" fmla="*/ 307545 h 542824"/>
              <a:gd name="connsiteX112" fmla="*/ 162767 w 542725"/>
              <a:gd name="connsiteY112" fmla="*/ 325641 h 542824"/>
              <a:gd name="connsiteX113" fmla="*/ 162214 w 542725"/>
              <a:gd name="connsiteY113" fmla="*/ 325641 h 542824"/>
              <a:gd name="connsiteX114" fmla="*/ 126580 w 542725"/>
              <a:gd name="connsiteY114" fmla="*/ 289481 h 542824"/>
              <a:gd name="connsiteX115" fmla="*/ 126580 w 542725"/>
              <a:gd name="connsiteY115" fmla="*/ 325678 h 542824"/>
              <a:gd name="connsiteX116" fmla="*/ 144674 w 542725"/>
              <a:gd name="connsiteY116" fmla="*/ 325678 h 542824"/>
              <a:gd name="connsiteX117" fmla="*/ 144674 w 542725"/>
              <a:gd name="connsiteY117" fmla="*/ 289481 h 542824"/>
              <a:gd name="connsiteX118" fmla="*/ 90489 w 542725"/>
              <a:gd name="connsiteY118" fmla="*/ 289481 h 542824"/>
              <a:gd name="connsiteX119" fmla="*/ 90489 w 542725"/>
              <a:gd name="connsiteY119" fmla="*/ 325678 h 542824"/>
              <a:gd name="connsiteX120" fmla="*/ 108582 w 542725"/>
              <a:gd name="connsiteY120" fmla="*/ 325678 h 542824"/>
              <a:gd name="connsiteX121" fmla="*/ 108582 w 542725"/>
              <a:gd name="connsiteY121" fmla="*/ 289481 h 542824"/>
              <a:gd name="connsiteX122" fmla="*/ 54302 w 542725"/>
              <a:gd name="connsiteY122" fmla="*/ 289481 h 542824"/>
              <a:gd name="connsiteX123" fmla="*/ 54302 w 542725"/>
              <a:gd name="connsiteY123" fmla="*/ 325678 h 542824"/>
              <a:gd name="connsiteX124" fmla="*/ 72348 w 542725"/>
              <a:gd name="connsiteY124" fmla="*/ 325678 h 542824"/>
              <a:gd name="connsiteX125" fmla="*/ 72395 w 542725"/>
              <a:gd name="connsiteY125" fmla="*/ 289481 h 542824"/>
              <a:gd name="connsiteX126" fmla="*/ 452216 w 542725"/>
              <a:gd name="connsiteY126" fmla="*/ 271383 h 542824"/>
              <a:gd name="connsiteX127" fmla="*/ 470309 w 542725"/>
              <a:gd name="connsiteY127" fmla="*/ 271383 h 542824"/>
              <a:gd name="connsiteX128" fmla="*/ 470309 w 542725"/>
              <a:gd name="connsiteY128" fmla="*/ 307580 h 542824"/>
              <a:gd name="connsiteX129" fmla="*/ 452216 w 542725"/>
              <a:gd name="connsiteY129" fmla="*/ 307580 h 542824"/>
              <a:gd name="connsiteX130" fmla="*/ 416029 w 542725"/>
              <a:gd name="connsiteY130" fmla="*/ 271383 h 542824"/>
              <a:gd name="connsiteX131" fmla="*/ 434122 w 542725"/>
              <a:gd name="connsiteY131" fmla="*/ 271383 h 542824"/>
              <a:gd name="connsiteX132" fmla="*/ 434122 w 542725"/>
              <a:gd name="connsiteY132" fmla="*/ 307580 h 542824"/>
              <a:gd name="connsiteX133" fmla="*/ 416029 w 542725"/>
              <a:gd name="connsiteY133" fmla="*/ 307580 h 542824"/>
              <a:gd name="connsiteX134" fmla="*/ 379842 w 542725"/>
              <a:gd name="connsiteY134" fmla="*/ 271383 h 542824"/>
              <a:gd name="connsiteX135" fmla="*/ 397935 w 542725"/>
              <a:gd name="connsiteY135" fmla="*/ 271383 h 542824"/>
              <a:gd name="connsiteX136" fmla="*/ 397935 w 542725"/>
              <a:gd name="connsiteY136" fmla="*/ 307580 h 542824"/>
              <a:gd name="connsiteX137" fmla="*/ 379842 w 542725"/>
              <a:gd name="connsiteY137" fmla="*/ 307580 h 542824"/>
              <a:gd name="connsiteX138" fmla="*/ 162214 w 542725"/>
              <a:gd name="connsiteY138" fmla="*/ 271352 h 542824"/>
              <a:gd name="connsiteX139" fmla="*/ 162767 w 542725"/>
              <a:gd name="connsiteY139" fmla="*/ 271352 h 542824"/>
              <a:gd name="connsiteX140" fmla="*/ 162767 w 542725"/>
              <a:gd name="connsiteY140" fmla="*/ 289448 h 542824"/>
              <a:gd name="connsiteX141" fmla="*/ 162214 w 542725"/>
              <a:gd name="connsiteY141" fmla="*/ 289448 h 542824"/>
              <a:gd name="connsiteX142" fmla="*/ 343717 w 542725"/>
              <a:gd name="connsiteY142" fmla="*/ 253301 h 542824"/>
              <a:gd name="connsiteX143" fmla="*/ 343729 w 542725"/>
              <a:gd name="connsiteY143" fmla="*/ 253301 h 542824"/>
              <a:gd name="connsiteX144" fmla="*/ 343729 w 542725"/>
              <a:gd name="connsiteY144" fmla="*/ 488462 h 542824"/>
              <a:gd name="connsiteX145" fmla="*/ 488428 w 542725"/>
              <a:gd name="connsiteY145" fmla="*/ 488462 h 542824"/>
              <a:gd name="connsiteX146" fmla="*/ 488428 w 542725"/>
              <a:gd name="connsiteY146" fmla="*/ 488519 h 542824"/>
              <a:gd name="connsiteX147" fmla="*/ 343717 w 542725"/>
              <a:gd name="connsiteY147" fmla="*/ 488519 h 542824"/>
              <a:gd name="connsiteX148" fmla="*/ 343717 w 542725"/>
              <a:gd name="connsiteY148" fmla="*/ 488462 h 542824"/>
              <a:gd name="connsiteX149" fmla="*/ 343729 w 542725"/>
              <a:gd name="connsiteY149" fmla="*/ 235204 h 542824"/>
              <a:gd name="connsiteX150" fmla="*/ 506517 w 542725"/>
              <a:gd name="connsiteY150" fmla="*/ 235204 h 542824"/>
              <a:gd name="connsiteX151" fmla="*/ 506517 w 542725"/>
              <a:gd name="connsiteY151" fmla="*/ 488462 h 542824"/>
              <a:gd name="connsiteX152" fmla="*/ 488428 w 542725"/>
              <a:gd name="connsiteY152" fmla="*/ 488462 h 542824"/>
              <a:gd name="connsiteX153" fmla="*/ 488428 w 542725"/>
              <a:gd name="connsiteY153" fmla="*/ 253301 h 542824"/>
              <a:gd name="connsiteX154" fmla="*/ 343729 w 542725"/>
              <a:gd name="connsiteY154" fmla="*/ 253301 h 542824"/>
              <a:gd name="connsiteX155" fmla="*/ 126580 w 542725"/>
              <a:gd name="connsiteY155" fmla="*/ 235186 h 542824"/>
              <a:gd name="connsiteX156" fmla="*/ 126580 w 542725"/>
              <a:gd name="connsiteY156" fmla="*/ 271383 h 542824"/>
              <a:gd name="connsiteX157" fmla="*/ 144674 w 542725"/>
              <a:gd name="connsiteY157" fmla="*/ 271383 h 542824"/>
              <a:gd name="connsiteX158" fmla="*/ 144674 w 542725"/>
              <a:gd name="connsiteY158" fmla="*/ 235186 h 542824"/>
              <a:gd name="connsiteX159" fmla="*/ 90489 w 542725"/>
              <a:gd name="connsiteY159" fmla="*/ 235186 h 542824"/>
              <a:gd name="connsiteX160" fmla="*/ 90489 w 542725"/>
              <a:gd name="connsiteY160" fmla="*/ 271383 h 542824"/>
              <a:gd name="connsiteX161" fmla="*/ 108582 w 542725"/>
              <a:gd name="connsiteY161" fmla="*/ 271383 h 542824"/>
              <a:gd name="connsiteX162" fmla="*/ 108582 w 542725"/>
              <a:gd name="connsiteY162" fmla="*/ 235186 h 542824"/>
              <a:gd name="connsiteX163" fmla="*/ 54302 w 542725"/>
              <a:gd name="connsiteY163" fmla="*/ 235186 h 542824"/>
              <a:gd name="connsiteX164" fmla="*/ 54302 w 542725"/>
              <a:gd name="connsiteY164" fmla="*/ 271383 h 542824"/>
              <a:gd name="connsiteX165" fmla="*/ 72348 w 542725"/>
              <a:gd name="connsiteY165" fmla="*/ 271383 h 542824"/>
              <a:gd name="connsiteX166" fmla="*/ 72395 w 542725"/>
              <a:gd name="connsiteY166" fmla="*/ 235186 h 542824"/>
              <a:gd name="connsiteX167" fmla="*/ 162214 w 542725"/>
              <a:gd name="connsiteY167" fmla="*/ 235159 h 542824"/>
              <a:gd name="connsiteX168" fmla="*/ 162767 w 542725"/>
              <a:gd name="connsiteY168" fmla="*/ 235159 h 542824"/>
              <a:gd name="connsiteX169" fmla="*/ 162767 w 542725"/>
              <a:gd name="connsiteY169" fmla="*/ 253255 h 542824"/>
              <a:gd name="connsiteX170" fmla="*/ 162214 w 542725"/>
              <a:gd name="connsiteY170" fmla="*/ 253255 h 542824"/>
              <a:gd name="connsiteX171" fmla="*/ 162214 w 542725"/>
              <a:gd name="connsiteY171" fmla="*/ 198966 h 542824"/>
              <a:gd name="connsiteX172" fmla="*/ 162767 w 542725"/>
              <a:gd name="connsiteY172" fmla="*/ 198966 h 542824"/>
              <a:gd name="connsiteX173" fmla="*/ 162767 w 542725"/>
              <a:gd name="connsiteY173" fmla="*/ 217062 h 542824"/>
              <a:gd name="connsiteX174" fmla="*/ 162214 w 542725"/>
              <a:gd name="connsiteY174" fmla="*/ 217062 h 542824"/>
              <a:gd name="connsiteX175" fmla="*/ 126580 w 542725"/>
              <a:gd name="connsiteY175" fmla="*/ 180985 h 542824"/>
              <a:gd name="connsiteX176" fmla="*/ 126580 w 542725"/>
              <a:gd name="connsiteY176" fmla="*/ 217087 h 542824"/>
              <a:gd name="connsiteX177" fmla="*/ 144674 w 542725"/>
              <a:gd name="connsiteY177" fmla="*/ 217087 h 542824"/>
              <a:gd name="connsiteX178" fmla="*/ 144674 w 542725"/>
              <a:gd name="connsiteY178" fmla="*/ 180985 h 542824"/>
              <a:gd name="connsiteX179" fmla="*/ 90489 w 542725"/>
              <a:gd name="connsiteY179" fmla="*/ 180985 h 542824"/>
              <a:gd name="connsiteX180" fmla="*/ 90489 w 542725"/>
              <a:gd name="connsiteY180" fmla="*/ 217087 h 542824"/>
              <a:gd name="connsiteX181" fmla="*/ 108582 w 542725"/>
              <a:gd name="connsiteY181" fmla="*/ 217087 h 542824"/>
              <a:gd name="connsiteX182" fmla="*/ 108582 w 542725"/>
              <a:gd name="connsiteY182" fmla="*/ 180985 h 542824"/>
              <a:gd name="connsiteX183" fmla="*/ 54302 w 542725"/>
              <a:gd name="connsiteY183" fmla="*/ 180985 h 542824"/>
              <a:gd name="connsiteX184" fmla="*/ 54302 w 542725"/>
              <a:gd name="connsiteY184" fmla="*/ 217087 h 542824"/>
              <a:gd name="connsiteX185" fmla="*/ 72348 w 542725"/>
              <a:gd name="connsiteY185" fmla="*/ 217087 h 542824"/>
              <a:gd name="connsiteX186" fmla="*/ 72395 w 542725"/>
              <a:gd name="connsiteY186" fmla="*/ 180985 h 542824"/>
              <a:gd name="connsiteX187" fmla="*/ 162214 w 542725"/>
              <a:gd name="connsiteY187" fmla="*/ 162887 h 542824"/>
              <a:gd name="connsiteX188" fmla="*/ 162767 w 542725"/>
              <a:gd name="connsiteY188" fmla="*/ 162887 h 542824"/>
              <a:gd name="connsiteX189" fmla="*/ 162767 w 542725"/>
              <a:gd name="connsiteY189" fmla="*/ 180965 h 542824"/>
              <a:gd name="connsiteX190" fmla="*/ 162214 w 542725"/>
              <a:gd name="connsiteY190" fmla="*/ 180965 h 542824"/>
              <a:gd name="connsiteX191" fmla="*/ 36208 w 542725"/>
              <a:gd name="connsiteY191" fmla="*/ 162887 h 542824"/>
              <a:gd name="connsiteX192" fmla="*/ 144809 w 542725"/>
              <a:gd name="connsiteY192" fmla="*/ 162887 h 542824"/>
              <a:gd name="connsiteX193" fmla="*/ 145158 w 542725"/>
              <a:gd name="connsiteY193" fmla="*/ 488462 h 542824"/>
              <a:gd name="connsiteX194" fmla="*/ 144674 w 542725"/>
              <a:gd name="connsiteY194" fmla="*/ 488462 h 542824"/>
              <a:gd name="connsiteX195" fmla="*/ 144674 w 542725"/>
              <a:gd name="connsiteY195" fmla="*/ 452320 h 542824"/>
              <a:gd name="connsiteX196" fmla="*/ 126580 w 542725"/>
              <a:gd name="connsiteY196" fmla="*/ 452320 h 542824"/>
              <a:gd name="connsiteX197" fmla="*/ 126580 w 542725"/>
              <a:gd name="connsiteY197" fmla="*/ 488462 h 542824"/>
              <a:gd name="connsiteX198" fmla="*/ 108582 w 542725"/>
              <a:gd name="connsiteY198" fmla="*/ 488462 h 542824"/>
              <a:gd name="connsiteX199" fmla="*/ 108582 w 542725"/>
              <a:gd name="connsiteY199" fmla="*/ 452320 h 542824"/>
              <a:gd name="connsiteX200" fmla="*/ 90489 w 542725"/>
              <a:gd name="connsiteY200" fmla="*/ 452320 h 542824"/>
              <a:gd name="connsiteX201" fmla="*/ 90489 w 542725"/>
              <a:gd name="connsiteY201" fmla="*/ 488462 h 542824"/>
              <a:gd name="connsiteX202" fmla="*/ 72348 w 542725"/>
              <a:gd name="connsiteY202" fmla="*/ 488462 h 542824"/>
              <a:gd name="connsiteX203" fmla="*/ 72395 w 542725"/>
              <a:gd name="connsiteY203" fmla="*/ 452320 h 542824"/>
              <a:gd name="connsiteX204" fmla="*/ 54302 w 542725"/>
              <a:gd name="connsiteY204" fmla="*/ 452320 h 542824"/>
              <a:gd name="connsiteX205" fmla="*/ 54302 w 542725"/>
              <a:gd name="connsiteY205" fmla="*/ 488462 h 542824"/>
              <a:gd name="connsiteX206" fmla="*/ 36208 w 542725"/>
              <a:gd name="connsiteY206" fmla="*/ 488462 h 542824"/>
              <a:gd name="connsiteX207" fmla="*/ 162214 w 542725"/>
              <a:gd name="connsiteY207" fmla="*/ 126580 h 542824"/>
              <a:gd name="connsiteX208" fmla="*/ 162214 w 542725"/>
              <a:gd name="connsiteY208" fmla="*/ 144676 h 542824"/>
              <a:gd name="connsiteX209" fmla="*/ 325673 w 542725"/>
              <a:gd name="connsiteY209" fmla="*/ 144676 h 542824"/>
              <a:gd name="connsiteX210" fmla="*/ 325673 w 542725"/>
              <a:gd name="connsiteY210" fmla="*/ 126580 h 542824"/>
              <a:gd name="connsiteX211" fmla="*/ 162214 w 542725"/>
              <a:gd name="connsiteY211" fmla="*/ 90482 h 542824"/>
              <a:gd name="connsiteX212" fmla="*/ 162214 w 542725"/>
              <a:gd name="connsiteY212" fmla="*/ 108579 h 542824"/>
              <a:gd name="connsiteX213" fmla="*/ 325673 w 542725"/>
              <a:gd name="connsiteY213" fmla="*/ 108579 h 542824"/>
              <a:gd name="connsiteX214" fmla="*/ 325673 w 542725"/>
              <a:gd name="connsiteY214" fmla="*/ 90482 h 542824"/>
              <a:gd name="connsiteX215" fmla="*/ 162214 w 542725"/>
              <a:gd name="connsiteY215" fmla="*/ 54289 h 542824"/>
              <a:gd name="connsiteX216" fmla="*/ 162214 w 542725"/>
              <a:gd name="connsiteY216" fmla="*/ 72386 h 542824"/>
              <a:gd name="connsiteX217" fmla="*/ 325673 w 542725"/>
              <a:gd name="connsiteY217" fmla="*/ 72386 h 542824"/>
              <a:gd name="connsiteX218" fmla="*/ 325673 w 542725"/>
              <a:gd name="connsiteY218" fmla="*/ 54289 h 542824"/>
              <a:gd name="connsiteX219" fmla="*/ 162214 w 542725"/>
              <a:gd name="connsiteY219" fmla="*/ 18096 h 542824"/>
              <a:gd name="connsiteX220" fmla="*/ 162214 w 542725"/>
              <a:gd name="connsiteY220" fmla="*/ 36193 h 542824"/>
              <a:gd name="connsiteX221" fmla="*/ 325673 w 542725"/>
              <a:gd name="connsiteY221" fmla="*/ 36193 h 542824"/>
              <a:gd name="connsiteX222" fmla="*/ 325673 w 542725"/>
              <a:gd name="connsiteY222" fmla="*/ 18096 h 542824"/>
              <a:gd name="connsiteX223" fmla="*/ 144634 w 542725"/>
              <a:gd name="connsiteY223" fmla="*/ 0 h 542824"/>
              <a:gd name="connsiteX224" fmla="*/ 343729 w 542725"/>
              <a:gd name="connsiteY224" fmla="*/ 0 h 542824"/>
              <a:gd name="connsiteX225" fmla="*/ 343729 w 542725"/>
              <a:gd name="connsiteY225" fmla="*/ 235204 h 542824"/>
              <a:gd name="connsiteX226" fmla="*/ 325675 w 542725"/>
              <a:gd name="connsiteY226" fmla="*/ 235204 h 542824"/>
              <a:gd name="connsiteX227" fmla="*/ 325675 w 542725"/>
              <a:gd name="connsiteY227" fmla="*/ 488462 h 542824"/>
              <a:gd name="connsiteX228" fmla="*/ 325675 w 542725"/>
              <a:gd name="connsiteY228" fmla="*/ 506583 h 542824"/>
              <a:gd name="connsiteX229" fmla="*/ 325626 w 542725"/>
              <a:gd name="connsiteY229" fmla="*/ 506583 h 542824"/>
              <a:gd name="connsiteX230" fmla="*/ 325626 w 542725"/>
              <a:gd name="connsiteY230" fmla="*/ 488462 h 542824"/>
              <a:gd name="connsiteX231" fmla="*/ 162767 w 542725"/>
              <a:gd name="connsiteY231" fmla="*/ 488462 h 542824"/>
              <a:gd name="connsiteX232" fmla="*/ 162767 w 542725"/>
              <a:gd name="connsiteY232" fmla="*/ 470365 h 542824"/>
              <a:gd name="connsiteX233" fmla="*/ 325673 w 542725"/>
              <a:gd name="connsiteY233" fmla="*/ 470365 h 542824"/>
              <a:gd name="connsiteX234" fmla="*/ 325673 w 542725"/>
              <a:gd name="connsiteY234" fmla="*/ 452269 h 542824"/>
              <a:gd name="connsiteX235" fmla="*/ 162767 w 542725"/>
              <a:gd name="connsiteY235" fmla="*/ 452269 h 542824"/>
              <a:gd name="connsiteX236" fmla="*/ 162767 w 542725"/>
              <a:gd name="connsiteY236" fmla="*/ 434220 h 542824"/>
              <a:gd name="connsiteX237" fmla="*/ 325673 w 542725"/>
              <a:gd name="connsiteY237" fmla="*/ 434220 h 542824"/>
              <a:gd name="connsiteX238" fmla="*/ 325673 w 542725"/>
              <a:gd name="connsiteY238" fmla="*/ 416123 h 542824"/>
              <a:gd name="connsiteX239" fmla="*/ 162767 w 542725"/>
              <a:gd name="connsiteY239" fmla="*/ 416123 h 542824"/>
              <a:gd name="connsiteX240" fmla="*/ 162767 w 542725"/>
              <a:gd name="connsiteY240" fmla="*/ 398027 h 542824"/>
              <a:gd name="connsiteX241" fmla="*/ 325673 w 542725"/>
              <a:gd name="connsiteY241" fmla="*/ 398027 h 542824"/>
              <a:gd name="connsiteX242" fmla="*/ 325673 w 542725"/>
              <a:gd name="connsiteY242" fmla="*/ 379883 h 542824"/>
              <a:gd name="connsiteX243" fmla="*/ 162767 w 542725"/>
              <a:gd name="connsiteY243" fmla="*/ 379883 h 542824"/>
              <a:gd name="connsiteX244" fmla="*/ 162767 w 542725"/>
              <a:gd name="connsiteY244" fmla="*/ 361834 h 542824"/>
              <a:gd name="connsiteX245" fmla="*/ 325673 w 542725"/>
              <a:gd name="connsiteY245" fmla="*/ 361834 h 542824"/>
              <a:gd name="connsiteX246" fmla="*/ 325673 w 542725"/>
              <a:gd name="connsiteY246" fmla="*/ 343738 h 542824"/>
              <a:gd name="connsiteX247" fmla="*/ 162767 w 542725"/>
              <a:gd name="connsiteY247" fmla="*/ 343738 h 542824"/>
              <a:gd name="connsiteX248" fmla="*/ 162767 w 542725"/>
              <a:gd name="connsiteY248" fmla="*/ 325641 h 542824"/>
              <a:gd name="connsiteX249" fmla="*/ 325673 w 542725"/>
              <a:gd name="connsiteY249" fmla="*/ 325641 h 542824"/>
              <a:gd name="connsiteX250" fmla="*/ 325673 w 542725"/>
              <a:gd name="connsiteY250" fmla="*/ 307545 h 542824"/>
              <a:gd name="connsiteX251" fmla="*/ 162767 w 542725"/>
              <a:gd name="connsiteY251" fmla="*/ 307545 h 542824"/>
              <a:gd name="connsiteX252" fmla="*/ 162767 w 542725"/>
              <a:gd name="connsiteY252" fmla="*/ 289448 h 542824"/>
              <a:gd name="connsiteX253" fmla="*/ 325673 w 542725"/>
              <a:gd name="connsiteY253" fmla="*/ 289448 h 542824"/>
              <a:gd name="connsiteX254" fmla="*/ 325673 w 542725"/>
              <a:gd name="connsiteY254" fmla="*/ 271352 h 542824"/>
              <a:gd name="connsiteX255" fmla="*/ 162767 w 542725"/>
              <a:gd name="connsiteY255" fmla="*/ 271352 h 542824"/>
              <a:gd name="connsiteX256" fmla="*/ 162767 w 542725"/>
              <a:gd name="connsiteY256" fmla="*/ 253255 h 542824"/>
              <a:gd name="connsiteX257" fmla="*/ 325673 w 542725"/>
              <a:gd name="connsiteY257" fmla="*/ 253255 h 542824"/>
              <a:gd name="connsiteX258" fmla="*/ 325673 w 542725"/>
              <a:gd name="connsiteY258" fmla="*/ 235159 h 542824"/>
              <a:gd name="connsiteX259" fmla="*/ 162767 w 542725"/>
              <a:gd name="connsiteY259" fmla="*/ 235159 h 542824"/>
              <a:gd name="connsiteX260" fmla="*/ 162767 w 542725"/>
              <a:gd name="connsiteY260" fmla="*/ 217062 h 542824"/>
              <a:gd name="connsiteX261" fmla="*/ 325673 w 542725"/>
              <a:gd name="connsiteY261" fmla="*/ 217062 h 542824"/>
              <a:gd name="connsiteX262" fmla="*/ 325673 w 542725"/>
              <a:gd name="connsiteY262" fmla="*/ 198966 h 542824"/>
              <a:gd name="connsiteX263" fmla="*/ 162767 w 542725"/>
              <a:gd name="connsiteY263" fmla="*/ 198966 h 542824"/>
              <a:gd name="connsiteX264" fmla="*/ 162767 w 542725"/>
              <a:gd name="connsiteY264" fmla="*/ 180965 h 542824"/>
              <a:gd name="connsiteX265" fmla="*/ 325673 w 542725"/>
              <a:gd name="connsiteY265" fmla="*/ 180965 h 542824"/>
              <a:gd name="connsiteX266" fmla="*/ 325673 w 542725"/>
              <a:gd name="connsiteY266" fmla="*/ 162868 h 542824"/>
              <a:gd name="connsiteX267" fmla="*/ 162214 w 542725"/>
              <a:gd name="connsiteY267" fmla="*/ 162868 h 542824"/>
              <a:gd name="connsiteX268" fmla="*/ 162214 w 542725"/>
              <a:gd name="connsiteY268" fmla="*/ 162887 h 542824"/>
              <a:gd name="connsiteX269" fmla="*/ 144809 w 542725"/>
              <a:gd name="connsiteY269" fmla="*/ 162887 h 54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542725" h="542824">
                <a:moveTo>
                  <a:pt x="325675" y="506583"/>
                </a:moveTo>
                <a:lnTo>
                  <a:pt x="506517" y="506583"/>
                </a:lnTo>
                <a:lnTo>
                  <a:pt x="506517" y="506616"/>
                </a:lnTo>
                <a:lnTo>
                  <a:pt x="325675" y="506616"/>
                </a:lnTo>
                <a:close/>
                <a:moveTo>
                  <a:pt x="162765" y="488462"/>
                </a:moveTo>
                <a:lnTo>
                  <a:pt x="162767" y="488462"/>
                </a:lnTo>
                <a:lnTo>
                  <a:pt x="162767" y="506616"/>
                </a:lnTo>
                <a:lnTo>
                  <a:pt x="36208" y="506616"/>
                </a:lnTo>
                <a:lnTo>
                  <a:pt x="36208" y="506583"/>
                </a:lnTo>
                <a:lnTo>
                  <a:pt x="162765" y="506583"/>
                </a:lnTo>
                <a:close/>
                <a:moveTo>
                  <a:pt x="126580" y="488462"/>
                </a:moveTo>
                <a:lnTo>
                  <a:pt x="144674" y="488462"/>
                </a:lnTo>
                <a:lnTo>
                  <a:pt x="144674" y="488518"/>
                </a:lnTo>
                <a:lnTo>
                  <a:pt x="126580" y="488518"/>
                </a:lnTo>
                <a:close/>
                <a:moveTo>
                  <a:pt x="90489" y="488462"/>
                </a:moveTo>
                <a:lnTo>
                  <a:pt x="108582" y="488462"/>
                </a:lnTo>
                <a:lnTo>
                  <a:pt x="108582" y="488518"/>
                </a:lnTo>
                <a:lnTo>
                  <a:pt x="90489" y="488518"/>
                </a:lnTo>
                <a:close/>
                <a:moveTo>
                  <a:pt x="54302" y="488462"/>
                </a:moveTo>
                <a:lnTo>
                  <a:pt x="72348" y="488462"/>
                </a:lnTo>
                <a:lnTo>
                  <a:pt x="72348" y="488518"/>
                </a:lnTo>
                <a:lnTo>
                  <a:pt x="54302" y="488518"/>
                </a:lnTo>
                <a:close/>
                <a:moveTo>
                  <a:pt x="0" y="488462"/>
                </a:moveTo>
                <a:lnTo>
                  <a:pt x="36208" y="488462"/>
                </a:lnTo>
                <a:lnTo>
                  <a:pt x="36208" y="506583"/>
                </a:lnTo>
                <a:lnTo>
                  <a:pt x="18096" y="506583"/>
                </a:lnTo>
                <a:lnTo>
                  <a:pt x="18096" y="524704"/>
                </a:lnTo>
                <a:lnTo>
                  <a:pt x="524630" y="524704"/>
                </a:lnTo>
                <a:lnTo>
                  <a:pt x="524630" y="506583"/>
                </a:lnTo>
                <a:lnTo>
                  <a:pt x="506517" y="506583"/>
                </a:lnTo>
                <a:lnTo>
                  <a:pt x="506517" y="488462"/>
                </a:lnTo>
                <a:lnTo>
                  <a:pt x="542725" y="488462"/>
                </a:lnTo>
                <a:lnTo>
                  <a:pt x="542725" y="542824"/>
                </a:lnTo>
                <a:lnTo>
                  <a:pt x="0" y="542824"/>
                </a:lnTo>
                <a:close/>
                <a:moveTo>
                  <a:pt x="162214" y="452269"/>
                </a:moveTo>
                <a:lnTo>
                  <a:pt x="162767" y="452269"/>
                </a:lnTo>
                <a:lnTo>
                  <a:pt x="162767" y="470365"/>
                </a:lnTo>
                <a:lnTo>
                  <a:pt x="162214" y="470365"/>
                </a:lnTo>
                <a:close/>
                <a:moveTo>
                  <a:pt x="434122" y="434269"/>
                </a:moveTo>
                <a:lnTo>
                  <a:pt x="452216" y="434269"/>
                </a:lnTo>
                <a:lnTo>
                  <a:pt x="452216" y="470466"/>
                </a:lnTo>
                <a:lnTo>
                  <a:pt x="434122" y="470466"/>
                </a:lnTo>
                <a:close/>
                <a:moveTo>
                  <a:pt x="397935" y="434269"/>
                </a:moveTo>
                <a:lnTo>
                  <a:pt x="416029" y="434269"/>
                </a:lnTo>
                <a:lnTo>
                  <a:pt x="416029" y="470466"/>
                </a:lnTo>
                <a:lnTo>
                  <a:pt x="397935" y="470466"/>
                </a:lnTo>
                <a:close/>
                <a:moveTo>
                  <a:pt x="361748" y="434269"/>
                </a:moveTo>
                <a:lnTo>
                  <a:pt x="379842" y="434269"/>
                </a:lnTo>
                <a:lnTo>
                  <a:pt x="379842" y="470466"/>
                </a:lnTo>
                <a:lnTo>
                  <a:pt x="361748" y="470466"/>
                </a:lnTo>
                <a:close/>
                <a:moveTo>
                  <a:pt x="162214" y="416123"/>
                </a:moveTo>
                <a:lnTo>
                  <a:pt x="162767" y="416123"/>
                </a:lnTo>
                <a:lnTo>
                  <a:pt x="162767" y="434220"/>
                </a:lnTo>
                <a:lnTo>
                  <a:pt x="162214" y="434220"/>
                </a:lnTo>
                <a:close/>
                <a:moveTo>
                  <a:pt x="126580" y="398072"/>
                </a:moveTo>
                <a:lnTo>
                  <a:pt x="126580" y="434269"/>
                </a:lnTo>
                <a:lnTo>
                  <a:pt x="144674" y="434269"/>
                </a:lnTo>
                <a:lnTo>
                  <a:pt x="144674" y="398072"/>
                </a:lnTo>
                <a:close/>
                <a:moveTo>
                  <a:pt x="90489" y="398072"/>
                </a:moveTo>
                <a:lnTo>
                  <a:pt x="90489" y="434269"/>
                </a:lnTo>
                <a:lnTo>
                  <a:pt x="108582" y="434269"/>
                </a:lnTo>
                <a:lnTo>
                  <a:pt x="108582" y="398072"/>
                </a:lnTo>
                <a:close/>
                <a:moveTo>
                  <a:pt x="54302" y="398072"/>
                </a:moveTo>
                <a:lnTo>
                  <a:pt x="54302" y="434269"/>
                </a:lnTo>
                <a:lnTo>
                  <a:pt x="72348" y="434269"/>
                </a:lnTo>
                <a:lnTo>
                  <a:pt x="72395" y="398072"/>
                </a:lnTo>
                <a:close/>
                <a:moveTo>
                  <a:pt x="452216" y="379926"/>
                </a:moveTo>
                <a:lnTo>
                  <a:pt x="470309" y="379926"/>
                </a:lnTo>
                <a:lnTo>
                  <a:pt x="470309" y="416123"/>
                </a:lnTo>
                <a:lnTo>
                  <a:pt x="452216" y="416123"/>
                </a:lnTo>
                <a:close/>
                <a:moveTo>
                  <a:pt x="416029" y="379926"/>
                </a:moveTo>
                <a:lnTo>
                  <a:pt x="434122" y="379926"/>
                </a:lnTo>
                <a:lnTo>
                  <a:pt x="434122" y="416123"/>
                </a:lnTo>
                <a:lnTo>
                  <a:pt x="416029" y="416123"/>
                </a:lnTo>
                <a:close/>
                <a:moveTo>
                  <a:pt x="379842" y="379926"/>
                </a:moveTo>
                <a:lnTo>
                  <a:pt x="397935" y="379926"/>
                </a:lnTo>
                <a:lnTo>
                  <a:pt x="397935" y="416123"/>
                </a:lnTo>
                <a:lnTo>
                  <a:pt x="379842" y="416123"/>
                </a:lnTo>
                <a:close/>
                <a:moveTo>
                  <a:pt x="162214" y="379883"/>
                </a:moveTo>
                <a:lnTo>
                  <a:pt x="162767" y="379883"/>
                </a:lnTo>
                <a:lnTo>
                  <a:pt x="162767" y="398027"/>
                </a:lnTo>
                <a:lnTo>
                  <a:pt x="162214" y="398027"/>
                </a:lnTo>
                <a:close/>
                <a:moveTo>
                  <a:pt x="162214" y="343738"/>
                </a:moveTo>
                <a:lnTo>
                  <a:pt x="162767" y="343738"/>
                </a:lnTo>
                <a:lnTo>
                  <a:pt x="162767" y="361834"/>
                </a:lnTo>
                <a:lnTo>
                  <a:pt x="162214" y="361834"/>
                </a:lnTo>
                <a:close/>
                <a:moveTo>
                  <a:pt x="126580" y="343729"/>
                </a:moveTo>
                <a:lnTo>
                  <a:pt x="126580" y="379926"/>
                </a:lnTo>
                <a:lnTo>
                  <a:pt x="144674" y="379926"/>
                </a:lnTo>
                <a:lnTo>
                  <a:pt x="144674" y="343729"/>
                </a:lnTo>
                <a:close/>
                <a:moveTo>
                  <a:pt x="90489" y="343729"/>
                </a:moveTo>
                <a:lnTo>
                  <a:pt x="90489" y="379926"/>
                </a:lnTo>
                <a:lnTo>
                  <a:pt x="108582" y="379926"/>
                </a:lnTo>
                <a:lnTo>
                  <a:pt x="108582" y="343729"/>
                </a:lnTo>
                <a:close/>
                <a:moveTo>
                  <a:pt x="54302" y="343729"/>
                </a:moveTo>
                <a:lnTo>
                  <a:pt x="54302" y="379926"/>
                </a:lnTo>
                <a:lnTo>
                  <a:pt x="72348" y="379926"/>
                </a:lnTo>
                <a:lnTo>
                  <a:pt x="72395" y="343729"/>
                </a:lnTo>
                <a:close/>
                <a:moveTo>
                  <a:pt x="434122" y="325678"/>
                </a:moveTo>
                <a:lnTo>
                  <a:pt x="452216" y="325678"/>
                </a:lnTo>
                <a:lnTo>
                  <a:pt x="452216" y="361875"/>
                </a:lnTo>
                <a:lnTo>
                  <a:pt x="434122" y="361875"/>
                </a:lnTo>
                <a:close/>
                <a:moveTo>
                  <a:pt x="397935" y="325678"/>
                </a:moveTo>
                <a:lnTo>
                  <a:pt x="416029" y="325678"/>
                </a:lnTo>
                <a:lnTo>
                  <a:pt x="416029" y="361875"/>
                </a:lnTo>
                <a:lnTo>
                  <a:pt x="397935" y="361875"/>
                </a:lnTo>
                <a:close/>
                <a:moveTo>
                  <a:pt x="361748" y="325678"/>
                </a:moveTo>
                <a:lnTo>
                  <a:pt x="379842" y="325678"/>
                </a:lnTo>
                <a:lnTo>
                  <a:pt x="379842" y="361875"/>
                </a:lnTo>
                <a:lnTo>
                  <a:pt x="361748" y="361875"/>
                </a:lnTo>
                <a:close/>
                <a:moveTo>
                  <a:pt x="162214" y="307545"/>
                </a:moveTo>
                <a:lnTo>
                  <a:pt x="162767" y="307545"/>
                </a:lnTo>
                <a:lnTo>
                  <a:pt x="162767" y="325641"/>
                </a:lnTo>
                <a:lnTo>
                  <a:pt x="162214" y="325641"/>
                </a:lnTo>
                <a:close/>
                <a:moveTo>
                  <a:pt x="126580" y="289481"/>
                </a:moveTo>
                <a:lnTo>
                  <a:pt x="126580" y="325678"/>
                </a:lnTo>
                <a:lnTo>
                  <a:pt x="144674" y="325678"/>
                </a:lnTo>
                <a:lnTo>
                  <a:pt x="144674" y="289481"/>
                </a:lnTo>
                <a:close/>
                <a:moveTo>
                  <a:pt x="90489" y="289481"/>
                </a:moveTo>
                <a:lnTo>
                  <a:pt x="90489" y="325678"/>
                </a:lnTo>
                <a:lnTo>
                  <a:pt x="108582" y="325678"/>
                </a:lnTo>
                <a:lnTo>
                  <a:pt x="108582" y="289481"/>
                </a:lnTo>
                <a:close/>
                <a:moveTo>
                  <a:pt x="54302" y="289481"/>
                </a:moveTo>
                <a:lnTo>
                  <a:pt x="54302" y="325678"/>
                </a:lnTo>
                <a:lnTo>
                  <a:pt x="72348" y="325678"/>
                </a:lnTo>
                <a:lnTo>
                  <a:pt x="72395" y="289481"/>
                </a:lnTo>
                <a:close/>
                <a:moveTo>
                  <a:pt x="452216" y="271383"/>
                </a:moveTo>
                <a:lnTo>
                  <a:pt x="470309" y="271383"/>
                </a:lnTo>
                <a:lnTo>
                  <a:pt x="470309" y="307580"/>
                </a:lnTo>
                <a:lnTo>
                  <a:pt x="452216" y="307580"/>
                </a:lnTo>
                <a:close/>
                <a:moveTo>
                  <a:pt x="416029" y="271383"/>
                </a:moveTo>
                <a:lnTo>
                  <a:pt x="434122" y="271383"/>
                </a:lnTo>
                <a:lnTo>
                  <a:pt x="434122" y="307580"/>
                </a:lnTo>
                <a:lnTo>
                  <a:pt x="416029" y="307580"/>
                </a:lnTo>
                <a:close/>
                <a:moveTo>
                  <a:pt x="379842" y="271383"/>
                </a:moveTo>
                <a:lnTo>
                  <a:pt x="397935" y="271383"/>
                </a:lnTo>
                <a:lnTo>
                  <a:pt x="397935" y="307580"/>
                </a:lnTo>
                <a:lnTo>
                  <a:pt x="379842" y="307580"/>
                </a:lnTo>
                <a:close/>
                <a:moveTo>
                  <a:pt x="162214" y="271352"/>
                </a:moveTo>
                <a:lnTo>
                  <a:pt x="162767" y="271352"/>
                </a:lnTo>
                <a:lnTo>
                  <a:pt x="162767" y="289448"/>
                </a:lnTo>
                <a:lnTo>
                  <a:pt x="162214" y="289448"/>
                </a:lnTo>
                <a:close/>
                <a:moveTo>
                  <a:pt x="343717" y="253301"/>
                </a:moveTo>
                <a:lnTo>
                  <a:pt x="343729" y="253301"/>
                </a:lnTo>
                <a:lnTo>
                  <a:pt x="343729" y="488462"/>
                </a:lnTo>
                <a:lnTo>
                  <a:pt x="488428" y="488462"/>
                </a:lnTo>
                <a:lnTo>
                  <a:pt x="488428" y="488519"/>
                </a:lnTo>
                <a:lnTo>
                  <a:pt x="343717" y="488519"/>
                </a:lnTo>
                <a:lnTo>
                  <a:pt x="343717" y="488462"/>
                </a:lnTo>
                <a:close/>
                <a:moveTo>
                  <a:pt x="343729" y="235204"/>
                </a:moveTo>
                <a:lnTo>
                  <a:pt x="506517" y="235204"/>
                </a:lnTo>
                <a:lnTo>
                  <a:pt x="506517" y="488462"/>
                </a:lnTo>
                <a:lnTo>
                  <a:pt x="488428" y="488462"/>
                </a:lnTo>
                <a:lnTo>
                  <a:pt x="488428" y="253301"/>
                </a:lnTo>
                <a:lnTo>
                  <a:pt x="343729" y="253301"/>
                </a:lnTo>
                <a:close/>
                <a:moveTo>
                  <a:pt x="126580" y="235186"/>
                </a:moveTo>
                <a:lnTo>
                  <a:pt x="126580" y="271383"/>
                </a:lnTo>
                <a:lnTo>
                  <a:pt x="144674" y="271383"/>
                </a:lnTo>
                <a:lnTo>
                  <a:pt x="144674" y="235186"/>
                </a:lnTo>
                <a:close/>
                <a:moveTo>
                  <a:pt x="90489" y="235186"/>
                </a:moveTo>
                <a:lnTo>
                  <a:pt x="90489" y="271383"/>
                </a:lnTo>
                <a:lnTo>
                  <a:pt x="108582" y="271383"/>
                </a:lnTo>
                <a:lnTo>
                  <a:pt x="108582" y="235186"/>
                </a:lnTo>
                <a:close/>
                <a:moveTo>
                  <a:pt x="54302" y="235186"/>
                </a:moveTo>
                <a:lnTo>
                  <a:pt x="54302" y="271383"/>
                </a:lnTo>
                <a:lnTo>
                  <a:pt x="72348" y="271383"/>
                </a:lnTo>
                <a:lnTo>
                  <a:pt x="72395" y="235186"/>
                </a:lnTo>
                <a:close/>
                <a:moveTo>
                  <a:pt x="162214" y="235159"/>
                </a:moveTo>
                <a:lnTo>
                  <a:pt x="162767" y="235159"/>
                </a:lnTo>
                <a:lnTo>
                  <a:pt x="162767" y="253255"/>
                </a:lnTo>
                <a:lnTo>
                  <a:pt x="162214" y="253255"/>
                </a:lnTo>
                <a:close/>
                <a:moveTo>
                  <a:pt x="162214" y="198966"/>
                </a:moveTo>
                <a:lnTo>
                  <a:pt x="162767" y="198966"/>
                </a:lnTo>
                <a:lnTo>
                  <a:pt x="162767" y="217062"/>
                </a:lnTo>
                <a:lnTo>
                  <a:pt x="162214" y="217062"/>
                </a:lnTo>
                <a:close/>
                <a:moveTo>
                  <a:pt x="126580" y="180985"/>
                </a:moveTo>
                <a:lnTo>
                  <a:pt x="126580" y="217087"/>
                </a:lnTo>
                <a:lnTo>
                  <a:pt x="144674" y="217087"/>
                </a:lnTo>
                <a:lnTo>
                  <a:pt x="144674" y="180985"/>
                </a:lnTo>
                <a:close/>
                <a:moveTo>
                  <a:pt x="90489" y="180985"/>
                </a:moveTo>
                <a:lnTo>
                  <a:pt x="90489" y="217087"/>
                </a:lnTo>
                <a:lnTo>
                  <a:pt x="108582" y="217087"/>
                </a:lnTo>
                <a:lnTo>
                  <a:pt x="108582" y="180985"/>
                </a:lnTo>
                <a:close/>
                <a:moveTo>
                  <a:pt x="54302" y="180985"/>
                </a:moveTo>
                <a:lnTo>
                  <a:pt x="54302" y="217087"/>
                </a:lnTo>
                <a:lnTo>
                  <a:pt x="72348" y="217087"/>
                </a:lnTo>
                <a:lnTo>
                  <a:pt x="72395" y="180985"/>
                </a:lnTo>
                <a:close/>
                <a:moveTo>
                  <a:pt x="162214" y="162887"/>
                </a:moveTo>
                <a:lnTo>
                  <a:pt x="162767" y="162887"/>
                </a:lnTo>
                <a:lnTo>
                  <a:pt x="162767" y="180965"/>
                </a:lnTo>
                <a:lnTo>
                  <a:pt x="162214" y="180965"/>
                </a:lnTo>
                <a:close/>
                <a:moveTo>
                  <a:pt x="36208" y="162887"/>
                </a:moveTo>
                <a:lnTo>
                  <a:pt x="144809" y="162887"/>
                </a:lnTo>
                <a:lnTo>
                  <a:pt x="145158" y="488462"/>
                </a:lnTo>
                <a:lnTo>
                  <a:pt x="144674" y="488462"/>
                </a:lnTo>
                <a:lnTo>
                  <a:pt x="144674" y="452320"/>
                </a:lnTo>
                <a:lnTo>
                  <a:pt x="126580" y="452320"/>
                </a:lnTo>
                <a:lnTo>
                  <a:pt x="126580" y="488462"/>
                </a:lnTo>
                <a:lnTo>
                  <a:pt x="108582" y="488462"/>
                </a:lnTo>
                <a:lnTo>
                  <a:pt x="108582" y="452320"/>
                </a:lnTo>
                <a:lnTo>
                  <a:pt x="90489" y="452320"/>
                </a:lnTo>
                <a:lnTo>
                  <a:pt x="90489" y="488462"/>
                </a:lnTo>
                <a:lnTo>
                  <a:pt x="72348" y="488462"/>
                </a:lnTo>
                <a:lnTo>
                  <a:pt x="72395" y="452320"/>
                </a:lnTo>
                <a:lnTo>
                  <a:pt x="54302" y="452320"/>
                </a:lnTo>
                <a:lnTo>
                  <a:pt x="54302" y="488462"/>
                </a:lnTo>
                <a:lnTo>
                  <a:pt x="36208" y="488462"/>
                </a:lnTo>
                <a:close/>
                <a:moveTo>
                  <a:pt x="162214" y="126580"/>
                </a:moveTo>
                <a:lnTo>
                  <a:pt x="162214" y="144676"/>
                </a:lnTo>
                <a:lnTo>
                  <a:pt x="325673" y="144676"/>
                </a:lnTo>
                <a:lnTo>
                  <a:pt x="325673" y="126580"/>
                </a:lnTo>
                <a:close/>
                <a:moveTo>
                  <a:pt x="162214" y="90482"/>
                </a:moveTo>
                <a:lnTo>
                  <a:pt x="162214" y="108579"/>
                </a:lnTo>
                <a:lnTo>
                  <a:pt x="325673" y="108579"/>
                </a:lnTo>
                <a:lnTo>
                  <a:pt x="325673" y="90482"/>
                </a:lnTo>
                <a:close/>
                <a:moveTo>
                  <a:pt x="162214" y="54289"/>
                </a:moveTo>
                <a:lnTo>
                  <a:pt x="162214" y="72386"/>
                </a:lnTo>
                <a:lnTo>
                  <a:pt x="325673" y="72386"/>
                </a:lnTo>
                <a:lnTo>
                  <a:pt x="325673" y="54289"/>
                </a:lnTo>
                <a:close/>
                <a:moveTo>
                  <a:pt x="162214" y="18096"/>
                </a:moveTo>
                <a:lnTo>
                  <a:pt x="162214" y="36193"/>
                </a:lnTo>
                <a:lnTo>
                  <a:pt x="325673" y="36193"/>
                </a:lnTo>
                <a:lnTo>
                  <a:pt x="325673" y="18096"/>
                </a:lnTo>
                <a:close/>
                <a:moveTo>
                  <a:pt x="144634" y="0"/>
                </a:moveTo>
                <a:lnTo>
                  <a:pt x="343729" y="0"/>
                </a:lnTo>
                <a:lnTo>
                  <a:pt x="343729" y="235204"/>
                </a:lnTo>
                <a:lnTo>
                  <a:pt x="325675" y="235204"/>
                </a:lnTo>
                <a:lnTo>
                  <a:pt x="325675" y="488462"/>
                </a:lnTo>
                <a:lnTo>
                  <a:pt x="325675" y="506583"/>
                </a:lnTo>
                <a:lnTo>
                  <a:pt x="325626" y="506583"/>
                </a:lnTo>
                <a:lnTo>
                  <a:pt x="325626" y="488462"/>
                </a:lnTo>
                <a:lnTo>
                  <a:pt x="162767" y="488462"/>
                </a:lnTo>
                <a:lnTo>
                  <a:pt x="162767" y="470365"/>
                </a:lnTo>
                <a:lnTo>
                  <a:pt x="325673" y="470365"/>
                </a:lnTo>
                <a:lnTo>
                  <a:pt x="325673" y="452269"/>
                </a:lnTo>
                <a:lnTo>
                  <a:pt x="162767" y="452269"/>
                </a:lnTo>
                <a:lnTo>
                  <a:pt x="162767" y="434220"/>
                </a:lnTo>
                <a:lnTo>
                  <a:pt x="325673" y="434220"/>
                </a:lnTo>
                <a:lnTo>
                  <a:pt x="325673" y="416123"/>
                </a:lnTo>
                <a:lnTo>
                  <a:pt x="162767" y="416123"/>
                </a:lnTo>
                <a:lnTo>
                  <a:pt x="162767" y="398027"/>
                </a:lnTo>
                <a:lnTo>
                  <a:pt x="325673" y="398027"/>
                </a:lnTo>
                <a:lnTo>
                  <a:pt x="325673" y="379883"/>
                </a:lnTo>
                <a:lnTo>
                  <a:pt x="162767" y="379883"/>
                </a:lnTo>
                <a:lnTo>
                  <a:pt x="162767" y="361834"/>
                </a:lnTo>
                <a:lnTo>
                  <a:pt x="325673" y="361834"/>
                </a:lnTo>
                <a:lnTo>
                  <a:pt x="325673" y="343738"/>
                </a:lnTo>
                <a:lnTo>
                  <a:pt x="162767" y="343738"/>
                </a:lnTo>
                <a:lnTo>
                  <a:pt x="162767" y="325641"/>
                </a:lnTo>
                <a:lnTo>
                  <a:pt x="325673" y="325641"/>
                </a:lnTo>
                <a:lnTo>
                  <a:pt x="325673" y="307545"/>
                </a:lnTo>
                <a:lnTo>
                  <a:pt x="162767" y="307545"/>
                </a:lnTo>
                <a:lnTo>
                  <a:pt x="162767" y="289448"/>
                </a:lnTo>
                <a:lnTo>
                  <a:pt x="325673" y="289448"/>
                </a:lnTo>
                <a:lnTo>
                  <a:pt x="325673" y="271352"/>
                </a:lnTo>
                <a:lnTo>
                  <a:pt x="162767" y="271352"/>
                </a:lnTo>
                <a:lnTo>
                  <a:pt x="162767" y="253255"/>
                </a:lnTo>
                <a:lnTo>
                  <a:pt x="325673" y="253255"/>
                </a:lnTo>
                <a:lnTo>
                  <a:pt x="325673" y="235159"/>
                </a:lnTo>
                <a:lnTo>
                  <a:pt x="162767" y="235159"/>
                </a:lnTo>
                <a:lnTo>
                  <a:pt x="162767" y="217062"/>
                </a:lnTo>
                <a:lnTo>
                  <a:pt x="325673" y="217062"/>
                </a:lnTo>
                <a:lnTo>
                  <a:pt x="325673" y="198966"/>
                </a:lnTo>
                <a:lnTo>
                  <a:pt x="162767" y="198966"/>
                </a:lnTo>
                <a:lnTo>
                  <a:pt x="162767" y="180965"/>
                </a:lnTo>
                <a:lnTo>
                  <a:pt x="325673" y="180965"/>
                </a:lnTo>
                <a:lnTo>
                  <a:pt x="325673" y="162868"/>
                </a:lnTo>
                <a:lnTo>
                  <a:pt x="162214" y="162868"/>
                </a:lnTo>
                <a:lnTo>
                  <a:pt x="162214" y="162887"/>
                </a:lnTo>
                <a:lnTo>
                  <a:pt x="144809" y="162887"/>
                </a:lnTo>
                <a:close/>
              </a:path>
            </a:pathLst>
          </a:custGeom>
          <a:solidFill>
            <a:schemeClr val="bg1">
              <a:lumMod val="50000"/>
            </a:schemeClr>
          </a:solidFill>
          <a:ln>
            <a:noFill/>
          </a:ln>
        </p:spPr>
      </p:sp>
      <p:sp>
        <p:nvSpPr>
          <p:cNvPr id="68" name="screen_22925">
            <a:extLst>
              <a:ext uri="{FF2B5EF4-FFF2-40B4-BE49-F238E27FC236}">
                <a16:creationId xmlns:a16="http://schemas.microsoft.com/office/drawing/2014/main" xmlns="" id="{7BD0CA75-EA1E-4CD5-B36E-06E2E975AF7D}"/>
              </a:ext>
            </a:extLst>
          </p:cNvPr>
          <p:cNvSpPr>
            <a:spLocks noChangeAspect="1"/>
          </p:cNvSpPr>
          <p:nvPr/>
        </p:nvSpPr>
        <p:spPr bwMode="auto">
          <a:xfrm>
            <a:off x="6224539" y="2590808"/>
            <a:ext cx="259566" cy="209189"/>
          </a:xfrm>
          <a:custGeom>
            <a:avLst/>
            <a:gdLst>
              <a:gd name="connsiteX0" fmla="*/ 205376 w 586505"/>
              <a:gd name="connsiteY0" fmla="*/ 414381 h 472676"/>
              <a:gd name="connsiteX1" fmla="*/ 381205 w 586505"/>
              <a:gd name="connsiteY1" fmla="*/ 414381 h 472676"/>
              <a:gd name="connsiteX2" fmla="*/ 440224 w 586505"/>
              <a:gd name="connsiteY2" fmla="*/ 472676 h 472676"/>
              <a:gd name="connsiteX3" fmla="*/ 146971 w 586505"/>
              <a:gd name="connsiteY3" fmla="*/ 472676 h 472676"/>
              <a:gd name="connsiteX4" fmla="*/ 340830 w 586505"/>
              <a:gd name="connsiteY4" fmla="*/ 162768 h 472676"/>
              <a:gd name="connsiteX5" fmla="*/ 373178 w 586505"/>
              <a:gd name="connsiteY5" fmla="*/ 176128 h 472676"/>
              <a:gd name="connsiteX6" fmla="*/ 376251 w 586505"/>
              <a:gd name="connsiteY6" fmla="*/ 237550 h 472676"/>
              <a:gd name="connsiteX7" fmla="*/ 370105 w 586505"/>
              <a:gd name="connsiteY7" fmla="*/ 243692 h 472676"/>
              <a:gd name="connsiteX8" fmla="*/ 308021 w 586505"/>
              <a:gd name="connsiteY8" fmla="*/ 241235 h 472676"/>
              <a:gd name="connsiteX9" fmla="*/ 308021 w 586505"/>
              <a:gd name="connsiteY9" fmla="*/ 176128 h 472676"/>
              <a:gd name="connsiteX10" fmla="*/ 340830 w 586505"/>
              <a:gd name="connsiteY10" fmla="*/ 162768 h 472676"/>
              <a:gd name="connsiteX11" fmla="*/ 340899 w 586505"/>
              <a:gd name="connsiteY11" fmla="*/ 155595 h 472676"/>
              <a:gd name="connsiteX12" fmla="*/ 303089 w 586505"/>
              <a:gd name="connsiteY12" fmla="*/ 171247 h 472676"/>
              <a:gd name="connsiteX13" fmla="*/ 303089 w 586505"/>
              <a:gd name="connsiteY13" fmla="*/ 246129 h 472676"/>
              <a:gd name="connsiteX14" fmla="*/ 374404 w 586505"/>
              <a:gd name="connsiteY14" fmla="*/ 249198 h 472676"/>
              <a:gd name="connsiteX15" fmla="*/ 383011 w 586505"/>
              <a:gd name="connsiteY15" fmla="*/ 257791 h 472676"/>
              <a:gd name="connsiteX16" fmla="*/ 380552 w 586505"/>
              <a:gd name="connsiteY16" fmla="*/ 260246 h 472676"/>
              <a:gd name="connsiteX17" fmla="*/ 430964 w 586505"/>
              <a:gd name="connsiteY17" fmla="*/ 310577 h 472676"/>
              <a:gd name="connsiteX18" fmla="*/ 443260 w 586505"/>
              <a:gd name="connsiteY18" fmla="*/ 298301 h 472676"/>
              <a:gd name="connsiteX19" fmla="*/ 392848 w 586505"/>
              <a:gd name="connsiteY19" fmla="*/ 247970 h 472676"/>
              <a:gd name="connsiteX20" fmla="*/ 390389 w 586505"/>
              <a:gd name="connsiteY20" fmla="*/ 250425 h 472676"/>
              <a:gd name="connsiteX21" fmla="*/ 381782 w 586505"/>
              <a:gd name="connsiteY21" fmla="*/ 241832 h 472676"/>
              <a:gd name="connsiteX22" fmla="*/ 378708 w 586505"/>
              <a:gd name="connsiteY22" fmla="*/ 171247 h 472676"/>
              <a:gd name="connsiteX23" fmla="*/ 340899 w 586505"/>
              <a:gd name="connsiteY23" fmla="*/ 155595 h 472676"/>
              <a:gd name="connsiteX24" fmla="*/ 280957 w 586505"/>
              <a:gd name="connsiteY24" fmla="*/ 52785 h 472676"/>
              <a:gd name="connsiteX25" fmla="*/ 200420 w 586505"/>
              <a:gd name="connsiteY25" fmla="*/ 113550 h 472676"/>
              <a:gd name="connsiteX26" fmla="*/ 180747 w 586505"/>
              <a:gd name="connsiteY26" fmla="*/ 110481 h 472676"/>
              <a:gd name="connsiteX27" fmla="*/ 113735 w 586505"/>
              <a:gd name="connsiteY27" fmla="*/ 177385 h 472676"/>
              <a:gd name="connsiteX28" fmla="*/ 180747 w 586505"/>
              <a:gd name="connsiteY28" fmla="*/ 244288 h 472676"/>
              <a:gd name="connsiteX29" fmla="*/ 283416 w 586505"/>
              <a:gd name="connsiteY29" fmla="*/ 244288 h 472676"/>
              <a:gd name="connsiteX30" fmla="*/ 272965 w 586505"/>
              <a:gd name="connsiteY30" fmla="*/ 208688 h 472676"/>
              <a:gd name="connsiteX31" fmla="*/ 293252 w 586505"/>
              <a:gd name="connsiteY31" fmla="*/ 160812 h 472676"/>
              <a:gd name="connsiteX32" fmla="*/ 389159 w 586505"/>
              <a:gd name="connsiteY32" fmla="*/ 160812 h 472676"/>
              <a:gd name="connsiteX33" fmla="*/ 402069 w 586505"/>
              <a:gd name="connsiteY33" fmla="*/ 236922 h 472676"/>
              <a:gd name="connsiteX34" fmla="*/ 410062 w 586505"/>
              <a:gd name="connsiteY34" fmla="*/ 244288 h 472676"/>
              <a:gd name="connsiteX35" fmla="*/ 432194 w 586505"/>
              <a:gd name="connsiteY35" fmla="*/ 244288 h 472676"/>
              <a:gd name="connsiteX36" fmla="*/ 472770 w 586505"/>
              <a:gd name="connsiteY36" fmla="*/ 203778 h 472676"/>
              <a:gd name="connsiteX37" fmla="*/ 432194 w 586505"/>
              <a:gd name="connsiteY37" fmla="*/ 163268 h 472676"/>
              <a:gd name="connsiteX38" fmla="*/ 430964 w 586505"/>
              <a:gd name="connsiteY38" fmla="*/ 163268 h 472676"/>
              <a:gd name="connsiteX39" fmla="*/ 432194 w 586505"/>
              <a:gd name="connsiteY39" fmla="*/ 153447 h 472676"/>
              <a:gd name="connsiteX40" fmla="*/ 365182 w 586505"/>
              <a:gd name="connsiteY40" fmla="*/ 86544 h 472676"/>
              <a:gd name="connsiteX41" fmla="*/ 349813 w 586505"/>
              <a:gd name="connsiteY41" fmla="*/ 88385 h 472676"/>
              <a:gd name="connsiteX42" fmla="*/ 280957 w 586505"/>
              <a:gd name="connsiteY42" fmla="*/ 52785 h 472676"/>
              <a:gd name="connsiteX43" fmla="*/ 0 w 586505"/>
              <a:gd name="connsiteY43" fmla="*/ 0 h 472676"/>
              <a:gd name="connsiteX44" fmla="*/ 586505 w 586505"/>
              <a:gd name="connsiteY44" fmla="*/ 0 h 472676"/>
              <a:gd name="connsiteX45" fmla="*/ 586505 w 586505"/>
              <a:gd name="connsiteY45" fmla="*/ 380548 h 472676"/>
              <a:gd name="connsiteX46" fmla="*/ 0 w 586505"/>
              <a:gd name="connsiteY46" fmla="*/ 380548 h 47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86505" h="472676">
                <a:moveTo>
                  <a:pt x="205376" y="414381"/>
                </a:moveTo>
                <a:lnTo>
                  <a:pt x="381205" y="414381"/>
                </a:lnTo>
                <a:lnTo>
                  <a:pt x="440224" y="472676"/>
                </a:lnTo>
                <a:lnTo>
                  <a:pt x="146971" y="472676"/>
                </a:lnTo>
                <a:close/>
                <a:moveTo>
                  <a:pt x="340830" y="162768"/>
                </a:moveTo>
                <a:cubicBezTo>
                  <a:pt x="352586" y="162768"/>
                  <a:pt x="364265" y="167222"/>
                  <a:pt x="373178" y="176128"/>
                </a:cubicBezTo>
                <a:cubicBezTo>
                  <a:pt x="390389" y="192712"/>
                  <a:pt x="391004" y="219737"/>
                  <a:pt x="376251" y="237550"/>
                </a:cubicBezTo>
                <a:lnTo>
                  <a:pt x="370105" y="243692"/>
                </a:lnTo>
                <a:cubicBezTo>
                  <a:pt x="351664" y="258433"/>
                  <a:pt x="325232" y="257819"/>
                  <a:pt x="308021" y="241235"/>
                </a:cubicBezTo>
                <a:cubicBezTo>
                  <a:pt x="290195" y="223423"/>
                  <a:pt x="290195" y="193940"/>
                  <a:pt x="308021" y="176128"/>
                </a:cubicBezTo>
                <a:cubicBezTo>
                  <a:pt x="317242" y="167222"/>
                  <a:pt x="329074" y="162768"/>
                  <a:pt x="340830" y="162768"/>
                </a:cubicBezTo>
                <a:close/>
                <a:moveTo>
                  <a:pt x="340899" y="155595"/>
                </a:moveTo>
                <a:cubicBezTo>
                  <a:pt x="327220" y="155595"/>
                  <a:pt x="313541" y="160813"/>
                  <a:pt x="303089" y="171247"/>
                </a:cubicBezTo>
                <a:cubicBezTo>
                  <a:pt x="282801" y="191502"/>
                  <a:pt x="282801" y="225260"/>
                  <a:pt x="303089" y="246129"/>
                </a:cubicBezTo>
                <a:cubicBezTo>
                  <a:pt x="322762" y="265770"/>
                  <a:pt x="353501" y="266384"/>
                  <a:pt x="374404" y="249198"/>
                </a:cubicBezTo>
                <a:lnTo>
                  <a:pt x="383011" y="257791"/>
                </a:lnTo>
                <a:lnTo>
                  <a:pt x="380552" y="260246"/>
                </a:lnTo>
                <a:lnTo>
                  <a:pt x="430964" y="310577"/>
                </a:lnTo>
                <a:lnTo>
                  <a:pt x="443260" y="298301"/>
                </a:lnTo>
                <a:lnTo>
                  <a:pt x="392848" y="247970"/>
                </a:lnTo>
                <a:lnTo>
                  <a:pt x="390389" y="250425"/>
                </a:lnTo>
                <a:lnTo>
                  <a:pt x="381782" y="241832"/>
                </a:lnTo>
                <a:cubicBezTo>
                  <a:pt x="398996" y="220964"/>
                  <a:pt x="397766" y="190274"/>
                  <a:pt x="378708" y="171247"/>
                </a:cubicBezTo>
                <a:cubicBezTo>
                  <a:pt x="368257" y="160813"/>
                  <a:pt x="354578" y="155595"/>
                  <a:pt x="340899" y="155595"/>
                </a:cubicBezTo>
                <a:close/>
                <a:moveTo>
                  <a:pt x="280957" y="52785"/>
                </a:moveTo>
                <a:cubicBezTo>
                  <a:pt x="242225" y="52785"/>
                  <a:pt x="210257" y="78565"/>
                  <a:pt x="200420" y="113550"/>
                </a:cubicBezTo>
                <a:cubicBezTo>
                  <a:pt x="194272" y="111709"/>
                  <a:pt x="187509" y="110481"/>
                  <a:pt x="180747" y="110481"/>
                </a:cubicBezTo>
                <a:cubicBezTo>
                  <a:pt x="143860" y="110481"/>
                  <a:pt x="113735" y="140557"/>
                  <a:pt x="113735" y="177385"/>
                </a:cubicBezTo>
                <a:cubicBezTo>
                  <a:pt x="113735" y="214212"/>
                  <a:pt x="143860" y="244288"/>
                  <a:pt x="180747" y="244288"/>
                </a:cubicBezTo>
                <a:lnTo>
                  <a:pt x="283416" y="244288"/>
                </a:lnTo>
                <a:cubicBezTo>
                  <a:pt x="276653" y="233853"/>
                  <a:pt x="272965" y="221577"/>
                  <a:pt x="272965" y="208688"/>
                </a:cubicBezTo>
                <a:cubicBezTo>
                  <a:pt x="272965" y="190274"/>
                  <a:pt x="280342" y="173088"/>
                  <a:pt x="293252" y="160812"/>
                </a:cubicBezTo>
                <a:cubicBezTo>
                  <a:pt x="318459" y="135033"/>
                  <a:pt x="363338" y="135033"/>
                  <a:pt x="389159" y="160812"/>
                </a:cubicBezTo>
                <a:cubicBezTo>
                  <a:pt x="409447" y="181067"/>
                  <a:pt x="414365" y="211143"/>
                  <a:pt x="402069" y="236922"/>
                </a:cubicBezTo>
                <a:lnTo>
                  <a:pt x="410062" y="244288"/>
                </a:lnTo>
                <a:lnTo>
                  <a:pt x="432194" y="244288"/>
                </a:lnTo>
                <a:cubicBezTo>
                  <a:pt x="454326" y="244288"/>
                  <a:pt x="472770" y="225874"/>
                  <a:pt x="472770" y="203778"/>
                </a:cubicBezTo>
                <a:cubicBezTo>
                  <a:pt x="472770" y="181067"/>
                  <a:pt x="454326" y="163268"/>
                  <a:pt x="432194" y="163268"/>
                </a:cubicBezTo>
                <a:cubicBezTo>
                  <a:pt x="431579" y="163268"/>
                  <a:pt x="431579" y="163268"/>
                  <a:pt x="430964" y="163268"/>
                </a:cubicBezTo>
                <a:cubicBezTo>
                  <a:pt x="431579" y="160199"/>
                  <a:pt x="432194" y="157129"/>
                  <a:pt x="432194" y="153447"/>
                </a:cubicBezTo>
                <a:cubicBezTo>
                  <a:pt x="432194" y="116619"/>
                  <a:pt x="402069" y="86544"/>
                  <a:pt x="365182" y="86544"/>
                </a:cubicBezTo>
                <a:cubicBezTo>
                  <a:pt x="359649" y="86544"/>
                  <a:pt x="354731" y="87158"/>
                  <a:pt x="349813" y="88385"/>
                </a:cubicBezTo>
                <a:cubicBezTo>
                  <a:pt x="334443" y="66903"/>
                  <a:pt x="309237" y="52785"/>
                  <a:pt x="280957" y="52785"/>
                </a:cubicBezTo>
                <a:close/>
                <a:moveTo>
                  <a:pt x="0" y="0"/>
                </a:moveTo>
                <a:lnTo>
                  <a:pt x="586505" y="0"/>
                </a:lnTo>
                <a:lnTo>
                  <a:pt x="586505" y="380548"/>
                </a:lnTo>
                <a:lnTo>
                  <a:pt x="0" y="380548"/>
                </a:lnTo>
                <a:close/>
              </a:path>
            </a:pathLst>
          </a:custGeom>
          <a:solidFill>
            <a:schemeClr val="bg1">
              <a:lumMod val="50000"/>
            </a:schemeClr>
          </a:solidFill>
          <a:ln>
            <a:noFill/>
          </a:ln>
        </p:spPr>
      </p:sp>
      <p:sp>
        <p:nvSpPr>
          <p:cNvPr id="69" name="六边形 68">
            <a:extLst>
              <a:ext uri="{FF2B5EF4-FFF2-40B4-BE49-F238E27FC236}">
                <a16:creationId xmlns:a16="http://schemas.microsoft.com/office/drawing/2014/main" xmlns="" id="{80C132C4-F10B-4B84-B437-153EC63E859F}"/>
              </a:ext>
            </a:extLst>
          </p:cNvPr>
          <p:cNvSpPr/>
          <p:nvPr/>
        </p:nvSpPr>
        <p:spPr>
          <a:xfrm rot="5400000">
            <a:off x="1661192" y="1976332"/>
            <a:ext cx="4709949" cy="4060301"/>
          </a:xfrm>
          <a:prstGeom prst="hexagon">
            <a:avLst>
              <a:gd name="adj" fmla="val 31163"/>
              <a:gd name="vf" fmla="val 11547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996607" y="2234754"/>
            <a:ext cx="791895" cy="132246"/>
          </a:xfrm>
          <a:prstGeom prst="rect">
            <a:avLst/>
          </a:prstGeom>
        </p:spPr>
      </p:pic>
    </p:spTree>
    <p:extLst>
      <p:ext uri="{BB962C8B-B14F-4D97-AF65-F5344CB8AC3E}">
        <p14:creationId xmlns:p14="http://schemas.microsoft.com/office/powerpoint/2010/main" val="28119154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AE2EB05D-8DE7-4C29-B6A8-BFC0208F58F1}"/>
              </a:ext>
            </a:extLst>
          </p:cNvPr>
          <p:cNvGrpSpPr/>
          <p:nvPr/>
        </p:nvGrpSpPr>
        <p:grpSpPr>
          <a:xfrm>
            <a:off x="2639438" y="236971"/>
            <a:ext cx="6913124" cy="1011936"/>
            <a:chOff x="2639438" y="236971"/>
            <a:chExt cx="6913124" cy="1011936"/>
          </a:xfrm>
        </p:grpSpPr>
        <p:sp>
          <p:nvSpPr>
            <p:cNvPr id="3" name="文本框 2">
              <a:extLst>
                <a:ext uri="{FF2B5EF4-FFF2-40B4-BE49-F238E27FC236}">
                  <a16:creationId xmlns:a16="http://schemas.microsoft.com/office/drawing/2014/main" xmlns="" id="{87A5596F-9FE8-41F5-A509-1130CA17AC9B}"/>
                </a:ext>
              </a:extLst>
            </p:cNvPr>
            <p:cNvSpPr txBox="1"/>
            <p:nvPr/>
          </p:nvSpPr>
          <p:spPr>
            <a:xfrm>
              <a:off x="2639438" y="236971"/>
              <a:ext cx="6913124" cy="646331"/>
            </a:xfrm>
            <a:prstGeom prst="rect">
              <a:avLst/>
            </a:prstGeom>
            <a:noFill/>
          </p:spPr>
          <p:txBody>
            <a:bodyPr vert="horz" wrap="square">
              <a:spAutoFit/>
            </a:bodyPr>
            <a:lstStyle/>
            <a:p>
              <a:pPr algn="ctr"/>
              <a:r>
                <a:rPr lang="zh-CN" altLang="en-US" sz="3600" b="1" spc="600" dirty="0">
                  <a:solidFill>
                    <a:schemeClr val="tx1">
                      <a:lumMod val="75000"/>
                      <a:lumOff val="25000"/>
                    </a:schemeClr>
                  </a:solidFill>
                  <a:latin typeface="微软雅黑" panose="020B0503020204020204" pitchFamily="34" charset="-122"/>
                  <a:ea typeface="微软雅黑" panose="020B0503020204020204" pitchFamily="34" charset="-122"/>
                </a:rPr>
                <a:t>电</a:t>
              </a:r>
              <a:r>
                <a:rPr lang="zh-CN" altLang="en-US" sz="3600" b="1" spc="600" dirty="0" smtClean="0">
                  <a:solidFill>
                    <a:schemeClr val="tx1">
                      <a:lumMod val="75000"/>
                      <a:lumOff val="25000"/>
                    </a:schemeClr>
                  </a:solidFill>
                  <a:latin typeface="微软雅黑" panose="020B0503020204020204" pitchFamily="34" charset="-122"/>
                  <a:ea typeface="微软雅黑" panose="020B0503020204020204" pitchFamily="34" charset="-122"/>
                </a:rPr>
                <a:t>科数字股份信</a:t>
              </a:r>
              <a:r>
                <a:rPr lang="zh-CN" altLang="en-US" sz="3600" b="1" spc="600" dirty="0">
                  <a:solidFill>
                    <a:schemeClr val="tx1">
                      <a:lumMod val="75000"/>
                      <a:lumOff val="25000"/>
                    </a:schemeClr>
                  </a:solidFill>
                  <a:latin typeface="微软雅黑" panose="020B0503020204020204" pitchFamily="34" charset="-122"/>
                  <a:ea typeface="微软雅黑" panose="020B0503020204020204" pitchFamily="34" charset="-122"/>
                </a:rPr>
                <a:t>创产业布局</a:t>
              </a:r>
            </a:p>
          </p:txBody>
        </p:sp>
        <p:sp>
          <p:nvSpPr>
            <p:cNvPr id="4" name="文本框 3">
              <a:extLst>
                <a:ext uri="{FF2B5EF4-FFF2-40B4-BE49-F238E27FC236}">
                  <a16:creationId xmlns:a16="http://schemas.microsoft.com/office/drawing/2014/main" xmlns="" id="{C77E5F90-AA41-42FF-9823-8C561FCA8A7B}"/>
                </a:ext>
              </a:extLst>
            </p:cNvPr>
            <p:cNvSpPr txBox="1"/>
            <p:nvPr/>
          </p:nvSpPr>
          <p:spPr>
            <a:xfrm>
              <a:off x="4116361" y="806977"/>
              <a:ext cx="3959278" cy="400110"/>
            </a:xfrm>
            <a:prstGeom prst="rect">
              <a:avLst/>
            </a:prstGeom>
            <a:noFill/>
          </p:spPr>
          <p:txBody>
            <a:bodyPr vert="horz" wrap="square">
              <a:spAutoFit/>
            </a:bodyPr>
            <a:lstStyle/>
            <a:p>
              <a:pPr algn="ctr"/>
              <a:r>
                <a:rPr lang="en-US" altLang="zh-CN" sz="2000" dirty="0">
                  <a:solidFill>
                    <a:schemeClr val="bg1">
                      <a:lumMod val="50000"/>
                    </a:schemeClr>
                  </a:solidFill>
                </a:rPr>
                <a:t>INDUSTRIAL LAYOUT</a:t>
              </a:r>
            </a:p>
          </p:txBody>
        </p:sp>
        <p:cxnSp>
          <p:nvCxnSpPr>
            <p:cNvPr id="5" name="直接连接符 4">
              <a:extLst>
                <a:ext uri="{FF2B5EF4-FFF2-40B4-BE49-F238E27FC236}">
                  <a16:creationId xmlns:a16="http://schemas.microsoft.com/office/drawing/2014/main" xmlns="" id="{C12FE22B-B3C9-460F-8733-44E819006E1B}"/>
                </a:ext>
              </a:extLst>
            </p:cNvPr>
            <p:cNvCxnSpPr>
              <a:cxnSpLocks/>
            </p:cNvCxnSpPr>
            <p:nvPr/>
          </p:nvCxnSpPr>
          <p:spPr>
            <a:xfrm>
              <a:off x="5725822" y="1248907"/>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grpSp>
      <p:grpSp>
        <p:nvGrpSpPr>
          <p:cNvPr id="6" name="组合 5">
            <a:extLst>
              <a:ext uri="{FF2B5EF4-FFF2-40B4-BE49-F238E27FC236}">
                <a16:creationId xmlns:a16="http://schemas.microsoft.com/office/drawing/2014/main" xmlns="" id="{31C63811-B118-450E-9C64-EBB8DF7E5924}"/>
              </a:ext>
            </a:extLst>
          </p:cNvPr>
          <p:cNvGrpSpPr/>
          <p:nvPr/>
        </p:nvGrpSpPr>
        <p:grpSpPr>
          <a:xfrm>
            <a:off x="4113318" y="1872699"/>
            <a:ext cx="3635248" cy="3812468"/>
            <a:chOff x="3143998" y="1030555"/>
            <a:chExt cx="3635248" cy="3812468"/>
          </a:xfrm>
        </p:grpSpPr>
        <p:grpSp>
          <p:nvGrpSpPr>
            <p:cNvPr id="7" name="组合 6">
              <a:extLst>
                <a:ext uri="{FF2B5EF4-FFF2-40B4-BE49-F238E27FC236}">
                  <a16:creationId xmlns:a16="http://schemas.microsoft.com/office/drawing/2014/main" xmlns="" id="{0D94B39B-7FD6-4144-8614-4D0EB0A3B570}"/>
                </a:ext>
              </a:extLst>
            </p:cNvPr>
            <p:cNvGrpSpPr/>
            <p:nvPr/>
          </p:nvGrpSpPr>
          <p:grpSpPr>
            <a:xfrm>
              <a:off x="3143998" y="1030555"/>
              <a:ext cx="3635248" cy="3812468"/>
              <a:chOff x="5105633" y="1362987"/>
              <a:chExt cx="3635248" cy="3812468"/>
            </a:xfrm>
          </p:grpSpPr>
          <p:sp>
            <p:nvSpPr>
              <p:cNvPr id="9" name="îšļïḍè">
                <a:extLst>
                  <a:ext uri="{FF2B5EF4-FFF2-40B4-BE49-F238E27FC236}">
                    <a16:creationId xmlns:a16="http://schemas.microsoft.com/office/drawing/2014/main" xmlns="" id="{C79A80EA-6AA6-40B3-95F5-5F879A9F4F98}"/>
                  </a:ext>
                </a:extLst>
              </p:cNvPr>
              <p:cNvSpPr/>
              <p:nvPr/>
            </p:nvSpPr>
            <p:spPr>
              <a:xfrm>
                <a:off x="5105633" y="1362987"/>
                <a:ext cx="3635248" cy="3812468"/>
              </a:xfrm>
              <a:custGeom>
                <a:avLst/>
                <a:gdLst>
                  <a:gd name="connsiteX0" fmla="*/ 2878715 w 3635248"/>
                  <a:gd name="connsiteY0" fmla="*/ 3774942 h 3812468"/>
                  <a:gd name="connsiteX1" fmla="*/ 3312840 w 3635248"/>
                  <a:gd name="connsiteY1" fmla="*/ 93508 h 3812468"/>
                  <a:gd name="connsiteX2" fmla="*/ 5336 w 3635248"/>
                  <a:gd name="connsiteY2" fmla="*/ 1823944 h 3812468"/>
                  <a:gd name="connsiteX3" fmla="*/ 2878715 w 3635248"/>
                  <a:gd name="connsiteY3" fmla="*/ 3774942 h 3812468"/>
                </a:gdLst>
                <a:ahLst/>
                <a:cxnLst>
                  <a:cxn ang="0">
                    <a:pos x="connsiteX0" y="connsiteY0"/>
                  </a:cxn>
                  <a:cxn ang="0">
                    <a:pos x="connsiteX1" y="connsiteY1"/>
                  </a:cxn>
                  <a:cxn ang="0">
                    <a:pos x="connsiteX2" y="connsiteY2"/>
                  </a:cxn>
                  <a:cxn ang="0">
                    <a:pos x="connsiteX3" y="connsiteY3"/>
                  </a:cxn>
                </a:cxnLst>
                <a:rect l="l" t="t" r="r" b="b"/>
                <a:pathLst>
                  <a:path w="3635248" h="3812468">
                    <a:moveTo>
                      <a:pt x="2878715" y="3774942"/>
                    </a:moveTo>
                    <a:cubicBezTo>
                      <a:pt x="3508049" y="3447676"/>
                      <a:pt x="3976238" y="646003"/>
                      <a:pt x="3312840" y="93508"/>
                    </a:cubicBezTo>
                    <a:cubicBezTo>
                      <a:pt x="2723636" y="-397236"/>
                      <a:pt x="139416" y="1171900"/>
                      <a:pt x="5336" y="1823944"/>
                    </a:cubicBezTo>
                    <a:cubicBezTo>
                      <a:pt x="-128588" y="2475832"/>
                      <a:pt x="2297599" y="4077010"/>
                      <a:pt x="2878715" y="3774942"/>
                    </a:cubicBezTo>
                    <a:close/>
                  </a:path>
                </a:pathLst>
              </a:custGeom>
              <a:solidFill>
                <a:schemeClr val="bg1">
                  <a:lumMod val="95000"/>
                </a:schemeClr>
              </a:solidFill>
              <a:ln w="15535" cap="flat">
                <a:noFill/>
                <a:prstDash val="solid"/>
                <a:miter/>
              </a:ln>
            </p:spPr>
            <p:txBody>
              <a:bodyPr rtlCol="0" anchor="ctr"/>
              <a:lstStyle/>
              <a:p>
                <a:endParaRPr lang="zh-CN" altLang="en-US"/>
              </a:p>
            </p:txBody>
          </p:sp>
          <p:pic>
            <p:nvPicPr>
              <p:cNvPr id="10" name="图片 9">
                <a:extLst>
                  <a:ext uri="{FF2B5EF4-FFF2-40B4-BE49-F238E27FC236}">
                    <a16:creationId xmlns:a16="http://schemas.microsoft.com/office/drawing/2014/main" xmlns="" id="{94EA0BFC-5D6F-44BB-8BBB-89247F99B235}"/>
                  </a:ext>
                </a:extLst>
              </p:cNvPr>
              <p:cNvPicPr>
                <a:picLocks noChangeAspect="1"/>
              </p:cNvPicPr>
              <p:nvPr/>
            </p:nvPicPr>
            <p:blipFill rotWithShape="1">
              <a:blip r:embed="rId2" cstate="print"/>
              <a:srcRect l="4431" t="10085" r="55795" b="2485"/>
              <a:stretch>
                <a:fillRect/>
              </a:stretch>
            </p:blipFill>
            <p:spPr>
              <a:xfrm>
                <a:off x="5188682" y="1450085"/>
                <a:ext cx="3469150" cy="3638273"/>
              </a:xfrm>
              <a:custGeom>
                <a:avLst/>
                <a:gdLst>
                  <a:gd name="connsiteX0" fmla="*/ 3007054 w 3635248"/>
                  <a:gd name="connsiteY0" fmla="*/ 222 h 3812468"/>
                  <a:gd name="connsiteX1" fmla="*/ 3312840 w 3635248"/>
                  <a:gd name="connsiteY1" fmla="*/ 93508 h 3812468"/>
                  <a:gd name="connsiteX2" fmla="*/ 2878715 w 3635248"/>
                  <a:gd name="connsiteY2" fmla="*/ 3774942 h 3812468"/>
                  <a:gd name="connsiteX3" fmla="*/ 5336 w 3635248"/>
                  <a:gd name="connsiteY3" fmla="*/ 1823944 h 3812468"/>
                  <a:gd name="connsiteX4" fmla="*/ 3007054 w 3635248"/>
                  <a:gd name="connsiteY4" fmla="*/ 222 h 3812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248" h="3812468">
                    <a:moveTo>
                      <a:pt x="3007054" y="222"/>
                    </a:moveTo>
                    <a:cubicBezTo>
                      <a:pt x="3134367" y="3008"/>
                      <a:pt x="3239189" y="32165"/>
                      <a:pt x="3312840" y="93508"/>
                    </a:cubicBezTo>
                    <a:cubicBezTo>
                      <a:pt x="3976238" y="646003"/>
                      <a:pt x="3508049" y="3447676"/>
                      <a:pt x="2878715" y="3774942"/>
                    </a:cubicBezTo>
                    <a:cubicBezTo>
                      <a:pt x="2297599" y="4077010"/>
                      <a:pt x="-128588" y="2475832"/>
                      <a:pt x="5336" y="1823944"/>
                    </a:cubicBezTo>
                    <a:cubicBezTo>
                      <a:pt x="122656" y="1253406"/>
                      <a:pt x="2115865" y="-19281"/>
                      <a:pt x="3007054" y="222"/>
                    </a:cubicBezTo>
                    <a:close/>
                  </a:path>
                </a:pathLst>
              </a:custGeom>
            </p:spPr>
          </p:pic>
        </p:grpSp>
        <p:sp>
          <p:nvSpPr>
            <p:cNvPr id="8" name="ïṩļîḓê">
              <a:extLst>
                <a:ext uri="{FF2B5EF4-FFF2-40B4-BE49-F238E27FC236}">
                  <a16:creationId xmlns:a16="http://schemas.microsoft.com/office/drawing/2014/main" xmlns="" id="{B544253E-3A80-4A63-ACE4-75BBA0F10C63}"/>
                </a:ext>
              </a:extLst>
            </p:cNvPr>
            <p:cNvSpPr/>
            <p:nvPr/>
          </p:nvSpPr>
          <p:spPr>
            <a:xfrm>
              <a:off x="3187388" y="1073721"/>
              <a:ext cx="3548469" cy="3726136"/>
            </a:xfrm>
            <a:custGeom>
              <a:avLst/>
              <a:gdLst>
                <a:gd name="connsiteX0" fmla="*/ 2816899 w 3548469"/>
                <a:gd name="connsiteY0" fmla="*/ 3692944 h 3726136"/>
                <a:gd name="connsiteX1" fmla="*/ 2770391 w 3548469"/>
                <a:gd name="connsiteY1" fmla="*/ 3711143 h 3726136"/>
                <a:gd name="connsiteX2" fmla="*/ 2663843 w 3548469"/>
                <a:gd name="connsiteY2" fmla="*/ 3725920 h 3726136"/>
                <a:gd name="connsiteX3" fmla="*/ 2283225 w 3548469"/>
                <a:gd name="connsiteY3" fmla="*/ 3656858 h 3726136"/>
                <a:gd name="connsiteX4" fmla="*/ 1743018 w 3548469"/>
                <a:gd name="connsiteY4" fmla="*/ 3426962 h 3726136"/>
                <a:gd name="connsiteX5" fmla="*/ 1431306 w 3548469"/>
                <a:gd name="connsiteY5" fmla="*/ 3253530 h 3726136"/>
                <a:gd name="connsiteX6" fmla="*/ 1100618 w 3548469"/>
                <a:gd name="connsiteY6" fmla="*/ 3041678 h 3726136"/>
                <a:gd name="connsiteX7" fmla="*/ 759197 w 3548469"/>
                <a:gd name="connsiteY7" fmla="*/ 2789696 h 3726136"/>
                <a:gd name="connsiteX8" fmla="*/ 420110 w 3548469"/>
                <a:gd name="connsiteY8" fmla="*/ 2492605 h 3726136"/>
                <a:gd name="connsiteX9" fmla="*/ 259588 w 3548469"/>
                <a:gd name="connsiteY9" fmla="*/ 2323217 h 3726136"/>
                <a:gd name="connsiteX10" fmla="*/ 115709 w 3548469"/>
                <a:gd name="connsiteY10" fmla="*/ 2135630 h 3726136"/>
                <a:gd name="connsiteX11" fmla="*/ 84444 w 3548469"/>
                <a:gd name="connsiteY11" fmla="*/ 2085389 h 3726136"/>
                <a:gd name="connsiteX12" fmla="*/ 70134 w 3548469"/>
                <a:gd name="connsiteY12" fmla="*/ 2059568 h 3726136"/>
                <a:gd name="connsiteX13" fmla="*/ 56446 w 3548469"/>
                <a:gd name="connsiteY13" fmla="*/ 2033437 h 3726136"/>
                <a:gd name="connsiteX14" fmla="*/ 43692 w 3548469"/>
                <a:gd name="connsiteY14" fmla="*/ 2006994 h 3726136"/>
                <a:gd name="connsiteX15" fmla="*/ 32492 w 3548469"/>
                <a:gd name="connsiteY15" fmla="*/ 1980085 h 3726136"/>
                <a:gd name="connsiteX16" fmla="*/ 22537 w 3548469"/>
                <a:gd name="connsiteY16" fmla="*/ 1952865 h 3726136"/>
                <a:gd name="connsiteX17" fmla="*/ 13982 w 3548469"/>
                <a:gd name="connsiteY17" fmla="*/ 1925489 h 3726136"/>
                <a:gd name="connsiteX18" fmla="*/ 761 w 3548469"/>
                <a:gd name="connsiteY18" fmla="*/ 1815985 h 3726136"/>
                <a:gd name="connsiteX19" fmla="*/ 31870 w 3548469"/>
                <a:gd name="connsiteY19" fmla="*/ 1709593 h 3726136"/>
                <a:gd name="connsiteX20" fmla="*/ 167350 w 3548469"/>
                <a:gd name="connsiteY20" fmla="*/ 1507073 h 3726136"/>
                <a:gd name="connsiteX21" fmla="*/ 342026 w 3548469"/>
                <a:gd name="connsiteY21" fmla="*/ 1322908 h 3726136"/>
                <a:gd name="connsiteX22" fmla="*/ 742088 w 3548469"/>
                <a:gd name="connsiteY22" fmla="*/ 990820 h 3726136"/>
                <a:gd name="connsiteX23" fmla="*/ 1179635 w 3548469"/>
                <a:gd name="connsiteY23" fmla="*/ 693730 h 3726136"/>
                <a:gd name="connsiteX24" fmla="*/ 1641603 w 3548469"/>
                <a:gd name="connsiteY24" fmla="*/ 429615 h 3726136"/>
                <a:gd name="connsiteX25" fmla="*/ 2122236 w 3548469"/>
                <a:gd name="connsiteY25" fmla="*/ 205475 h 3726136"/>
                <a:gd name="connsiteX26" fmla="*/ 2618269 w 3548469"/>
                <a:gd name="connsiteY26" fmla="*/ 42775 h 3726136"/>
                <a:gd name="connsiteX27" fmla="*/ 2869629 w 3548469"/>
                <a:gd name="connsiteY27" fmla="*/ 2644 h 3726136"/>
                <a:gd name="connsiteX28" fmla="*/ 2900893 w 3548469"/>
                <a:gd name="connsiteY28" fmla="*/ 1089 h 3726136"/>
                <a:gd name="connsiteX29" fmla="*/ 2916448 w 3548469"/>
                <a:gd name="connsiteY29" fmla="*/ 311 h 3726136"/>
                <a:gd name="connsiteX30" fmla="*/ 2932002 w 3548469"/>
                <a:gd name="connsiteY30" fmla="*/ 156 h 3726136"/>
                <a:gd name="connsiteX31" fmla="*/ 2962956 w 3548469"/>
                <a:gd name="connsiteY31" fmla="*/ 0 h 3726136"/>
                <a:gd name="connsiteX32" fmla="*/ 2993598 w 3548469"/>
                <a:gd name="connsiteY32" fmla="*/ 1400 h 3726136"/>
                <a:gd name="connsiteX33" fmla="*/ 3008842 w 3548469"/>
                <a:gd name="connsiteY33" fmla="*/ 2178 h 3726136"/>
                <a:gd name="connsiteX34" fmla="*/ 3023929 w 3548469"/>
                <a:gd name="connsiteY34" fmla="*/ 3889 h 3726136"/>
                <a:gd name="connsiteX35" fmla="*/ 3053949 w 3548469"/>
                <a:gd name="connsiteY35" fmla="*/ 7466 h 3726136"/>
                <a:gd name="connsiteX36" fmla="*/ 3083347 w 3548469"/>
                <a:gd name="connsiteY36" fmla="*/ 12755 h 3726136"/>
                <a:gd name="connsiteX37" fmla="*/ 3112123 w 3548469"/>
                <a:gd name="connsiteY37" fmla="*/ 19599 h 3726136"/>
                <a:gd name="connsiteX38" fmla="*/ 3216805 w 3548469"/>
                <a:gd name="connsiteY38" fmla="*/ 64240 h 3726136"/>
                <a:gd name="connsiteX39" fmla="*/ 3239048 w 3548469"/>
                <a:gd name="connsiteY39" fmla="*/ 80572 h 3726136"/>
                <a:gd name="connsiteX40" fmla="*/ 3249936 w 3548469"/>
                <a:gd name="connsiteY40" fmla="*/ 89749 h 3726136"/>
                <a:gd name="connsiteX41" fmla="*/ 3260669 w 3548469"/>
                <a:gd name="connsiteY41" fmla="*/ 99549 h 3726136"/>
                <a:gd name="connsiteX42" fmla="*/ 3271245 w 3548469"/>
                <a:gd name="connsiteY42" fmla="*/ 109348 h 3726136"/>
                <a:gd name="connsiteX43" fmla="*/ 3281200 w 3548469"/>
                <a:gd name="connsiteY43" fmla="*/ 120081 h 3726136"/>
                <a:gd name="connsiteX44" fmla="*/ 3300799 w 3548469"/>
                <a:gd name="connsiteY44" fmla="*/ 141857 h 3726136"/>
                <a:gd name="connsiteX45" fmla="*/ 3319153 w 3548469"/>
                <a:gd name="connsiteY45" fmla="*/ 164877 h 3726136"/>
                <a:gd name="connsiteX46" fmla="*/ 3336108 w 3548469"/>
                <a:gd name="connsiteY46" fmla="*/ 189142 h 3726136"/>
                <a:gd name="connsiteX47" fmla="*/ 3344507 w 3548469"/>
                <a:gd name="connsiteY47" fmla="*/ 201275 h 3726136"/>
                <a:gd name="connsiteX48" fmla="*/ 3352284 w 3548469"/>
                <a:gd name="connsiteY48" fmla="*/ 214030 h 3726136"/>
                <a:gd name="connsiteX49" fmla="*/ 3367683 w 3548469"/>
                <a:gd name="connsiteY49" fmla="*/ 239539 h 3726136"/>
                <a:gd name="connsiteX50" fmla="*/ 3418858 w 3548469"/>
                <a:gd name="connsiteY50" fmla="*/ 347954 h 3726136"/>
                <a:gd name="connsiteX51" fmla="*/ 3488386 w 3548469"/>
                <a:gd name="connsiteY51" fmla="*/ 578316 h 3726136"/>
                <a:gd name="connsiteX52" fmla="*/ 3526961 w 3548469"/>
                <a:gd name="connsiteY52" fmla="*/ 814121 h 3726136"/>
                <a:gd name="connsiteX53" fmla="*/ 3548115 w 3548469"/>
                <a:gd name="connsiteY53" fmla="*/ 1278423 h 3726136"/>
                <a:gd name="connsiteX54" fmla="*/ 3469254 w 3548469"/>
                <a:gd name="connsiteY54" fmla="*/ 2128319 h 3726136"/>
                <a:gd name="connsiteX55" fmla="*/ 3306243 w 3548469"/>
                <a:gd name="connsiteY55" fmla="*/ 2829826 h 3726136"/>
                <a:gd name="connsiteX56" fmla="*/ 3103257 w 3548469"/>
                <a:gd name="connsiteY56" fmla="*/ 3341257 h 3726136"/>
                <a:gd name="connsiteX57" fmla="*/ 2999509 w 3548469"/>
                <a:gd name="connsiteY57" fmla="*/ 3512357 h 3726136"/>
                <a:gd name="connsiteX58" fmla="*/ 2906182 w 3548469"/>
                <a:gd name="connsiteY58" fmla="*/ 3621705 h 3726136"/>
                <a:gd name="connsiteX59" fmla="*/ 2868540 w 3548469"/>
                <a:gd name="connsiteY59" fmla="*/ 3654680 h 3726136"/>
                <a:gd name="connsiteX60" fmla="*/ 2839609 w 3548469"/>
                <a:gd name="connsiteY60" fmla="*/ 3675212 h 3726136"/>
                <a:gd name="connsiteX61" fmla="*/ 2815188 w 3548469"/>
                <a:gd name="connsiteY61" fmla="*/ 3689367 h 3726136"/>
                <a:gd name="connsiteX62" fmla="*/ 2961711 w 3548469"/>
                <a:gd name="connsiteY62" fmla="*/ 3531489 h 3726136"/>
                <a:gd name="connsiteX63" fmla="*/ 3066860 w 3548469"/>
                <a:gd name="connsiteY63" fmla="*/ 3329903 h 3726136"/>
                <a:gd name="connsiteX64" fmla="*/ 3208872 w 3548469"/>
                <a:gd name="connsiteY64" fmla="*/ 2888311 h 3726136"/>
                <a:gd name="connsiteX65" fmla="*/ 3374216 w 3548469"/>
                <a:gd name="connsiteY65" fmla="*/ 2259910 h 3726136"/>
                <a:gd name="connsiteX66" fmla="*/ 3466454 w 3548469"/>
                <a:gd name="connsiteY66" fmla="*/ 1613777 h 3726136"/>
                <a:gd name="connsiteX67" fmla="*/ 3478742 w 3548469"/>
                <a:gd name="connsiteY67" fmla="*/ 964689 h 3726136"/>
                <a:gd name="connsiteX68" fmla="*/ 3441878 w 3548469"/>
                <a:gd name="connsiteY68" fmla="*/ 646911 h 3726136"/>
                <a:gd name="connsiteX69" fmla="*/ 3407036 w 3548469"/>
                <a:gd name="connsiteY69" fmla="*/ 493699 h 3726136"/>
                <a:gd name="connsiteX70" fmla="*/ 3357573 w 3548469"/>
                <a:gd name="connsiteY70" fmla="*/ 348576 h 3726136"/>
                <a:gd name="connsiteX71" fmla="*/ 3288978 w 3548469"/>
                <a:gd name="connsiteY71" fmla="*/ 219318 h 3726136"/>
                <a:gd name="connsiteX72" fmla="*/ 3268601 w 3548469"/>
                <a:gd name="connsiteY72" fmla="*/ 190853 h 3726136"/>
                <a:gd name="connsiteX73" fmla="*/ 3246825 w 3548469"/>
                <a:gd name="connsiteY73" fmla="*/ 164411 h 3726136"/>
                <a:gd name="connsiteX74" fmla="*/ 3223649 w 3548469"/>
                <a:gd name="connsiteY74" fmla="*/ 140301 h 3726136"/>
                <a:gd name="connsiteX75" fmla="*/ 3199850 w 3548469"/>
                <a:gd name="connsiteY75" fmla="*/ 119769 h 3726136"/>
                <a:gd name="connsiteX76" fmla="*/ 3086925 w 3548469"/>
                <a:gd name="connsiteY76" fmla="*/ 68595 h 3726136"/>
                <a:gd name="connsiteX77" fmla="*/ 2944757 w 3548469"/>
                <a:gd name="connsiteY77" fmla="*/ 52730 h 3726136"/>
                <a:gd name="connsiteX78" fmla="*/ 2792479 w 3548469"/>
                <a:gd name="connsiteY78" fmla="*/ 62685 h 3726136"/>
                <a:gd name="connsiteX79" fmla="*/ 2773191 w 3548469"/>
                <a:gd name="connsiteY79" fmla="*/ 65018 h 3726136"/>
                <a:gd name="connsiteX80" fmla="*/ 2753904 w 3548469"/>
                <a:gd name="connsiteY80" fmla="*/ 68129 h 3726136"/>
                <a:gd name="connsiteX81" fmla="*/ 2715173 w 3548469"/>
                <a:gd name="connsiteY81" fmla="*/ 74350 h 3726136"/>
                <a:gd name="connsiteX82" fmla="*/ 2637556 w 3548469"/>
                <a:gd name="connsiteY82" fmla="*/ 89905 h 3726136"/>
                <a:gd name="connsiteX83" fmla="*/ 2329111 w 3548469"/>
                <a:gd name="connsiteY83" fmla="*/ 178099 h 3726136"/>
                <a:gd name="connsiteX84" fmla="*/ 1729952 w 3548469"/>
                <a:gd name="connsiteY84" fmla="*/ 433037 h 3726136"/>
                <a:gd name="connsiteX85" fmla="*/ 1158170 w 3548469"/>
                <a:gd name="connsiteY85" fmla="*/ 753148 h 3726136"/>
                <a:gd name="connsiteX86" fmla="*/ 620296 w 3548469"/>
                <a:gd name="connsiteY86" fmla="*/ 1128011 h 3726136"/>
                <a:gd name="connsiteX87" fmla="*/ 372202 w 3548469"/>
                <a:gd name="connsiteY87" fmla="*/ 1338930 h 3726136"/>
                <a:gd name="connsiteX88" fmla="*/ 257410 w 3548469"/>
                <a:gd name="connsiteY88" fmla="*/ 1452322 h 3726136"/>
                <a:gd name="connsiteX89" fmla="*/ 153040 w 3548469"/>
                <a:gd name="connsiteY89" fmla="*/ 1572402 h 3726136"/>
                <a:gd name="connsiteX90" fmla="*/ 68268 w 3548469"/>
                <a:gd name="connsiteY90" fmla="*/ 1700104 h 3726136"/>
                <a:gd name="connsiteX91" fmla="*/ 27670 w 3548469"/>
                <a:gd name="connsiteY91" fmla="*/ 1827651 h 3726136"/>
                <a:gd name="connsiteX92" fmla="*/ 53491 w 3548469"/>
                <a:gd name="connsiteY92" fmla="*/ 1962975 h 3726136"/>
                <a:gd name="connsiteX93" fmla="*/ 122397 w 3548469"/>
                <a:gd name="connsiteY93" fmla="*/ 2099699 h 3726136"/>
                <a:gd name="connsiteX94" fmla="*/ 213080 w 3548469"/>
                <a:gd name="connsiteY94" fmla="*/ 2230045 h 3726136"/>
                <a:gd name="connsiteX95" fmla="*/ 316828 w 3548469"/>
                <a:gd name="connsiteY95" fmla="*/ 2353548 h 3726136"/>
                <a:gd name="connsiteX96" fmla="*/ 547190 w 3548469"/>
                <a:gd name="connsiteY96" fmla="*/ 2584066 h 3726136"/>
                <a:gd name="connsiteX97" fmla="*/ 1059554 w 3548469"/>
                <a:gd name="connsiteY97" fmla="*/ 2994237 h 3726136"/>
                <a:gd name="connsiteX98" fmla="*/ 1614849 w 3548469"/>
                <a:gd name="connsiteY98" fmla="*/ 3346546 h 3726136"/>
                <a:gd name="connsiteX99" fmla="*/ 2207319 w 3548469"/>
                <a:gd name="connsiteY99" fmla="*/ 3625282 h 3726136"/>
                <a:gd name="connsiteX100" fmla="*/ 2518253 w 3548469"/>
                <a:gd name="connsiteY100" fmla="*/ 3711454 h 3726136"/>
                <a:gd name="connsiteX101" fmla="*/ 2674420 w 3548469"/>
                <a:gd name="connsiteY101" fmla="*/ 3723898 h 3726136"/>
                <a:gd name="connsiteX102" fmla="*/ 2816899 w 3548469"/>
                <a:gd name="connsiteY102" fmla="*/ 3692944 h 372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548469" h="3726136">
                  <a:moveTo>
                    <a:pt x="2816899" y="3692944"/>
                  </a:moveTo>
                  <a:cubicBezTo>
                    <a:pt x="2809744" y="3695744"/>
                    <a:pt x="2795590" y="3703988"/>
                    <a:pt x="2770391" y="3711143"/>
                  </a:cubicBezTo>
                  <a:cubicBezTo>
                    <a:pt x="2745349" y="3718142"/>
                    <a:pt x="2709884" y="3724986"/>
                    <a:pt x="2663843" y="3725920"/>
                  </a:cubicBezTo>
                  <a:cubicBezTo>
                    <a:pt x="2572072" y="3728564"/>
                    <a:pt x="2440325" y="3707099"/>
                    <a:pt x="2283225" y="3656858"/>
                  </a:cubicBezTo>
                  <a:cubicBezTo>
                    <a:pt x="2125969" y="3606928"/>
                    <a:pt x="1942893" y="3529933"/>
                    <a:pt x="1743018" y="3426962"/>
                  </a:cubicBezTo>
                  <a:cubicBezTo>
                    <a:pt x="1643003" y="3375633"/>
                    <a:pt x="1538788" y="3317770"/>
                    <a:pt x="1431306" y="3253530"/>
                  </a:cubicBezTo>
                  <a:cubicBezTo>
                    <a:pt x="1323669" y="3189446"/>
                    <a:pt x="1213233" y="3118673"/>
                    <a:pt x="1100618" y="3041678"/>
                  </a:cubicBezTo>
                  <a:cubicBezTo>
                    <a:pt x="988159" y="2964372"/>
                    <a:pt x="873523" y="2880845"/>
                    <a:pt x="759197" y="2789696"/>
                  </a:cubicBezTo>
                  <a:cubicBezTo>
                    <a:pt x="644872" y="2698702"/>
                    <a:pt x="530391" y="2600242"/>
                    <a:pt x="420110" y="2492605"/>
                  </a:cubicBezTo>
                  <a:cubicBezTo>
                    <a:pt x="365047" y="2438787"/>
                    <a:pt x="311073" y="2382479"/>
                    <a:pt x="259588" y="2323217"/>
                  </a:cubicBezTo>
                  <a:cubicBezTo>
                    <a:pt x="208102" y="2263954"/>
                    <a:pt x="159106" y="2201736"/>
                    <a:pt x="115709" y="2135630"/>
                  </a:cubicBezTo>
                  <a:cubicBezTo>
                    <a:pt x="104510" y="2119298"/>
                    <a:pt x="94866" y="2102188"/>
                    <a:pt x="84444" y="2085389"/>
                  </a:cubicBezTo>
                  <a:cubicBezTo>
                    <a:pt x="79467" y="2076834"/>
                    <a:pt x="74956" y="2068123"/>
                    <a:pt x="70134" y="2059568"/>
                  </a:cubicBezTo>
                  <a:cubicBezTo>
                    <a:pt x="65312" y="2051013"/>
                    <a:pt x="60490" y="2042303"/>
                    <a:pt x="56446" y="2033437"/>
                  </a:cubicBezTo>
                  <a:lnTo>
                    <a:pt x="43692" y="2006994"/>
                  </a:lnTo>
                  <a:lnTo>
                    <a:pt x="32492" y="1980085"/>
                  </a:lnTo>
                  <a:cubicBezTo>
                    <a:pt x="28448" y="1971219"/>
                    <a:pt x="25648" y="1962042"/>
                    <a:pt x="22537" y="1952865"/>
                  </a:cubicBezTo>
                  <a:cubicBezTo>
                    <a:pt x="19427" y="1943843"/>
                    <a:pt x="16005" y="1934666"/>
                    <a:pt x="13982" y="1925489"/>
                  </a:cubicBezTo>
                  <a:cubicBezTo>
                    <a:pt x="3717" y="1888936"/>
                    <a:pt x="-2194" y="1851449"/>
                    <a:pt x="761" y="1815985"/>
                  </a:cubicBezTo>
                  <a:cubicBezTo>
                    <a:pt x="3094" y="1781610"/>
                    <a:pt x="15382" y="1745057"/>
                    <a:pt x="31870" y="1709593"/>
                  </a:cubicBezTo>
                  <a:cubicBezTo>
                    <a:pt x="65157" y="1638509"/>
                    <a:pt x="113842" y="1571002"/>
                    <a:pt x="167350" y="1507073"/>
                  </a:cubicBezTo>
                  <a:cubicBezTo>
                    <a:pt x="221013" y="1442989"/>
                    <a:pt x="279964" y="1381860"/>
                    <a:pt x="342026" y="1322908"/>
                  </a:cubicBezTo>
                  <a:cubicBezTo>
                    <a:pt x="466307" y="1205161"/>
                    <a:pt x="601320" y="1095191"/>
                    <a:pt x="742088" y="990820"/>
                  </a:cubicBezTo>
                  <a:cubicBezTo>
                    <a:pt x="882856" y="886605"/>
                    <a:pt x="1029223" y="787368"/>
                    <a:pt x="1179635" y="693730"/>
                  </a:cubicBezTo>
                  <a:cubicBezTo>
                    <a:pt x="1330047" y="600092"/>
                    <a:pt x="1484192" y="511587"/>
                    <a:pt x="1641603" y="429615"/>
                  </a:cubicBezTo>
                  <a:cubicBezTo>
                    <a:pt x="1798859" y="347487"/>
                    <a:pt x="1959225" y="271737"/>
                    <a:pt x="2122236" y="205475"/>
                  </a:cubicBezTo>
                  <a:cubicBezTo>
                    <a:pt x="2285092" y="139368"/>
                    <a:pt x="2450747" y="81817"/>
                    <a:pt x="2618269" y="42775"/>
                  </a:cubicBezTo>
                  <a:cubicBezTo>
                    <a:pt x="2701952" y="23487"/>
                    <a:pt x="2786101" y="8866"/>
                    <a:pt x="2869629" y="2644"/>
                  </a:cubicBezTo>
                  <a:lnTo>
                    <a:pt x="2900893" y="1089"/>
                  </a:lnTo>
                  <a:lnTo>
                    <a:pt x="2916448" y="311"/>
                  </a:lnTo>
                  <a:lnTo>
                    <a:pt x="2932002" y="156"/>
                  </a:lnTo>
                  <a:lnTo>
                    <a:pt x="2962956" y="0"/>
                  </a:lnTo>
                  <a:lnTo>
                    <a:pt x="2993598" y="1400"/>
                  </a:lnTo>
                  <a:lnTo>
                    <a:pt x="3008842" y="2178"/>
                  </a:lnTo>
                  <a:lnTo>
                    <a:pt x="3023929" y="3889"/>
                  </a:lnTo>
                  <a:cubicBezTo>
                    <a:pt x="3033884" y="5133"/>
                    <a:pt x="3044150" y="5755"/>
                    <a:pt x="3053949" y="7466"/>
                  </a:cubicBezTo>
                  <a:lnTo>
                    <a:pt x="3083347" y="12755"/>
                  </a:lnTo>
                  <a:cubicBezTo>
                    <a:pt x="3093147" y="14310"/>
                    <a:pt x="3102479" y="17421"/>
                    <a:pt x="3112123" y="19599"/>
                  </a:cubicBezTo>
                  <a:cubicBezTo>
                    <a:pt x="3149920" y="29865"/>
                    <a:pt x="3185696" y="44019"/>
                    <a:pt x="3216805" y="64240"/>
                  </a:cubicBezTo>
                  <a:lnTo>
                    <a:pt x="3239048" y="80572"/>
                  </a:lnTo>
                  <a:cubicBezTo>
                    <a:pt x="3242781" y="83061"/>
                    <a:pt x="3246358" y="86638"/>
                    <a:pt x="3249936" y="89749"/>
                  </a:cubicBezTo>
                  <a:lnTo>
                    <a:pt x="3260669" y="99549"/>
                  </a:lnTo>
                  <a:cubicBezTo>
                    <a:pt x="3264246" y="102815"/>
                    <a:pt x="3267823" y="105926"/>
                    <a:pt x="3271245" y="109348"/>
                  </a:cubicBezTo>
                  <a:lnTo>
                    <a:pt x="3281200" y="120081"/>
                  </a:lnTo>
                  <a:cubicBezTo>
                    <a:pt x="3287733" y="127391"/>
                    <a:pt x="3294888" y="133924"/>
                    <a:pt x="3300799" y="141857"/>
                  </a:cubicBezTo>
                  <a:lnTo>
                    <a:pt x="3319153" y="164877"/>
                  </a:lnTo>
                  <a:cubicBezTo>
                    <a:pt x="3325219" y="172655"/>
                    <a:pt x="3330508" y="181054"/>
                    <a:pt x="3336108" y="189142"/>
                  </a:cubicBezTo>
                  <a:lnTo>
                    <a:pt x="3344507" y="201275"/>
                  </a:lnTo>
                  <a:cubicBezTo>
                    <a:pt x="3347151" y="205475"/>
                    <a:pt x="3349640" y="209830"/>
                    <a:pt x="3352284" y="214030"/>
                  </a:cubicBezTo>
                  <a:lnTo>
                    <a:pt x="3367683" y="239539"/>
                  </a:lnTo>
                  <a:cubicBezTo>
                    <a:pt x="3386504" y="274692"/>
                    <a:pt x="3404392" y="310467"/>
                    <a:pt x="3418858" y="347954"/>
                  </a:cubicBezTo>
                  <a:cubicBezTo>
                    <a:pt x="3448878" y="422460"/>
                    <a:pt x="3471121" y="500076"/>
                    <a:pt x="3488386" y="578316"/>
                  </a:cubicBezTo>
                  <a:cubicBezTo>
                    <a:pt x="3505496" y="656710"/>
                    <a:pt x="3517939" y="735571"/>
                    <a:pt x="3526961" y="814121"/>
                  </a:cubicBezTo>
                  <a:cubicBezTo>
                    <a:pt x="3544693" y="971377"/>
                    <a:pt x="3549982" y="1127077"/>
                    <a:pt x="3548115" y="1278423"/>
                  </a:cubicBezTo>
                  <a:cubicBezTo>
                    <a:pt x="3544071" y="1581424"/>
                    <a:pt x="3512340" y="1867471"/>
                    <a:pt x="3469254" y="2128319"/>
                  </a:cubicBezTo>
                  <a:cubicBezTo>
                    <a:pt x="3425546" y="2389168"/>
                    <a:pt x="3368928" y="2625129"/>
                    <a:pt x="3306243" y="2829826"/>
                  </a:cubicBezTo>
                  <a:cubicBezTo>
                    <a:pt x="3243092" y="3034212"/>
                    <a:pt x="3173408" y="3207178"/>
                    <a:pt x="3103257" y="3341257"/>
                  </a:cubicBezTo>
                  <a:cubicBezTo>
                    <a:pt x="3068259" y="3408297"/>
                    <a:pt x="3033106" y="3465693"/>
                    <a:pt x="2999509" y="3512357"/>
                  </a:cubicBezTo>
                  <a:cubicBezTo>
                    <a:pt x="2965911" y="3559176"/>
                    <a:pt x="2933869" y="3595417"/>
                    <a:pt x="2906182" y="3621705"/>
                  </a:cubicBezTo>
                  <a:cubicBezTo>
                    <a:pt x="2892650" y="3635393"/>
                    <a:pt x="2879428" y="3645347"/>
                    <a:pt x="2868540" y="3654680"/>
                  </a:cubicBezTo>
                  <a:cubicBezTo>
                    <a:pt x="2857185" y="3663080"/>
                    <a:pt x="2847541" y="3669768"/>
                    <a:pt x="2839609" y="3675212"/>
                  </a:cubicBezTo>
                  <a:cubicBezTo>
                    <a:pt x="2823588" y="3684545"/>
                    <a:pt x="2815188" y="3689367"/>
                    <a:pt x="2815188" y="3689367"/>
                  </a:cubicBezTo>
                  <a:cubicBezTo>
                    <a:pt x="2873051" y="3651103"/>
                    <a:pt x="2920959" y="3593706"/>
                    <a:pt x="2961711" y="3531489"/>
                  </a:cubicBezTo>
                  <a:cubicBezTo>
                    <a:pt x="3002309" y="3468493"/>
                    <a:pt x="3036528" y="3400364"/>
                    <a:pt x="3066860" y="3329903"/>
                  </a:cubicBezTo>
                  <a:cubicBezTo>
                    <a:pt x="3126900" y="3188668"/>
                    <a:pt x="3172008" y="3039345"/>
                    <a:pt x="3208872" y="2888311"/>
                  </a:cubicBezTo>
                  <a:cubicBezTo>
                    <a:pt x="3277778" y="2684392"/>
                    <a:pt x="3331286" y="2473162"/>
                    <a:pt x="3374216" y="2259910"/>
                  </a:cubicBezTo>
                  <a:cubicBezTo>
                    <a:pt x="3416680" y="2046503"/>
                    <a:pt x="3447633" y="1830451"/>
                    <a:pt x="3466454" y="1613777"/>
                  </a:cubicBezTo>
                  <a:cubicBezTo>
                    <a:pt x="3485119" y="1397103"/>
                    <a:pt x="3491497" y="1179496"/>
                    <a:pt x="3478742" y="964689"/>
                  </a:cubicBezTo>
                  <a:cubicBezTo>
                    <a:pt x="3472520" y="857363"/>
                    <a:pt x="3460388" y="750970"/>
                    <a:pt x="3441878" y="646911"/>
                  </a:cubicBezTo>
                  <a:cubicBezTo>
                    <a:pt x="3431923" y="595114"/>
                    <a:pt x="3421191" y="543629"/>
                    <a:pt x="3407036" y="493699"/>
                  </a:cubicBezTo>
                  <a:cubicBezTo>
                    <a:pt x="3392882" y="443925"/>
                    <a:pt x="3377016" y="394928"/>
                    <a:pt x="3357573" y="348576"/>
                  </a:cubicBezTo>
                  <a:cubicBezTo>
                    <a:pt x="3337974" y="302379"/>
                    <a:pt x="3315420" y="258671"/>
                    <a:pt x="3288978" y="219318"/>
                  </a:cubicBezTo>
                  <a:cubicBezTo>
                    <a:pt x="3282289" y="209519"/>
                    <a:pt x="3275912" y="199564"/>
                    <a:pt x="3268601" y="190853"/>
                  </a:cubicBezTo>
                  <a:cubicBezTo>
                    <a:pt x="3261446" y="181832"/>
                    <a:pt x="3254602" y="172344"/>
                    <a:pt x="3246825" y="164411"/>
                  </a:cubicBezTo>
                  <a:cubicBezTo>
                    <a:pt x="3239203" y="156323"/>
                    <a:pt x="3231893" y="147301"/>
                    <a:pt x="3223649" y="140301"/>
                  </a:cubicBezTo>
                  <a:cubicBezTo>
                    <a:pt x="3215560" y="132991"/>
                    <a:pt x="3207472" y="124591"/>
                    <a:pt x="3199850" y="119769"/>
                  </a:cubicBezTo>
                  <a:cubicBezTo>
                    <a:pt x="3169830" y="96438"/>
                    <a:pt x="3130944" y="79328"/>
                    <a:pt x="3086925" y="68595"/>
                  </a:cubicBezTo>
                  <a:cubicBezTo>
                    <a:pt x="3042906" y="57707"/>
                    <a:pt x="2994376" y="53196"/>
                    <a:pt x="2944757" y="52730"/>
                  </a:cubicBezTo>
                  <a:cubicBezTo>
                    <a:pt x="2894983" y="52107"/>
                    <a:pt x="2843809" y="55685"/>
                    <a:pt x="2792479" y="62685"/>
                  </a:cubicBezTo>
                  <a:lnTo>
                    <a:pt x="2773191" y="65018"/>
                  </a:lnTo>
                  <a:lnTo>
                    <a:pt x="2753904" y="68129"/>
                  </a:lnTo>
                  <a:cubicBezTo>
                    <a:pt x="2740993" y="70306"/>
                    <a:pt x="2728083" y="72173"/>
                    <a:pt x="2715173" y="74350"/>
                  </a:cubicBezTo>
                  <a:cubicBezTo>
                    <a:pt x="2689352" y="79328"/>
                    <a:pt x="2663532" y="83839"/>
                    <a:pt x="2637556" y="89905"/>
                  </a:cubicBezTo>
                  <a:cubicBezTo>
                    <a:pt x="2534119" y="112459"/>
                    <a:pt x="2430993" y="143101"/>
                    <a:pt x="2329111" y="178099"/>
                  </a:cubicBezTo>
                  <a:cubicBezTo>
                    <a:pt x="2125036" y="248094"/>
                    <a:pt x="1925161" y="336132"/>
                    <a:pt x="1729952" y="433037"/>
                  </a:cubicBezTo>
                  <a:cubicBezTo>
                    <a:pt x="1534588" y="530408"/>
                    <a:pt x="1343735" y="637578"/>
                    <a:pt x="1158170" y="753148"/>
                  </a:cubicBezTo>
                  <a:cubicBezTo>
                    <a:pt x="972294" y="869340"/>
                    <a:pt x="791862" y="993620"/>
                    <a:pt x="620296" y="1128011"/>
                  </a:cubicBezTo>
                  <a:cubicBezTo>
                    <a:pt x="534435" y="1195206"/>
                    <a:pt x="451374" y="1265357"/>
                    <a:pt x="372202" y="1338930"/>
                  </a:cubicBezTo>
                  <a:cubicBezTo>
                    <a:pt x="332849" y="1375794"/>
                    <a:pt x="293963" y="1413280"/>
                    <a:pt x="257410" y="1452322"/>
                  </a:cubicBezTo>
                  <a:cubicBezTo>
                    <a:pt x="220701" y="1491208"/>
                    <a:pt x="185082" y="1531027"/>
                    <a:pt x="153040" y="1572402"/>
                  </a:cubicBezTo>
                  <a:cubicBezTo>
                    <a:pt x="120997" y="1613777"/>
                    <a:pt x="91444" y="1656552"/>
                    <a:pt x="68268" y="1700104"/>
                  </a:cubicBezTo>
                  <a:cubicBezTo>
                    <a:pt x="45403" y="1743813"/>
                    <a:pt x="28137" y="1787987"/>
                    <a:pt x="27670" y="1827651"/>
                  </a:cubicBezTo>
                  <a:cubicBezTo>
                    <a:pt x="25959" y="1869804"/>
                    <a:pt x="35914" y="1916623"/>
                    <a:pt x="53491" y="1962975"/>
                  </a:cubicBezTo>
                  <a:cubicBezTo>
                    <a:pt x="70912" y="2009327"/>
                    <a:pt x="94866" y="2055213"/>
                    <a:pt x="122397" y="2099699"/>
                  </a:cubicBezTo>
                  <a:cubicBezTo>
                    <a:pt x="149773" y="2144340"/>
                    <a:pt x="180571" y="2187582"/>
                    <a:pt x="213080" y="2230045"/>
                  </a:cubicBezTo>
                  <a:cubicBezTo>
                    <a:pt x="246211" y="2272198"/>
                    <a:pt x="280742" y="2313417"/>
                    <a:pt x="316828" y="2353548"/>
                  </a:cubicBezTo>
                  <a:cubicBezTo>
                    <a:pt x="389312" y="2433809"/>
                    <a:pt x="466773" y="2510337"/>
                    <a:pt x="547190" y="2584066"/>
                  </a:cubicBezTo>
                  <a:cubicBezTo>
                    <a:pt x="708490" y="2731055"/>
                    <a:pt x="880678" y="2867312"/>
                    <a:pt x="1059554" y="2994237"/>
                  </a:cubicBezTo>
                  <a:cubicBezTo>
                    <a:pt x="1238431" y="3121006"/>
                    <a:pt x="1423529" y="3239531"/>
                    <a:pt x="1614849" y="3346546"/>
                  </a:cubicBezTo>
                  <a:cubicBezTo>
                    <a:pt x="1806014" y="3453405"/>
                    <a:pt x="2003089" y="3550465"/>
                    <a:pt x="2207319" y="3625282"/>
                  </a:cubicBezTo>
                  <a:cubicBezTo>
                    <a:pt x="2309357" y="3662146"/>
                    <a:pt x="2413416" y="3693722"/>
                    <a:pt x="2518253" y="3711454"/>
                  </a:cubicBezTo>
                  <a:cubicBezTo>
                    <a:pt x="2570672" y="3720164"/>
                    <a:pt x="2623246" y="3725609"/>
                    <a:pt x="2674420" y="3723898"/>
                  </a:cubicBezTo>
                  <a:cubicBezTo>
                    <a:pt x="2725439" y="3722342"/>
                    <a:pt x="2775213" y="3713320"/>
                    <a:pt x="2816899" y="3692944"/>
                  </a:cubicBezTo>
                  <a:close/>
                </a:path>
              </a:pathLst>
            </a:custGeom>
            <a:solidFill>
              <a:srgbClr val="017260"/>
            </a:solidFill>
            <a:ln w="15535" cap="flat">
              <a:noFill/>
              <a:prstDash val="solid"/>
              <a:miter/>
            </a:ln>
          </p:spPr>
          <p:txBody>
            <a:bodyPr rtlCol="0" anchor="ctr"/>
            <a:lstStyle/>
            <a:p>
              <a:endParaRPr lang="zh-CN" altLang="en-US"/>
            </a:p>
          </p:txBody>
        </p:sp>
      </p:grpSp>
      <p:grpSp>
        <p:nvGrpSpPr>
          <p:cNvPr id="11" name="组合 10">
            <a:extLst>
              <a:ext uri="{FF2B5EF4-FFF2-40B4-BE49-F238E27FC236}">
                <a16:creationId xmlns:a16="http://schemas.microsoft.com/office/drawing/2014/main" xmlns="" id="{CA0FD02C-A463-48EE-9D6B-34C4CDFAB65E}"/>
              </a:ext>
            </a:extLst>
          </p:cNvPr>
          <p:cNvGrpSpPr/>
          <p:nvPr/>
        </p:nvGrpSpPr>
        <p:grpSpPr>
          <a:xfrm>
            <a:off x="3791100" y="3220185"/>
            <a:ext cx="944606" cy="944606"/>
            <a:chOff x="5415277" y="1748294"/>
            <a:chExt cx="944606" cy="944606"/>
          </a:xfrm>
        </p:grpSpPr>
        <p:sp>
          <p:nvSpPr>
            <p:cNvPr id="12" name="椭圆 11">
              <a:extLst>
                <a:ext uri="{FF2B5EF4-FFF2-40B4-BE49-F238E27FC236}">
                  <a16:creationId xmlns:a16="http://schemas.microsoft.com/office/drawing/2014/main" xmlns="" id="{599461DA-569A-449D-A893-4819EF3AD92C}"/>
                </a:ext>
              </a:extLst>
            </p:cNvPr>
            <p:cNvSpPr/>
            <p:nvPr/>
          </p:nvSpPr>
          <p:spPr>
            <a:xfrm>
              <a:off x="5415277" y="1748294"/>
              <a:ext cx="944606" cy="944606"/>
            </a:xfrm>
            <a:prstGeom prst="ellipse">
              <a:avLst/>
            </a:prstGeom>
            <a:solidFill>
              <a:srgbClr val="D3174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xmlns="" id="{D9B2EC4D-5B1F-4C64-B748-C2847AACAF53}"/>
                </a:ext>
              </a:extLst>
            </p:cNvPr>
            <p:cNvSpPr txBox="1"/>
            <p:nvPr/>
          </p:nvSpPr>
          <p:spPr>
            <a:xfrm>
              <a:off x="5477938" y="1891469"/>
              <a:ext cx="819285" cy="658257"/>
            </a:xfrm>
            <a:prstGeom prst="rect">
              <a:avLst/>
            </a:prstGeom>
            <a:noFill/>
          </p:spPr>
          <p:txBody>
            <a:bodyPr wrap="square">
              <a:spAutoFit/>
            </a:bodyPr>
            <a:lstStyle/>
            <a:p>
              <a:pPr algn="ctr">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rPr>
                <a:t>产品</a:t>
              </a:r>
              <a:endParaRPr lang="en-US" altLang="zh-CN" sz="1600" b="1" dirty="0">
                <a:solidFill>
                  <a:schemeClr val="bg1"/>
                </a:solidFill>
                <a:latin typeface="微软雅黑" panose="020B0503020204020204" pitchFamily="34" charset="-122"/>
                <a:ea typeface="微软雅黑" panose="020B0503020204020204" pitchFamily="34" charset="-122"/>
              </a:endParaRPr>
            </a:p>
            <a:p>
              <a:pPr algn="ctr">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rPr>
                <a:t>研制</a:t>
              </a:r>
            </a:p>
          </p:txBody>
        </p:sp>
      </p:grpSp>
      <p:grpSp>
        <p:nvGrpSpPr>
          <p:cNvPr id="14" name="组合 13">
            <a:extLst>
              <a:ext uri="{FF2B5EF4-FFF2-40B4-BE49-F238E27FC236}">
                <a16:creationId xmlns:a16="http://schemas.microsoft.com/office/drawing/2014/main" xmlns="" id="{2003DCC2-BA2B-4FEE-A998-3162FF876F89}"/>
              </a:ext>
            </a:extLst>
          </p:cNvPr>
          <p:cNvGrpSpPr/>
          <p:nvPr/>
        </p:nvGrpSpPr>
        <p:grpSpPr>
          <a:xfrm>
            <a:off x="4781216" y="4505604"/>
            <a:ext cx="944606" cy="944606"/>
            <a:chOff x="7189539" y="2634335"/>
            <a:chExt cx="944606" cy="944606"/>
          </a:xfrm>
        </p:grpSpPr>
        <p:sp>
          <p:nvSpPr>
            <p:cNvPr id="15" name="椭圆 14">
              <a:extLst>
                <a:ext uri="{FF2B5EF4-FFF2-40B4-BE49-F238E27FC236}">
                  <a16:creationId xmlns:a16="http://schemas.microsoft.com/office/drawing/2014/main" xmlns="" id="{FC185A41-D9A0-4D48-B059-D8B3975F6FD3}"/>
                </a:ext>
              </a:extLst>
            </p:cNvPr>
            <p:cNvSpPr/>
            <p:nvPr/>
          </p:nvSpPr>
          <p:spPr>
            <a:xfrm>
              <a:off x="7189539" y="2634335"/>
              <a:ext cx="944606" cy="944606"/>
            </a:xfrm>
            <a:prstGeom prst="ellipse">
              <a:avLst/>
            </a:prstGeom>
            <a:solidFill>
              <a:srgbClr val="D3174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xmlns="" id="{71AF8DA1-B6E9-43CC-A289-35FBDF68DC9A}"/>
                </a:ext>
              </a:extLst>
            </p:cNvPr>
            <p:cNvSpPr txBox="1"/>
            <p:nvPr/>
          </p:nvSpPr>
          <p:spPr>
            <a:xfrm>
              <a:off x="7300618" y="2777510"/>
              <a:ext cx="722449" cy="658257"/>
            </a:xfrm>
            <a:prstGeom prst="rect">
              <a:avLst/>
            </a:prstGeom>
            <a:noFill/>
          </p:spPr>
          <p:txBody>
            <a:bodyPr wrap="square">
              <a:spAutoFit/>
            </a:bodyPr>
            <a:lstStyle>
              <a:defPPr>
                <a:defRPr lang="zh-CN"/>
              </a:defPPr>
              <a:lvl1pPr algn="ctr">
                <a:lnSpc>
                  <a:spcPct val="120000"/>
                </a:lnSpc>
                <a:defRPr sz="1600" b="1">
                  <a:solidFill>
                    <a:schemeClr val="bg1"/>
                  </a:solidFill>
                  <a:latin typeface="微软雅黑" panose="020B0503020204020204" pitchFamily="34" charset="-122"/>
                  <a:ea typeface="微软雅黑" panose="020B0503020204020204" pitchFamily="34" charset="-122"/>
                </a:defRPr>
              </a:lvl1pPr>
            </a:lstStyle>
            <a:p>
              <a:r>
                <a:rPr lang="zh-CN" altLang="en-US" dirty="0"/>
                <a:t>服务</a:t>
              </a:r>
              <a:endParaRPr lang="en-US" altLang="zh-CN" dirty="0"/>
            </a:p>
            <a:p>
              <a:r>
                <a:rPr lang="zh-CN" altLang="en-US" dirty="0"/>
                <a:t>保障</a:t>
              </a:r>
            </a:p>
          </p:txBody>
        </p:sp>
      </p:grpSp>
      <p:grpSp>
        <p:nvGrpSpPr>
          <p:cNvPr id="17" name="组合 16">
            <a:extLst>
              <a:ext uri="{FF2B5EF4-FFF2-40B4-BE49-F238E27FC236}">
                <a16:creationId xmlns:a16="http://schemas.microsoft.com/office/drawing/2014/main" xmlns="" id="{D281EC1B-531B-4AA7-920E-AB3D76783A1B}"/>
              </a:ext>
            </a:extLst>
          </p:cNvPr>
          <p:cNvGrpSpPr/>
          <p:nvPr/>
        </p:nvGrpSpPr>
        <p:grpSpPr>
          <a:xfrm>
            <a:off x="7142544" y="3252234"/>
            <a:ext cx="944606" cy="944606"/>
            <a:chOff x="6884794" y="4653463"/>
            <a:chExt cx="944606" cy="944606"/>
          </a:xfrm>
        </p:grpSpPr>
        <p:sp>
          <p:nvSpPr>
            <p:cNvPr id="18" name="椭圆 17">
              <a:extLst>
                <a:ext uri="{FF2B5EF4-FFF2-40B4-BE49-F238E27FC236}">
                  <a16:creationId xmlns:a16="http://schemas.microsoft.com/office/drawing/2014/main" xmlns="" id="{8DCF3B83-E1A8-474E-8200-2304E6C3C449}"/>
                </a:ext>
              </a:extLst>
            </p:cNvPr>
            <p:cNvSpPr/>
            <p:nvPr/>
          </p:nvSpPr>
          <p:spPr>
            <a:xfrm>
              <a:off x="6884794" y="4653463"/>
              <a:ext cx="944606" cy="944606"/>
            </a:xfrm>
            <a:prstGeom prst="ellipse">
              <a:avLst/>
            </a:prstGeom>
            <a:solidFill>
              <a:srgbClr val="D3174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xmlns="" id="{A3089F66-1F22-4F05-8049-82A71690D56B}"/>
                </a:ext>
              </a:extLst>
            </p:cNvPr>
            <p:cNvSpPr txBox="1"/>
            <p:nvPr/>
          </p:nvSpPr>
          <p:spPr>
            <a:xfrm>
              <a:off x="6950430" y="4796638"/>
              <a:ext cx="813334" cy="658257"/>
            </a:xfrm>
            <a:prstGeom prst="rect">
              <a:avLst/>
            </a:prstGeom>
            <a:noFill/>
          </p:spPr>
          <p:txBody>
            <a:bodyPr wrap="square">
              <a:spAutoFit/>
            </a:bodyPr>
            <a:lstStyle>
              <a:defPPr>
                <a:defRPr lang="zh-CN"/>
              </a:defPPr>
              <a:lvl1pPr algn="ctr">
                <a:lnSpc>
                  <a:spcPct val="120000"/>
                </a:lnSpc>
                <a:defRPr sz="1600" b="1">
                  <a:solidFill>
                    <a:schemeClr val="bg1"/>
                  </a:solidFill>
                  <a:latin typeface="微软雅黑" panose="020B0503020204020204" pitchFamily="34" charset="-122"/>
                  <a:ea typeface="微软雅黑" panose="020B0503020204020204" pitchFamily="34" charset="-122"/>
                </a:defRPr>
              </a:lvl1pPr>
            </a:lstStyle>
            <a:p>
              <a:r>
                <a:rPr lang="zh-CN" altLang="en-US" dirty="0"/>
                <a:t>适配</a:t>
              </a:r>
              <a:endParaRPr lang="en-US" altLang="zh-CN" dirty="0"/>
            </a:p>
            <a:p>
              <a:r>
                <a:rPr lang="zh-CN" altLang="en-US" dirty="0"/>
                <a:t>攻关</a:t>
              </a:r>
            </a:p>
          </p:txBody>
        </p:sp>
      </p:grpSp>
      <p:grpSp>
        <p:nvGrpSpPr>
          <p:cNvPr id="20" name="组合 19">
            <a:extLst>
              <a:ext uri="{FF2B5EF4-FFF2-40B4-BE49-F238E27FC236}">
                <a16:creationId xmlns:a16="http://schemas.microsoft.com/office/drawing/2014/main" xmlns="" id="{C07C6390-A7E0-4870-AA85-65D3BCD5C4B7}"/>
              </a:ext>
            </a:extLst>
          </p:cNvPr>
          <p:cNvGrpSpPr/>
          <p:nvPr/>
        </p:nvGrpSpPr>
        <p:grpSpPr>
          <a:xfrm>
            <a:off x="6473829" y="4977907"/>
            <a:ext cx="944606" cy="944606"/>
            <a:chOff x="5049163" y="4539388"/>
            <a:chExt cx="944606" cy="944606"/>
          </a:xfrm>
        </p:grpSpPr>
        <p:sp>
          <p:nvSpPr>
            <p:cNvPr id="21" name="椭圆 20">
              <a:extLst>
                <a:ext uri="{FF2B5EF4-FFF2-40B4-BE49-F238E27FC236}">
                  <a16:creationId xmlns:a16="http://schemas.microsoft.com/office/drawing/2014/main" xmlns="" id="{95B3EEAB-70A7-46EE-9412-1DC3BEB96873}"/>
                </a:ext>
              </a:extLst>
            </p:cNvPr>
            <p:cNvSpPr/>
            <p:nvPr/>
          </p:nvSpPr>
          <p:spPr>
            <a:xfrm>
              <a:off x="5049163" y="4539388"/>
              <a:ext cx="944606" cy="944606"/>
            </a:xfrm>
            <a:prstGeom prst="ellipse">
              <a:avLst/>
            </a:prstGeom>
            <a:solidFill>
              <a:srgbClr val="D3174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2" name="文本框 21">
              <a:extLst>
                <a:ext uri="{FF2B5EF4-FFF2-40B4-BE49-F238E27FC236}">
                  <a16:creationId xmlns:a16="http://schemas.microsoft.com/office/drawing/2014/main" xmlns="" id="{BAE0ACA6-C97B-4535-B958-E1A5FD027990}"/>
                </a:ext>
              </a:extLst>
            </p:cNvPr>
            <p:cNvSpPr txBox="1"/>
            <p:nvPr/>
          </p:nvSpPr>
          <p:spPr>
            <a:xfrm>
              <a:off x="5167063" y="4682563"/>
              <a:ext cx="708806" cy="658257"/>
            </a:xfrm>
            <a:prstGeom prst="rect">
              <a:avLst/>
            </a:prstGeom>
            <a:noFill/>
          </p:spPr>
          <p:txBody>
            <a:bodyPr wrap="square">
              <a:spAutoFit/>
            </a:bodyPr>
            <a:lstStyle>
              <a:defPPr>
                <a:defRPr lang="zh-CN"/>
              </a:defPPr>
              <a:lvl1pPr algn="ctr">
                <a:lnSpc>
                  <a:spcPct val="120000"/>
                </a:lnSpc>
                <a:defRPr sz="1600" b="1">
                  <a:solidFill>
                    <a:schemeClr val="bg1"/>
                  </a:solidFill>
                  <a:latin typeface="微软雅黑" panose="020B0503020204020204" pitchFamily="34" charset="-122"/>
                  <a:ea typeface="微软雅黑" panose="020B0503020204020204" pitchFamily="34" charset="-122"/>
                </a:defRPr>
              </a:lvl1pPr>
            </a:lstStyle>
            <a:p>
              <a:r>
                <a:rPr lang="zh-CN" altLang="en-US" dirty="0"/>
                <a:t>行业</a:t>
              </a:r>
              <a:endParaRPr lang="en-US" altLang="zh-CN" dirty="0"/>
            </a:p>
            <a:p>
              <a:r>
                <a:rPr lang="zh-CN" altLang="en-US" dirty="0"/>
                <a:t>应用</a:t>
              </a:r>
            </a:p>
          </p:txBody>
        </p:sp>
      </p:grpSp>
      <p:grpSp>
        <p:nvGrpSpPr>
          <p:cNvPr id="23" name="组合 22">
            <a:extLst>
              <a:ext uri="{FF2B5EF4-FFF2-40B4-BE49-F238E27FC236}">
                <a16:creationId xmlns:a16="http://schemas.microsoft.com/office/drawing/2014/main" xmlns="" id="{F51A10DC-B214-41B5-AAF6-87B74BDB3767}"/>
              </a:ext>
            </a:extLst>
          </p:cNvPr>
          <p:cNvGrpSpPr/>
          <p:nvPr/>
        </p:nvGrpSpPr>
        <p:grpSpPr>
          <a:xfrm>
            <a:off x="5529223" y="1726087"/>
            <a:ext cx="944606" cy="944606"/>
            <a:chOff x="3787307" y="3227211"/>
            <a:chExt cx="944606" cy="944606"/>
          </a:xfrm>
        </p:grpSpPr>
        <p:sp>
          <p:nvSpPr>
            <p:cNvPr id="24" name="椭圆 23">
              <a:extLst>
                <a:ext uri="{FF2B5EF4-FFF2-40B4-BE49-F238E27FC236}">
                  <a16:creationId xmlns:a16="http://schemas.microsoft.com/office/drawing/2014/main" xmlns="" id="{FE07CB2E-6372-49E2-B57A-9F3518B634A3}"/>
                </a:ext>
              </a:extLst>
            </p:cNvPr>
            <p:cNvSpPr/>
            <p:nvPr/>
          </p:nvSpPr>
          <p:spPr>
            <a:xfrm>
              <a:off x="3787307" y="3227211"/>
              <a:ext cx="944606" cy="944606"/>
            </a:xfrm>
            <a:prstGeom prst="ellipse">
              <a:avLst/>
            </a:prstGeom>
            <a:solidFill>
              <a:srgbClr val="D3174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 name="文本框 24">
              <a:extLst>
                <a:ext uri="{FF2B5EF4-FFF2-40B4-BE49-F238E27FC236}">
                  <a16:creationId xmlns:a16="http://schemas.microsoft.com/office/drawing/2014/main" xmlns="" id="{AE074949-3251-46D8-B519-1F518E547EF7}"/>
                </a:ext>
              </a:extLst>
            </p:cNvPr>
            <p:cNvSpPr txBox="1"/>
            <p:nvPr/>
          </p:nvSpPr>
          <p:spPr>
            <a:xfrm>
              <a:off x="3875432" y="3370386"/>
              <a:ext cx="768356" cy="658257"/>
            </a:xfrm>
            <a:prstGeom prst="rect">
              <a:avLst/>
            </a:prstGeom>
            <a:noFill/>
          </p:spPr>
          <p:txBody>
            <a:bodyPr wrap="square">
              <a:spAutoFit/>
            </a:bodyPr>
            <a:lstStyle>
              <a:defPPr>
                <a:defRPr lang="zh-CN"/>
              </a:defPPr>
              <a:lvl1pPr algn="ctr">
                <a:lnSpc>
                  <a:spcPct val="120000"/>
                </a:lnSpc>
                <a:defRPr sz="1600" b="1">
                  <a:solidFill>
                    <a:schemeClr val="bg1"/>
                  </a:solidFill>
                  <a:latin typeface="微软雅黑" panose="020B0503020204020204" pitchFamily="34" charset="-122"/>
                  <a:ea typeface="微软雅黑" panose="020B0503020204020204" pitchFamily="34" charset="-122"/>
                </a:defRPr>
              </a:lvl1pPr>
            </a:lstStyle>
            <a:p>
              <a:r>
                <a:rPr lang="zh-CN" altLang="en-US" dirty="0"/>
                <a:t>集成</a:t>
              </a:r>
              <a:endParaRPr lang="en-US" altLang="zh-CN" dirty="0"/>
            </a:p>
            <a:p>
              <a:r>
                <a:rPr lang="zh-CN" altLang="en-US" dirty="0"/>
                <a:t>交付</a:t>
              </a:r>
            </a:p>
          </p:txBody>
        </p:sp>
      </p:grpSp>
      <p:sp>
        <p:nvSpPr>
          <p:cNvPr id="26" name="îšļïḍè">
            <a:extLst>
              <a:ext uri="{FF2B5EF4-FFF2-40B4-BE49-F238E27FC236}">
                <a16:creationId xmlns:a16="http://schemas.microsoft.com/office/drawing/2014/main" xmlns="" id="{11593C13-B195-47DD-8E88-E07A0BF5E5FD}"/>
              </a:ext>
            </a:extLst>
          </p:cNvPr>
          <p:cNvSpPr/>
          <p:nvPr/>
        </p:nvSpPr>
        <p:spPr>
          <a:xfrm>
            <a:off x="5288878" y="2976232"/>
            <a:ext cx="1570858" cy="1647438"/>
          </a:xfrm>
          <a:custGeom>
            <a:avLst/>
            <a:gdLst>
              <a:gd name="connsiteX0" fmla="*/ 2878715 w 3635248"/>
              <a:gd name="connsiteY0" fmla="*/ 3774942 h 3812468"/>
              <a:gd name="connsiteX1" fmla="*/ 3312840 w 3635248"/>
              <a:gd name="connsiteY1" fmla="*/ 93508 h 3812468"/>
              <a:gd name="connsiteX2" fmla="*/ 5336 w 3635248"/>
              <a:gd name="connsiteY2" fmla="*/ 1823944 h 3812468"/>
              <a:gd name="connsiteX3" fmla="*/ 2878715 w 3635248"/>
              <a:gd name="connsiteY3" fmla="*/ 3774942 h 3812468"/>
            </a:gdLst>
            <a:ahLst/>
            <a:cxnLst>
              <a:cxn ang="0">
                <a:pos x="connsiteX0" y="connsiteY0"/>
              </a:cxn>
              <a:cxn ang="0">
                <a:pos x="connsiteX1" y="connsiteY1"/>
              </a:cxn>
              <a:cxn ang="0">
                <a:pos x="connsiteX2" y="connsiteY2"/>
              </a:cxn>
              <a:cxn ang="0">
                <a:pos x="connsiteX3" y="connsiteY3"/>
              </a:cxn>
            </a:cxnLst>
            <a:rect l="l" t="t" r="r" b="b"/>
            <a:pathLst>
              <a:path w="3635248" h="3812468">
                <a:moveTo>
                  <a:pt x="2878715" y="3774942"/>
                </a:moveTo>
                <a:cubicBezTo>
                  <a:pt x="3508049" y="3447676"/>
                  <a:pt x="3976238" y="646003"/>
                  <a:pt x="3312840" y="93508"/>
                </a:cubicBezTo>
                <a:cubicBezTo>
                  <a:pt x="2723636" y="-397236"/>
                  <a:pt x="139416" y="1171900"/>
                  <a:pt x="5336" y="1823944"/>
                </a:cubicBezTo>
                <a:cubicBezTo>
                  <a:pt x="-128588" y="2475832"/>
                  <a:pt x="2297599" y="4077010"/>
                  <a:pt x="2878715" y="3774942"/>
                </a:cubicBezTo>
                <a:close/>
              </a:path>
            </a:pathLst>
          </a:custGeom>
          <a:solidFill>
            <a:schemeClr val="bg1">
              <a:alpha val="87000"/>
            </a:schemeClr>
          </a:solidFill>
          <a:ln w="15535" cap="flat">
            <a:noFill/>
            <a:prstDash val="solid"/>
            <a:miter/>
          </a:ln>
        </p:spPr>
        <p:txBody>
          <a:bodyPr rtlCol="0" anchor="ctr"/>
          <a:lstStyle/>
          <a:p>
            <a:endParaRPr lang="zh-CN" altLang="en-US"/>
          </a:p>
        </p:txBody>
      </p:sp>
      <p:sp>
        <p:nvSpPr>
          <p:cNvPr id="27" name="文本框 26">
            <a:extLst>
              <a:ext uri="{FF2B5EF4-FFF2-40B4-BE49-F238E27FC236}">
                <a16:creationId xmlns:a16="http://schemas.microsoft.com/office/drawing/2014/main" xmlns="" id="{DDF66343-CCE8-4DB0-B6C0-EC0BB900145A}"/>
              </a:ext>
            </a:extLst>
          </p:cNvPr>
          <p:cNvSpPr txBox="1"/>
          <p:nvPr/>
        </p:nvSpPr>
        <p:spPr>
          <a:xfrm>
            <a:off x="2024176" y="1567659"/>
            <a:ext cx="3461658" cy="276999"/>
          </a:xfrm>
          <a:prstGeom prst="rect">
            <a:avLst/>
          </a:prstGeom>
          <a:noFill/>
        </p:spPr>
        <p:txBody>
          <a:bodyPr wrap="square">
            <a:spAutoFit/>
          </a:bodyPr>
          <a:lstStyle/>
          <a:p>
            <a:pPr algn="r"/>
            <a:r>
              <a:rPr lang="zh-CN" altLang="en-US" sz="1200" b="1" dirty="0">
                <a:latin typeface="微软雅黑" panose="020B0503020204020204" pitchFamily="34" charset="-122"/>
                <a:ea typeface="微软雅黑" panose="020B0503020204020204" pitchFamily="34" charset="-122"/>
              </a:rPr>
              <a:t>行业信息技术解决方案提供者</a:t>
            </a:r>
          </a:p>
        </p:txBody>
      </p:sp>
      <p:sp>
        <p:nvSpPr>
          <p:cNvPr id="28" name="文本框 27">
            <a:extLst>
              <a:ext uri="{FF2B5EF4-FFF2-40B4-BE49-F238E27FC236}">
                <a16:creationId xmlns:a16="http://schemas.microsoft.com/office/drawing/2014/main" xmlns="" id="{7AB73F71-3564-42EE-9402-1B4BD8803E2A}"/>
              </a:ext>
            </a:extLst>
          </p:cNvPr>
          <p:cNvSpPr txBox="1"/>
          <p:nvPr/>
        </p:nvSpPr>
        <p:spPr>
          <a:xfrm>
            <a:off x="899160" y="1811654"/>
            <a:ext cx="4586674" cy="657616"/>
          </a:xfrm>
          <a:prstGeom prst="rect">
            <a:avLst/>
          </a:prstGeom>
          <a:noFill/>
        </p:spPr>
        <p:txBody>
          <a:bodyPr wrap="square">
            <a:spAutoFit/>
          </a:bodyPr>
          <a:lstStyle/>
          <a:p>
            <a:pPr algn="r">
              <a:lnSpc>
                <a:spcPct val="120000"/>
              </a:lnSpc>
            </a:pPr>
            <a:r>
              <a:rPr lang="zh-CN" altLang="en-US" sz="1050" dirty="0">
                <a:latin typeface="微软雅黑" panose="020B0503020204020204" pitchFamily="34" charset="-122"/>
                <a:ea typeface="微软雅黑" panose="020B0503020204020204" pitchFamily="34" charset="-122"/>
              </a:rPr>
              <a:t>以</a:t>
            </a:r>
            <a:r>
              <a:rPr lang="zh-CN" altLang="en-US" sz="1050" dirty="0">
                <a:solidFill>
                  <a:srgbClr val="D31749"/>
                </a:solidFill>
                <a:latin typeface="微软雅黑" panose="020B0503020204020204" pitchFamily="34" charset="-122"/>
                <a:ea typeface="微软雅黑" panose="020B0503020204020204" pitchFamily="34" charset="-122"/>
              </a:rPr>
              <a:t>华讯网络</a:t>
            </a:r>
            <a:r>
              <a:rPr lang="zh-CN" altLang="en-US" sz="1050" dirty="0">
                <a:latin typeface="微软雅黑" panose="020B0503020204020204" pitchFamily="34" charset="-122"/>
                <a:ea typeface="微软雅黑" panose="020B0503020204020204" pitchFamily="34" charset="-122"/>
              </a:rPr>
              <a:t>为主体</a:t>
            </a:r>
            <a:endParaRPr lang="en-US" altLang="zh-CN" sz="1050" dirty="0">
              <a:latin typeface="微软雅黑" panose="020B0503020204020204" pitchFamily="34" charset="-122"/>
              <a:ea typeface="微软雅黑" panose="020B0503020204020204" pitchFamily="34" charset="-122"/>
            </a:endParaRPr>
          </a:p>
          <a:p>
            <a:pPr algn="r">
              <a:lnSpc>
                <a:spcPct val="120000"/>
              </a:lnSpc>
            </a:pPr>
            <a:r>
              <a:rPr lang="zh-CN" altLang="en-US" sz="1050" dirty="0">
                <a:latin typeface="微软雅黑" panose="020B0503020204020204" pitchFamily="34" charset="-122"/>
                <a:ea typeface="微软雅黑" panose="020B0503020204020204" pitchFamily="34" charset="-122"/>
              </a:rPr>
              <a:t>是国内极具口碑的金融行业信息技术解决方案提供商，在各个行业领域拥有广泛的客户基础和丰富的集成经验</a:t>
            </a:r>
          </a:p>
        </p:txBody>
      </p:sp>
      <p:sp>
        <p:nvSpPr>
          <p:cNvPr id="29" name="文本框 28">
            <a:extLst>
              <a:ext uri="{FF2B5EF4-FFF2-40B4-BE49-F238E27FC236}">
                <a16:creationId xmlns:a16="http://schemas.microsoft.com/office/drawing/2014/main" xmlns="" id="{F40E3561-1599-4308-B4ED-811BC8E6B5E3}"/>
              </a:ext>
            </a:extLst>
          </p:cNvPr>
          <p:cNvSpPr txBox="1"/>
          <p:nvPr/>
        </p:nvSpPr>
        <p:spPr>
          <a:xfrm>
            <a:off x="348714" y="3226535"/>
            <a:ext cx="3461658" cy="276999"/>
          </a:xfrm>
          <a:prstGeom prst="rect">
            <a:avLst/>
          </a:prstGeom>
          <a:noFill/>
        </p:spPr>
        <p:txBody>
          <a:bodyPr wrap="square">
            <a:spAutoFit/>
          </a:bodyPr>
          <a:lstStyle>
            <a:defPPr>
              <a:defRPr lang="zh-CN"/>
            </a:defPPr>
            <a:lvl1pPr algn="r">
              <a:defRPr sz="1200" b="1">
                <a:latin typeface="微软雅黑" panose="020B0503020204020204" pitchFamily="34" charset="-122"/>
                <a:ea typeface="微软雅黑" panose="020B0503020204020204" pitchFamily="34" charset="-122"/>
              </a:defRPr>
            </a:lvl1pPr>
          </a:lstStyle>
          <a:p>
            <a:r>
              <a:rPr lang="zh-CN" altLang="en-US" dirty="0"/>
              <a:t>申威服务器研发生产基地</a:t>
            </a:r>
          </a:p>
        </p:txBody>
      </p:sp>
      <p:sp>
        <p:nvSpPr>
          <p:cNvPr id="30" name="文本框 29">
            <a:extLst>
              <a:ext uri="{FF2B5EF4-FFF2-40B4-BE49-F238E27FC236}">
                <a16:creationId xmlns:a16="http://schemas.microsoft.com/office/drawing/2014/main" xmlns="" id="{2052E5B4-20C1-4D99-87FE-9EA53D1B9239}"/>
              </a:ext>
            </a:extLst>
          </p:cNvPr>
          <p:cNvSpPr txBox="1"/>
          <p:nvPr/>
        </p:nvSpPr>
        <p:spPr>
          <a:xfrm>
            <a:off x="348714" y="3465819"/>
            <a:ext cx="3461658" cy="657616"/>
          </a:xfrm>
          <a:prstGeom prst="rect">
            <a:avLst/>
          </a:prstGeom>
          <a:noFill/>
        </p:spPr>
        <p:txBody>
          <a:bodyPr wrap="square">
            <a:spAutoFit/>
          </a:bodyPr>
          <a:lstStyle/>
          <a:p>
            <a:pPr algn="r">
              <a:lnSpc>
                <a:spcPct val="120000"/>
              </a:lnSpc>
            </a:pPr>
            <a:r>
              <a:rPr lang="zh-CN" altLang="en-US" sz="1050" dirty="0">
                <a:latin typeface="微软雅黑" panose="020B0503020204020204" pitchFamily="34" charset="-122"/>
                <a:ea typeface="微软雅黑" panose="020B0503020204020204" pitchFamily="34" charset="-122"/>
              </a:rPr>
              <a:t>以</a:t>
            </a:r>
            <a:r>
              <a:rPr lang="zh-CN" altLang="en-US" sz="1050" dirty="0">
                <a:solidFill>
                  <a:srgbClr val="D31749"/>
                </a:solidFill>
                <a:latin typeface="微软雅黑" panose="020B0503020204020204" pitchFamily="34" charset="-122"/>
                <a:ea typeface="微软雅黑" panose="020B0503020204020204" pitchFamily="34" charset="-122"/>
              </a:rPr>
              <a:t>华诚金锐公司</a:t>
            </a:r>
            <a:r>
              <a:rPr lang="zh-CN" altLang="en-US" sz="1050" dirty="0">
                <a:latin typeface="微软雅黑" panose="020B0503020204020204" pitchFamily="34" charset="-122"/>
                <a:ea typeface="微软雅黑" panose="020B0503020204020204" pitchFamily="34" charset="-122"/>
              </a:rPr>
              <a:t>为主体 </a:t>
            </a:r>
            <a:endParaRPr lang="en-US" altLang="zh-CN" sz="1050" dirty="0">
              <a:latin typeface="微软雅黑" panose="020B0503020204020204" pitchFamily="34" charset="-122"/>
              <a:ea typeface="微软雅黑" panose="020B0503020204020204" pitchFamily="34" charset="-122"/>
            </a:endParaRPr>
          </a:p>
          <a:p>
            <a:pPr algn="r">
              <a:lnSpc>
                <a:spcPct val="120000"/>
              </a:lnSpc>
            </a:pPr>
            <a:r>
              <a:rPr lang="zh-CN" altLang="en-US" sz="1050" dirty="0">
                <a:latin typeface="微软雅黑" panose="020B0503020204020204" pitchFamily="34" charset="-122"/>
                <a:ea typeface="微软雅黑" panose="020B0503020204020204" pitchFamily="34" charset="-122"/>
              </a:rPr>
              <a:t>构建自主可控服务器产品研发体系、供应链交付体系 支撑</a:t>
            </a:r>
            <a:r>
              <a:rPr lang="zh-CN" altLang="en-US" sz="1050" dirty="0">
                <a:solidFill>
                  <a:srgbClr val="D31749"/>
                </a:solidFill>
                <a:latin typeface="微软雅黑" panose="020B0503020204020204" pitchFamily="34" charset="-122"/>
                <a:ea typeface="微软雅黑" panose="020B0503020204020204" pitchFamily="34" charset="-122"/>
              </a:rPr>
              <a:t>信创工程、智慧城市数据中心</a:t>
            </a:r>
            <a:r>
              <a:rPr lang="zh-CN" altLang="en-US" sz="1050" dirty="0">
                <a:latin typeface="微软雅黑" panose="020B0503020204020204" pitchFamily="34" charset="-122"/>
                <a:ea typeface="微软雅黑" panose="020B0503020204020204" pitchFamily="34" charset="-122"/>
              </a:rPr>
              <a:t>建设</a:t>
            </a:r>
          </a:p>
        </p:txBody>
      </p:sp>
      <p:sp>
        <p:nvSpPr>
          <p:cNvPr id="31" name="文本框 30">
            <a:extLst>
              <a:ext uri="{FF2B5EF4-FFF2-40B4-BE49-F238E27FC236}">
                <a16:creationId xmlns:a16="http://schemas.microsoft.com/office/drawing/2014/main" xmlns="" id="{DA8ACF35-FE5A-4873-9B56-33773F418911}"/>
              </a:ext>
            </a:extLst>
          </p:cNvPr>
          <p:cNvSpPr txBox="1"/>
          <p:nvPr/>
        </p:nvSpPr>
        <p:spPr>
          <a:xfrm>
            <a:off x="2856057" y="4732658"/>
            <a:ext cx="1908630" cy="276999"/>
          </a:xfrm>
          <a:prstGeom prst="rect">
            <a:avLst/>
          </a:prstGeom>
          <a:noFill/>
        </p:spPr>
        <p:txBody>
          <a:bodyPr wrap="square">
            <a:spAutoFit/>
          </a:bodyPr>
          <a:lstStyle/>
          <a:p>
            <a:pPr algn="r"/>
            <a:r>
              <a:rPr lang="zh-CN" altLang="en-US" sz="1200" b="1" dirty="0">
                <a:latin typeface="微软雅黑" panose="020B0503020204020204" pitchFamily="34" charset="-122"/>
                <a:ea typeface="微软雅黑" panose="020B0503020204020204" pitchFamily="34" charset="-122"/>
              </a:rPr>
              <a:t>全国售后服务网络</a:t>
            </a:r>
          </a:p>
        </p:txBody>
      </p:sp>
      <p:sp>
        <p:nvSpPr>
          <p:cNvPr id="32" name="文本框 31">
            <a:extLst>
              <a:ext uri="{FF2B5EF4-FFF2-40B4-BE49-F238E27FC236}">
                <a16:creationId xmlns:a16="http://schemas.microsoft.com/office/drawing/2014/main" xmlns="" id="{2A18D470-8805-483D-ACA1-624098B3D2ED}"/>
              </a:ext>
            </a:extLst>
          </p:cNvPr>
          <p:cNvSpPr txBox="1"/>
          <p:nvPr/>
        </p:nvSpPr>
        <p:spPr>
          <a:xfrm>
            <a:off x="9175" y="4970585"/>
            <a:ext cx="4755512" cy="481414"/>
          </a:xfrm>
          <a:prstGeom prst="rect">
            <a:avLst/>
          </a:prstGeom>
          <a:noFill/>
        </p:spPr>
        <p:txBody>
          <a:bodyPr wrap="square">
            <a:spAutoFit/>
          </a:bodyPr>
          <a:lstStyle/>
          <a:p>
            <a:pPr algn="r">
              <a:lnSpc>
                <a:spcPct val="120000"/>
              </a:lnSpc>
            </a:pPr>
            <a:r>
              <a:rPr lang="zh-CN" altLang="en-US" sz="1050" dirty="0">
                <a:latin typeface="微软雅黑" panose="020B0503020204020204" pitchFamily="34" charset="-122"/>
                <a:ea typeface="微软雅黑" panose="020B0503020204020204" pitchFamily="34" charset="-122"/>
              </a:rPr>
              <a:t>以</a:t>
            </a:r>
            <a:r>
              <a:rPr lang="zh-CN" altLang="en-US" sz="1050" dirty="0">
                <a:solidFill>
                  <a:srgbClr val="D31749"/>
                </a:solidFill>
                <a:latin typeface="微软雅黑" panose="020B0503020204020204" pitchFamily="34" charset="-122"/>
                <a:ea typeface="微软雅黑" panose="020B0503020204020204" pitchFamily="34" charset="-122"/>
              </a:rPr>
              <a:t>华誉维诚公司</a:t>
            </a:r>
            <a:r>
              <a:rPr lang="zh-CN" altLang="en-US" sz="1050" dirty="0">
                <a:latin typeface="微软雅黑" panose="020B0503020204020204" pitchFamily="34" charset="-122"/>
                <a:ea typeface="微软雅黑" panose="020B0503020204020204" pitchFamily="34" charset="-122"/>
              </a:rPr>
              <a:t>为主体</a:t>
            </a:r>
            <a:endParaRPr lang="en-US" altLang="zh-CN" sz="1050" dirty="0">
              <a:latin typeface="微软雅黑" panose="020B0503020204020204" pitchFamily="34" charset="-122"/>
              <a:ea typeface="微软雅黑" panose="020B0503020204020204" pitchFamily="34" charset="-122"/>
            </a:endParaRPr>
          </a:p>
          <a:p>
            <a:pPr algn="r">
              <a:lnSpc>
                <a:spcPct val="120000"/>
              </a:lnSpc>
            </a:pPr>
            <a:r>
              <a:rPr lang="zh-CN" altLang="en-US" sz="1050" dirty="0">
                <a:latin typeface="微软雅黑" panose="020B0503020204020204" pitchFamily="34" charset="-122"/>
                <a:ea typeface="微软雅黑" panose="020B0503020204020204" pitchFamily="34" charset="-122"/>
              </a:rPr>
              <a:t>构建支撑服务器产品、电科信创产业布局的售后服务网络、技术保障体系</a:t>
            </a:r>
          </a:p>
        </p:txBody>
      </p:sp>
      <p:sp>
        <p:nvSpPr>
          <p:cNvPr id="33" name="文本框 32">
            <a:extLst>
              <a:ext uri="{FF2B5EF4-FFF2-40B4-BE49-F238E27FC236}">
                <a16:creationId xmlns:a16="http://schemas.microsoft.com/office/drawing/2014/main" xmlns="" id="{3082232B-3282-4E10-BFEB-BB821CF27A17}"/>
              </a:ext>
            </a:extLst>
          </p:cNvPr>
          <p:cNvSpPr txBox="1"/>
          <p:nvPr/>
        </p:nvSpPr>
        <p:spPr>
          <a:xfrm>
            <a:off x="8054234" y="3240269"/>
            <a:ext cx="3461658" cy="276999"/>
          </a:xfrm>
          <a:prstGeom prst="rect">
            <a:avLst/>
          </a:prstGeom>
          <a:noFill/>
        </p:spPr>
        <p:txBody>
          <a:bodyPr wrap="square">
            <a:spAutoFit/>
          </a:bodyPr>
          <a:lstStyle/>
          <a:p>
            <a:r>
              <a:rPr lang="zh-CN" altLang="en-US" sz="1200" b="1" dirty="0">
                <a:latin typeface="微软雅黑" panose="020B0503020204020204" pitchFamily="34" charset="-122"/>
                <a:ea typeface="微软雅黑" panose="020B0503020204020204" pitchFamily="34" charset="-122"/>
              </a:rPr>
              <a:t>金融信创联合攻关基地</a:t>
            </a:r>
          </a:p>
        </p:txBody>
      </p:sp>
      <p:sp>
        <p:nvSpPr>
          <p:cNvPr id="34" name="文本框 33">
            <a:extLst>
              <a:ext uri="{FF2B5EF4-FFF2-40B4-BE49-F238E27FC236}">
                <a16:creationId xmlns:a16="http://schemas.microsoft.com/office/drawing/2014/main" xmlns="" id="{1E1C7444-2DBF-4FD2-96F0-A14DE06327BB}"/>
              </a:ext>
            </a:extLst>
          </p:cNvPr>
          <p:cNvSpPr txBox="1"/>
          <p:nvPr/>
        </p:nvSpPr>
        <p:spPr>
          <a:xfrm>
            <a:off x="8054234" y="3478497"/>
            <a:ext cx="3969038" cy="674031"/>
          </a:xfrm>
          <a:prstGeom prst="rect">
            <a:avLst/>
          </a:prstGeom>
          <a:noFill/>
        </p:spPr>
        <p:txBody>
          <a:bodyPr wrap="square">
            <a:spAutoFit/>
          </a:bodyPr>
          <a:lstStyle/>
          <a:p>
            <a:pPr>
              <a:lnSpc>
                <a:spcPct val="120000"/>
              </a:lnSpc>
            </a:pPr>
            <a:r>
              <a:rPr lang="zh-CN" altLang="en-US" sz="1050" dirty="0" smtClean="0">
                <a:latin typeface="微软雅黑" panose="020B0503020204020204" pitchFamily="34" charset="-122"/>
                <a:ea typeface="微软雅黑" panose="020B0503020204020204" pitchFamily="34" charset="-122"/>
              </a:rPr>
              <a:t>以</a:t>
            </a:r>
            <a:r>
              <a:rPr lang="zh-CN" altLang="en-US" sz="1050" dirty="0">
                <a:solidFill>
                  <a:srgbClr val="D31749"/>
                </a:solidFill>
                <a:latin typeface="微软雅黑" panose="020B0503020204020204" pitchFamily="34" charset="-122"/>
                <a:ea typeface="微软雅黑" panose="020B0503020204020204" pitchFamily="34" charset="-122"/>
              </a:rPr>
              <a:t>中电科数字技术股份有限公司</a:t>
            </a:r>
            <a:r>
              <a:rPr lang="zh-CN" altLang="en-US" sz="1050" dirty="0" smtClean="0">
                <a:latin typeface="微软雅黑" panose="020B0503020204020204" pitchFamily="34" charset="-122"/>
                <a:ea typeface="微软雅黑" panose="020B0503020204020204" pitchFamily="34" charset="-122"/>
              </a:rPr>
              <a:t>为</a:t>
            </a:r>
            <a:r>
              <a:rPr lang="zh-CN" altLang="en-US" sz="1050" dirty="0">
                <a:latin typeface="微软雅黑" panose="020B0503020204020204" pitchFamily="34" charset="-122"/>
                <a:ea typeface="微软雅黑" panose="020B0503020204020204" pitchFamily="34" charset="-122"/>
              </a:rPr>
              <a:t>主体</a:t>
            </a:r>
            <a:endParaRPr lang="en-US" altLang="zh-CN" sz="1050" dirty="0">
              <a:latin typeface="微软雅黑" panose="020B0503020204020204" pitchFamily="34" charset="-122"/>
              <a:ea typeface="微软雅黑" panose="020B0503020204020204" pitchFamily="34" charset="-122"/>
            </a:endParaRPr>
          </a:p>
          <a:p>
            <a:pPr>
              <a:lnSpc>
                <a:spcPct val="120000"/>
              </a:lnSpc>
            </a:pPr>
            <a:r>
              <a:rPr lang="zh-CN" altLang="en-US" sz="1050" dirty="0">
                <a:latin typeface="微软雅黑" panose="020B0503020204020204" pitchFamily="34" charset="-122"/>
                <a:ea typeface="微软雅黑" panose="020B0503020204020204" pitchFamily="34" charset="-122"/>
              </a:rPr>
              <a:t>联合产业链上下游深度适配优化</a:t>
            </a:r>
            <a:endParaRPr lang="en-US" altLang="zh-CN" sz="1050" dirty="0">
              <a:latin typeface="微软雅黑" panose="020B0503020204020204" pitchFamily="34" charset="-122"/>
              <a:ea typeface="微软雅黑" panose="020B0503020204020204" pitchFamily="34" charset="-122"/>
            </a:endParaRPr>
          </a:p>
          <a:p>
            <a:pPr>
              <a:lnSpc>
                <a:spcPct val="120000"/>
              </a:lnSpc>
            </a:pPr>
            <a:r>
              <a:rPr lang="zh-CN" altLang="en-US" sz="1050" dirty="0">
                <a:latin typeface="微软雅黑" panose="020B0503020204020204" pitchFamily="34" charset="-122"/>
                <a:ea typeface="微软雅黑" panose="020B0503020204020204" pitchFamily="34" charset="-122"/>
              </a:rPr>
              <a:t>输出面向金融信创领域行业应用完整解决方案，打造产业生态</a:t>
            </a:r>
          </a:p>
        </p:txBody>
      </p:sp>
      <p:sp>
        <p:nvSpPr>
          <p:cNvPr id="35" name="文本框 34">
            <a:extLst>
              <a:ext uri="{FF2B5EF4-FFF2-40B4-BE49-F238E27FC236}">
                <a16:creationId xmlns:a16="http://schemas.microsoft.com/office/drawing/2014/main" xmlns="" id="{BB12C119-81C4-41E6-9D93-55CC1BF14AA5}"/>
              </a:ext>
            </a:extLst>
          </p:cNvPr>
          <p:cNvSpPr txBox="1"/>
          <p:nvPr/>
        </p:nvSpPr>
        <p:spPr>
          <a:xfrm>
            <a:off x="7418435" y="5021400"/>
            <a:ext cx="3461658" cy="276999"/>
          </a:xfrm>
          <a:prstGeom prst="rect">
            <a:avLst/>
          </a:prstGeom>
          <a:noFill/>
        </p:spPr>
        <p:txBody>
          <a:bodyPr wrap="square">
            <a:spAutoFit/>
          </a:bodyPr>
          <a:lstStyle/>
          <a:p>
            <a:r>
              <a:rPr lang="zh-CN" altLang="en-US" sz="1200" b="1" dirty="0">
                <a:latin typeface="微软雅黑" panose="020B0503020204020204" pitchFamily="34" charset="-122"/>
                <a:ea typeface="微软雅黑" panose="020B0503020204020204" pitchFamily="34" charset="-122"/>
              </a:rPr>
              <a:t>金融云基地</a:t>
            </a:r>
          </a:p>
        </p:txBody>
      </p:sp>
      <p:sp>
        <p:nvSpPr>
          <p:cNvPr id="36" name="文本框 35">
            <a:extLst>
              <a:ext uri="{FF2B5EF4-FFF2-40B4-BE49-F238E27FC236}">
                <a16:creationId xmlns:a16="http://schemas.microsoft.com/office/drawing/2014/main" xmlns="" id="{DF55DD9C-8F1A-4B5C-8993-275459F543FC}"/>
              </a:ext>
            </a:extLst>
          </p:cNvPr>
          <p:cNvSpPr txBox="1"/>
          <p:nvPr/>
        </p:nvSpPr>
        <p:spPr>
          <a:xfrm>
            <a:off x="7418435" y="5236312"/>
            <a:ext cx="4497794" cy="674031"/>
          </a:xfrm>
          <a:prstGeom prst="rect">
            <a:avLst/>
          </a:prstGeom>
          <a:noFill/>
        </p:spPr>
        <p:txBody>
          <a:bodyPr wrap="square">
            <a:spAutoFit/>
          </a:bodyPr>
          <a:lstStyle/>
          <a:p>
            <a:pPr>
              <a:lnSpc>
                <a:spcPct val="120000"/>
              </a:lnSpc>
            </a:pPr>
            <a:r>
              <a:rPr lang="zh-CN" altLang="en-US" sz="1050" dirty="0" smtClean="0">
                <a:latin typeface="微软雅黑" panose="020B0503020204020204" pitchFamily="34" charset="-122"/>
                <a:ea typeface="微软雅黑" panose="020B0503020204020204" pitchFamily="34" charset="-122"/>
              </a:rPr>
              <a:t>以</a:t>
            </a:r>
            <a:r>
              <a:rPr lang="zh-CN" altLang="en-US" sz="1050" dirty="0" smtClean="0">
                <a:solidFill>
                  <a:srgbClr val="D31749"/>
                </a:solidFill>
                <a:latin typeface="微软雅黑" panose="020B0503020204020204" pitchFamily="34" charset="-122"/>
                <a:ea typeface="微软雅黑" panose="020B0503020204020204" pitchFamily="34" charset="-122"/>
              </a:rPr>
              <a:t>华东电脑公司</a:t>
            </a:r>
            <a:r>
              <a:rPr lang="zh-CN" altLang="en-US" sz="1050" dirty="0">
                <a:latin typeface="微软雅黑" panose="020B0503020204020204" pitchFamily="34" charset="-122"/>
                <a:ea typeface="微软雅黑" panose="020B0503020204020204" pitchFamily="34" charset="-122"/>
              </a:rPr>
              <a:t>为主体</a:t>
            </a:r>
            <a:endParaRPr lang="en-US" altLang="zh-CN" sz="1050" dirty="0">
              <a:latin typeface="微软雅黑" panose="020B0503020204020204" pitchFamily="34" charset="-122"/>
              <a:ea typeface="微软雅黑" panose="020B0503020204020204" pitchFamily="34" charset="-122"/>
            </a:endParaRPr>
          </a:p>
          <a:p>
            <a:pPr>
              <a:lnSpc>
                <a:spcPct val="120000"/>
              </a:lnSpc>
            </a:pPr>
            <a:r>
              <a:rPr lang="zh-CN" altLang="en-US" sz="1050" dirty="0">
                <a:latin typeface="微软雅黑" panose="020B0503020204020204" pitchFamily="34" charset="-122"/>
                <a:ea typeface="微软雅黑" panose="020B0503020204020204" pitchFamily="34" charset="-122"/>
              </a:rPr>
              <a:t>以推进金融信创、新一代信息基础设施产业应用为目标</a:t>
            </a:r>
            <a:endParaRPr lang="en-US" altLang="zh-CN" sz="1050" dirty="0">
              <a:latin typeface="微软雅黑" panose="020B0503020204020204" pitchFamily="34" charset="-122"/>
              <a:ea typeface="微软雅黑" panose="020B0503020204020204" pitchFamily="34" charset="-122"/>
            </a:endParaRPr>
          </a:p>
          <a:p>
            <a:pPr>
              <a:lnSpc>
                <a:spcPct val="120000"/>
              </a:lnSpc>
            </a:pPr>
            <a:r>
              <a:rPr lang="zh-CN" altLang="en-US" sz="1050" dirty="0">
                <a:latin typeface="微软雅黑" panose="020B0503020204020204" pitchFamily="34" charset="-122"/>
                <a:ea typeface="微软雅黑" panose="020B0503020204020204" pitchFamily="34" charset="-122"/>
              </a:rPr>
              <a:t>构建数据中心建设能力、云服务运营能力</a:t>
            </a:r>
          </a:p>
        </p:txBody>
      </p:sp>
      <p:grpSp>
        <p:nvGrpSpPr>
          <p:cNvPr id="37" name="组合 36">
            <a:extLst>
              <a:ext uri="{FF2B5EF4-FFF2-40B4-BE49-F238E27FC236}">
                <a16:creationId xmlns:a16="http://schemas.microsoft.com/office/drawing/2014/main" xmlns="" id="{0EC2778E-F63C-4279-8088-190FD2CC7234}"/>
              </a:ext>
            </a:extLst>
          </p:cNvPr>
          <p:cNvGrpSpPr/>
          <p:nvPr/>
        </p:nvGrpSpPr>
        <p:grpSpPr>
          <a:xfrm>
            <a:off x="2748449" y="5932623"/>
            <a:ext cx="6695102" cy="473802"/>
            <a:chOff x="2450653" y="6161223"/>
            <a:chExt cx="6695102" cy="473802"/>
          </a:xfrm>
        </p:grpSpPr>
        <p:sp>
          <p:nvSpPr>
            <p:cNvPr id="38" name="文本框 37">
              <a:extLst>
                <a:ext uri="{FF2B5EF4-FFF2-40B4-BE49-F238E27FC236}">
                  <a16:creationId xmlns:a16="http://schemas.microsoft.com/office/drawing/2014/main" xmlns="" id="{3BDF6671-8BDD-4204-BEBC-CA2B40711111}"/>
                </a:ext>
              </a:extLst>
            </p:cNvPr>
            <p:cNvSpPr txBox="1"/>
            <p:nvPr/>
          </p:nvSpPr>
          <p:spPr>
            <a:xfrm>
              <a:off x="2450653" y="6271129"/>
              <a:ext cx="6647477" cy="261610"/>
            </a:xfrm>
            <a:prstGeom prst="rect">
              <a:avLst/>
            </a:prstGeom>
            <a:noFill/>
          </p:spPr>
          <p:txBody>
            <a:bodyPr wrap="square">
              <a:spAutoFit/>
            </a:bodyPr>
            <a:lstStyle/>
            <a:p>
              <a:pPr algn="ctr"/>
              <a:r>
                <a:rPr lang="zh-CN" altLang="en-US" sz="1100" b="1" dirty="0">
                  <a:latin typeface="微软雅黑" panose="020B0503020204020204" pitchFamily="34" charset="-122"/>
                  <a:ea typeface="微软雅黑" panose="020B0503020204020204" pitchFamily="34" charset="-122"/>
                </a:rPr>
                <a:t>投资约</a:t>
              </a:r>
              <a:r>
                <a:rPr lang="en-US" altLang="zh-CN" sz="1100" b="1" dirty="0">
                  <a:latin typeface="微软雅黑" panose="020B0503020204020204" pitchFamily="34" charset="-122"/>
                  <a:ea typeface="微软雅黑" panose="020B0503020204020204" pitchFamily="34" charset="-122"/>
                </a:rPr>
                <a:t>30</a:t>
              </a:r>
              <a:r>
                <a:rPr lang="zh-CN" altLang="en-US" sz="1100" b="1" dirty="0">
                  <a:latin typeface="微软雅黑" panose="020B0503020204020204" pitchFamily="34" charset="-122"/>
                  <a:ea typeface="微软雅黑" panose="020B0503020204020204" pitchFamily="34" charset="-122"/>
                </a:rPr>
                <a:t>亿元，预计</a:t>
              </a:r>
              <a:r>
                <a:rPr lang="en-US" altLang="zh-CN" sz="1100" b="1" dirty="0">
                  <a:latin typeface="微软雅黑" panose="020B0503020204020204" pitchFamily="34" charset="-122"/>
                  <a:ea typeface="微软雅黑" panose="020B0503020204020204" pitchFamily="34" charset="-122"/>
                </a:rPr>
                <a:t>2020</a:t>
              </a:r>
              <a:r>
                <a:rPr lang="zh-CN" altLang="en-US" sz="1100" b="1" dirty="0">
                  <a:latin typeface="微软雅黑" panose="020B0503020204020204" pitchFamily="34" charset="-122"/>
                  <a:ea typeface="微软雅黑" panose="020B0503020204020204" pitchFamily="34" charset="-122"/>
                </a:rPr>
                <a:t>年产值达到</a:t>
              </a:r>
              <a:r>
                <a:rPr lang="en-US" altLang="zh-CN" sz="1100" b="1" dirty="0">
                  <a:latin typeface="微软雅黑" panose="020B0503020204020204" pitchFamily="34" charset="-122"/>
                  <a:ea typeface="微软雅黑" panose="020B0503020204020204" pitchFamily="34" charset="-122"/>
                </a:rPr>
                <a:t>20</a:t>
              </a:r>
              <a:r>
                <a:rPr lang="zh-CN" altLang="en-US" sz="1100" b="1" dirty="0">
                  <a:latin typeface="微软雅黑" panose="020B0503020204020204" pitchFamily="34" charset="-122"/>
                  <a:ea typeface="微软雅黑" panose="020B0503020204020204" pitchFamily="34" charset="-122"/>
                </a:rPr>
                <a:t>亿元，</a:t>
              </a:r>
              <a:r>
                <a:rPr lang="en-US" altLang="zh-CN" sz="1100" b="1" dirty="0">
                  <a:latin typeface="微软雅黑" panose="020B0503020204020204" pitchFamily="34" charset="-122"/>
                  <a:ea typeface="微软雅黑" panose="020B0503020204020204" pitchFamily="34" charset="-122"/>
                </a:rPr>
                <a:t>2022</a:t>
              </a:r>
              <a:r>
                <a:rPr lang="zh-CN" altLang="en-US" sz="1100" b="1" dirty="0">
                  <a:latin typeface="微软雅黑" panose="020B0503020204020204" pitchFamily="34" charset="-122"/>
                  <a:ea typeface="微软雅黑" panose="020B0503020204020204" pitchFamily="34" charset="-122"/>
                </a:rPr>
                <a:t>年产值达到</a:t>
              </a:r>
              <a:r>
                <a:rPr lang="en-US" altLang="zh-CN" sz="1100" b="1" dirty="0">
                  <a:latin typeface="微软雅黑" panose="020B0503020204020204" pitchFamily="34" charset="-122"/>
                  <a:ea typeface="微软雅黑" panose="020B0503020204020204" pitchFamily="34" charset="-122"/>
                </a:rPr>
                <a:t>100</a:t>
              </a:r>
              <a:r>
                <a:rPr lang="zh-CN" altLang="en-US" sz="1100" b="1" dirty="0">
                  <a:latin typeface="微软雅黑" panose="020B0503020204020204" pitchFamily="34" charset="-122"/>
                  <a:ea typeface="微软雅黑" panose="020B0503020204020204" pitchFamily="34" charset="-122"/>
                </a:rPr>
                <a:t>亿元，</a:t>
              </a:r>
              <a:r>
                <a:rPr lang="en-US" altLang="zh-CN" sz="1100" b="1" dirty="0">
                  <a:latin typeface="微软雅黑" panose="020B0503020204020204" pitchFamily="34" charset="-122"/>
                  <a:ea typeface="微软雅黑" panose="020B0503020204020204" pitchFamily="34" charset="-122"/>
                </a:rPr>
                <a:t>2025</a:t>
              </a:r>
              <a:r>
                <a:rPr lang="zh-CN" altLang="en-US" sz="1100" b="1" dirty="0">
                  <a:latin typeface="微软雅黑" panose="020B0503020204020204" pitchFamily="34" charset="-122"/>
                  <a:ea typeface="微软雅黑" panose="020B0503020204020204" pitchFamily="34" charset="-122"/>
                </a:rPr>
                <a:t>年产值达到</a:t>
              </a:r>
              <a:r>
                <a:rPr lang="en-US" altLang="zh-CN" sz="1100" b="1" dirty="0">
                  <a:latin typeface="微软雅黑" panose="020B0503020204020204" pitchFamily="34" charset="-122"/>
                  <a:ea typeface="微软雅黑" panose="020B0503020204020204" pitchFamily="34" charset="-122"/>
                </a:rPr>
                <a:t>300</a:t>
              </a:r>
              <a:r>
                <a:rPr lang="zh-CN" altLang="en-US" sz="1100" b="1" dirty="0">
                  <a:latin typeface="微软雅黑" panose="020B0503020204020204" pitchFamily="34" charset="-122"/>
                  <a:ea typeface="微软雅黑" panose="020B0503020204020204" pitchFamily="34" charset="-122"/>
                </a:rPr>
                <a:t>亿元</a:t>
              </a:r>
            </a:p>
          </p:txBody>
        </p:sp>
        <p:grpSp>
          <p:nvGrpSpPr>
            <p:cNvPr id="39" name="组合 38">
              <a:extLst>
                <a:ext uri="{FF2B5EF4-FFF2-40B4-BE49-F238E27FC236}">
                  <a16:creationId xmlns:a16="http://schemas.microsoft.com/office/drawing/2014/main" xmlns="" id="{604AF4C9-192A-4C26-9BE6-D69D3F7A89A9}"/>
                </a:ext>
              </a:extLst>
            </p:cNvPr>
            <p:cNvGrpSpPr/>
            <p:nvPr/>
          </p:nvGrpSpPr>
          <p:grpSpPr>
            <a:xfrm>
              <a:off x="2450653" y="6161223"/>
              <a:ext cx="6695102" cy="473802"/>
              <a:chOff x="2450653" y="6161223"/>
              <a:chExt cx="6695102" cy="473802"/>
            </a:xfrm>
          </p:grpSpPr>
          <p:sp>
            <p:nvSpPr>
              <p:cNvPr id="40" name="L 形 39">
                <a:extLst>
                  <a:ext uri="{FF2B5EF4-FFF2-40B4-BE49-F238E27FC236}">
                    <a16:creationId xmlns:a16="http://schemas.microsoft.com/office/drawing/2014/main" xmlns="" id="{0F164FCE-90C4-4257-A625-3E9998D17E18}"/>
                  </a:ext>
                </a:extLst>
              </p:cNvPr>
              <p:cNvSpPr/>
              <p:nvPr/>
            </p:nvSpPr>
            <p:spPr>
              <a:xfrm flipH="1">
                <a:off x="8913749" y="6403019"/>
                <a:ext cx="232006" cy="232006"/>
              </a:xfrm>
              <a:prstGeom prst="corner">
                <a:avLst>
                  <a:gd name="adj1" fmla="val 35236"/>
                  <a:gd name="adj2" fmla="val 39579"/>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 name="L 形 40">
                <a:extLst>
                  <a:ext uri="{FF2B5EF4-FFF2-40B4-BE49-F238E27FC236}">
                    <a16:creationId xmlns:a16="http://schemas.microsoft.com/office/drawing/2014/main" xmlns="" id="{A4EF9CC7-4104-4CEA-969F-7093202A08B6}"/>
                  </a:ext>
                </a:extLst>
              </p:cNvPr>
              <p:cNvSpPr/>
              <p:nvPr/>
            </p:nvSpPr>
            <p:spPr>
              <a:xfrm flipV="1">
                <a:off x="2450653" y="6161223"/>
                <a:ext cx="174310" cy="174310"/>
              </a:xfrm>
              <a:prstGeom prst="corner">
                <a:avLst>
                  <a:gd name="adj1" fmla="val 35236"/>
                  <a:gd name="adj2" fmla="val 39579"/>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grpSp>
        <p:nvGrpSpPr>
          <p:cNvPr id="42" name="组合 34">
            <a:extLst>
              <a:ext uri="{FF2B5EF4-FFF2-40B4-BE49-F238E27FC236}">
                <a16:creationId xmlns:a16="http://schemas.microsoft.com/office/drawing/2014/main" xmlns="" id="{8E827152-4B57-44B1-8441-A2AED20A9215}"/>
              </a:ext>
            </a:extLst>
          </p:cNvPr>
          <p:cNvGrpSpPr/>
          <p:nvPr/>
        </p:nvGrpSpPr>
        <p:grpSpPr>
          <a:xfrm>
            <a:off x="2500583" y="1417719"/>
            <a:ext cx="710948" cy="498146"/>
            <a:chOff x="341577" y="2012214"/>
            <a:chExt cx="2058769" cy="1928826"/>
          </a:xfrm>
        </p:grpSpPr>
        <p:pic>
          <p:nvPicPr>
            <p:cNvPr id="43" name="图片 35">
              <a:extLst>
                <a:ext uri="{FF2B5EF4-FFF2-40B4-BE49-F238E27FC236}">
                  <a16:creationId xmlns:a16="http://schemas.microsoft.com/office/drawing/2014/main" xmlns="" id="{F5679BCB-9CF6-4D16-9D02-46A869F246E6}"/>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341577" y="3141841"/>
              <a:ext cx="622473" cy="679014"/>
            </a:xfrm>
            <a:prstGeom prst="rect">
              <a:avLst/>
            </a:prstGeom>
          </p:spPr>
        </p:pic>
        <p:pic>
          <p:nvPicPr>
            <p:cNvPr id="44" name="图片 38">
              <a:extLst>
                <a:ext uri="{FF2B5EF4-FFF2-40B4-BE49-F238E27FC236}">
                  <a16:creationId xmlns:a16="http://schemas.microsoft.com/office/drawing/2014/main" xmlns="" id="{5D1474A8-D14C-4AD3-83FE-09DBE979907E}"/>
                </a:ext>
              </a:extLst>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964050" y="2641240"/>
              <a:ext cx="701737" cy="1228363"/>
            </a:xfrm>
            <a:prstGeom prst="rect">
              <a:avLst/>
            </a:prstGeom>
          </p:spPr>
        </p:pic>
        <p:pic>
          <p:nvPicPr>
            <p:cNvPr id="45" name="图片 39">
              <a:extLst>
                <a:ext uri="{FF2B5EF4-FFF2-40B4-BE49-F238E27FC236}">
                  <a16:creationId xmlns:a16="http://schemas.microsoft.com/office/drawing/2014/main" xmlns="" id="{56E50279-6E71-411F-B4BE-B3078B4CEB41}"/>
                </a:ext>
              </a:extLst>
            </p:cNvPr>
            <p:cNvPicPr>
              <a:picLocks noChangeAspect="1"/>
            </p:cNvPicPr>
            <p:nvPr/>
          </p:nvPicPr>
          <p:blipFill>
            <a:blip r:embed="rId5" cstate="print">
              <a:clrChange>
                <a:clrFrom>
                  <a:srgbClr val="FFFFFF"/>
                </a:clrFrom>
                <a:clrTo>
                  <a:srgbClr val="FFFFFF">
                    <a:alpha val="0"/>
                  </a:srgbClr>
                </a:clrTo>
              </a:clrChange>
            </a:blip>
            <a:stretch>
              <a:fillRect/>
            </a:stretch>
          </p:blipFill>
          <p:spPr>
            <a:xfrm>
              <a:off x="1665786" y="2012214"/>
              <a:ext cx="734560" cy="1928826"/>
            </a:xfrm>
            <a:prstGeom prst="rect">
              <a:avLst/>
            </a:prstGeom>
          </p:spPr>
        </p:pic>
      </p:grpSp>
      <p:pic>
        <p:nvPicPr>
          <p:cNvPr id="46" name="图片 45">
            <a:extLst>
              <a:ext uri="{FF2B5EF4-FFF2-40B4-BE49-F238E27FC236}">
                <a16:creationId xmlns:a16="http://schemas.microsoft.com/office/drawing/2014/main" xmlns="" id="{8C6DCED5-01D3-4B54-816C-335C0954F802}"/>
              </a:ext>
            </a:extLst>
          </p:cNvPr>
          <p:cNvPicPr/>
          <p:nvPr/>
        </p:nvPicPr>
        <p:blipFill>
          <a:blip r:embed="rId6" cstate="print"/>
          <a:srcRect/>
          <a:stretch>
            <a:fillRect/>
          </a:stretch>
        </p:blipFill>
        <p:spPr bwMode="auto">
          <a:xfrm>
            <a:off x="2088438" y="4312003"/>
            <a:ext cx="1183555" cy="841309"/>
          </a:xfrm>
          <a:prstGeom prst="rect">
            <a:avLst/>
          </a:prstGeom>
          <a:noFill/>
          <a:ln w="9525">
            <a:noFill/>
            <a:miter lim="800000"/>
            <a:headEnd/>
            <a:tailEnd/>
          </a:ln>
        </p:spPr>
      </p:pic>
      <p:pic>
        <p:nvPicPr>
          <p:cNvPr id="47" name="图片 46">
            <a:extLst>
              <a:ext uri="{FF2B5EF4-FFF2-40B4-BE49-F238E27FC236}">
                <a16:creationId xmlns:a16="http://schemas.microsoft.com/office/drawing/2014/main" xmlns="" id="{AB3DC5F8-8B7A-43E7-B99D-D107F54C830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0539226" y="3266828"/>
            <a:ext cx="1191816" cy="535658"/>
          </a:xfrm>
          <a:prstGeom prst="rect">
            <a:avLst/>
          </a:prstGeom>
        </p:spPr>
      </p:pic>
      <p:pic>
        <p:nvPicPr>
          <p:cNvPr id="48" name="图片 47">
            <a:extLst>
              <a:ext uri="{FF2B5EF4-FFF2-40B4-BE49-F238E27FC236}">
                <a16:creationId xmlns:a16="http://schemas.microsoft.com/office/drawing/2014/main" xmlns="" id="{9BC56059-90F5-423E-8F52-9B7E79B313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71890" y="4871157"/>
            <a:ext cx="776251" cy="535159"/>
          </a:xfrm>
          <a:prstGeom prst="rect">
            <a:avLst/>
          </a:prstGeom>
        </p:spPr>
      </p:pic>
      <p:sp>
        <p:nvSpPr>
          <p:cNvPr id="49" name="文本框 48">
            <a:extLst>
              <a:ext uri="{FF2B5EF4-FFF2-40B4-BE49-F238E27FC236}">
                <a16:creationId xmlns:a16="http://schemas.microsoft.com/office/drawing/2014/main" xmlns="" id="{699B8E7B-DD9E-4F0C-952A-E2B0C2C519B6}"/>
              </a:ext>
            </a:extLst>
          </p:cNvPr>
          <p:cNvSpPr txBox="1"/>
          <p:nvPr/>
        </p:nvSpPr>
        <p:spPr>
          <a:xfrm>
            <a:off x="5519514" y="3255174"/>
            <a:ext cx="1288278" cy="953723"/>
          </a:xfrm>
          <a:prstGeom prst="rect">
            <a:avLst/>
          </a:prstGeom>
          <a:noFill/>
        </p:spPr>
        <p:txBody>
          <a:bodyPr wrap="square">
            <a:spAutoFit/>
          </a:bodyPr>
          <a:lstStyle/>
          <a:p>
            <a:pPr algn="ctr">
              <a:lnSpc>
                <a:spcPct val="120000"/>
              </a:lnSpc>
            </a:pPr>
            <a:r>
              <a:rPr lang="zh-CN" altLang="en-US" sz="1600" b="1" dirty="0">
                <a:solidFill>
                  <a:srgbClr val="017260"/>
                </a:solidFill>
                <a:latin typeface="微软雅黑" panose="020B0503020204020204" pitchFamily="34" charset="-122"/>
                <a:ea typeface="微软雅黑" panose="020B0503020204020204" pitchFamily="34" charset="-122"/>
              </a:rPr>
              <a:t>松江</a:t>
            </a:r>
            <a:endParaRPr lang="en-US" altLang="zh-CN" sz="1600" b="1" dirty="0">
              <a:solidFill>
                <a:srgbClr val="017260"/>
              </a:solidFill>
              <a:latin typeface="微软雅黑" panose="020B0503020204020204" pitchFamily="34" charset="-122"/>
              <a:ea typeface="微软雅黑" panose="020B0503020204020204" pitchFamily="34" charset="-122"/>
            </a:endParaRPr>
          </a:p>
          <a:p>
            <a:pPr algn="ctr">
              <a:lnSpc>
                <a:spcPct val="120000"/>
              </a:lnSpc>
            </a:pPr>
            <a:r>
              <a:rPr lang="zh-CN" altLang="en-US" sz="1600" b="1" dirty="0">
                <a:solidFill>
                  <a:srgbClr val="017260"/>
                </a:solidFill>
                <a:latin typeface="微软雅黑" panose="020B0503020204020204" pitchFamily="34" charset="-122"/>
                <a:ea typeface="微软雅黑" panose="020B0503020204020204" pitchFamily="34" charset="-122"/>
              </a:rPr>
              <a:t>信息技术</a:t>
            </a:r>
            <a:endParaRPr lang="en-US" altLang="zh-CN" sz="1600" b="1" dirty="0">
              <a:solidFill>
                <a:srgbClr val="017260"/>
              </a:solidFill>
              <a:latin typeface="微软雅黑" panose="020B0503020204020204" pitchFamily="34" charset="-122"/>
              <a:ea typeface="微软雅黑" panose="020B0503020204020204" pitchFamily="34" charset="-122"/>
            </a:endParaRPr>
          </a:p>
          <a:p>
            <a:pPr algn="ctr">
              <a:lnSpc>
                <a:spcPct val="120000"/>
              </a:lnSpc>
            </a:pPr>
            <a:r>
              <a:rPr lang="zh-CN" altLang="en-US" sz="1600" b="1" dirty="0">
                <a:solidFill>
                  <a:srgbClr val="017260"/>
                </a:solidFill>
                <a:latin typeface="微软雅黑" panose="020B0503020204020204" pitchFamily="34" charset="-122"/>
                <a:ea typeface="微软雅黑" panose="020B0503020204020204" pitchFamily="34" charset="-122"/>
              </a:rPr>
              <a:t>创新产业园</a:t>
            </a:r>
          </a:p>
        </p:txBody>
      </p:sp>
    </p:spTree>
    <p:extLst>
      <p:ext uri="{BB962C8B-B14F-4D97-AF65-F5344CB8AC3E}">
        <p14:creationId xmlns:p14="http://schemas.microsoft.com/office/powerpoint/2010/main" val="28295312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AE2EB05D-8DE7-4C29-B6A8-BFC0208F58F1}"/>
              </a:ext>
            </a:extLst>
          </p:cNvPr>
          <p:cNvGrpSpPr/>
          <p:nvPr/>
        </p:nvGrpSpPr>
        <p:grpSpPr>
          <a:xfrm>
            <a:off x="2261417" y="236971"/>
            <a:ext cx="7669161" cy="1011936"/>
            <a:chOff x="2261417" y="236971"/>
            <a:chExt cx="7669161" cy="1011936"/>
          </a:xfrm>
        </p:grpSpPr>
        <p:sp>
          <p:nvSpPr>
            <p:cNvPr id="3" name="文本框 2">
              <a:extLst>
                <a:ext uri="{FF2B5EF4-FFF2-40B4-BE49-F238E27FC236}">
                  <a16:creationId xmlns:a16="http://schemas.microsoft.com/office/drawing/2014/main" xmlns="" id="{87A5596F-9FE8-41F5-A509-1130CA17AC9B}"/>
                </a:ext>
              </a:extLst>
            </p:cNvPr>
            <p:cNvSpPr txBox="1"/>
            <p:nvPr/>
          </p:nvSpPr>
          <p:spPr>
            <a:xfrm>
              <a:off x="2261417" y="236971"/>
              <a:ext cx="7669161" cy="646331"/>
            </a:xfrm>
            <a:prstGeom prst="rect">
              <a:avLst/>
            </a:prstGeom>
            <a:noFill/>
          </p:spPr>
          <p:txBody>
            <a:bodyPr vert="horz" wrap="square">
              <a:spAutoFit/>
            </a:bodyPr>
            <a:lstStyle/>
            <a:p>
              <a:pPr algn="ctr"/>
              <a:r>
                <a:rPr lang="zh-CN" altLang="en-US" sz="3600" b="1" spc="600" dirty="0">
                  <a:solidFill>
                    <a:schemeClr val="tx1">
                      <a:lumMod val="75000"/>
                      <a:lumOff val="25000"/>
                    </a:schemeClr>
                  </a:solidFill>
                  <a:latin typeface="微软雅黑" panose="020B0503020204020204" pitchFamily="34" charset="-122"/>
                  <a:ea typeface="微软雅黑" panose="020B0503020204020204" pitchFamily="34" charset="-122"/>
                </a:rPr>
                <a:t>电</a:t>
              </a:r>
              <a:r>
                <a:rPr lang="zh-CN" altLang="en-US" sz="3600" b="1" spc="600" dirty="0" smtClean="0">
                  <a:solidFill>
                    <a:schemeClr val="tx1">
                      <a:lumMod val="75000"/>
                      <a:lumOff val="25000"/>
                    </a:schemeClr>
                  </a:solidFill>
                  <a:latin typeface="微软雅黑" panose="020B0503020204020204" pitchFamily="34" charset="-122"/>
                  <a:ea typeface="微软雅黑" panose="020B0503020204020204" pitchFamily="34" charset="-122"/>
                </a:rPr>
                <a:t>科数字股份信</a:t>
              </a:r>
              <a:r>
                <a:rPr lang="zh-CN" altLang="en-US" sz="3600" b="1" spc="600" dirty="0">
                  <a:solidFill>
                    <a:schemeClr val="tx1">
                      <a:lumMod val="75000"/>
                      <a:lumOff val="25000"/>
                    </a:schemeClr>
                  </a:solidFill>
                  <a:latin typeface="微软雅黑" panose="020B0503020204020204" pitchFamily="34" charset="-122"/>
                  <a:ea typeface="微软雅黑" panose="020B0503020204020204" pitchFamily="34" charset="-122"/>
                </a:rPr>
                <a:t>创联合攻关基地</a:t>
              </a:r>
            </a:p>
          </p:txBody>
        </p:sp>
        <p:sp>
          <p:nvSpPr>
            <p:cNvPr id="4" name="文本框 3">
              <a:extLst>
                <a:ext uri="{FF2B5EF4-FFF2-40B4-BE49-F238E27FC236}">
                  <a16:creationId xmlns:a16="http://schemas.microsoft.com/office/drawing/2014/main" xmlns="" id="{C77E5F90-AA41-42FF-9823-8C561FCA8A7B}"/>
                </a:ext>
              </a:extLst>
            </p:cNvPr>
            <p:cNvSpPr txBox="1"/>
            <p:nvPr/>
          </p:nvSpPr>
          <p:spPr>
            <a:xfrm>
              <a:off x="4116361" y="806977"/>
              <a:ext cx="3959278" cy="400110"/>
            </a:xfrm>
            <a:prstGeom prst="rect">
              <a:avLst/>
            </a:prstGeom>
            <a:noFill/>
          </p:spPr>
          <p:txBody>
            <a:bodyPr vert="horz" wrap="square">
              <a:spAutoFit/>
            </a:bodyPr>
            <a:lstStyle/>
            <a:p>
              <a:pPr algn="ctr"/>
              <a:r>
                <a:rPr lang="en-US" altLang="zh-CN" sz="2000">
                  <a:solidFill>
                    <a:schemeClr val="bg1">
                      <a:lumMod val="50000"/>
                    </a:schemeClr>
                  </a:solidFill>
                </a:rPr>
                <a:t>JOINT RESEARCH BASE</a:t>
              </a:r>
            </a:p>
          </p:txBody>
        </p:sp>
        <p:cxnSp>
          <p:nvCxnSpPr>
            <p:cNvPr id="5" name="直接连接符 4">
              <a:extLst>
                <a:ext uri="{FF2B5EF4-FFF2-40B4-BE49-F238E27FC236}">
                  <a16:creationId xmlns:a16="http://schemas.microsoft.com/office/drawing/2014/main" xmlns="" id="{C12FE22B-B3C9-460F-8733-44E819006E1B}"/>
                </a:ext>
              </a:extLst>
            </p:cNvPr>
            <p:cNvCxnSpPr>
              <a:cxnSpLocks/>
            </p:cNvCxnSpPr>
            <p:nvPr/>
          </p:nvCxnSpPr>
          <p:spPr>
            <a:xfrm>
              <a:off x="5725822" y="1248907"/>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grpSp>
      <p:sp>
        <p:nvSpPr>
          <p:cNvPr id="6" name="矩形 5">
            <a:extLst>
              <a:ext uri="{FF2B5EF4-FFF2-40B4-BE49-F238E27FC236}">
                <a16:creationId xmlns:a16="http://schemas.microsoft.com/office/drawing/2014/main" xmlns="" id="{025B6016-2705-4B92-BC3F-D7CA7793EBDD}"/>
              </a:ext>
            </a:extLst>
          </p:cNvPr>
          <p:cNvSpPr/>
          <p:nvPr/>
        </p:nvSpPr>
        <p:spPr>
          <a:xfrm>
            <a:off x="829440" y="1776197"/>
            <a:ext cx="10848209" cy="2881526"/>
          </a:xfrm>
          <a:prstGeom prst="rect">
            <a:avLst/>
          </a:prstGeom>
          <a:solidFill>
            <a:sysClr val="window" lastClr="FFFFFF"/>
          </a:solidFill>
          <a:ln w="3175" cap="flat" cmpd="sng" algn="ctr">
            <a:noFill/>
            <a:prstDash val="solid"/>
            <a:miter lim="800000"/>
          </a:ln>
          <a:effectLst>
            <a:outerShdw blurRad="50800"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文本框 7">
            <a:extLst>
              <a:ext uri="{FF2B5EF4-FFF2-40B4-BE49-F238E27FC236}">
                <a16:creationId xmlns:a16="http://schemas.microsoft.com/office/drawing/2014/main" xmlns="" id="{2EBB5BDF-23E3-4126-9A9A-87F0DEFB29D8}"/>
              </a:ext>
            </a:extLst>
          </p:cNvPr>
          <p:cNvSpPr txBox="1"/>
          <p:nvPr/>
        </p:nvSpPr>
        <p:spPr>
          <a:xfrm>
            <a:off x="967593" y="1923532"/>
            <a:ext cx="1870379" cy="369332"/>
          </a:xfrm>
          <a:prstGeom prst="rect">
            <a:avLst/>
          </a:prstGeom>
          <a:noFill/>
        </p:spPr>
        <p:txBody>
          <a:bodyPr wrap="square">
            <a:spAutoFit/>
          </a:bodyPr>
          <a:lstStyle/>
          <a:p>
            <a:r>
              <a:rPr lang="zh-CN" altLang="en-US" b="1" dirty="0">
                <a:solidFill>
                  <a:srgbClr val="017260"/>
                </a:solidFill>
                <a:latin typeface="微软雅黑" panose="020B0503020204020204" pitchFamily="34" charset="-122"/>
                <a:ea typeface="微软雅黑" panose="020B0503020204020204" pitchFamily="34" charset="-122"/>
              </a:rPr>
              <a:t>攻关基地授牌</a:t>
            </a:r>
          </a:p>
        </p:txBody>
      </p:sp>
      <p:sp>
        <p:nvSpPr>
          <p:cNvPr id="9" name="文本框 8">
            <a:extLst>
              <a:ext uri="{FF2B5EF4-FFF2-40B4-BE49-F238E27FC236}">
                <a16:creationId xmlns:a16="http://schemas.microsoft.com/office/drawing/2014/main" xmlns="" id="{9EE27D53-1BFC-4D25-AC69-3886DF32A1C7}"/>
              </a:ext>
            </a:extLst>
          </p:cNvPr>
          <p:cNvSpPr txBox="1"/>
          <p:nvPr/>
        </p:nvSpPr>
        <p:spPr>
          <a:xfrm>
            <a:off x="967593" y="2513546"/>
            <a:ext cx="5931310" cy="2031325"/>
          </a:xfrm>
          <a:prstGeom prst="rect">
            <a:avLst/>
          </a:prstGeom>
          <a:noFill/>
        </p:spPr>
        <p:txBody>
          <a:bodyPr wrap="square">
            <a:spAutoFit/>
          </a:bodyPr>
          <a:lstStyle/>
          <a:p>
            <a:pPr>
              <a:lnSpc>
                <a:spcPct val="150000"/>
              </a:lnSpc>
            </a:pPr>
            <a:r>
              <a:rPr lang="en-US" altLang="zh-CN" sz="1400" dirty="0">
                <a:latin typeface="微软雅黑" panose="020B0503020204020204" pitchFamily="34" charset="-122"/>
                <a:ea typeface="微软雅黑" panose="020B0503020204020204" pitchFamily="34" charset="-122"/>
              </a:rPr>
              <a:t>2019</a:t>
            </a:r>
            <a:r>
              <a:rPr lang="zh-CN" altLang="en-US" sz="1400" dirty="0">
                <a:latin typeface="微软雅黑" panose="020B0503020204020204" pitchFamily="34" charset="-122"/>
                <a:ea typeface="微软雅黑" panose="020B0503020204020204" pitchFamily="34" charset="-122"/>
              </a:rPr>
              <a:t>年</a:t>
            </a:r>
            <a:r>
              <a:rPr lang="en-US" altLang="zh-CN" sz="1400" dirty="0">
                <a:latin typeface="微软雅黑" panose="020B0503020204020204" pitchFamily="34" charset="-122"/>
                <a:ea typeface="微软雅黑" panose="020B0503020204020204" pitchFamily="34" charset="-122"/>
              </a:rPr>
              <a:t>9</a:t>
            </a:r>
            <a:r>
              <a:rPr lang="zh-CN" altLang="en-US" sz="1400" dirty="0">
                <a:latin typeface="微软雅黑" panose="020B0503020204020204" pitchFamily="34" charset="-122"/>
                <a:ea typeface="微软雅黑" panose="020B0503020204020204" pitchFamily="34" charset="-122"/>
              </a:rPr>
              <a:t>月</a:t>
            </a:r>
            <a:r>
              <a:rPr lang="en-US" altLang="zh-CN" sz="1400" dirty="0">
                <a:latin typeface="微软雅黑" panose="020B0503020204020204" pitchFamily="34" charset="-122"/>
                <a:ea typeface="微软雅黑" panose="020B0503020204020204" pitchFamily="34" charset="-122"/>
              </a:rPr>
              <a:t>19</a:t>
            </a:r>
            <a:r>
              <a:rPr lang="zh-CN" altLang="en-US" sz="1400" dirty="0">
                <a:latin typeface="微软雅黑" panose="020B0503020204020204" pitchFamily="34" charset="-122"/>
                <a:ea typeface="微软雅黑" panose="020B0503020204020204" pitchFamily="34" charset="-122"/>
              </a:rPr>
              <a:t>日，在国家工信部和上海市经信委领导的指导下，在中电科数字技术股份有限公司授牌成立了“上海市金融信息技术应用创新联合攻关基地”暨“上海市金融应用技术联合创新中心”。这是金融信创领域国内首个联合攻关基地。根据建设目标，攻关基地将建设</a:t>
            </a:r>
            <a:r>
              <a:rPr lang="en-US" altLang="zh-CN" sz="1400" dirty="0">
                <a:latin typeface="微软雅黑" panose="020B0503020204020204" pitchFamily="34" charset="-122"/>
                <a:ea typeface="微软雅黑" panose="020B0503020204020204" pitchFamily="34" charset="-122"/>
              </a:rPr>
              <a:t>4</a:t>
            </a:r>
            <a:r>
              <a:rPr lang="zh-CN" altLang="en-US" sz="1400" dirty="0">
                <a:latin typeface="微软雅黑" panose="020B0503020204020204" pitchFamily="34" charset="-122"/>
                <a:ea typeface="微软雅黑" panose="020B0503020204020204" pitchFamily="34" charset="-122"/>
              </a:rPr>
              <a:t>大实验室。实验室建成以后，将初步形成定位清晰、管理科学、开放共享、多元投入、技术特色鲜明且领先的国家级金融信息技术应用创新科技产业基地</a:t>
            </a:r>
          </a:p>
        </p:txBody>
      </p:sp>
      <p:cxnSp>
        <p:nvCxnSpPr>
          <p:cNvPr id="10" name="直接连接符 9">
            <a:extLst>
              <a:ext uri="{FF2B5EF4-FFF2-40B4-BE49-F238E27FC236}">
                <a16:creationId xmlns:a16="http://schemas.microsoft.com/office/drawing/2014/main" xmlns="" id="{A4127D7A-32EE-4701-80AE-DB68EA02B24F}"/>
              </a:ext>
            </a:extLst>
          </p:cNvPr>
          <p:cNvCxnSpPr>
            <a:cxnSpLocks/>
          </p:cNvCxnSpPr>
          <p:nvPr/>
        </p:nvCxnSpPr>
        <p:spPr>
          <a:xfrm>
            <a:off x="1097230" y="2414033"/>
            <a:ext cx="707320" cy="0"/>
          </a:xfrm>
          <a:prstGeom prst="line">
            <a:avLst/>
          </a:prstGeom>
          <a:ln w="19050">
            <a:solidFill>
              <a:srgbClr val="D31749"/>
            </a:solidFill>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xmlns="" id="{5F54F32A-4981-45CF-B2AF-DC4BA5C7E226}"/>
              </a:ext>
            </a:extLst>
          </p:cNvPr>
          <p:cNvSpPr/>
          <p:nvPr/>
        </p:nvSpPr>
        <p:spPr>
          <a:xfrm>
            <a:off x="829441" y="4793717"/>
            <a:ext cx="10848209" cy="1549933"/>
          </a:xfrm>
          <a:prstGeom prst="rect">
            <a:avLst/>
          </a:prstGeom>
          <a:solidFill>
            <a:sysClr val="window" lastClr="FFFFFF"/>
          </a:solidFill>
          <a:ln w="3175" cap="flat" cmpd="sng" algn="ctr">
            <a:noFill/>
            <a:prstDash val="solid"/>
            <a:miter lim="800000"/>
          </a:ln>
          <a:effectLst>
            <a:outerShdw blurRad="50800"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cxnSp>
        <p:nvCxnSpPr>
          <p:cNvPr id="12" name="直接连接符 11">
            <a:extLst>
              <a:ext uri="{FF2B5EF4-FFF2-40B4-BE49-F238E27FC236}">
                <a16:creationId xmlns:a16="http://schemas.microsoft.com/office/drawing/2014/main" xmlns="" id="{FACF7F9F-DCFC-47C2-A053-BF3B817C0F33}"/>
              </a:ext>
            </a:extLst>
          </p:cNvPr>
          <p:cNvCxnSpPr>
            <a:cxnSpLocks/>
          </p:cNvCxnSpPr>
          <p:nvPr/>
        </p:nvCxnSpPr>
        <p:spPr>
          <a:xfrm>
            <a:off x="1097230" y="5471571"/>
            <a:ext cx="707320" cy="0"/>
          </a:xfrm>
          <a:prstGeom prst="line">
            <a:avLst/>
          </a:prstGeom>
          <a:ln w="19050">
            <a:solidFill>
              <a:srgbClr val="D31749"/>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xmlns="" id="{89EAD4AD-888E-4D08-97D5-1E0A184DEEB3}"/>
              </a:ext>
            </a:extLst>
          </p:cNvPr>
          <p:cNvSpPr txBox="1"/>
          <p:nvPr/>
        </p:nvSpPr>
        <p:spPr>
          <a:xfrm>
            <a:off x="967593" y="4966760"/>
            <a:ext cx="1934355" cy="369332"/>
          </a:xfrm>
          <a:prstGeom prst="rect">
            <a:avLst/>
          </a:prstGeom>
          <a:noFill/>
        </p:spPr>
        <p:txBody>
          <a:bodyPr wrap="square">
            <a:spAutoFit/>
          </a:bodyPr>
          <a:lstStyle>
            <a:defPPr>
              <a:defRPr lang="zh-CN"/>
            </a:defPPr>
            <a:lvl1pPr>
              <a:defRPr b="1">
                <a:solidFill>
                  <a:srgbClr val="017260"/>
                </a:solidFill>
                <a:latin typeface="微软雅黑" panose="020B0503020204020204" pitchFamily="34" charset="-122"/>
                <a:ea typeface="微软雅黑" panose="020B0503020204020204" pitchFamily="34" charset="-122"/>
              </a:defRPr>
            </a:lvl1pPr>
          </a:lstStyle>
          <a:p>
            <a:r>
              <a:rPr lang="zh-CN" altLang="en-US"/>
              <a:t>建设</a:t>
            </a:r>
            <a:r>
              <a:rPr lang="en-US" altLang="zh-CN" dirty="0"/>
              <a:t>4</a:t>
            </a:r>
            <a:r>
              <a:rPr lang="zh-CN" altLang="en-US" dirty="0"/>
              <a:t>个实验室</a:t>
            </a:r>
          </a:p>
        </p:txBody>
      </p:sp>
      <p:sp>
        <p:nvSpPr>
          <p:cNvPr id="14" name="文本框 13">
            <a:extLst>
              <a:ext uri="{FF2B5EF4-FFF2-40B4-BE49-F238E27FC236}">
                <a16:creationId xmlns:a16="http://schemas.microsoft.com/office/drawing/2014/main" xmlns="" id="{68A1FBDB-F861-4EBF-A363-B29ECC5A08DC}"/>
              </a:ext>
            </a:extLst>
          </p:cNvPr>
          <p:cNvSpPr txBox="1"/>
          <p:nvPr/>
        </p:nvSpPr>
        <p:spPr>
          <a:xfrm>
            <a:off x="967593" y="5759708"/>
            <a:ext cx="10394965" cy="307777"/>
          </a:xfrm>
          <a:prstGeom prst="rect">
            <a:avLst/>
          </a:prstGeom>
          <a:noFill/>
        </p:spPr>
        <p:txBody>
          <a:bodyPr wrap="square">
            <a:spAutoFit/>
          </a:bodyPr>
          <a:lstStyle/>
          <a:p>
            <a:r>
              <a:rPr lang="zh-CN" altLang="en-US" sz="1400" dirty="0">
                <a:latin typeface="微软雅黑" panose="020B0503020204020204" pitchFamily="34" charset="-122"/>
                <a:ea typeface="微软雅黑" panose="020B0503020204020204" pitchFamily="34" charset="-122"/>
              </a:rPr>
              <a:t>金融国产化技术指标与设计规范体系研究实验室  </a:t>
            </a:r>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金融国产化适配实验室   </a:t>
            </a:r>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金融新兴技术国产化实验室   </a:t>
            </a:r>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金融测评实验室 </a:t>
            </a:r>
          </a:p>
        </p:txBody>
      </p:sp>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23003" t="11228" b="15006"/>
          <a:stretch/>
        </p:blipFill>
        <p:spPr>
          <a:xfrm>
            <a:off x="7447497" y="2019455"/>
            <a:ext cx="3988297" cy="2484404"/>
          </a:xfrm>
          <a:prstGeom prst="rect">
            <a:avLst/>
          </a:prstGeom>
        </p:spPr>
      </p:pic>
    </p:spTree>
    <p:extLst>
      <p:ext uri="{BB962C8B-B14F-4D97-AF65-F5344CB8AC3E}">
        <p14:creationId xmlns:p14="http://schemas.microsoft.com/office/powerpoint/2010/main" val="31277828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18509D3E-8E0F-4B78-A23B-9C50897AAA32}"/>
              </a:ext>
            </a:extLst>
          </p:cNvPr>
          <p:cNvSpPr txBox="1"/>
          <p:nvPr/>
        </p:nvSpPr>
        <p:spPr>
          <a:xfrm>
            <a:off x="1848528" y="2823565"/>
            <a:ext cx="8428930" cy="707886"/>
          </a:xfrm>
          <a:prstGeom prst="rect">
            <a:avLst/>
          </a:prstGeom>
          <a:noFill/>
        </p:spPr>
        <p:txBody>
          <a:bodyPr wrap="square">
            <a:spAutoFit/>
          </a:bodyPr>
          <a:lstStyle/>
          <a:p>
            <a:pPr algn="ctr"/>
            <a:r>
              <a:rPr lang="zh-CN" altLang="en-US" sz="4000" b="1" spc="300" dirty="0" smtClean="0">
                <a:solidFill>
                  <a:schemeClr val="tx1">
                    <a:lumMod val="75000"/>
                    <a:lumOff val="25000"/>
                  </a:schemeClr>
                </a:solidFill>
                <a:latin typeface="微软雅黑" panose="020B0503020204020204" pitchFamily="34" charset="-122"/>
                <a:ea typeface="微软雅黑" panose="020B0503020204020204" pitchFamily="34" charset="-122"/>
              </a:rPr>
              <a:t>业务能力</a:t>
            </a:r>
            <a:endParaRPr lang="en-US" altLang="zh-CN" sz="4000" b="1" spc="3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4" name="组合 13">
            <a:extLst>
              <a:ext uri="{FF2B5EF4-FFF2-40B4-BE49-F238E27FC236}">
                <a16:creationId xmlns="" xmlns:a16="http://schemas.microsoft.com/office/drawing/2014/main" id="{A4A0149E-8E6B-48C5-8750-E0C29C67EE89}"/>
              </a:ext>
            </a:extLst>
          </p:cNvPr>
          <p:cNvGrpSpPr/>
          <p:nvPr/>
        </p:nvGrpSpPr>
        <p:grpSpPr>
          <a:xfrm flipH="1">
            <a:off x="-8273" y="5599249"/>
            <a:ext cx="12211052" cy="1781174"/>
            <a:chOff x="-19050" y="4912495"/>
            <a:chExt cx="12211052" cy="1945505"/>
          </a:xfrm>
        </p:grpSpPr>
        <p:sp>
          <p:nvSpPr>
            <p:cNvPr id="15" name="任意多边形: 形状 14">
              <a:extLst>
                <a:ext uri="{FF2B5EF4-FFF2-40B4-BE49-F238E27FC236}">
                  <a16:creationId xmlns="" xmlns:a16="http://schemas.microsoft.com/office/drawing/2014/main" id="{08B114BD-AE50-46C8-87EC-58ECA5F442E0}"/>
                </a:ext>
              </a:extLst>
            </p:cNvPr>
            <p:cNvSpPr/>
            <p:nvPr/>
          </p:nvSpPr>
          <p:spPr>
            <a:xfrm>
              <a:off x="-9523" y="4912495"/>
              <a:ext cx="12201525" cy="1945503"/>
            </a:xfrm>
            <a:custGeom>
              <a:avLst/>
              <a:gdLst>
                <a:gd name="connsiteX0" fmla="*/ 9896750 w 12201525"/>
                <a:gd name="connsiteY0" fmla="*/ 1 h 2314573"/>
                <a:gd name="connsiteX1" fmla="*/ 12201525 w 12201525"/>
                <a:gd name="connsiteY1" fmla="*/ 675342 h 2314573"/>
                <a:gd name="connsiteX2" fmla="*/ 12201525 w 12201525"/>
                <a:gd name="connsiteY2" fmla="*/ 2314573 h 2314573"/>
                <a:gd name="connsiteX3" fmla="*/ 0 w 12201525"/>
                <a:gd name="connsiteY3" fmla="*/ 2314573 h 2314573"/>
                <a:gd name="connsiteX4" fmla="*/ 0 w 12201525"/>
                <a:gd name="connsiteY4" fmla="*/ 903867 h 2314573"/>
                <a:gd name="connsiteX5" fmla="*/ 33956 w 12201525"/>
                <a:gd name="connsiteY5" fmla="*/ 916591 h 2314573"/>
                <a:gd name="connsiteX6" fmla="*/ 1008266 w 12201525"/>
                <a:gd name="connsiteY6" fmla="*/ 1164109 h 2314573"/>
                <a:gd name="connsiteX7" fmla="*/ 3365251 w 12201525"/>
                <a:gd name="connsiteY7" fmla="*/ 225131 h 2314573"/>
                <a:gd name="connsiteX8" fmla="*/ 6845621 w 12201525"/>
                <a:gd name="connsiteY8" fmla="*/ 1056292 h 2314573"/>
                <a:gd name="connsiteX9" fmla="*/ 9726595 w 12201525"/>
                <a:gd name="connsiteY9" fmla="*/ 5798 h 2314573"/>
                <a:gd name="connsiteX10" fmla="*/ 9896750 w 12201525"/>
                <a:gd name="connsiteY10" fmla="*/ 1 h 23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01525" h="2314573">
                  <a:moveTo>
                    <a:pt x="9896750" y="1"/>
                  </a:moveTo>
                  <a:cubicBezTo>
                    <a:pt x="10760245" y="634"/>
                    <a:pt x="11796690" y="431839"/>
                    <a:pt x="12201525" y="675342"/>
                  </a:cubicBezTo>
                  <a:lnTo>
                    <a:pt x="12201525" y="2314573"/>
                  </a:lnTo>
                  <a:lnTo>
                    <a:pt x="0" y="2314573"/>
                  </a:lnTo>
                  <a:lnTo>
                    <a:pt x="0" y="903867"/>
                  </a:lnTo>
                  <a:lnTo>
                    <a:pt x="33956" y="916591"/>
                  </a:lnTo>
                  <a:cubicBezTo>
                    <a:pt x="256598" y="1009837"/>
                    <a:pt x="601055" y="1243636"/>
                    <a:pt x="1008266" y="1164109"/>
                  </a:cubicBezTo>
                  <a:cubicBezTo>
                    <a:pt x="1600574" y="1048434"/>
                    <a:pt x="2540274" y="377125"/>
                    <a:pt x="3365251" y="225131"/>
                  </a:cubicBezTo>
                  <a:cubicBezTo>
                    <a:pt x="4190227" y="73137"/>
                    <a:pt x="5804733" y="967789"/>
                    <a:pt x="6845621" y="1056292"/>
                  </a:cubicBezTo>
                  <a:cubicBezTo>
                    <a:pt x="7886510" y="1144795"/>
                    <a:pt x="8833944" y="69290"/>
                    <a:pt x="9726595" y="5798"/>
                  </a:cubicBezTo>
                  <a:cubicBezTo>
                    <a:pt x="9782386" y="1830"/>
                    <a:pt x="9839183" y="-42"/>
                    <a:pt x="9896750" y="1"/>
                  </a:cubicBezTo>
                  <a:close/>
                </a:path>
              </a:pathLst>
            </a:custGeom>
            <a:gradFill flip="none" rotWithShape="1">
              <a:gsLst>
                <a:gs pos="0">
                  <a:srgbClr val="D31749">
                    <a:alpha val="40000"/>
                  </a:srgbClr>
                </a:gs>
                <a:gs pos="100000">
                  <a:srgbClr val="017260">
                    <a:alpha val="3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矩形 8">
              <a:extLst>
                <a:ext uri="{FF2B5EF4-FFF2-40B4-BE49-F238E27FC236}">
                  <a16:creationId xmlns="" xmlns:a16="http://schemas.microsoft.com/office/drawing/2014/main" id="{917C1DC2-48B4-4A94-842A-18D359407FBA}"/>
                </a:ext>
              </a:extLst>
            </p:cNvPr>
            <p:cNvSpPr/>
            <p:nvPr/>
          </p:nvSpPr>
          <p:spPr>
            <a:xfrm>
              <a:off x="-19050" y="5306114"/>
              <a:ext cx="12211050" cy="1551885"/>
            </a:xfrm>
            <a:custGeom>
              <a:avLst/>
              <a:gdLst>
                <a:gd name="connsiteX0" fmla="*/ 0 w 12192000"/>
                <a:gd name="connsiteY0" fmla="*/ 0 h 1181100"/>
                <a:gd name="connsiteX1" fmla="*/ 12192000 w 12192000"/>
                <a:gd name="connsiteY1" fmla="*/ 0 h 1181100"/>
                <a:gd name="connsiteX2" fmla="*/ 12192000 w 12192000"/>
                <a:gd name="connsiteY2" fmla="*/ 1181100 h 1181100"/>
                <a:gd name="connsiteX3" fmla="*/ 0 w 12192000"/>
                <a:gd name="connsiteY3" fmla="*/ 1181100 h 1181100"/>
                <a:gd name="connsiteX4" fmla="*/ 0 w 12192000"/>
                <a:gd name="connsiteY4" fmla="*/ 0 h 1181100"/>
                <a:gd name="connsiteX0" fmla="*/ 0 w 12211050"/>
                <a:gd name="connsiteY0" fmla="*/ 542925 h 1181100"/>
                <a:gd name="connsiteX1" fmla="*/ 12211050 w 12211050"/>
                <a:gd name="connsiteY1" fmla="*/ 0 h 1181100"/>
                <a:gd name="connsiteX2" fmla="*/ 12211050 w 12211050"/>
                <a:gd name="connsiteY2" fmla="*/ 1181100 h 1181100"/>
                <a:gd name="connsiteX3" fmla="*/ 19050 w 12211050"/>
                <a:gd name="connsiteY3" fmla="*/ 1181100 h 1181100"/>
                <a:gd name="connsiteX4" fmla="*/ 0 w 12211050"/>
                <a:gd name="connsiteY4" fmla="*/ 542925 h 1181100"/>
                <a:gd name="connsiteX0" fmla="*/ 0 w 12211050"/>
                <a:gd name="connsiteY0" fmla="*/ 542925 h 1181100"/>
                <a:gd name="connsiteX1" fmla="*/ 3790950 w 12211050"/>
                <a:gd name="connsiteY1" fmla="*/ 390525 h 1181100"/>
                <a:gd name="connsiteX2" fmla="*/ 12211050 w 12211050"/>
                <a:gd name="connsiteY2" fmla="*/ 0 h 1181100"/>
                <a:gd name="connsiteX3" fmla="*/ 12211050 w 12211050"/>
                <a:gd name="connsiteY3" fmla="*/ 1181100 h 1181100"/>
                <a:gd name="connsiteX4" fmla="*/ 19050 w 12211050"/>
                <a:gd name="connsiteY4" fmla="*/ 1181100 h 1181100"/>
                <a:gd name="connsiteX5" fmla="*/ 0 w 12211050"/>
                <a:gd name="connsiteY5" fmla="*/ 542925 h 1181100"/>
                <a:gd name="connsiteX0" fmla="*/ 0 w 12211050"/>
                <a:gd name="connsiteY0" fmla="*/ 542925 h 1181100"/>
                <a:gd name="connsiteX1" fmla="*/ 3581400 w 12211050"/>
                <a:gd name="connsiteY1" fmla="*/ 28575 h 1181100"/>
                <a:gd name="connsiteX2" fmla="*/ 12211050 w 12211050"/>
                <a:gd name="connsiteY2" fmla="*/ 0 h 1181100"/>
                <a:gd name="connsiteX3" fmla="*/ 12211050 w 12211050"/>
                <a:gd name="connsiteY3" fmla="*/ 1181100 h 1181100"/>
                <a:gd name="connsiteX4" fmla="*/ 19050 w 12211050"/>
                <a:gd name="connsiteY4" fmla="*/ 1181100 h 1181100"/>
                <a:gd name="connsiteX5" fmla="*/ 0 w 12211050"/>
                <a:gd name="connsiteY5" fmla="*/ 542925 h 1181100"/>
                <a:gd name="connsiteX0" fmla="*/ 0 w 12211050"/>
                <a:gd name="connsiteY0" fmla="*/ 642163 h 1280338"/>
                <a:gd name="connsiteX1" fmla="*/ 3581400 w 12211050"/>
                <a:gd name="connsiteY1" fmla="*/ 127813 h 1280338"/>
                <a:gd name="connsiteX2" fmla="*/ 12211050 w 12211050"/>
                <a:gd name="connsiteY2" fmla="*/ 99238 h 1280338"/>
                <a:gd name="connsiteX3" fmla="*/ 12211050 w 12211050"/>
                <a:gd name="connsiteY3" fmla="*/ 1280338 h 1280338"/>
                <a:gd name="connsiteX4" fmla="*/ 19050 w 12211050"/>
                <a:gd name="connsiteY4" fmla="*/ 1280338 h 1280338"/>
                <a:gd name="connsiteX5" fmla="*/ 0 w 12211050"/>
                <a:gd name="connsiteY5" fmla="*/ 642163 h 1280338"/>
                <a:gd name="connsiteX0" fmla="*/ 0 w 12211050"/>
                <a:gd name="connsiteY0" fmla="*/ 649529 h 1287704"/>
                <a:gd name="connsiteX1" fmla="*/ 3581400 w 12211050"/>
                <a:gd name="connsiteY1" fmla="*/ 135179 h 1287704"/>
                <a:gd name="connsiteX2" fmla="*/ 6000750 w 12211050"/>
                <a:gd name="connsiteY2" fmla="*/ 58979 h 1287704"/>
                <a:gd name="connsiteX3" fmla="*/ 12211050 w 12211050"/>
                <a:gd name="connsiteY3" fmla="*/ 106604 h 1287704"/>
                <a:gd name="connsiteX4" fmla="*/ 12211050 w 12211050"/>
                <a:gd name="connsiteY4" fmla="*/ 1287704 h 1287704"/>
                <a:gd name="connsiteX5" fmla="*/ 19050 w 12211050"/>
                <a:gd name="connsiteY5" fmla="*/ 1287704 h 1287704"/>
                <a:gd name="connsiteX6" fmla="*/ 0 w 12211050"/>
                <a:gd name="connsiteY6" fmla="*/ 649529 h 1287704"/>
                <a:gd name="connsiteX0" fmla="*/ 0 w 12211050"/>
                <a:gd name="connsiteY0" fmla="*/ 572549 h 1210724"/>
                <a:gd name="connsiteX1" fmla="*/ 3581400 w 12211050"/>
                <a:gd name="connsiteY1" fmla="*/ 58199 h 1210724"/>
                <a:gd name="connsiteX2" fmla="*/ 6657975 w 12211050"/>
                <a:gd name="connsiteY2" fmla="*/ 753524 h 1210724"/>
                <a:gd name="connsiteX3" fmla="*/ 12211050 w 12211050"/>
                <a:gd name="connsiteY3" fmla="*/ 29624 h 1210724"/>
                <a:gd name="connsiteX4" fmla="*/ 12211050 w 12211050"/>
                <a:gd name="connsiteY4" fmla="*/ 1210724 h 1210724"/>
                <a:gd name="connsiteX5" fmla="*/ 19050 w 12211050"/>
                <a:gd name="connsiteY5" fmla="*/ 1210724 h 1210724"/>
                <a:gd name="connsiteX6" fmla="*/ 0 w 12211050"/>
                <a:gd name="connsiteY6" fmla="*/ 572549 h 1210724"/>
                <a:gd name="connsiteX0" fmla="*/ 0 w 12211050"/>
                <a:gd name="connsiteY0" fmla="*/ 597739 h 1235914"/>
                <a:gd name="connsiteX1" fmla="*/ 3581400 w 12211050"/>
                <a:gd name="connsiteY1" fmla="*/ 83389 h 1235914"/>
                <a:gd name="connsiteX2" fmla="*/ 6657975 w 12211050"/>
                <a:gd name="connsiteY2" fmla="*/ 778714 h 1235914"/>
                <a:gd name="connsiteX3" fmla="*/ 10077450 w 12211050"/>
                <a:gd name="connsiteY3" fmla="*/ 254839 h 1235914"/>
                <a:gd name="connsiteX4" fmla="*/ 12211050 w 12211050"/>
                <a:gd name="connsiteY4" fmla="*/ 54814 h 1235914"/>
                <a:gd name="connsiteX5" fmla="*/ 12211050 w 12211050"/>
                <a:gd name="connsiteY5" fmla="*/ 1235914 h 1235914"/>
                <a:gd name="connsiteX6" fmla="*/ 19050 w 12211050"/>
                <a:gd name="connsiteY6" fmla="*/ 1235914 h 1235914"/>
                <a:gd name="connsiteX7" fmla="*/ 0 w 12211050"/>
                <a:gd name="connsiteY7" fmla="*/ 597739 h 1235914"/>
                <a:gd name="connsiteX0" fmla="*/ 0 w 12211050"/>
                <a:gd name="connsiteY0" fmla="*/ 835393 h 1473568"/>
                <a:gd name="connsiteX1" fmla="*/ 3581400 w 12211050"/>
                <a:gd name="connsiteY1" fmla="*/ 321043 h 1473568"/>
                <a:gd name="connsiteX2" fmla="*/ 6657975 w 12211050"/>
                <a:gd name="connsiteY2" fmla="*/ 1016368 h 1473568"/>
                <a:gd name="connsiteX3" fmla="*/ 9744075 w 12211050"/>
                <a:gd name="connsiteY3" fmla="*/ 35293 h 1473568"/>
                <a:gd name="connsiteX4" fmla="*/ 12211050 w 12211050"/>
                <a:gd name="connsiteY4" fmla="*/ 292468 h 1473568"/>
                <a:gd name="connsiteX5" fmla="*/ 12211050 w 12211050"/>
                <a:gd name="connsiteY5" fmla="*/ 1473568 h 1473568"/>
                <a:gd name="connsiteX6" fmla="*/ 19050 w 12211050"/>
                <a:gd name="connsiteY6" fmla="*/ 1473568 h 1473568"/>
                <a:gd name="connsiteX7" fmla="*/ 0 w 12211050"/>
                <a:gd name="connsiteY7" fmla="*/ 835393 h 1473568"/>
                <a:gd name="connsiteX0" fmla="*/ 0 w 12211050"/>
                <a:gd name="connsiteY0" fmla="*/ 913710 h 1551885"/>
                <a:gd name="connsiteX1" fmla="*/ 3581400 w 12211050"/>
                <a:gd name="connsiteY1" fmla="*/ 399360 h 1551885"/>
                <a:gd name="connsiteX2" fmla="*/ 6657975 w 12211050"/>
                <a:gd name="connsiteY2" fmla="*/ 1094685 h 1551885"/>
                <a:gd name="connsiteX3" fmla="*/ 9744075 w 12211050"/>
                <a:gd name="connsiteY3" fmla="*/ 27885 h 1551885"/>
                <a:gd name="connsiteX4" fmla="*/ 12211050 w 12211050"/>
                <a:gd name="connsiteY4" fmla="*/ 370785 h 1551885"/>
                <a:gd name="connsiteX5" fmla="*/ 12211050 w 12211050"/>
                <a:gd name="connsiteY5" fmla="*/ 1551885 h 1551885"/>
                <a:gd name="connsiteX6" fmla="*/ 19050 w 12211050"/>
                <a:gd name="connsiteY6" fmla="*/ 1551885 h 1551885"/>
                <a:gd name="connsiteX7" fmla="*/ 0 w 12211050"/>
                <a:gd name="connsiteY7" fmla="*/ 913710 h 1551885"/>
                <a:gd name="connsiteX0" fmla="*/ 0 w 12211050"/>
                <a:gd name="connsiteY0" fmla="*/ 913710 h 1551885"/>
                <a:gd name="connsiteX1" fmla="*/ 3581400 w 12211050"/>
                <a:gd name="connsiteY1" fmla="*/ 399360 h 1551885"/>
                <a:gd name="connsiteX2" fmla="*/ 6724650 w 12211050"/>
                <a:gd name="connsiteY2" fmla="*/ 951810 h 1551885"/>
                <a:gd name="connsiteX3" fmla="*/ 9744075 w 12211050"/>
                <a:gd name="connsiteY3" fmla="*/ 27885 h 1551885"/>
                <a:gd name="connsiteX4" fmla="*/ 12211050 w 12211050"/>
                <a:gd name="connsiteY4" fmla="*/ 370785 h 1551885"/>
                <a:gd name="connsiteX5" fmla="*/ 12211050 w 12211050"/>
                <a:gd name="connsiteY5" fmla="*/ 1551885 h 1551885"/>
                <a:gd name="connsiteX6" fmla="*/ 19050 w 12211050"/>
                <a:gd name="connsiteY6" fmla="*/ 1551885 h 1551885"/>
                <a:gd name="connsiteX7" fmla="*/ 0 w 12211050"/>
                <a:gd name="connsiteY7" fmla="*/ 913710 h 155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1050" h="1551885">
                  <a:moveTo>
                    <a:pt x="0" y="913710"/>
                  </a:moveTo>
                  <a:cubicBezTo>
                    <a:pt x="593725" y="721622"/>
                    <a:pt x="2460625" y="393010"/>
                    <a:pt x="3581400" y="399360"/>
                  </a:cubicBezTo>
                  <a:cubicBezTo>
                    <a:pt x="4702175" y="405710"/>
                    <a:pt x="5641975" y="923235"/>
                    <a:pt x="6724650" y="951810"/>
                  </a:cubicBezTo>
                  <a:cubicBezTo>
                    <a:pt x="7807325" y="980385"/>
                    <a:pt x="8818562" y="148535"/>
                    <a:pt x="9744075" y="27885"/>
                  </a:cubicBezTo>
                  <a:cubicBezTo>
                    <a:pt x="10669588" y="-92765"/>
                    <a:pt x="11855450" y="207272"/>
                    <a:pt x="12211050" y="370785"/>
                  </a:cubicBezTo>
                  <a:lnTo>
                    <a:pt x="12211050" y="1551885"/>
                  </a:lnTo>
                  <a:lnTo>
                    <a:pt x="19050" y="1551885"/>
                  </a:lnTo>
                  <a:lnTo>
                    <a:pt x="0" y="913710"/>
                  </a:lnTo>
                  <a:close/>
                </a:path>
              </a:pathLst>
            </a:custGeom>
            <a:gradFill flip="none" rotWithShape="1">
              <a:gsLst>
                <a:gs pos="0">
                  <a:srgbClr val="D31749">
                    <a:alpha val="90000"/>
                  </a:srgbClr>
                </a:gs>
                <a:gs pos="100000">
                  <a:srgbClr val="017260">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3">
              <a:extLst>
                <a:ext uri="{FF2B5EF4-FFF2-40B4-BE49-F238E27FC236}">
                  <a16:creationId xmlns="" xmlns:a16="http://schemas.microsoft.com/office/drawing/2014/main" id="{C6ECCFBC-AEA7-4D06-95CA-F2CC4132CEBE}"/>
                </a:ext>
              </a:extLst>
            </p:cNvPr>
            <p:cNvSpPr/>
            <p:nvPr/>
          </p:nvSpPr>
          <p:spPr>
            <a:xfrm>
              <a:off x="-19050" y="4912496"/>
              <a:ext cx="12211051" cy="1945504"/>
            </a:xfrm>
            <a:custGeom>
              <a:avLst/>
              <a:gdLst>
                <a:gd name="connsiteX0" fmla="*/ 0 w 12192000"/>
                <a:gd name="connsiteY0" fmla="*/ 0 h 1966686"/>
                <a:gd name="connsiteX1" fmla="*/ 12192000 w 12192000"/>
                <a:gd name="connsiteY1" fmla="*/ 0 h 1966686"/>
                <a:gd name="connsiteX2" fmla="*/ 12192000 w 12192000"/>
                <a:gd name="connsiteY2" fmla="*/ 1966686 h 1966686"/>
                <a:gd name="connsiteX3" fmla="*/ 0 w 12192000"/>
                <a:gd name="connsiteY3" fmla="*/ 1966686 h 1966686"/>
                <a:gd name="connsiteX4" fmla="*/ 0 w 12192000"/>
                <a:gd name="connsiteY4" fmla="*/ 0 h 1966686"/>
                <a:gd name="connsiteX0" fmla="*/ 0 w 12192000"/>
                <a:gd name="connsiteY0" fmla="*/ 0 h 1966686"/>
                <a:gd name="connsiteX1" fmla="*/ 3454400 w 12192000"/>
                <a:gd name="connsiteY1" fmla="*/ 0 h 1966686"/>
                <a:gd name="connsiteX2" fmla="*/ 12192000 w 12192000"/>
                <a:gd name="connsiteY2" fmla="*/ 0 h 1966686"/>
                <a:gd name="connsiteX3" fmla="*/ 12192000 w 12192000"/>
                <a:gd name="connsiteY3" fmla="*/ 1966686 h 1966686"/>
                <a:gd name="connsiteX4" fmla="*/ 0 w 12192000"/>
                <a:gd name="connsiteY4" fmla="*/ 1966686 h 1966686"/>
                <a:gd name="connsiteX5" fmla="*/ 0 w 12192000"/>
                <a:gd name="connsiteY5" fmla="*/ 0 h 1966686"/>
                <a:gd name="connsiteX0" fmla="*/ 0 w 12192000"/>
                <a:gd name="connsiteY0" fmla="*/ 0 h 1966686"/>
                <a:gd name="connsiteX1" fmla="*/ 3650343 w 12192000"/>
                <a:gd name="connsiteY1" fmla="*/ 834571 h 1966686"/>
                <a:gd name="connsiteX2" fmla="*/ 12192000 w 12192000"/>
                <a:gd name="connsiteY2" fmla="*/ 0 h 1966686"/>
                <a:gd name="connsiteX3" fmla="*/ 12192000 w 12192000"/>
                <a:gd name="connsiteY3" fmla="*/ 1966686 h 1966686"/>
                <a:gd name="connsiteX4" fmla="*/ 0 w 12192000"/>
                <a:gd name="connsiteY4" fmla="*/ 1966686 h 1966686"/>
                <a:gd name="connsiteX5" fmla="*/ 0 w 12192000"/>
                <a:gd name="connsiteY5" fmla="*/ 0 h 1966686"/>
                <a:gd name="connsiteX0" fmla="*/ 0 w 12192000"/>
                <a:gd name="connsiteY0" fmla="*/ 0 h 1966686"/>
                <a:gd name="connsiteX1" fmla="*/ 3650343 w 12192000"/>
                <a:gd name="connsiteY1" fmla="*/ 834571 h 1966686"/>
                <a:gd name="connsiteX2" fmla="*/ 6901543 w 12192000"/>
                <a:gd name="connsiteY2" fmla="*/ 508000 h 1966686"/>
                <a:gd name="connsiteX3" fmla="*/ 12192000 w 12192000"/>
                <a:gd name="connsiteY3" fmla="*/ 0 h 1966686"/>
                <a:gd name="connsiteX4" fmla="*/ 12192000 w 12192000"/>
                <a:gd name="connsiteY4" fmla="*/ 1966686 h 1966686"/>
                <a:gd name="connsiteX5" fmla="*/ 0 w 12192000"/>
                <a:gd name="connsiteY5" fmla="*/ 1966686 h 1966686"/>
                <a:gd name="connsiteX6" fmla="*/ 0 w 12192000"/>
                <a:gd name="connsiteY6" fmla="*/ 0 h 1966686"/>
                <a:gd name="connsiteX0" fmla="*/ 0 w 12192000"/>
                <a:gd name="connsiteY0" fmla="*/ 0 h 1966686"/>
                <a:gd name="connsiteX1" fmla="*/ 3650343 w 12192000"/>
                <a:gd name="connsiteY1" fmla="*/ 834571 h 1966686"/>
                <a:gd name="connsiteX2" fmla="*/ 6821715 w 12192000"/>
                <a:gd name="connsiteY2" fmla="*/ 50800 h 1966686"/>
                <a:gd name="connsiteX3" fmla="*/ 12192000 w 12192000"/>
                <a:gd name="connsiteY3" fmla="*/ 0 h 1966686"/>
                <a:gd name="connsiteX4" fmla="*/ 12192000 w 12192000"/>
                <a:gd name="connsiteY4" fmla="*/ 1966686 h 1966686"/>
                <a:gd name="connsiteX5" fmla="*/ 0 w 12192000"/>
                <a:gd name="connsiteY5" fmla="*/ 1966686 h 1966686"/>
                <a:gd name="connsiteX6" fmla="*/ 0 w 12192000"/>
                <a:gd name="connsiteY6" fmla="*/ 0 h 1966686"/>
                <a:gd name="connsiteX0" fmla="*/ 0 w 12192000"/>
                <a:gd name="connsiteY0" fmla="*/ 0 h 1966686"/>
                <a:gd name="connsiteX1" fmla="*/ 3650343 w 12192000"/>
                <a:gd name="connsiteY1" fmla="*/ 834571 h 1966686"/>
                <a:gd name="connsiteX2" fmla="*/ 6821715 w 12192000"/>
                <a:gd name="connsiteY2" fmla="*/ 50800 h 1966686"/>
                <a:gd name="connsiteX3" fmla="*/ 9100457 w 12192000"/>
                <a:gd name="connsiteY3" fmla="*/ 14515 h 1966686"/>
                <a:gd name="connsiteX4" fmla="*/ 12192000 w 12192000"/>
                <a:gd name="connsiteY4" fmla="*/ 0 h 1966686"/>
                <a:gd name="connsiteX5" fmla="*/ 12192000 w 12192000"/>
                <a:gd name="connsiteY5" fmla="*/ 1966686 h 1966686"/>
                <a:gd name="connsiteX6" fmla="*/ 0 w 12192000"/>
                <a:gd name="connsiteY6" fmla="*/ 1966686 h 1966686"/>
                <a:gd name="connsiteX7" fmla="*/ 0 w 12192000"/>
                <a:gd name="connsiteY7" fmla="*/ 0 h 1966686"/>
                <a:gd name="connsiteX0" fmla="*/ 0 w 12192000"/>
                <a:gd name="connsiteY0" fmla="*/ 0 h 1966686"/>
                <a:gd name="connsiteX1" fmla="*/ 3650343 w 12192000"/>
                <a:gd name="connsiteY1" fmla="*/ 834571 h 1966686"/>
                <a:gd name="connsiteX2" fmla="*/ 6821715 w 12192000"/>
                <a:gd name="connsiteY2" fmla="*/ 50800 h 1966686"/>
                <a:gd name="connsiteX3" fmla="*/ 9789886 w 12192000"/>
                <a:gd name="connsiteY3" fmla="*/ 783772 h 1966686"/>
                <a:gd name="connsiteX4" fmla="*/ 12192000 w 12192000"/>
                <a:gd name="connsiteY4" fmla="*/ 0 h 1966686"/>
                <a:gd name="connsiteX5" fmla="*/ 12192000 w 12192000"/>
                <a:gd name="connsiteY5" fmla="*/ 1966686 h 1966686"/>
                <a:gd name="connsiteX6" fmla="*/ 0 w 12192000"/>
                <a:gd name="connsiteY6" fmla="*/ 1966686 h 1966686"/>
                <a:gd name="connsiteX7" fmla="*/ 0 w 12192000"/>
                <a:gd name="connsiteY7" fmla="*/ 0 h 1966686"/>
                <a:gd name="connsiteX0" fmla="*/ 0 w 12192000"/>
                <a:gd name="connsiteY0" fmla="*/ 26376 h 1993062"/>
                <a:gd name="connsiteX1" fmla="*/ 3650343 w 12192000"/>
                <a:gd name="connsiteY1" fmla="*/ 860947 h 1993062"/>
                <a:gd name="connsiteX2" fmla="*/ 6821715 w 12192000"/>
                <a:gd name="connsiteY2" fmla="*/ 77176 h 1993062"/>
                <a:gd name="connsiteX3" fmla="*/ 9789886 w 12192000"/>
                <a:gd name="connsiteY3" fmla="*/ 810148 h 1993062"/>
                <a:gd name="connsiteX4" fmla="*/ 12192000 w 12192000"/>
                <a:gd name="connsiteY4" fmla="*/ 26376 h 1993062"/>
                <a:gd name="connsiteX5" fmla="*/ 12192000 w 12192000"/>
                <a:gd name="connsiteY5" fmla="*/ 1993062 h 1993062"/>
                <a:gd name="connsiteX6" fmla="*/ 0 w 12192000"/>
                <a:gd name="connsiteY6" fmla="*/ 1993062 h 1993062"/>
                <a:gd name="connsiteX7" fmla="*/ 0 w 12192000"/>
                <a:gd name="connsiteY7" fmla="*/ 26376 h 1993062"/>
                <a:gd name="connsiteX0" fmla="*/ 0 w 12192000"/>
                <a:gd name="connsiteY0" fmla="*/ 26376 h 1993062"/>
                <a:gd name="connsiteX1" fmla="*/ 3650343 w 12192000"/>
                <a:gd name="connsiteY1" fmla="*/ 860947 h 1993062"/>
                <a:gd name="connsiteX2" fmla="*/ 6821715 w 12192000"/>
                <a:gd name="connsiteY2" fmla="*/ 77176 h 1993062"/>
                <a:gd name="connsiteX3" fmla="*/ 9789886 w 12192000"/>
                <a:gd name="connsiteY3" fmla="*/ 810148 h 1993062"/>
                <a:gd name="connsiteX4" fmla="*/ 12192000 w 12192000"/>
                <a:gd name="connsiteY4" fmla="*/ 26376 h 1993062"/>
                <a:gd name="connsiteX5" fmla="*/ 12192000 w 12192000"/>
                <a:gd name="connsiteY5" fmla="*/ 1993062 h 1993062"/>
                <a:gd name="connsiteX6" fmla="*/ 0 w 12192000"/>
                <a:gd name="connsiteY6" fmla="*/ 1993062 h 1993062"/>
                <a:gd name="connsiteX7" fmla="*/ 0 w 12192000"/>
                <a:gd name="connsiteY7" fmla="*/ 26376 h 1993062"/>
                <a:gd name="connsiteX0" fmla="*/ 0 w 12192000"/>
                <a:gd name="connsiteY0" fmla="*/ 26376 h 1993062"/>
                <a:gd name="connsiteX1" fmla="*/ 3650343 w 12192000"/>
                <a:gd name="connsiteY1" fmla="*/ 860947 h 1993062"/>
                <a:gd name="connsiteX2" fmla="*/ 6821715 w 12192000"/>
                <a:gd name="connsiteY2" fmla="*/ 77176 h 1993062"/>
                <a:gd name="connsiteX3" fmla="*/ 9789886 w 12192000"/>
                <a:gd name="connsiteY3" fmla="*/ 810148 h 1993062"/>
                <a:gd name="connsiteX4" fmla="*/ 12192000 w 12192000"/>
                <a:gd name="connsiteY4" fmla="*/ 26376 h 1993062"/>
                <a:gd name="connsiteX5" fmla="*/ 12192000 w 12192000"/>
                <a:gd name="connsiteY5" fmla="*/ 1993062 h 1993062"/>
                <a:gd name="connsiteX6" fmla="*/ 0 w 12192000"/>
                <a:gd name="connsiteY6" fmla="*/ 1993062 h 1993062"/>
                <a:gd name="connsiteX7" fmla="*/ 0 w 12192000"/>
                <a:gd name="connsiteY7" fmla="*/ 26376 h 1993062"/>
                <a:gd name="connsiteX0" fmla="*/ 0 w 12192000"/>
                <a:gd name="connsiteY0" fmla="*/ 123120 h 2089806"/>
                <a:gd name="connsiteX1" fmla="*/ 3650343 w 12192000"/>
                <a:gd name="connsiteY1" fmla="*/ 957691 h 2089806"/>
                <a:gd name="connsiteX2" fmla="*/ 6821715 w 12192000"/>
                <a:gd name="connsiteY2" fmla="*/ 173920 h 2089806"/>
                <a:gd name="connsiteX3" fmla="*/ 9789886 w 12192000"/>
                <a:gd name="connsiteY3" fmla="*/ 906892 h 2089806"/>
                <a:gd name="connsiteX4" fmla="*/ 11438435 w 12192000"/>
                <a:gd name="connsiteY4" fmla="*/ 282478 h 2089806"/>
                <a:gd name="connsiteX5" fmla="*/ 12192000 w 12192000"/>
                <a:gd name="connsiteY5" fmla="*/ 123120 h 2089806"/>
                <a:gd name="connsiteX6" fmla="*/ 12192000 w 12192000"/>
                <a:gd name="connsiteY6" fmla="*/ 2089806 h 2089806"/>
                <a:gd name="connsiteX7" fmla="*/ 0 w 12192000"/>
                <a:gd name="connsiteY7" fmla="*/ 2089806 h 2089806"/>
                <a:gd name="connsiteX8" fmla="*/ 0 w 12192000"/>
                <a:gd name="connsiteY8" fmla="*/ 123120 h 2089806"/>
                <a:gd name="connsiteX0" fmla="*/ 0 w 12192000"/>
                <a:gd name="connsiteY0" fmla="*/ 397572 h 2364258"/>
                <a:gd name="connsiteX1" fmla="*/ 3650343 w 12192000"/>
                <a:gd name="connsiteY1" fmla="*/ 1232143 h 2364258"/>
                <a:gd name="connsiteX2" fmla="*/ 6821715 w 12192000"/>
                <a:gd name="connsiteY2" fmla="*/ 448372 h 2364258"/>
                <a:gd name="connsiteX3" fmla="*/ 9789886 w 12192000"/>
                <a:gd name="connsiteY3" fmla="*/ 1181344 h 2364258"/>
                <a:gd name="connsiteX4" fmla="*/ 11061652 w 12192000"/>
                <a:gd name="connsiteY4" fmla="*/ 42592 h 2364258"/>
                <a:gd name="connsiteX5" fmla="*/ 12192000 w 12192000"/>
                <a:gd name="connsiteY5" fmla="*/ 397572 h 2364258"/>
                <a:gd name="connsiteX6" fmla="*/ 12192000 w 12192000"/>
                <a:gd name="connsiteY6" fmla="*/ 2364258 h 2364258"/>
                <a:gd name="connsiteX7" fmla="*/ 0 w 12192000"/>
                <a:gd name="connsiteY7" fmla="*/ 2364258 h 2364258"/>
                <a:gd name="connsiteX8" fmla="*/ 0 w 12192000"/>
                <a:gd name="connsiteY8" fmla="*/ 397572 h 2364258"/>
                <a:gd name="connsiteX0" fmla="*/ 0 w 12192000"/>
                <a:gd name="connsiteY0" fmla="*/ 397572 h 2364258"/>
                <a:gd name="connsiteX1" fmla="*/ 3650343 w 12192000"/>
                <a:gd name="connsiteY1" fmla="*/ 1232143 h 2364258"/>
                <a:gd name="connsiteX2" fmla="*/ 6821715 w 12192000"/>
                <a:gd name="connsiteY2" fmla="*/ 448372 h 2364258"/>
                <a:gd name="connsiteX3" fmla="*/ 9485561 w 12192000"/>
                <a:gd name="connsiteY3" fmla="*/ 1252780 h 2364258"/>
                <a:gd name="connsiteX4" fmla="*/ 11061652 w 12192000"/>
                <a:gd name="connsiteY4" fmla="*/ 42592 h 2364258"/>
                <a:gd name="connsiteX5" fmla="*/ 12192000 w 12192000"/>
                <a:gd name="connsiteY5" fmla="*/ 397572 h 2364258"/>
                <a:gd name="connsiteX6" fmla="*/ 12192000 w 12192000"/>
                <a:gd name="connsiteY6" fmla="*/ 2364258 h 2364258"/>
                <a:gd name="connsiteX7" fmla="*/ 0 w 12192000"/>
                <a:gd name="connsiteY7" fmla="*/ 2364258 h 2364258"/>
                <a:gd name="connsiteX8" fmla="*/ 0 w 12192000"/>
                <a:gd name="connsiteY8" fmla="*/ 397572 h 2364258"/>
                <a:gd name="connsiteX0" fmla="*/ 0 w 12192000"/>
                <a:gd name="connsiteY0" fmla="*/ 397572 h 2364258"/>
                <a:gd name="connsiteX1" fmla="*/ 3650343 w 12192000"/>
                <a:gd name="connsiteY1" fmla="*/ 1232143 h 2364258"/>
                <a:gd name="connsiteX2" fmla="*/ 6821715 w 12192000"/>
                <a:gd name="connsiteY2" fmla="*/ 448372 h 2364258"/>
                <a:gd name="connsiteX3" fmla="*/ 9659460 w 12192000"/>
                <a:gd name="connsiteY3" fmla="*/ 1295642 h 2364258"/>
                <a:gd name="connsiteX4" fmla="*/ 11061652 w 12192000"/>
                <a:gd name="connsiteY4" fmla="*/ 42592 h 2364258"/>
                <a:gd name="connsiteX5" fmla="*/ 12192000 w 12192000"/>
                <a:gd name="connsiteY5" fmla="*/ 397572 h 2364258"/>
                <a:gd name="connsiteX6" fmla="*/ 12192000 w 12192000"/>
                <a:gd name="connsiteY6" fmla="*/ 2364258 h 2364258"/>
                <a:gd name="connsiteX7" fmla="*/ 0 w 12192000"/>
                <a:gd name="connsiteY7" fmla="*/ 2364258 h 2364258"/>
                <a:gd name="connsiteX8" fmla="*/ 0 w 12192000"/>
                <a:gd name="connsiteY8" fmla="*/ 397572 h 2364258"/>
                <a:gd name="connsiteX0" fmla="*/ 0 w 12192000"/>
                <a:gd name="connsiteY0" fmla="*/ 262317 h 2229003"/>
                <a:gd name="connsiteX1" fmla="*/ 3650343 w 12192000"/>
                <a:gd name="connsiteY1" fmla="*/ 1096888 h 2229003"/>
                <a:gd name="connsiteX2" fmla="*/ 6821715 w 12192000"/>
                <a:gd name="connsiteY2" fmla="*/ 313117 h 2229003"/>
                <a:gd name="connsiteX3" fmla="*/ 9659460 w 12192000"/>
                <a:gd name="connsiteY3" fmla="*/ 1160387 h 2229003"/>
                <a:gd name="connsiteX4" fmla="*/ 10974702 w 12192000"/>
                <a:gd name="connsiteY4" fmla="*/ 78784 h 2229003"/>
                <a:gd name="connsiteX5" fmla="*/ 12192000 w 12192000"/>
                <a:gd name="connsiteY5" fmla="*/ 262317 h 2229003"/>
                <a:gd name="connsiteX6" fmla="*/ 12192000 w 12192000"/>
                <a:gd name="connsiteY6" fmla="*/ 2229003 h 2229003"/>
                <a:gd name="connsiteX7" fmla="*/ 0 w 12192000"/>
                <a:gd name="connsiteY7" fmla="*/ 2229003 h 2229003"/>
                <a:gd name="connsiteX8" fmla="*/ 0 w 12192000"/>
                <a:gd name="connsiteY8" fmla="*/ 262317 h 2229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229003">
                  <a:moveTo>
                    <a:pt x="0" y="262317"/>
                  </a:moveTo>
                  <a:cubicBezTo>
                    <a:pt x="608391" y="73631"/>
                    <a:pt x="2513391" y="1088421"/>
                    <a:pt x="3650343" y="1096888"/>
                  </a:cubicBezTo>
                  <a:cubicBezTo>
                    <a:pt x="4787295" y="1105355"/>
                    <a:pt x="5820196" y="302534"/>
                    <a:pt x="6821715" y="313117"/>
                  </a:cubicBezTo>
                  <a:cubicBezTo>
                    <a:pt x="7823234" y="323700"/>
                    <a:pt x="8967296" y="1199442"/>
                    <a:pt x="9659460" y="1160387"/>
                  </a:cubicBezTo>
                  <a:cubicBezTo>
                    <a:pt x="10351624" y="1121332"/>
                    <a:pt x="10574350" y="209413"/>
                    <a:pt x="10974702" y="78784"/>
                  </a:cubicBezTo>
                  <a:cubicBezTo>
                    <a:pt x="11375054" y="-51845"/>
                    <a:pt x="12066406" y="-38904"/>
                    <a:pt x="12192000" y="262317"/>
                  </a:cubicBezTo>
                  <a:lnTo>
                    <a:pt x="12192000" y="2229003"/>
                  </a:lnTo>
                  <a:lnTo>
                    <a:pt x="0" y="2229003"/>
                  </a:lnTo>
                  <a:lnTo>
                    <a:pt x="0" y="262317"/>
                  </a:lnTo>
                  <a:close/>
                </a:path>
              </a:pathLst>
            </a:custGeom>
            <a:gradFill flip="none" rotWithShape="1">
              <a:gsLst>
                <a:gs pos="0">
                  <a:srgbClr val="D31749">
                    <a:alpha val="60000"/>
                  </a:srgbClr>
                </a:gs>
                <a:gs pos="100000">
                  <a:srgbClr val="017260">
                    <a:alpha val="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2736745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椭圆 11"/>
          <p:cNvSpPr/>
          <p:nvPr>
            <p:custDataLst>
              <p:tags r:id="rId1"/>
            </p:custDataLst>
          </p:nvPr>
        </p:nvSpPr>
        <p:spPr>
          <a:xfrm>
            <a:off x="2080904" y="5451238"/>
            <a:ext cx="5593960" cy="1002180"/>
          </a:xfrm>
          <a:prstGeom prst="ellipse">
            <a:avLst/>
          </a:prstGeom>
          <a:blipFill rotWithShape="1">
            <a:blip r:embed="rId5"/>
            <a:stretch>
              <a:fillRect/>
            </a:stretch>
          </a:blipFill>
          <a:ln>
            <a:noFill/>
          </a:ln>
          <a:effectLst>
            <a:glow rad="63500">
              <a:schemeClr val="accent1">
                <a:satMod val="175000"/>
                <a:alpha val="40000"/>
              </a:schemeClr>
            </a:glow>
            <a:outerShdw blurRad="50800" dist="38100" dir="2700000" sx="104000" sy="104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80" name="组合 379"/>
          <p:cNvGrpSpPr/>
          <p:nvPr/>
        </p:nvGrpSpPr>
        <p:grpSpPr>
          <a:xfrm>
            <a:off x="2420745" y="5249456"/>
            <a:ext cx="4849183" cy="716131"/>
            <a:chOff x="5587" y="8335"/>
            <a:chExt cx="7748" cy="1201"/>
          </a:xfrm>
        </p:grpSpPr>
        <p:grpSp>
          <p:nvGrpSpPr>
            <p:cNvPr id="180" name="组合 179"/>
            <p:cNvGrpSpPr/>
            <p:nvPr/>
          </p:nvGrpSpPr>
          <p:grpSpPr>
            <a:xfrm>
              <a:off x="5587" y="8335"/>
              <a:ext cx="7748" cy="1201"/>
              <a:chOff x="6925208" y="1209138"/>
              <a:chExt cx="5079740" cy="847792"/>
            </a:xfrm>
            <a:solidFill>
              <a:schemeClr val="bg1">
                <a:alpha val="72000"/>
              </a:schemeClr>
            </a:solidFill>
          </p:grpSpPr>
          <p:sp>
            <p:nvSpPr>
              <p:cNvPr id="181" name="椭圆 180"/>
              <p:cNvSpPr/>
              <p:nvPr/>
            </p:nvSpPr>
            <p:spPr>
              <a:xfrm>
                <a:off x="6925208" y="1209138"/>
                <a:ext cx="5079740" cy="847792"/>
              </a:xfrm>
              <a:prstGeom prst="ellipse">
                <a:avLst/>
              </a:prstGeom>
              <a:grpFill/>
              <a:ln w="3175">
                <a:gradFill flip="none" rotWithShape="1">
                  <a:gsLst>
                    <a:gs pos="100000">
                      <a:srgbClr val="328066">
                        <a:alpha val="60000"/>
                      </a:srgbClr>
                    </a:gs>
                    <a:gs pos="0">
                      <a:srgbClr val="328066">
                        <a:alpha val="0"/>
                      </a:srgbClr>
                    </a:gs>
                  </a:gsLst>
                  <a:lin ang="5400000" scaled="1"/>
                  <a:tileRect/>
                </a:gradFill>
              </a:ln>
              <a:effectLst>
                <a:innerShdw blurRad="254000">
                  <a:srgbClr val="328066">
                    <a:alpha val="59000"/>
                  </a:srgb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b="1">
                  <a:solidFill>
                    <a:srgbClr val="006857"/>
                  </a:solidFill>
                  <a:latin typeface="Arial" panose="020B0604020202020204"/>
                  <a:ea typeface="微软雅黑 Light" panose="020B0502040204020203" charset="-122"/>
                </a:endParaRPr>
              </a:p>
            </p:txBody>
          </p:sp>
          <p:sp>
            <p:nvSpPr>
              <p:cNvPr id="182" name="文本框 181"/>
              <p:cNvSpPr txBox="1"/>
              <p:nvPr/>
            </p:nvSpPr>
            <p:spPr>
              <a:xfrm>
                <a:off x="9822570" y="1442962"/>
                <a:ext cx="412753" cy="25874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006857"/>
                    </a:solidFill>
                    <a:effectLst/>
                    <a:uLnTx/>
                    <a:uFillTx/>
                    <a:latin typeface="微软雅黑" panose="020B0503020204020204" pitchFamily="34" charset="-122"/>
                    <a:ea typeface="微软雅黑" panose="020B0503020204020204" pitchFamily="34" charset="-122"/>
                    <a:cs typeface="+mn-cs"/>
                  </a:rPr>
                  <a:t>边</a:t>
                </a:r>
              </a:p>
            </p:txBody>
          </p:sp>
          <p:sp>
            <p:nvSpPr>
              <p:cNvPr id="191" name="文本框 190"/>
              <p:cNvSpPr txBox="1"/>
              <p:nvPr/>
            </p:nvSpPr>
            <p:spPr>
              <a:xfrm>
                <a:off x="10036248" y="1453978"/>
                <a:ext cx="1218189" cy="25874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smtClean="0">
                    <a:ln>
                      <a:noFill/>
                    </a:ln>
                    <a:solidFill>
                      <a:srgbClr val="006857"/>
                    </a:solidFill>
                    <a:effectLst/>
                    <a:uLnTx/>
                    <a:uFillTx/>
                    <a:latin typeface="微软雅黑" panose="020B0503020204020204" pitchFamily="34" charset="-122"/>
                    <a:ea typeface="微软雅黑" panose="020B0503020204020204" pitchFamily="34" charset="-122"/>
                    <a:cs typeface="+mn-cs"/>
                  </a:rPr>
                  <a:t>端</a:t>
                </a:r>
                <a:endParaRPr kumimoji="0" lang="zh-CN" altLang="en-US" sz="1200" b="1" i="0" u="none" strike="noStrike" kern="1200" cap="none" spc="0" normalizeH="0" baseline="0" noProof="0" dirty="0">
                  <a:ln>
                    <a:noFill/>
                  </a:ln>
                  <a:solidFill>
                    <a:srgbClr val="006857"/>
                  </a:solidFill>
                  <a:effectLst/>
                  <a:uLnTx/>
                  <a:uFillTx/>
                  <a:latin typeface="微软雅黑" panose="020B0503020204020204" pitchFamily="34" charset="-122"/>
                  <a:ea typeface="微软雅黑" panose="020B0503020204020204" pitchFamily="34" charset="-122"/>
                  <a:cs typeface="+mn-cs"/>
                </a:endParaRPr>
              </a:p>
            </p:txBody>
          </p:sp>
          <p:grpSp>
            <p:nvGrpSpPr>
              <p:cNvPr id="194" name="组合 193"/>
              <p:cNvGrpSpPr/>
              <p:nvPr/>
            </p:nvGrpSpPr>
            <p:grpSpPr>
              <a:xfrm>
                <a:off x="8904494" y="1225577"/>
                <a:ext cx="1000068" cy="699854"/>
                <a:chOff x="3536955" y="5207046"/>
                <a:chExt cx="1000584" cy="720143"/>
              </a:xfrm>
              <a:grpFill/>
            </p:grpSpPr>
            <p:sp>
              <p:nvSpPr>
                <p:cNvPr id="195" name="文本框 194"/>
                <p:cNvSpPr txBox="1"/>
                <p:nvPr/>
              </p:nvSpPr>
              <p:spPr>
                <a:xfrm>
                  <a:off x="3536955" y="5207046"/>
                  <a:ext cx="899974" cy="2662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006857"/>
                      </a:solidFill>
                      <a:effectLst/>
                      <a:uLnTx/>
                      <a:uFillTx/>
                      <a:latin typeface="微软雅黑" panose="020B0503020204020204" pitchFamily="34" charset="-122"/>
                      <a:ea typeface="微软雅黑" panose="020B0503020204020204" pitchFamily="34" charset="-122"/>
                      <a:cs typeface="+mn-cs"/>
                    </a:rPr>
                    <a:t>云</a:t>
                  </a:r>
                </a:p>
              </p:txBody>
            </p:sp>
            <p:sp>
              <p:nvSpPr>
                <p:cNvPr id="197" name="文本框 196"/>
                <p:cNvSpPr txBox="1"/>
                <p:nvPr/>
              </p:nvSpPr>
              <p:spPr>
                <a:xfrm>
                  <a:off x="3542276" y="5660938"/>
                  <a:ext cx="995263" cy="2662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006857"/>
                      </a:solidFill>
                      <a:effectLst/>
                      <a:uLnTx/>
                      <a:uFillTx/>
                      <a:latin typeface="微软雅黑" panose="020B0503020204020204" pitchFamily="34" charset="-122"/>
                      <a:ea typeface="微软雅黑" panose="020B0503020204020204" pitchFamily="34" charset="-122"/>
                      <a:cs typeface="+mn-cs"/>
                    </a:rPr>
                    <a:t>数据中心</a:t>
                  </a:r>
                </a:p>
              </p:txBody>
            </p:sp>
          </p:grpSp>
        </p:grpSp>
        <p:pic>
          <p:nvPicPr>
            <p:cNvPr id="201" name="图形 1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9156" y="8728"/>
              <a:ext cx="285" cy="277"/>
            </a:xfrm>
            <a:prstGeom prst="rect">
              <a:avLst/>
            </a:prstGeom>
          </p:spPr>
        </p:pic>
        <p:sp>
          <p:nvSpPr>
            <p:cNvPr id="202" name="文本框 201"/>
            <p:cNvSpPr txBox="1"/>
            <p:nvPr/>
          </p:nvSpPr>
          <p:spPr>
            <a:xfrm>
              <a:off x="8029" y="8645"/>
              <a:ext cx="630" cy="3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srgbClr val="006857"/>
                  </a:solidFill>
                  <a:effectLst/>
                  <a:uLnTx/>
                  <a:uFillTx/>
                  <a:latin typeface="微软雅黑" panose="020B0503020204020204" pitchFamily="34" charset="-122"/>
                  <a:ea typeface="微软雅黑" panose="020B0503020204020204" pitchFamily="34" charset="-122"/>
                  <a:cs typeface="+mn-cs"/>
                </a:rPr>
                <a:t>边</a:t>
              </a:r>
              <a:endParaRPr kumimoji="0" lang="zh-CN" altLang="en-US" sz="1200" b="1" i="0" u="none" strike="noStrike" kern="1200" cap="none" spc="0" normalizeH="0" baseline="0" noProof="0" dirty="0">
                <a:ln>
                  <a:noFill/>
                </a:ln>
                <a:solidFill>
                  <a:srgbClr val="006857"/>
                </a:solidFill>
                <a:effectLst/>
                <a:uLnTx/>
                <a:uFillTx/>
                <a:latin typeface="微软雅黑" panose="020B0503020204020204" pitchFamily="34" charset="-122"/>
                <a:ea typeface="微软雅黑" panose="020B0503020204020204" pitchFamily="34" charset="-122"/>
                <a:cs typeface="+mn-cs"/>
              </a:endParaRPr>
            </a:p>
          </p:txBody>
        </p:sp>
        <p:sp>
          <p:nvSpPr>
            <p:cNvPr id="203" name="文本框 202"/>
            <p:cNvSpPr txBox="1"/>
            <p:nvPr/>
          </p:nvSpPr>
          <p:spPr>
            <a:xfrm>
              <a:off x="6408" y="8675"/>
              <a:ext cx="1931" cy="3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smtClean="0">
                  <a:ln>
                    <a:noFill/>
                  </a:ln>
                  <a:solidFill>
                    <a:srgbClr val="006857"/>
                  </a:solidFill>
                  <a:effectLst/>
                  <a:uLnTx/>
                  <a:uFillTx/>
                  <a:latin typeface="微软雅黑" panose="020B0503020204020204" pitchFamily="34" charset="-122"/>
                  <a:ea typeface="微软雅黑" panose="020B0503020204020204" pitchFamily="34" charset="-122"/>
                  <a:cs typeface="+mn-cs"/>
                </a:rPr>
                <a:t>端</a:t>
              </a:r>
              <a:endParaRPr kumimoji="0" lang="zh-CN" altLang="en-US" sz="1200" b="1" i="0" u="none" strike="noStrike" kern="1200" cap="none" spc="0" normalizeH="0" baseline="0" noProof="0" dirty="0">
                <a:ln>
                  <a:noFill/>
                </a:ln>
                <a:solidFill>
                  <a:srgbClr val="006857"/>
                </a:solidFill>
                <a:effectLst/>
                <a:uLnTx/>
                <a:uFillTx/>
                <a:latin typeface="微软雅黑" panose="020B0503020204020204" pitchFamily="34" charset="-122"/>
                <a:ea typeface="微软雅黑" panose="020B0503020204020204" pitchFamily="34" charset="-122"/>
                <a:cs typeface="+mn-cs"/>
              </a:endParaRPr>
            </a:p>
          </p:txBody>
        </p:sp>
        <p:cxnSp>
          <p:nvCxnSpPr>
            <p:cNvPr id="229" name="直接箭头连接符 228"/>
            <p:cNvCxnSpPr/>
            <p:nvPr/>
          </p:nvCxnSpPr>
          <p:spPr>
            <a:xfrm>
              <a:off x="9679" y="8813"/>
              <a:ext cx="558" cy="15"/>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7" name="矩形 256"/>
            <p:cNvSpPr/>
            <p:nvPr/>
          </p:nvSpPr>
          <p:spPr>
            <a:xfrm>
              <a:off x="10727" y="8878"/>
              <a:ext cx="1374" cy="403"/>
            </a:xfrm>
            <a:prstGeom prst="rect">
              <a:avLst/>
            </a:prstGeom>
            <a:noFill/>
            <a:ln w="76200" cap="flat" cmpd="sng" algn="ctr">
              <a:noFill/>
              <a:prstDash val="solid"/>
            </a:ln>
            <a:effectLst/>
          </p:spPr>
          <p:txBody>
            <a:bodyPr rtlCol="0" anchor="ctr"/>
            <a:lstStyle/>
            <a:p>
              <a:pPr algn="ctr" defTabSz="685800">
                <a:defRPr/>
              </a:pPr>
              <a:r>
                <a:rPr kumimoji="1" lang="en-US" altLang="zh-CN" sz="800" dirty="0">
                  <a:solidFill>
                    <a:srgbClr val="006857"/>
                  </a:solidFill>
                  <a:latin typeface="微软雅黑" panose="020B0503020204020204" pitchFamily="34" charset="-122"/>
                  <a:ea typeface="微软雅黑" panose="020B0503020204020204" pitchFamily="34" charset="-122"/>
                </a:rPr>
                <a:t>……</a:t>
              </a:r>
              <a:endParaRPr lang="zh-CN" altLang="en-US" sz="100" dirty="0">
                <a:solidFill>
                  <a:srgbClr val="006857"/>
                </a:solidFill>
                <a:latin typeface="微软雅黑" panose="020B0503020204020204" pitchFamily="34" charset="-122"/>
                <a:ea typeface="微软雅黑" panose="020B0503020204020204" pitchFamily="34" charset="-122"/>
              </a:endParaRPr>
            </a:p>
          </p:txBody>
        </p:sp>
      </p:grpSp>
      <p:sp>
        <p:nvSpPr>
          <p:cNvPr id="15" name="椭圆 14"/>
          <p:cNvSpPr/>
          <p:nvPr/>
        </p:nvSpPr>
        <p:spPr>
          <a:xfrm flipV="1">
            <a:off x="1955732" y="5261378"/>
            <a:ext cx="5844305" cy="1076714"/>
          </a:xfrm>
          <a:prstGeom prst="ellipse">
            <a:avLst/>
          </a:prstGeom>
          <a:noFill/>
          <a:ln w="120650">
            <a:gradFill>
              <a:gsLst>
                <a:gs pos="0">
                  <a:srgbClr val="328066"/>
                </a:gs>
                <a:gs pos="89000">
                  <a:srgbClr val="328066">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i="0" u="none" strike="noStrike" kern="1200" cap="none" spc="0" normalizeH="0" baseline="0" noProof="0">
              <a:ln>
                <a:noFill/>
              </a:ln>
              <a:solidFill>
                <a:srgbClr val="006857"/>
              </a:solidFill>
              <a:effectLst/>
              <a:uLnTx/>
              <a:uFillTx/>
              <a:latin typeface="等线" panose="02010600030101010101" charset="-122"/>
              <a:ea typeface="等线" panose="02010600030101010101" charset="-122"/>
              <a:cs typeface="+mn-cs"/>
            </a:endParaRPr>
          </a:p>
        </p:txBody>
      </p:sp>
      <p:sp>
        <p:nvSpPr>
          <p:cNvPr id="120" name="椭圆 119"/>
          <p:cNvSpPr/>
          <p:nvPr/>
        </p:nvSpPr>
        <p:spPr>
          <a:xfrm flipV="1">
            <a:off x="2057747" y="5403396"/>
            <a:ext cx="5540135" cy="1116499"/>
          </a:xfrm>
          <a:prstGeom prst="ellipse">
            <a:avLst/>
          </a:prstGeom>
          <a:gradFill>
            <a:gsLst>
              <a:gs pos="0">
                <a:srgbClr val="328066"/>
              </a:gs>
              <a:gs pos="89000">
                <a:srgbClr val="328066">
                  <a:alpha val="0"/>
                </a:srgbClr>
              </a:gs>
            </a:gsLst>
            <a:lin ang="5400000" scaled="1"/>
          </a:gradFill>
          <a:ln>
            <a:gradFill>
              <a:gsLst>
                <a:gs pos="6000">
                  <a:srgbClr val="328066">
                    <a:alpha val="100000"/>
                  </a:srgbClr>
                </a:gs>
                <a:gs pos="19000">
                  <a:srgbClr val="328066"/>
                </a:gs>
                <a:gs pos="54000">
                  <a:srgbClr val="328066">
                    <a:alpha val="100000"/>
                  </a:srgbClr>
                </a:gs>
                <a:gs pos="100000">
                  <a:srgbClr val="328066">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等线" panose="02010600030101010101" charset="-122"/>
              <a:ea typeface="等线" panose="02010600030101010101" charset="-122"/>
            </a:endParaRPr>
          </a:p>
        </p:txBody>
      </p:sp>
      <p:sp>
        <p:nvSpPr>
          <p:cNvPr id="274" name="弧形 273"/>
          <p:cNvSpPr/>
          <p:nvPr/>
        </p:nvSpPr>
        <p:spPr>
          <a:xfrm rot="18720000" flipH="1">
            <a:off x="7027307" y="2658952"/>
            <a:ext cx="3498499" cy="3415303"/>
          </a:xfrm>
          <a:prstGeom prst="arc">
            <a:avLst/>
          </a:prstGeom>
          <a:noFill/>
          <a:ln w="114300">
            <a:gradFill>
              <a:gsLst>
                <a:gs pos="0">
                  <a:srgbClr val="56A0B9"/>
                </a:gs>
                <a:gs pos="100000">
                  <a:srgbClr val="5DBDC3"/>
                </a:gs>
              </a:gsLst>
              <a:path path="circle">
                <a:fillToRect l="100000" t="100000"/>
              </a:path>
              <a:tileRect r="-100000" b="-100000"/>
            </a:gradFill>
          </a:ln>
          <a:effectLst>
            <a:outerShdw blurRad="50800" dist="38100" sx="103000" sy="103000" algn="l" rotWithShape="0">
              <a:prstClr val="black">
                <a:alpha val="40000"/>
              </a:prstClr>
            </a:outerShdw>
            <a:softEdge rad="12700"/>
          </a:effectLst>
          <a:scene3d>
            <a:camera prst="orthographicFront"/>
            <a:lightRig rig="threePt" dir="t"/>
          </a:scene3d>
          <a:sp3d prstMaterial="dkEdge"/>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p>
        </p:txBody>
      </p:sp>
      <p:grpSp>
        <p:nvGrpSpPr>
          <p:cNvPr id="133" name="组合 132"/>
          <p:cNvGrpSpPr/>
          <p:nvPr/>
        </p:nvGrpSpPr>
        <p:grpSpPr>
          <a:xfrm>
            <a:off x="700594" y="236971"/>
            <a:ext cx="10790812" cy="1011936"/>
            <a:chOff x="700594" y="236971"/>
            <a:chExt cx="10790812" cy="1011936"/>
          </a:xfrm>
        </p:grpSpPr>
        <p:sp>
          <p:nvSpPr>
            <p:cNvPr id="134" name="文本框 133"/>
            <p:cNvSpPr txBox="1"/>
            <p:nvPr/>
          </p:nvSpPr>
          <p:spPr>
            <a:xfrm>
              <a:off x="700594" y="236971"/>
              <a:ext cx="10790812" cy="646331"/>
            </a:xfrm>
            <a:prstGeom prst="rect">
              <a:avLst/>
            </a:prstGeom>
            <a:noFill/>
          </p:spPr>
          <p:txBody>
            <a:bodyPr vert="horz" wrap="square">
              <a:spAutoFit/>
            </a:bodyPr>
            <a:lstStyle/>
            <a:p>
              <a:pPr algn="ctr"/>
              <a:r>
                <a:rPr lang="zh-CN" altLang="en-US" sz="3600" b="1" spc="600" dirty="0" smtClean="0">
                  <a:solidFill>
                    <a:schemeClr val="tx1">
                      <a:lumMod val="75000"/>
                      <a:lumOff val="25000"/>
                    </a:schemeClr>
                  </a:solidFill>
                  <a:latin typeface="微软雅黑" panose="020B0503020204020204" pitchFamily="34" charset="-122"/>
                  <a:ea typeface="微软雅黑" panose="020B0503020204020204" pitchFamily="34" charset="-122"/>
                </a:rPr>
                <a:t>三位一体的行业数字化架构体系</a:t>
              </a:r>
              <a:endParaRPr lang="zh-CN" altLang="en-US" sz="3600" b="1" spc="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5" name="文本框 134"/>
            <p:cNvSpPr txBox="1"/>
            <p:nvPr/>
          </p:nvSpPr>
          <p:spPr>
            <a:xfrm>
              <a:off x="4116361" y="806977"/>
              <a:ext cx="3959278" cy="400110"/>
            </a:xfrm>
            <a:prstGeom prst="rect">
              <a:avLst/>
            </a:prstGeom>
            <a:noFill/>
          </p:spPr>
          <p:txBody>
            <a:bodyPr vert="horz" wrap="square">
              <a:spAutoFit/>
            </a:bodyPr>
            <a:lstStyle/>
            <a:p>
              <a:pPr algn="ctr"/>
              <a:r>
                <a:rPr lang="en-US" altLang="zh-CN" sz="2000" dirty="0" smtClean="0">
                  <a:solidFill>
                    <a:schemeClr val="bg1">
                      <a:lumMod val="50000"/>
                    </a:schemeClr>
                  </a:solidFill>
                </a:rPr>
                <a:t>ARCHIECTURE</a:t>
              </a:r>
              <a:endParaRPr lang="en-US" altLang="zh-CN" sz="2000" dirty="0">
                <a:solidFill>
                  <a:schemeClr val="bg1">
                    <a:lumMod val="50000"/>
                  </a:schemeClr>
                </a:solidFill>
              </a:endParaRPr>
            </a:p>
          </p:txBody>
        </p:sp>
        <p:cxnSp>
          <p:nvCxnSpPr>
            <p:cNvPr id="136" name="直接连接符 135"/>
            <p:cNvCxnSpPr/>
            <p:nvPr/>
          </p:nvCxnSpPr>
          <p:spPr>
            <a:xfrm>
              <a:off x="5725822" y="1248907"/>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grpSp>
      <p:sp>
        <p:nvSpPr>
          <p:cNvPr id="18" name="文本框 17"/>
          <p:cNvSpPr txBox="1"/>
          <p:nvPr/>
        </p:nvSpPr>
        <p:spPr>
          <a:xfrm>
            <a:off x="4034535" y="2079313"/>
            <a:ext cx="1485265" cy="33718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dirty="0" smtClean="0">
                <a:solidFill>
                  <a:srgbClr val="D31245"/>
                </a:solidFill>
                <a:latin typeface="微软雅黑" panose="020B0503020204020204" pitchFamily="34" charset="-122"/>
                <a:ea typeface="微软雅黑" panose="020B0503020204020204" pitchFamily="34" charset="-122"/>
              </a:rPr>
              <a:t>智联</a:t>
            </a:r>
            <a:endParaRPr kumimoji="0" lang="zh-CN" altLang="en-US" sz="1600" b="1" i="0" u="none" strike="noStrike" kern="1200" cap="none" spc="0" normalizeH="0" baseline="0" noProof="0" dirty="0">
              <a:ln>
                <a:noFill/>
              </a:ln>
              <a:solidFill>
                <a:srgbClr val="D31245"/>
              </a:solidFill>
              <a:effectLst/>
              <a:uLnTx/>
              <a:uFillTx/>
              <a:latin typeface="微软雅黑" panose="020B0503020204020204" pitchFamily="34" charset="-122"/>
              <a:ea typeface="微软雅黑" panose="020B0503020204020204" pitchFamily="34" charset="-122"/>
              <a:cs typeface="+mn-cs"/>
            </a:endParaRPr>
          </a:p>
        </p:txBody>
      </p:sp>
      <p:sp>
        <p:nvSpPr>
          <p:cNvPr id="14" name="椭圆 13"/>
          <p:cNvSpPr/>
          <p:nvPr>
            <p:custDataLst>
              <p:tags r:id="rId2"/>
            </p:custDataLst>
          </p:nvPr>
        </p:nvSpPr>
        <p:spPr>
          <a:xfrm>
            <a:off x="1941912" y="2420491"/>
            <a:ext cx="5773582" cy="1079736"/>
          </a:xfrm>
          <a:prstGeom prst="ellipse">
            <a:avLst/>
          </a:prstGeom>
          <a:blipFill rotWithShape="1">
            <a:blip r:embed="rId16">
              <a:alphaModFix amt="47000"/>
            </a:blip>
            <a:stretch>
              <a:fillRect/>
            </a:stretch>
          </a:blipFill>
          <a:ln>
            <a:noFill/>
          </a:ln>
          <a:effectLst>
            <a:glow rad="139700">
              <a:schemeClr val="accent1">
                <a:satMod val="175000"/>
                <a:alpha val="40000"/>
              </a:schemeClr>
            </a:glow>
            <a:outerShdw blurRad="50800" dist="381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3367314" y="2723387"/>
            <a:ext cx="2768190" cy="587207"/>
          </a:xfrm>
          <a:prstGeom prst="ellipse">
            <a:avLst/>
          </a:prstGeom>
          <a:solidFill>
            <a:schemeClr val="bg1">
              <a:alpha val="55000"/>
            </a:schemeClr>
          </a:solidFill>
          <a:ln w="3175">
            <a:gradFill flip="none" rotWithShape="1">
              <a:gsLst>
                <a:gs pos="100000">
                  <a:srgbClr val="328066">
                    <a:alpha val="60000"/>
                  </a:srgbClr>
                </a:gs>
                <a:gs pos="0">
                  <a:srgbClr val="328066">
                    <a:alpha val="0"/>
                  </a:srgbClr>
                </a:gs>
              </a:gsLst>
              <a:lin ang="5400000" scaled="1"/>
              <a:tileRect/>
            </a:gradFill>
          </a:ln>
          <a:effectLst>
            <a:innerShdw blurRad="254000">
              <a:srgbClr val="328066">
                <a:alpha val="59000"/>
              </a:srgb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chemeClr val="bg1"/>
              </a:solidFill>
              <a:effectLst/>
              <a:uLnTx/>
              <a:uFillTx/>
              <a:latin typeface="Arial" panose="020B0604020202020204"/>
              <a:ea typeface="微软雅黑 Light" panose="020B0502040204020203" charset="-122"/>
              <a:cs typeface="+mn-cs"/>
            </a:endParaRPr>
          </a:p>
        </p:txBody>
      </p:sp>
      <p:sp>
        <p:nvSpPr>
          <p:cNvPr id="196" name="椭圆 195"/>
          <p:cNvSpPr/>
          <p:nvPr/>
        </p:nvSpPr>
        <p:spPr>
          <a:xfrm>
            <a:off x="3367314" y="2595974"/>
            <a:ext cx="2767564" cy="613898"/>
          </a:xfrm>
          <a:prstGeom prst="ellipse">
            <a:avLst/>
          </a:prstGeom>
          <a:solidFill>
            <a:schemeClr val="bg1">
              <a:alpha val="59000"/>
            </a:schemeClr>
          </a:solidFill>
          <a:ln w="3175">
            <a:gradFill flip="none" rotWithShape="1">
              <a:gsLst>
                <a:gs pos="100000">
                  <a:srgbClr val="328066">
                    <a:alpha val="60000"/>
                  </a:srgbClr>
                </a:gs>
                <a:gs pos="0">
                  <a:srgbClr val="328066">
                    <a:alpha val="0"/>
                  </a:srgbClr>
                </a:gs>
              </a:gsLst>
              <a:lin ang="5400000" scaled="1"/>
              <a:tileRect/>
            </a:gradFill>
          </a:ln>
          <a:effectLst>
            <a:innerShdw blurRad="254000">
              <a:srgbClr val="328066">
                <a:alpha val="59000"/>
              </a:srgb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chemeClr val="bg1"/>
              </a:solidFill>
              <a:effectLst/>
              <a:uLnTx/>
              <a:uFillTx/>
              <a:latin typeface="Arial" panose="020B0604020202020204"/>
              <a:ea typeface="微软雅黑 Light" panose="020B0502040204020203" charset="-122"/>
              <a:cs typeface="+mn-cs"/>
            </a:endParaRPr>
          </a:p>
        </p:txBody>
      </p:sp>
      <p:sp>
        <p:nvSpPr>
          <p:cNvPr id="38" name="弧形 37"/>
          <p:cNvSpPr/>
          <p:nvPr/>
        </p:nvSpPr>
        <p:spPr>
          <a:xfrm rot="2880000">
            <a:off x="-887159" y="2680217"/>
            <a:ext cx="3498499" cy="3415303"/>
          </a:xfrm>
          <a:prstGeom prst="arc">
            <a:avLst/>
          </a:prstGeom>
          <a:noFill/>
          <a:ln w="114300">
            <a:gradFill>
              <a:gsLst>
                <a:gs pos="0">
                  <a:srgbClr val="56A0B9"/>
                </a:gs>
                <a:gs pos="100000">
                  <a:srgbClr val="5DBDC3"/>
                </a:gs>
              </a:gsLst>
              <a:path path="circle">
                <a:fillToRect l="100000" t="100000"/>
              </a:path>
              <a:tileRect r="-100000" b="-100000"/>
            </a:gradFill>
          </a:ln>
          <a:effectLst>
            <a:outerShdw blurRad="50800" dist="38100" sx="103000" sy="103000" algn="l" rotWithShape="0">
              <a:prstClr val="black">
                <a:alpha val="40000"/>
              </a:prstClr>
            </a:outerShdw>
            <a:softEdge rad="12700"/>
          </a:effectLst>
          <a:scene3d>
            <a:camera prst="orthographicFront"/>
            <a:lightRig rig="threePt" dir="t"/>
          </a:scene3d>
          <a:sp3d prstMaterial="dkEdge"/>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p>
        </p:txBody>
      </p:sp>
      <p:cxnSp>
        <p:nvCxnSpPr>
          <p:cNvPr id="240" name="直接箭头连接符 239"/>
          <p:cNvCxnSpPr/>
          <p:nvPr/>
        </p:nvCxnSpPr>
        <p:spPr>
          <a:xfrm>
            <a:off x="6586078" y="5850318"/>
            <a:ext cx="2996425"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37" name="组合 236"/>
          <p:cNvGrpSpPr/>
          <p:nvPr/>
        </p:nvGrpSpPr>
        <p:grpSpPr>
          <a:xfrm>
            <a:off x="8442665" y="5571593"/>
            <a:ext cx="1908297" cy="388033"/>
            <a:chOff x="6132412" y="1703211"/>
            <a:chExt cx="2336800" cy="547177"/>
          </a:xfrm>
        </p:grpSpPr>
        <p:sp>
          <p:nvSpPr>
            <p:cNvPr id="238" name="矩形: 圆角 13"/>
            <p:cNvSpPr/>
            <p:nvPr/>
          </p:nvSpPr>
          <p:spPr>
            <a:xfrm>
              <a:off x="6132412" y="1703211"/>
              <a:ext cx="2336800" cy="547177"/>
            </a:xfrm>
            <a:prstGeom prst="roundRect">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9" name="文本框 238"/>
            <p:cNvSpPr txBox="1"/>
            <p:nvPr/>
          </p:nvSpPr>
          <p:spPr>
            <a:xfrm>
              <a:off x="6395806" y="1749803"/>
              <a:ext cx="1810010" cy="344202"/>
            </a:xfrm>
            <a:prstGeom prst="rect">
              <a:avLst/>
            </a:prstGeom>
            <a:noFill/>
          </p:spPr>
          <p:txBody>
            <a:bodyPr wrap="square">
              <a:spAutoFit/>
            </a:bodyPr>
            <a:lstStyle>
              <a:defPPr>
                <a:defRPr lang="zh-CN"/>
              </a:defPPr>
              <a:lvl1pPr algn="ctr">
                <a:defRPr>
                  <a:latin typeface="微软雅黑" panose="020B0503020204020204" pitchFamily="34" charset="-122"/>
                  <a:ea typeface="微软雅黑" panose="020B0503020204020204" pitchFamily="34" charset="-122"/>
                </a:defRPr>
              </a:lvl1pPr>
            </a:lstStyle>
            <a:p>
              <a:r>
                <a:rPr lang="zh-CN" altLang="en-US" sz="1400" b="1" dirty="0" smtClean="0">
                  <a:solidFill>
                    <a:schemeClr val="bg1"/>
                  </a:solidFill>
                  <a:sym typeface="+mn-lt"/>
                </a:rPr>
                <a:t>打牢共用</a:t>
              </a:r>
              <a:endParaRPr lang="zh-CN" altLang="en-US" sz="1400" b="1" dirty="0">
                <a:solidFill>
                  <a:schemeClr val="bg1"/>
                </a:solidFill>
                <a:sym typeface="+mn-lt"/>
              </a:endParaRPr>
            </a:p>
          </p:txBody>
        </p:sp>
      </p:grpSp>
      <p:sp>
        <p:nvSpPr>
          <p:cNvPr id="13" name="椭圆 12"/>
          <p:cNvSpPr/>
          <p:nvPr/>
        </p:nvSpPr>
        <p:spPr>
          <a:xfrm>
            <a:off x="2883260" y="3996314"/>
            <a:ext cx="3851558" cy="810306"/>
          </a:xfrm>
          <a:prstGeom prst="ellipse">
            <a:avLst/>
          </a:prstGeom>
          <a:blipFill rotWithShape="1">
            <a:blip r:embed="rId17">
              <a:alphaModFix amt="34000"/>
            </a:blip>
            <a:stretch>
              <a:fillRect/>
            </a:stretch>
          </a:blipFill>
          <a:ln>
            <a:noFill/>
          </a:ln>
          <a:effectLst>
            <a:glow rad="63500">
              <a:schemeClr val="accent1">
                <a:satMod val="175000"/>
                <a:alpha val="40000"/>
              </a:schemeClr>
            </a:glow>
            <a:outerShdw blurRad="50800" dist="381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8" name="椭圆 227"/>
          <p:cNvSpPr/>
          <p:nvPr/>
        </p:nvSpPr>
        <p:spPr>
          <a:xfrm flipV="1">
            <a:off x="1844590" y="2375897"/>
            <a:ext cx="5844305" cy="1076714"/>
          </a:xfrm>
          <a:prstGeom prst="ellipse">
            <a:avLst/>
          </a:prstGeom>
          <a:noFill/>
          <a:ln w="120650">
            <a:gradFill>
              <a:gsLst>
                <a:gs pos="0">
                  <a:srgbClr val="328066"/>
                </a:gs>
                <a:gs pos="89000">
                  <a:srgbClr val="328066">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i="0" u="none" strike="noStrike" kern="1200" cap="none" spc="0" normalizeH="0" baseline="0" noProof="0">
              <a:ln>
                <a:noFill/>
              </a:ln>
              <a:solidFill>
                <a:srgbClr val="006857"/>
              </a:solidFill>
              <a:effectLst/>
              <a:uLnTx/>
              <a:uFillTx/>
              <a:latin typeface="等线" panose="02010600030101010101" charset="-122"/>
              <a:ea typeface="等线" panose="02010600030101010101" charset="-122"/>
              <a:cs typeface="+mn-cs"/>
            </a:endParaRPr>
          </a:p>
        </p:txBody>
      </p:sp>
      <p:sp>
        <p:nvSpPr>
          <p:cNvPr id="25" name="椭圆 24"/>
          <p:cNvSpPr/>
          <p:nvPr/>
        </p:nvSpPr>
        <p:spPr>
          <a:xfrm>
            <a:off x="3659955" y="4227470"/>
            <a:ext cx="2233704" cy="304179"/>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4064885" y="3688530"/>
            <a:ext cx="1463893"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smtClean="0">
                <a:ln>
                  <a:noFill/>
                </a:ln>
                <a:solidFill>
                  <a:srgbClr val="D31245"/>
                </a:solidFill>
                <a:effectLst/>
                <a:uLnTx/>
                <a:uFillTx/>
                <a:latin typeface="微软雅黑" panose="020B0503020204020204" pitchFamily="34" charset="-122"/>
                <a:ea typeface="微软雅黑" panose="020B0503020204020204" pitchFamily="34" charset="-122"/>
                <a:cs typeface="+mn-cs"/>
              </a:rPr>
              <a:t>数联</a:t>
            </a:r>
            <a:endParaRPr kumimoji="0" lang="zh-CN" altLang="en-US" sz="1600" b="1" i="0" u="none" strike="noStrike" kern="1200" cap="none" spc="0" normalizeH="0" baseline="0" noProof="0" dirty="0">
              <a:ln>
                <a:noFill/>
              </a:ln>
              <a:solidFill>
                <a:srgbClr val="D31245"/>
              </a:solidFill>
              <a:effectLst/>
              <a:uLnTx/>
              <a:uFillTx/>
              <a:latin typeface="微软雅黑" panose="020B0503020204020204" pitchFamily="34" charset="-122"/>
              <a:ea typeface="微软雅黑" panose="020B0503020204020204" pitchFamily="34" charset="-122"/>
              <a:cs typeface="+mn-cs"/>
            </a:endParaRPr>
          </a:p>
        </p:txBody>
      </p:sp>
      <p:cxnSp>
        <p:nvCxnSpPr>
          <p:cNvPr id="26" name="直接连接符 25"/>
          <p:cNvCxnSpPr>
            <a:stCxn id="13" idx="1"/>
            <a:endCxn id="25" idx="1"/>
          </p:cNvCxnSpPr>
          <p:nvPr/>
        </p:nvCxnSpPr>
        <p:spPr>
          <a:xfrm>
            <a:off x="3447162" y="4115166"/>
            <a:ext cx="540119" cy="156622"/>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2888267" y="4368481"/>
            <a:ext cx="776695" cy="22159"/>
          </a:xfrm>
          <a:prstGeom prst="line">
            <a:avLst/>
          </a:prstGeom>
          <a:ln>
            <a:solidFill>
              <a:schemeClr val="accent3">
                <a:lumMod val="50000"/>
              </a:schemeClr>
            </a:solidFill>
          </a:ln>
        </p:spPr>
        <p:style>
          <a:lnRef idx="1">
            <a:schemeClr val="accent3"/>
          </a:lnRef>
          <a:fillRef idx="0">
            <a:schemeClr val="accent3"/>
          </a:fillRef>
          <a:effectRef idx="0">
            <a:schemeClr val="accent3"/>
          </a:effectRef>
          <a:fontRef idx="minor">
            <a:schemeClr val="tx1"/>
          </a:fontRef>
        </p:style>
      </p:cxnSp>
      <p:cxnSp>
        <p:nvCxnSpPr>
          <p:cNvPr id="28" name="直接连接符 27"/>
          <p:cNvCxnSpPr>
            <a:stCxn id="13" idx="3"/>
            <a:endCxn id="25" idx="3"/>
          </p:cNvCxnSpPr>
          <p:nvPr/>
        </p:nvCxnSpPr>
        <p:spPr>
          <a:xfrm flipV="1">
            <a:off x="3447162" y="4487332"/>
            <a:ext cx="540119" cy="200436"/>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flipV="1">
            <a:off x="4767105" y="3995811"/>
            <a:ext cx="28790" cy="225113"/>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a:stCxn id="13" idx="5"/>
            <a:endCxn id="25" idx="5"/>
          </p:cNvCxnSpPr>
          <p:nvPr/>
        </p:nvCxnSpPr>
        <p:spPr>
          <a:xfrm flipH="1" flipV="1">
            <a:off x="5566333" y="4487332"/>
            <a:ext cx="604583" cy="200436"/>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a:stCxn id="13" idx="6"/>
            <a:endCxn id="25" idx="6"/>
          </p:cNvCxnSpPr>
          <p:nvPr/>
        </p:nvCxnSpPr>
        <p:spPr>
          <a:xfrm flipH="1" flipV="1">
            <a:off x="5893659" y="4379560"/>
            <a:ext cx="841159" cy="22159"/>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a:stCxn id="13" idx="7"/>
            <a:endCxn id="25" idx="7"/>
          </p:cNvCxnSpPr>
          <p:nvPr/>
        </p:nvCxnSpPr>
        <p:spPr>
          <a:xfrm flipH="1">
            <a:off x="5566333" y="4115166"/>
            <a:ext cx="604583" cy="156622"/>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4173789" y="4027538"/>
            <a:ext cx="170235" cy="21353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5272803" y="4019480"/>
            <a:ext cx="122669" cy="221588"/>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2943328" y="4142681"/>
            <a:ext cx="887354" cy="225380"/>
          </a:xfrm>
          <a:prstGeom prst="rect">
            <a:avLst/>
          </a:prstGeom>
          <a:noFill/>
          <a:ln w="76200" cap="flat" cmpd="sng" algn="ctr">
            <a:noFill/>
            <a:prstDash val="solid"/>
          </a:ln>
          <a:effectLst/>
        </p:spPr>
        <p:txBody>
          <a:bodyPr rtlCol="0" anchor="ctr"/>
          <a:lstStyle/>
          <a:p>
            <a:pPr algn="ctr" defTabSz="685800">
              <a:defRPr/>
            </a:pPr>
            <a:r>
              <a:rPr kumimoji="1" lang="zh-CN" altLang="en-US" sz="800" dirty="0">
                <a:solidFill>
                  <a:schemeClr val="bg1"/>
                </a:solidFill>
                <a:latin typeface="微软雅黑" panose="020B0503020204020204" pitchFamily="34" charset="-122"/>
                <a:ea typeface="微软雅黑" panose="020B0503020204020204" pitchFamily="34" charset="-122"/>
              </a:rPr>
              <a:t>业务态势</a:t>
            </a:r>
          </a:p>
        </p:txBody>
      </p:sp>
      <p:sp>
        <p:nvSpPr>
          <p:cNvPr id="340" name="矩形 339"/>
          <p:cNvSpPr/>
          <p:nvPr/>
        </p:nvSpPr>
        <p:spPr>
          <a:xfrm>
            <a:off x="3542509" y="4026715"/>
            <a:ext cx="887354" cy="225380"/>
          </a:xfrm>
          <a:prstGeom prst="rect">
            <a:avLst/>
          </a:prstGeom>
          <a:noFill/>
          <a:ln w="76200" cap="flat" cmpd="sng" algn="ctr">
            <a:noFill/>
            <a:prstDash val="solid"/>
          </a:ln>
          <a:effectLst/>
        </p:spPr>
        <p:txBody>
          <a:bodyPr rtlCol="0" anchor="ctr"/>
          <a:lstStyle/>
          <a:p>
            <a:pPr algn="ctr" defTabSz="685800">
              <a:defRPr/>
            </a:pPr>
            <a:r>
              <a:rPr kumimoji="1" lang="zh-CN" altLang="en-US" sz="800" dirty="0">
                <a:solidFill>
                  <a:schemeClr val="bg1"/>
                </a:solidFill>
                <a:latin typeface="微软雅黑" panose="020B0503020204020204" pitchFamily="34" charset="-122"/>
                <a:ea typeface="微软雅黑" panose="020B0503020204020204" pitchFamily="34" charset="-122"/>
              </a:rPr>
              <a:t>算法识别</a:t>
            </a:r>
          </a:p>
        </p:txBody>
      </p:sp>
      <p:sp>
        <p:nvSpPr>
          <p:cNvPr id="345" name="矩形 344"/>
          <p:cNvSpPr/>
          <p:nvPr/>
        </p:nvSpPr>
        <p:spPr>
          <a:xfrm>
            <a:off x="4638002" y="3988233"/>
            <a:ext cx="887354" cy="225380"/>
          </a:xfrm>
          <a:prstGeom prst="rect">
            <a:avLst/>
          </a:prstGeom>
          <a:noFill/>
          <a:ln w="76200" cap="flat" cmpd="sng" algn="ctr">
            <a:noFill/>
            <a:prstDash val="solid"/>
          </a:ln>
          <a:effectLst/>
        </p:spPr>
        <p:txBody>
          <a:bodyPr rtlCol="0" anchor="ctr"/>
          <a:lstStyle/>
          <a:p>
            <a:pPr algn="ctr" defTabSz="685800">
              <a:defRPr/>
            </a:pPr>
            <a:r>
              <a:rPr kumimoji="1" lang="zh-CN" altLang="en-US" sz="800" dirty="0" smtClean="0">
                <a:solidFill>
                  <a:schemeClr val="bg1"/>
                </a:solidFill>
                <a:latin typeface="微软雅黑" panose="020B0503020204020204" pitchFamily="34" charset="-122"/>
                <a:ea typeface="微软雅黑" panose="020B0503020204020204" pitchFamily="34" charset="-122"/>
              </a:rPr>
              <a:t>脱敏加工</a:t>
            </a:r>
            <a:endParaRPr kumimoji="1" lang="zh-CN" altLang="en-US" sz="800" dirty="0">
              <a:solidFill>
                <a:schemeClr val="bg1"/>
              </a:solidFill>
              <a:latin typeface="微软雅黑" panose="020B0503020204020204" pitchFamily="34" charset="-122"/>
              <a:ea typeface="微软雅黑" panose="020B0503020204020204" pitchFamily="34" charset="-122"/>
            </a:endParaRPr>
          </a:p>
        </p:txBody>
      </p:sp>
      <p:sp>
        <p:nvSpPr>
          <p:cNvPr id="347" name="矩形 346"/>
          <p:cNvSpPr/>
          <p:nvPr/>
        </p:nvSpPr>
        <p:spPr>
          <a:xfrm>
            <a:off x="4080389" y="3986119"/>
            <a:ext cx="887354" cy="225380"/>
          </a:xfrm>
          <a:prstGeom prst="rect">
            <a:avLst/>
          </a:prstGeom>
          <a:noFill/>
          <a:ln w="76200" cap="flat" cmpd="sng" algn="ctr">
            <a:noFill/>
            <a:prstDash val="solid"/>
          </a:ln>
          <a:effectLst/>
        </p:spPr>
        <p:txBody>
          <a:bodyPr rtlCol="0" anchor="ctr"/>
          <a:lstStyle/>
          <a:p>
            <a:pPr algn="ctr" defTabSz="685800">
              <a:defRPr/>
            </a:pPr>
            <a:r>
              <a:rPr kumimoji="1" lang="zh-CN" altLang="en-US" sz="800" dirty="0">
                <a:solidFill>
                  <a:schemeClr val="bg1"/>
                </a:solidFill>
                <a:latin typeface="微软雅黑" panose="020B0503020204020204" pitchFamily="34" charset="-122"/>
                <a:ea typeface="微软雅黑" panose="020B0503020204020204" pitchFamily="34" charset="-122"/>
              </a:rPr>
              <a:t>训练推理</a:t>
            </a:r>
          </a:p>
        </p:txBody>
      </p:sp>
      <p:sp>
        <p:nvSpPr>
          <p:cNvPr id="246" name="矩形 245"/>
          <p:cNvSpPr/>
          <p:nvPr/>
        </p:nvSpPr>
        <p:spPr>
          <a:xfrm>
            <a:off x="2910580" y="4407626"/>
            <a:ext cx="887354" cy="225380"/>
          </a:xfrm>
          <a:prstGeom prst="rect">
            <a:avLst/>
          </a:prstGeom>
          <a:noFill/>
          <a:ln w="76200" cap="flat" cmpd="sng" algn="ctr">
            <a:noFill/>
            <a:prstDash val="solid"/>
          </a:ln>
          <a:effectLst/>
        </p:spPr>
        <p:txBody>
          <a:bodyPr rtlCol="0" anchor="ctr"/>
          <a:lstStyle/>
          <a:p>
            <a:pPr algn="ctr" defTabSz="685800">
              <a:defRPr/>
            </a:pPr>
            <a:r>
              <a:rPr kumimoji="1" lang="zh-CN" altLang="en-US" sz="800" dirty="0">
                <a:solidFill>
                  <a:schemeClr val="bg1"/>
                </a:solidFill>
                <a:latin typeface="微软雅黑" panose="020B0503020204020204" pitchFamily="34" charset="-122"/>
                <a:ea typeface="微软雅黑" panose="020B0503020204020204" pitchFamily="34" charset="-122"/>
              </a:rPr>
              <a:t>数据赋能</a:t>
            </a:r>
          </a:p>
        </p:txBody>
      </p:sp>
      <p:sp>
        <p:nvSpPr>
          <p:cNvPr id="247" name="矩形 246"/>
          <p:cNvSpPr/>
          <p:nvPr/>
        </p:nvSpPr>
        <p:spPr>
          <a:xfrm>
            <a:off x="3811773" y="4518800"/>
            <a:ext cx="887354" cy="225380"/>
          </a:xfrm>
          <a:prstGeom prst="rect">
            <a:avLst/>
          </a:prstGeom>
          <a:noFill/>
          <a:ln w="76200" cap="flat" cmpd="sng" algn="ctr">
            <a:noFill/>
            <a:prstDash val="solid"/>
          </a:ln>
          <a:effectLst/>
        </p:spPr>
        <p:txBody>
          <a:bodyPr rtlCol="0" anchor="ctr"/>
          <a:lstStyle/>
          <a:p>
            <a:pPr algn="ctr" defTabSz="685800">
              <a:defRPr/>
            </a:pPr>
            <a:r>
              <a:rPr kumimoji="1" lang="zh-CN" altLang="en-US" sz="800" dirty="0">
                <a:solidFill>
                  <a:schemeClr val="bg1"/>
                </a:solidFill>
                <a:latin typeface="微软雅黑" panose="020B0503020204020204" pitchFamily="34" charset="-122"/>
                <a:ea typeface="微软雅黑" panose="020B0503020204020204" pitchFamily="34" charset="-122"/>
              </a:rPr>
              <a:t>数据治理</a:t>
            </a:r>
          </a:p>
        </p:txBody>
      </p:sp>
      <p:sp>
        <p:nvSpPr>
          <p:cNvPr id="342" name="矩形 341"/>
          <p:cNvSpPr/>
          <p:nvPr/>
        </p:nvSpPr>
        <p:spPr>
          <a:xfrm>
            <a:off x="4825940" y="4515517"/>
            <a:ext cx="887354" cy="225380"/>
          </a:xfrm>
          <a:prstGeom prst="rect">
            <a:avLst/>
          </a:prstGeom>
          <a:noFill/>
          <a:ln w="76200" cap="flat" cmpd="sng" algn="ctr">
            <a:noFill/>
            <a:prstDash val="solid"/>
          </a:ln>
          <a:effectLst/>
        </p:spPr>
        <p:txBody>
          <a:bodyPr rtlCol="0" anchor="ctr"/>
          <a:lstStyle/>
          <a:p>
            <a:pPr algn="ctr" defTabSz="685800">
              <a:defRPr/>
            </a:pPr>
            <a:r>
              <a:rPr kumimoji="1" lang="zh-CN" altLang="en-US" sz="800" dirty="0">
                <a:solidFill>
                  <a:schemeClr val="bg1"/>
                </a:solidFill>
                <a:latin typeface="微软雅黑" panose="020B0503020204020204" pitchFamily="34" charset="-122"/>
                <a:ea typeface="微软雅黑" panose="020B0503020204020204" pitchFamily="34" charset="-122"/>
              </a:rPr>
              <a:t>业务</a:t>
            </a:r>
            <a:r>
              <a:rPr kumimoji="1" lang="zh-CN" altLang="en-US" sz="800" dirty="0" smtClean="0">
                <a:solidFill>
                  <a:schemeClr val="bg1"/>
                </a:solidFill>
                <a:latin typeface="微软雅黑" panose="020B0503020204020204" pitchFamily="34" charset="-122"/>
                <a:ea typeface="微软雅黑" panose="020B0503020204020204" pitchFamily="34" charset="-122"/>
              </a:rPr>
              <a:t>建模</a:t>
            </a:r>
            <a:r>
              <a:rPr kumimoji="1" lang="en-US" altLang="zh-CN" sz="800" dirty="0" smtClean="0">
                <a:solidFill>
                  <a:schemeClr val="bg1"/>
                </a:solidFill>
                <a:latin typeface="微软雅黑" panose="020B0503020204020204" pitchFamily="34" charset="-122"/>
                <a:ea typeface="微软雅黑" panose="020B0503020204020204" pitchFamily="34" charset="-122"/>
              </a:rPr>
              <a:t>	</a:t>
            </a:r>
            <a:endParaRPr kumimoji="1" lang="zh-CN" altLang="en-US" sz="800" dirty="0">
              <a:solidFill>
                <a:schemeClr val="bg1"/>
              </a:solidFill>
              <a:latin typeface="微软雅黑" panose="020B0503020204020204" pitchFamily="34" charset="-122"/>
              <a:ea typeface="微软雅黑" panose="020B0503020204020204" pitchFamily="34" charset="-122"/>
              <a:cs typeface="+mn-cs"/>
            </a:endParaRPr>
          </a:p>
        </p:txBody>
      </p:sp>
      <p:sp>
        <p:nvSpPr>
          <p:cNvPr id="251" name="矩形 250"/>
          <p:cNvSpPr/>
          <p:nvPr/>
        </p:nvSpPr>
        <p:spPr>
          <a:xfrm>
            <a:off x="5756316" y="4401771"/>
            <a:ext cx="887354" cy="225380"/>
          </a:xfrm>
          <a:prstGeom prst="rect">
            <a:avLst/>
          </a:prstGeom>
          <a:noFill/>
          <a:ln w="76200" cap="flat" cmpd="sng" algn="ctr">
            <a:noFill/>
            <a:prstDash val="solid"/>
          </a:ln>
          <a:effectLst/>
        </p:spPr>
        <p:txBody>
          <a:bodyPr rtlCol="0" anchor="ctr"/>
          <a:lstStyle/>
          <a:p>
            <a:pPr algn="ctr" defTabSz="685800">
              <a:defRPr/>
            </a:pPr>
            <a:r>
              <a:rPr kumimoji="1" lang="zh-CN" altLang="en-US" sz="800" dirty="0">
                <a:solidFill>
                  <a:schemeClr val="bg1"/>
                </a:solidFill>
                <a:latin typeface="微软雅黑" panose="020B0503020204020204" pitchFamily="34" charset="-122"/>
                <a:ea typeface="微软雅黑" panose="020B0503020204020204" pitchFamily="34" charset="-122"/>
              </a:rPr>
              <a:t>数字孪生</a:t>
            </a:r>
          </a:p>
        </p:txBody>
      </p:sp>
      <p:sp>
        <p:nvSpPr>
          <p:cNvPr id="253" name="矩形 252"/>
          <p:cNvSpPr/>
          <p:nvPr/>
        </p:nvSpPr>
        <p:spPr>
          <a:xfrm>
            <a:off x="5756888" y="4165241"/>
            <a:ext cx="887354" cy="225380"/>
          </a:xfrm>
          <a:prstGeom prst="rect">
            <a:avLst/>
          </a:prstGeom>
          <a:noFill/>
          <a:ln w="76200" cap="flat" cmpd="sng" algn="ctr">
            <a:noFill/>
            <a:prstDash val="solid"/>
          </a:ln>
          <a:effectLst/>
        </p:spPr>
        <p:txBody>
          <a:bodyPr rtlCol="0" anchor="ctr"/>
          <a:lstStyle/>
          <a:p>
            <a:pPr algn="ctr" defTabSz="685800">
              <a:defRPr/>
            </a:pPr>
            <a:r>
              <a:rPr kumimoji="1" lang="zh-CN" altLang="en-US" sz="800" dirty="0">
                <a:solidFill>
                  <a:schemeClr val="bg1"/>
                </a:solidFill>
                <a:latin typeface="微软雅黑" panose="020B0503020204020204" pitchFamily="34" charset="-122"/>
                <a:ea typeface="微软雅黑" panose="020B0503020204020204" pitchFamily="34" charset="-122"/>
              </a:rPr>
              <a:t>多元数采</a:t>
            </a:r>
          </a:p>
        </p:txBody>
      </p:sp>
      <p:sp>
        <p:nvSpPr>
          <p:cNvPr id="249" name="矩形 248"/>
          <p:cNvSpPr/>
          <p:nvPr/>
        </p:nvSpPr>
        <p:spPr>
          <a:xfrm>
            <a:off x="5178550" y="4023476"/>
            <a:ext cx="887354" cy="225380"/>
          </a:xfrm>
          <a:prstGeom prst="rect">
            <a:avLst/>
          </a:prstGeom>
          <a:noFill/>
          <a:ln w="76200" cap="flat" cmpd="sng" algn="ctr">
            <a:noFill/>
            <a:prstDash val="solid"/>
          </a:ln>
          <a:effectLst/>
        </p:spPr>
        <p:txBody>
          <a:bodyPr rtlCol="0" anchor="ctr"/>
          <a:lstStyle/>
          <a:p>
            <a:pPr algn="ctr" defTabSz="685800">
              <a:defRPr/>
            </a:pPr>
            <a:r>
              <a:rPr kumimoji="1" lang="zh-CN" altLang="en-US" sz="800" dirty="0" smtClean="0">
                <a:solidFill>
                  <a:schemeClr val="bg1"/>
                </a:solidFill>
                <a:latin typeface="微软雅黑" panose="020B0503020204020204" pitchFamily="34" charset="-122"/>
                <a:ea typeface="微软雅黑" panose="020B0503020204020204" pitchFamily="34" charset="-122"/>
              </a:rPr>
              <a:t>数据分级</a:t>
            </a:r>
            <a:endParaRPr kumimoji="1" lang="zh-CN" altLang="en-US" sz="800" dirty="0">
              <a:solidFill>
                <a:schemeClr val="bg1"/>
              </a:solidFill>
              <a:latin typeface="微软雅黑" panose="020B0503020204020204" pitchFamily="34" charset="-122"/>
              <a:ea typeface="微软雅黑" panose="020B0503020204020204" pitchFamily="34" charset="-122"/>
            </a:endParaRPr>
          </a:p>
        </p:txBody>
      </p:sp>
      <p:cxnSp>
        <p:nvCxnSpPr>
          <p:cNvPr id="163" name="直接箭头连接符 162"/>
          <p:cNvCxnSpPr>
            <a:stCxn id="353" idx="6"/>
          </p:cNvCxnSpPr>
          <p:nvPr/>
        </p:nvCxnSpPr>
        <p:spPr>
          <a:xfrm>
            <a:off x="7157771" y="3151723"/>
            <a:ext cx="1965624" cy="1229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67" name="组合 166"/>
          <p:cNvGrpSpPr/>
          <p:nvPr/>
        </p:nvGrpSpPr>
        <p:grpSpPr>
          <a:xfrm>
            <a:off x="8442665" y="2956976"/>
            <a:ext cx="1908297" cy="388033"/>
            <a:chOff x="6132412" y="1703211"/>
            <a:chExt cx="2336800" cy="547177"/>
          </a:xfrm>
        </p:grpSpPr>
        <p:sp>
          <p:nvSpPr>
            <p:cNvPr id="224" name="矩形: 圆角 13"/>
            <p:cNvSpPr/>
            <p:nvPr/>
          </p:nvSpPr>
          <p:spPr>
            <a:xfrm>
              <a:off x="6132412" y="1703211"/>
              <a:ext cx="2336800" cy="547177"/>
            </a:xfrm>
            <a:prstGeom prst="roundRect">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25" name="文本框 224"/>
            <p:cNvSpPr txBox="1"/>
            <p:nvPr/>
          </p:nvSpPr>
          <p:spPr>
            <a:xfrm>
              <a:off x="6395806" y="1749803"/>
              <a:ext cx="1810010" cy="344202"/>
            </a:xfrm>
            <a:prstGeom prst="rect">
              <a:avLst/>
            </a:prstGeom>
            <a:noFill/>
          </p:spPr>
          <p:txBody>
            <a:bodyPr wrap="square">
              <a:spAutoFit/>
            </a:bodyPr>
            <a:lstStyle>
              <a:defPPr>
                <a:defRPr lang="zh-CN"/>
              </a:defPPr>
              <a:lvl1pPr algn="ctr">
                <a:defRPr>
                  <a:latin typeface="微软雅黑" panose="020B0503020204020204" pitchFamily="34" charset="-122"/>
                  <a:ea typeface="微软雅黑" panose="020B0503020204020204" pitchFamily="34" charset="-122"/>
                </a:defRPr>
              </a:lvl1pPr>
            </a:lstStyle>
            <a:p>
              <a:r>
                <a:rPr lang="zh-CN" altLang="en-US" sz="1400" b="1" dirty="0" smtClean="0">
                  <a:solidFill>
                    <a:schemeClr val="bg1"/>
                  </a:solidFill>
                  <a:sym typeface="+mn-lt"/>
                </a:rPr>
                <a:t>开放应用</a:t>
              </a:r>
              <a:endParaRPr lang="zh-CN" altLang="en-US" sz="1400" b="1" dirty="0">
                <a:solidFill>
                  <a:schemeClr val="bg1"/>
                </a:solidFill>
                <a:sym typeface="+mn-lt"/>
              </a:endParaRPr>
            </a:p>
          </p:txBody>
        </p:sp>
      </p:grpSp>
      <p:grpSp>
        <p:nvGrpSpPr>
          <p:cNvPr id="230" name="组合 229"/>
          <p:cNvGrpSpPr/>
          <p:nvPr/>
        </p:nvGrpSpPr>
        <p:grpSpPr>
          <a:xfrm>
            <a:off x="8443192" y="4225549"/>
            <a:ext cx="1908297" cy="388033"/>
            <a:chOff x="6132412" y="1703211"/>
            <a:chExt cx="2336800" cy="547177"/>
          </a:xfrm>
        </p:grpSpPr>
        <p:sp>
          <p:nvSpPr>
            <p:cNvPr id="231" name="矩形: 圆角 13"/>
            <p:cNvSpPr/>
            <p:nvPr/>
          </p:nvSpPr>
          <p:spPr>
            <a:xfrm>
              <a:off x="6132412" y="1703211"/>
              <a:ext cx="2336800" cy="547177"/>
            </a:xfrm>
            <a:prstGeom prst="roundRect">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2" name="文本框 231"/>
            <p:cNvSpPr txBox="1"/>
            <p:nvPr/>
          </p:nvSpPr>
          <p:spPr>
            <a:xfrm>
              <a:off x="6395806" y="1749803"/>
              <a:ext cx="1810010" cy="344202"/>
            </a:xfrm>
            <a:prstGeom prst="rect">
              <a:avLst/>
            </a:prstGeom>
            <a:noFill/>
          </p:spPr>
          <p:txBody>
            <a:bodyPr wrap="square">
              <a:spAutoFit/>
            </a:bodyPr>
            <a:lstStyle>
              <a:defPPr>
                <a:defRPr lang="zh-CN"/>
              </a:defPPr>
              <a:lvl1pPr algn="ctr">
                <a:defRPr>
                  <a:latin typeface="微软雅黑" panose="020B0503020204020204" pitchFamily="34" charset="-122"/>
                  <a:ea typeface="微软雅黑" panose="020B0503020204020204" pitchFamily="34" charset="-122"/>
                </a:defRPr>
              </a:lvl1pPr>
            </a:lstStyle>
            <a:p>
              <a:r>
                <a:rPr lang="zh-CN" altLang="en-US" sz="1400" b="1" dirty="0" smtClean="0">
                  <a:solidFill>
                    <a:schemeClr val="bg1"/>
                  </a:solidFill>
                  <a:sym typeface="+mn-lt"/>
                </a:rPr>
                <a:t>整合通用</a:t>
              </a:r>
              <a:endParaRPr lang="zh-CN" altLang="en-US" sz="1400" b="1" dirty="0">
                <a:solidFill>
                  <a:schemeClr val="bg1"/>
                </a:solidFill>
                <a:sym typeface="+mn-lt"/>
              </a:endParaRPr>
            </a:p>
          </p:txBody>
        </p:sp>
      </p:grpSp>
      <p:cxnSp>
        <p:nvCxnSpPr>
          <p:cNvPr id="121" name="直接连接符 120"/>
          <p:cNvCxnSpPr/>
          <p:nvPr/>
        </p:nvCxnSpPr>
        <p:spPr>
          <a:xfrm>
            <a:off x="6578309" y="4401697"/>
            <a:ext cx="2161585" cy="1"/>
          </a:xfrm>
          <a:prstGeom prst="line">
            <a:avLst/>
          </a:prstGeom>
        </p:spPr>
        <p:style>
          <a:lnRef idx="1">
            <a:schemeClr val="accent1"/>
          </a:lnRef>
          <a:fillRef idx="0">
            <a:schemeClr val="accent1"/>
          </a:fillRef>
          <a:effectRef idx="0">
            <a:schemeClr val="accent1"/>
          </a:effectRef>
          <a:fontRef idx="minor">
            <a:schemeClr val="tx1"/>
          </a:fontRef>
        </p:style>
      </p:cxnSp>
      <p:sp>
        <p:nvSpPr>
          <p:cNvPr id="41" name="椭圆 40"/>
          <p:cNvSpPr/>
          <p:nvPr/>
        </p:nvSpPr>
        <p:spPr>
          <a:xfrm flipV="1">
            <a:off x="2793762" y="3988256"/>
            <a:ext cx="4115672" cy="799226"/>
          </a:xfrm>
          <a:prstGeom prst="ellipse">
            <a:avLst/>
          </a:prstGeom>
          <a:noFill/>
          <a:ln w="120650">
            <a:gradFill>
              <a:gsLst>
                <a:gs pos="0">
                  <a:srgbClr val="328066"/>
                </a:gs>
                <a:gs pos="89000">
                  <a:srgbClr val="328066">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i="0" u="none" strike="noStrike" kern="1200" cap="none" spc="0" normalizeH="0" baseline="0" noProof="0">
              <a:ln>
                <a:noFill/>
              </a:ln>
              <a:solidFill>
                <a:schemeClr val="bg1"/>
              </a:solidFill>
              <a:effectLst/>
              <a:uLnTx/>
              <a:uFillTx/>
              <a:latin typeface="等线" panose="02010600030101010101" charset="-122"/>
              <a:ea typeface="等线" panose="02010600030101010101" charset="-122"/>
              <a:cs typeface="+mn-cs"/>
            </a:endParaRPr>
          </a:p>
        </p:txBody>
      </p:sp>
      <p:sp>
        <p:nvSpPr>
          <p:cNvPr id="42" name="矩形 41"/>
          <p:cNvSpPr/>
          <p:nvPr/>
        </p:nvSpPr>
        <p:spPr>
          <a:xfrm>
            <a:off x="3778473" y="2669070"/>
            <a:ext cx="1061993" cy="323328"/>
          </a:xfrm>
          <a:prstGeom prst="rect">
            <a:avLst/>
          </a:prstGeom>
          <a:noFill/>
          <a:ln w="76200" cap="flat" cmpd="sng" algn="ctr">
            <a:noFill/>
            <a:prstDash val="solid"/>
          </a:ln>
          <a:effectLst/>
        </p:spPr>
        <p:txBody>
          <a:bodyPr rtlCol="0" anchor="ctr"/>
          <a:lstStyle/>
          <a:p>
            <a:pPr algn="ctr" defTabSz="685800">
              <a:defRPr/>
            </a:pPr>
            <a:r>
              <a:rPr kumimoji="1" lang="zh-CN" altLang="en-US" sz="1100" b="1" dirty="0" smtClean="0">
                <a:solidFill>
                  <a:srgbClr val="006857"/>
                </a:solidFill>
                <a:latin typeface="微软雅黑" panose="020B0503020204020204" pitchFamily="34" charset="-122"/>
                <a:ea typeface="微软雅黑" panose="020B0503020204020204" pitchFamily="34" charset="-122"/>
                <a:sym typeface="+mn-ea"/>
              </a:rPr>
              <a:t>金融行业</a:t>
            </a:r>
            <a:endParaRPr lang="zh-CN" altLang="en-US" sz="200" b="1" dirty="0">
              <a:solidFill>
                <a:srgbClr val="006857"/>
              </a:solidFill>
              <a:latin typeface="微软雅黑" panose="020B0503020204020204" pitchFamily="34" charset="-122"/>
              <a:ea typeface="微软雅黑" panose="020B0503020204020204" pitchFamily="34" charset="-122"/>
            </a:endParaRPr>
          </a:p>
        </p:txBody>
      </p:sp>
      <p:sp>
        <p:nvSpPr>
          <p:cNvPr id="43" name="矩形 42"/>
          <p:cNvSpPr/>
          <p:nvPr/>
        </p:nvSpPr>
        <p:spPr>
          <a:xfrm>
            <a:off x="4662718" y="2669070"/>
            <a:ext cx="1061993" cy="323328"/>
          </a:xfrm>
          <a:prstGeom prst="rect">
            <a:avLst/>
          </a:prstGeom>
          <a:noFill/>
          <a:ln w="76200" cap="flat" cmpd="sng" algn="ctr">
            <a:noFill/>
            <a:prstDash val="solid"/>
          </a:ln>
          <a:effectLst/>
        </p:spPr>
        <p:txBody>
          <a:bodyPr rtlCol="0" anchor="ctr"/>
          <a:lstStyle/>
          <a:p>
            <a:pPr algn="ctr" defTabSz="685800">
              <a:defRPr/>
            </a:pPr>
            <a:r>
              <a:rPr kumimoji="1" lang="zh-CN" altLang="en-US" sz="1100" b="1" dirty="0" smtClean="0">
                <a:solidFill>
                  <a:srgbClr val="006857"/>
                </a:solidFill>
                <a:latin typeface="微软雅黑" panose="020B0503020204020204" pitchFamily="34" charset="-122"/>
                <a:ea typeface="微软雅黑" panose="020B0503020204020204" pitchFamily="34" charset="-122"/>
                <a:sym typeface="+mn-ea"/>
              </a:rPr>
              <a:t>商业企业</a:t>
            </a:r>
            <a:endParaRPr lang="zh-CN" altLang="en-US" sz="200" b="1" dirty="0">
              <a:solidFill>
                <a:srgbClr val="006857"/>
              </a:solidFill>
              <a:latin typeface="微软雅黑" panose="020B0503020204020204" pitchFamily="34" charset="-122"/>
              <a:ea typeface="微软雅黑" panose="020B0503020204020204" pitchFamily="34" charset="-122"/>
            </a:endParaRPr>
          </a:p>
        </p:txBody>
      </p:sp>
      <p:sp>
        <p:nvSpPr>
          <p:cNvPr id="44" name="矩形 43"/>
          <p:cNvSpPr/>
          <p:nvPr/>
        </p:nvSpPr>
        <p:spPr>
          <a:xfrm>
            <a:off x="4727036" y="2861589"/>
            <a:ext cx="1061993" cy="323328"/>
          </a:xfrm>
          <a:prstGeom prst="rect">
            <a:avLst/>
          </a:prstGeom>
          <a:noFill/>
          <a:ln w="76200" cap="flat" cmpd="sng" algn="ctr">
            <a:noFill/>
            <a:prstDash val="solid"/>
          </a:ln>
          <a:effectLst/>
        </p:spPr>
        <p:txBody>
          <a:bodyPr rtlCol="0" anchor="ctr"/>
          <a:lstStyle/>
          <a:p>
            <a:pPr algn="ctr" defTabSz="685800">
              <a:defRPr/>
            </a:pPr>
            <a:r>
              <a:rPr kumimoji="1" lang="zh-CN" altLang="en-US" sz="1100" b="1" dirty="0" smtClean="0">
                <a:solidFill>
                  <a:srgbClr val="006857"/>
                </a:solidFill>
                <a:latin typeface="微软雅黑" panose="020B0503020204020204" pitchFamily="34" charset="-122"/>
                <a:ea typeface="微软雅黑" panose="020B0503020204020204" pitchFamily="34" charset="-122"/>
                <a:sym typeface="+mn-ea"/>
              </a:rPr>
              <a:t>运营商互联网</a:t>
            </a:r>
            <a:endParaRPr lang="zh-CN" altLang="en-US" sz="200" b="1" dirty="0">
              <a:solidFill>
                <a:srgbClr val="006857"/>
              </a:solidFill>
              <a:latin typeface="微软雅黑" panose="020B0503020204020204" pitchFamily="34" charset="-122"/>
              <a:ea typeface="微软雅黑" panose="020B0503020204020204" pitchFamily="34" charset="-122"/>
            </a:endParaRPr>
          </a:p>
        </p:txBody>
      </p:sp>
      <p:sp>
        <p:nvSpPr>
          <p:cNvPr id="45" name="矩形 44"/>
          <p:cNvSpPr/>
          <p:nvPr/>
        </p:nvSpPr>
        <p:spPr>
          <a:xfrm>
            <a:off x="3743193" y="2861589"/>
            <a:ext cx="1061993" cy="323328"/>
          </a:xfrm>
          <a:prstGeom prst="rect">
            <a:avLst/>
          </a:prstGeom>
          <a:noFill/>
          <a:ln w="76200" cap="flat" cmpd="sng" algn="ctr">
            <a:noFill/>
            <a:prstDash val="solid"/>
          </a:ln>
          <a:effectLst/>
        </p:spPr>
        <p:txBody>
          <a:bodyPr rtlCol="0" anchor="ctr"/>
          <a:lstStyle/>
          <a:p>
            <a:pPr algn="ctr" defTabSz="685800">
              <a:defRPr/>
            </a:pPr>
            <a:r>
              <a:rPr kumimoji="1" lang="zh-CN" altLang="en-US" sz="1100" b="1" dirty="0" smtClean="0">
                <a:solidFill>
                  <a:srgbClr val="006857"/>
                </a:solidFill>
                <a:latin typeface="微软雅黑" panose="020B0503020204020204" pitchFamily="34" charset="-122"/>
                <a:ea typeface="微软雅黑" panose="020B0503020204020204" pitchFamily="34" charset="-122"/>
                <a:sym typeface="+mn-ea"/>
              </a:rPr>
              <a:t>政府公共事业</a:t>
            </a:r>
            <a:endParaRPr lang="zh-CN" altLang="en-US" sz="200" b="1" dirty="0">
              <a:solidFill>
                <a:srgbClr val="006857"/>
              </a:solidFill>
              <a:latin typeface="微软雅黑" panose="020B0503020204020204" pitchFamily="34" charset="-122"/>
              <a:ea typeface="微软雅黑" panose="020B0503020204020204" pitchFamily="34" charset="-122"/>
            </a:endParaRPr>
          </a:p>
        </p:txBody>
      </p:sp>
      <p:grpSp>
        <p:nvGrpSpPr>
          <p:cNvPr id="198" name="组合 197"/>
          <p:cNvGrpSpPr/>
          <p:nvPr/>
        </p:nvGrpSpPr>
        <p:grpSpPr>
          <a:xfrm>
            <a:off x="7442669" y="5771138"/>
            <a:ext cx="89498" cy="66980"/>
            <a:chOff x="4918586" y="1825278"/>
            <a:chExt cx="109590" cy="109590"/>
          </a:xfrm>
        </p:grpSpPr>
        <p:sp>
          <p:nvSpPr>
            <p:cNvPr id="199" name="椭圆 154"/>
            <p:cNvSpPr/>
            <p:nvPr/>
          </p:nvSpPr>
          <p:spPr>
            <a:xfrm>
              <a:off x="4918586" y="1825278"/>
              <a:ext cx="109590" cy="109590"/>
            </a:xfrm>
            <a:prstGeom prst="ellipse">
              <a:avLst/>
            </a:prstGeom>
            <a:solidFill>
              <a:srgbClr val="D31245">
                <a:alpha val="40000"/>
              </a:srgbClr>
            </a:solidFill>
            <a:ln w="12700" cap="flat" cmpd="sng" algn="ctr">
              <a:noFill/>
              <a:prstDash val="solid"/>
              <a:miter lim="800000"/>
            </a:ln>
            <a:effectLst>
              <a:outerShdw blurRad="368300" sx="102000" sy="102000" algn="ctr" rotWithShape="0">
                <a:srgbClr val="328066">
                  <a:alpha val="40000"/>
                </a:srgbClr>
              </a:outerShdw>
            </a:effectLst>
          </p:spPr>
          <p:txBody>
            <a:bodyPr rtlCol="0" anchor="ctr"/>
            <a:lstStyle/>
            <a:p>
              <a:pPr marL="0" marR="0" lvl="0" indent="0" algn="ctr" defTabSz="138430" rtl="0" eaLnBrk="1" fontAlgn="auto" latinLnBrk="0" hangingPunct="1">
                <a:lnSpc>
                  <a:spcPct val="100000"/>
                </a:lnSpc>
                <a:spcBef>
                  <a:spcPts val="0"/>
                </a:spcBef>
                <a:spcAft>
                  <a:spcPts val="0"/>
                </a:spcAft>
                <a:buClrTx/>
                <a:buSzTx/>
                <a:buFontTx/>
                <a:buNone/>
                <a:defRPr/>
              </a:pPr>
              <a:endParaRPr kumimoji="0" lang="zh-CN" altLang="en-US" sz="1330" b="1" i="0" u="none" strike="noStrike" kern="0" cap="none" spc="0" normalizeH="0" baseline="0" noProof="0">
                <a:ln>
                  <a:noFill/>
                </a:ln>
                <a:solidFill>
                  <a:srgbClr val="006857"/>
                </a:solidFill>
                <a:effectLst/>
                <a:uLnTx/>
                <a:uFillTx/>
                <a:latin typeface="Century Gothic" panose="020B0502020202020204" pitchFamily="34" charset="0"/>
                <a:ea typeface="微软雅黑" panose="020B0503020204020204" pitchFamily="34" charset="-122"/>
                <a:cs typeface="+mn-cs"/>
                <a:sym typeface="Arial" panose="020B0604020202020204" pitchFamily="34" charset="0"/>
              </a:endParaRPr>
            </a:p>
          </p:txBody>
        </p:sp>
        <p:sp>
          <p:nvSpPr>
            <p:cNvPr id="200" name="椭圆 155"/>
            <p:cNvSpPr/>
            <p:nvPr/>
          </p:nvSpPr>
          <p:spPr>
            <a:xfrm>
              <a:off x="4940376" y="1847070"/>
              <a:ext cx="66004" cy="66004"/>
            </a:xfrm>
            <a:prstGeom prst="ellipse">
              <a:avLst/>
            </a:prstGeom>
            <a:solidFill>
              <a:srgbClr val="D31245"/>
            </a:solidFill>
            <a:ln w="12700" cap="flat" cmpd="sng" algn="ctr">
              <a:noFill/>
              <a:prstDash val="solid"/>
              <a:miter lim="800000"/>
            </a:ln>
            <a:effectLst>
              <a:outerShdw blurRad="368300" sx="115000" sy="115000" algn="ctr" rotWithShape="0">
                <a:srgbClr val="FFFF00"/>
              </a:outerShdw>
            </a:effectLst>
          </p:spPr>
          <p:txBody>
            <a:bodyPr rtlCol="0" anchor="ctr"/>
            <a:lstStyle/>
            <a:p>
              <a:pPr marL="0" marR="0" lvl="0" indent="0" algn="ctr" defTabSz="138430" rtl="0" eaLnBrk="1" fontAlgn="auto" latinLnBrk="0" hangingPunct="1">
                <a:lnSpc>
                  <a:spcPct val="100000"/>
                </a:lnSpc>
                <a:spcBef>
                  <a:spcPts val="0"/>
                </a:spcBef>
                <a:spcAft>
                  <a:spcPts val="0"/>
                </a:spcAft>
                <a:buClrTx/>
                <a:buSzTx/>
                <a:buFontTx/>
                <a:buNone/>
                <a:defRPr/>
              </a:pPr>
              <a:endParaRPr kumimoji="0" lang="zh-CN" altLang="en-US" sz="1330" b="1" i="0" u="none" strike="noStrike" kern="0" cap="none" spc="0" normalizeH="0" baseline="0" noProof="0">
                <a:ln>
                  <a:noFill/>
                </a:ln>
                <a:solidFill>
                  <a:srgbClr val="006857"/>
                </a:solidFill>
                <a:effectLst/>
                <a:uLnTx/>
                <a:uFillTx/>
                <a:latin typeface="Century Gothic" panose="020B0502020202020204" pitchFamily="34" charset="0"/>
                <a:ea typeface="微软雅黑" panose="020B0503020204020204" pitchFamily="34" charset="-122"/>
                <a:cs typeface="+mn-cs"/>
                <a:sym typeface="Arial" panose="020B0604020202020204" pitchFamily="34" charset="0"/>
              </a:endParaRPr>
            </a:p>
          </p:txBody>
        </p:sp>
      </p:grpSp>
      <p:grpSp>
        <p:nvGrpSpPr>
          <p:cNvPr id="341" name="组合 340"/>
          <p:cNvGrpSpPr/>
          <p:nvPr/>
        </p:nvGrpSpPr>
        <p:grpSpPr>
          <a:xfrm>
            <a:off x="6562080" y="4359416"/>
            <a:ext cx="89498" cy="66980"/>
            <a:chOff x="4918586" y="1825278"/>
            <a:chExt cx="109590" cy="109590"/>
          </a:xfrm>
        </p:grpSpPr>
        <p:sp>
          <p:nvSpPr>
            <p:cNvPr id="343" name="椭圆 154"/>
            <p:cNvSpPr/>
            <p:nvPr/>
          </p:nvSpPr>
          <p:spPr>
            <a:xfrm>
              <a:off x="4918586" y="1825278"/>
              <a:ext cx="109590" cy="109590"/>
            </a:xfrm>
            <a:prstGeom prst="ellipse">
              <a:avLst/>
            </a:prstGeom>
            <a:solidFill>
              <a:srgbClr val="D31245">
                <a:alpha val="40000"/>
              </a:srgbClr>
            </a:solidFill>
            <a:ln w="12700" cap="flat" cmpd="sng" algn="ctr">
              <a:noFill/>
              <a:prstDash val="solid"/>
              <a:miter lim="800000"/>
            </a:ln>
            <a:effectLst>
              <a:outerShdw blurRad="368300" sx="102000" sy="102000" algn="ctr" rotWithShape="0">
                <a:srgbClr val="328066">
                  <a:alpha val="40000"/>
                </a:srgbClr>
              </a:outerShdw>
            </a:effectLst>
          </p:spPr>
          <p:txBody>
            <a:bodyPr rtlCol="0" anchor="ctr"/>
            <a:lstStyle/>
            <a:p>
              <a:pPr marL="0" marR="0" lvl="0" indent="0" algn="ctr" defTabSz="138430" rtl="0" eaLnBrk="1" fontAlgn="auto" latinLnBrk="0" hangingPunct="1">
                <a:lnSpc>
                  <a:spcPct val="100000"/>
                </a:lnSpc>
                <a:spcBef>
                  <a:spcPts val="0"/>
                </a:spcBef>
                <a:spcAft>
                  <a:spcPts val="0"/>
                </a:spcAft>
                <a:buClrTx/>
                <a:buSzTx/>
                <a:buFontTx/>
                <a:buNone/>
                <a:defRPr/>
              </a:pPr>
              <a:endParaRPr kumimoji="0" lang="zh-CN" altLang="en-US" sz="1330" b="1" i="0" u="none" strike="noStrike" kern="0" cap="none" spc="0" normalizeH="0" baseline="0" noProof="0">
                <a:ln>
                  <a:noFill/>
                </a:ln>
                <a:solidFill>
                  <a:srgbClr val="006857"/>
                </a:solidFill>
                <a:effectLst/>
                <a:uLnTx/>
                <a:uFillTx/>
                <a:latin typeface="Century Gothic" panose="020B0502020202020204" pitchFamily="34" charset="0"/>
                <a:ea typeface="微软雅黑" panose="020B0503020204020204" pitchFamily="34" charset="-122"/>
                <a:cs typeface="+mn-cs"/>
                <a:sym typeface="Arial" panose="020B0604020202020204" pitchFamily="34" charset="0"/>
              </a:endParaRPr>
            </a:p>
          </p:txBody>
        </p:sp>
        <p:sp>
          <p:nvSpPr>
            <p:cNvPr id="344" name="椭圆 155"/>
            <p:cNvSpPr/>
            <p:nvPr/>
          </p:nvSpPr>
          <p:spPr>
            <a:xfrm>
              <a:off x="4940376" y="1847070"/>
              <a:ext cx="66004" cy="66004"/>
            </a:xfrm>
            <a:prstGeom prst="ellipse">
              <a:avLst/>
            </a:prstGeom>
            <a:solidFill>
              <a:srgbClr val="D31245"/>
            </a:solidFill>
            <a:ln w="12700" cap="flat" cmpd="sng" algn="ctr">
              <a:noFill/>
              <a:prstDash val="solid"/>
              <a:miter lim="800000"/>
            </a:ln>
            <a:effectLst>
              <a:outerShdw blurRad="368300" sx="115000" sy="115000" algn="ctr" rotWithShape="0">
                <a:srgbClr val="FFFF00"/>
              </a:outerShdw>
            </a:effectLst>
          </p:spPr>
          <p:txBody>
            <a:bodyPr rtlCol="0" anchor="ctr"/>
            <a:lstStyle/>
            <a:p>
              <a:pPr marL="0" marR="0" lvl="0" indent="0" algn="ctr" defTabSz="138430" rtl="0" eaLnBrk="1" fontAlgn="auto" latinLnBrk="0" hangingPunct="1">
                <a:lnSpc>
                  <a:spcPct val="100000"/>
                </a:lnSpc>
                <a:spcBef>
                  <a:spcPts val="0"/>
                </a:spcBef>
                <a:spcAft>
                  <a:spcPts val="0"/>
                </a:spcAft>
                <a:buClrTx/>
                <a:buSzTx/>
                <a:buFontTx/>
                <a:buNone/>
                <a:defRPr/>
              </a:pPr>
              <a:endParaRPr kumimoji="0" lang="zh-CN" altLang="en-US" sz="1330" b="1" i="0" u="none" strike="noStrike" kern="0" cap="none" spc="0" normalizeH="0" baseline="0" noProof="0">
                <a:ln>
                  <a:noFill/>
                </a:ln>
                <a:solidFill>
                  <a:srgbClr val="006857"/>
                </a:solidFill>
                <a:effectLst/>
                <a:uLnTx/>
                <a:uFillTx/>
                <a:latin typeface="Century Gothic" panose="020B0502020202020204" pitchFamily="34" charset="0"/>
                <a:ea typeface="微软雅黑" panose="020B0503020204020204" pitchFamily="34" charset="-122"/>
                <a:cs typeface="+mn-cs"/>
                <a:sym typeface="Arial" panose="020B0604020202020204" pitchFamily="34" charset="0"/>
              </a:endParaRPr>
            </a:p>
          </p:txBody>
        </p:sp>
      </p:grpSp>
      <p:grpSp>
        <p:nvGrpSpPr>
          <p:cNvPr id="351" name="组合 350"/>
          <p:cNvGrpSpPr/>
          <p:nvPr/>
        </p:nvGrpSpPr>
        <p:grpSpPr>
          <a:xfrm>
            <a:off x="7068273" y="3118232"/>
            <a:ext cx="89498" cy="66980"/>
            <a:chOff x="4918586" y="1825278"/>
            <a:chExt cx="109590" cy="109590"/>
          </a:xfrm>
        </p:grpSpPr>
        <p:sp>
          <p:nvSpPr>
            <p:cNvPr id="353" name="椭圆 154"/>
            <p:cNvSpPr/>
            <p:nvPr/>
          </p:nvSpPr>
          <p:spPr>
            <a:xfrm>
              <a:off x="4918586" y="1825278"/>
              <a:ext cx="109590" cy="109590"/>
            </a:xfrm>
            <a:prstGeom prst="ellipse">
              <a:avLst/>
            </a:prstGeom>
            <a:solidFill>
              <a:srgbClr val="D31245">
                <a:alpha val="40000"/>
              </a:srgbClr>
            </a:solidFill>
            <a:ln w="12700" cap="flat" cmpd="sng" algn="ctr">
              <a:noFill/>
              <a:prstDash val="solid"/>
              <a:miter lim="800000"/>
            </a:ln>
            <a:effectLst>
              <a:outerShdw blurRad="368300" sx="102000" sy="102000" algn="ctr" rotWithShape="0">
                <a:srgbClr val="328066">
                  <a:alpha val="40000"/>
                </a:srgbClr>
              </a:outerShdw>
            </a:effectLst>
          </p:spPr>
          <p:txBody>
            <a:bodyPr rtlCol="0" anchor="ctr"/>
            <a:lstStyle/>
            <a:p>
              <a:pPr marL="0" marR="0" lvl="0" indent="0" algn="ctr" defTabSz="138430" rtl="0" eaLnBrk="1" fontAlgn="auto" latinLnBrk="0" hangingPunct="1">
                <a:lnSpc>
                  <a:spcPct val="100000"/>
                </a:lnSpc>
                <a:spcBef>
                  <a:spcPts val="0"/>
                </a:spcBef>
                <a:spcAft>
                  <a:spcPts val="0"/>
                </a:spcAft>
                <a:buClrTx/>
                <a:buSzTx/>
                <a:buFontTx/>
                <a:buNone/>
                <a:defRPr/>
              </a:pPr>
              <a:endParaRPr kumimoji="0" lang="zh-CN" altLang="en-US" sz="1330" b="1" i="0" u="none" strike="noStrike" kern="0" cap="none" spc="0" normalizeH="0" baseline="0" noProof="0">
                <a:ln>
                  <a:noFill/>
                </a:ln>
                <a:solidFill>
                  <a:srgbClr val="006857"/>
                </a:solidFill>
                <a:effectLst/>
                <a:uLnTx/>
                <a:uFillTx/>
                <a:latin typeface="Century Gothic" panose="020B0502020202020204" pitchFamily="34" charset="0"/>
                <a:ea typeface="微软雅黑" panose="020B0503020204020204" pitchFamily="34" charset="-122"/>
                <a:cs typeface="+mn-cs"/>
                <a:sym typeface="Arial" panose="020B0604020202020204" pitchFamily="34" charset="0"/>
              </a:endParaRPr>
            </a:p>
          </p:txBody>
        </p:sp>
        <p:sp>
          <p:nvSpPr>
            <p:cNvPr id="354" name="椭圆 155"/>
            <p:cNvSpPr/>
            <p:nvPr/>
          </p:nvSpPr>
          <p:spPr>
            <a:xfrm>
              <a:off x="4940376" y="1847070"/>
              <a:ext cx="66004" cy="66004"/>
            </a:xfrm>
            <a:prstGeom prst="ellipse">
              <a:avLst/>
            </a:prstGeom>
            <a:solidFill>
              <a:srgbClr val="D31245"/>
            </a:solidFill>
            <a:ln w="12700" cap="flat" cmpd="sng" algn="ctr">
              <a:noFill/>
              <a:prstDash val="solid"/>
              <a:miter lim="800000"/>
            </a:ln>
            <a:effectLst>
              <a:outerShdw blurRad="368300" sx="115000" sy="115000" algn="ctr" rotWithShape="0">
                <a:srgbClr val="FFFF00"/>
              </a:outerShdw>
            </a:effectLst>
          </p:spPr>
          <p:txBody>
            <a:bodyPr rtlCol="0" anchor="ctr"/>
            <a:lstStyle/>
            <a:p>
              <a:pPr marL="0" marR="0" lvl="0" indent="0" algn="ctr" defTabSz="138430" rtl="0" eaLnBrk="1" fontAlgn="auto" latinLnBrk="0" hangingPunct="1">
                <a:lnSpc>
                  <a:spcPct val="100000"/>
                </a:lnSpc>
                <a:spcBef>
                  <a:spcPts val="0"/>
                </a:spcBef>
                <a:spcAft>
                  <a:spcPts val="0"/>
                </a:spcAft>
                <a:buClrTx/>
                <a:buSzTx/>
                <a:buFontTx/>
                <a:buNone/>
                <a:defRPr/>
              </a:pPr>
              <a:endParaRPr kumimoji="0" lang="zh-CN" altLang="en-US" sz="1330" b="1" i="0" u="none" strike="noStrike" kern="0" cap="none" spc="0" normalizeH="0" baseline="0" noProof="0">
                <a:ln>
                  <a:noFill/>
                </a:ln>
                <a:solidFill>
                  <a:srgbClr val="006857"/>
                </a:solidFill>
                <a:effectLst/>
                <a:uLnTx/>
                <a:uFillTx/>
                <a:latin typeface="Century Gothic" panose="020B0502020202020204" pitchFamily="34" charset="0"/>
                <a:ea typeface="微软雅黑" panose="020B0503020204020204" pitchFamily="34" charset="-122"/>
                <a:cs typeface="+mn-cs"/>
                <a:sym typeface="Arial" panose="020B0604020202020204" pitchFamily="34" charset="0"/>
              </a:endParaRPr>
            </a:p>
          </p:txBody>
        </p:sp>
      </p:grpSp>
      <p:cxnSp>
        <p:nvCxnSpPr>
          <p:cNvPr id="115" name="直接箭头连接符 114"/>
          <p:cNvCxnSpPr/>
          <p:nvPr/>
        </p:nvCxnSpPr>
        <p:spPr>
          <a:xfrm>
            <a:off x="4888524" y="5585387"/>
            <a:ext cx="289774" cy="1007"/>
          </a:xfrm>
          <a:prstGeom prst="straightConnector1">
            <a:avLst/>
          </a:prstGeom>
          <a:ln w="28575" cmpd="sng">
            <a:solidFill>
              <a:schemeClr val="accent1">
                <a:shade val="50000"/>
                <a:alpha val="4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6" name="直接箭头连接符 115"/>
          <p:cNvCxnSpPr/>
          <p:nvPr/>
        </p:nvCxnSpPr>
        <p:spPr>
          <a:xfrm>
            <a:off x="5515012" y="5585387"/>
            <a:ext cx="289774" cy="1007"/>
          </a:xfrm>
          <a:prstGeom prst="straightConnector1">
            <a:avLst/>
          </a:prstGeom>
          <a:ln w="28575" cmpd="sng">
            <a:solidFill>
              <a:schemeClr val="accent1">
                <a:shade val="50000"/>
                <a:alpha val="4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9" name="直接箭头连接符 158"/>
          <p:cNvCxnSpPr/>
          <p:nvPr/>
        </p:nvCxnSpPr>
        <p:spPr>
          <a:xfrm flipH="1">
            <a:off x="4242634" y="5585387"/>
            <a:ext cx="289774" cy="1007"/>
          </a:xfrm>
          <a:prstGeom prst="straightConnector1">
            <a:avLst/>
          </a:prstGeom>
          <a:ln w="28575" cmpd="sng">
            <a:solidFill>
              <a:schemeClr val="accent1">
                <a:shade val="50000"/>
                <a:alpha val="4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60" name="文本框 159"/>
          <p:cNvSpPr txBox="1"/>
          <p:nvPr/>
        </p:nvSpPr>
        <p:spPr>
          <a:xfrm>
            <a:off x="4045221" y="4964216"/>
            <a:ext cx="1463893"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smtClean="0">
                <a:ln>
                  <a:noFill/>
                </a:ln>
                <a:solidFill>
                  <a:srgbClr val="D31245"/>
                </a:solidFill>
                <a:effectLst/>
                <a:uLnTx/>
                <a:uFillTx/>
                <a:latin typeface="微软雅黑" panose="020B0503020204020204" pitchFamily="34" charset="-122"/>
                <a:ea typeface="微软雅黑" panose="020B0503020204020204" pitchFamily="34" charset="-122"/>
                <a:cs typeface="+mn-cs"/>
              </a:rPr>
              <a:t>物联</a:t>
            </a:r>
            <a:endParaRPr kumimoji="0" lang="zh-CN" altLang="en-US" sz="1600" b="1" i="0" u="none" strike="noStrike" kern="1200" cap="none" spc="0" normalizeH="0" baseline="0" noProof="0" dirty="0">
              <a:ln>
                <a:noFill/>
              </a:ln>
              <a:solidFill>
                <a:srgbClr val="D31245"/>
              </a:solidFill>
              <a:effectLst/>
              <a:uLnTx/>
              <a:uFillTx/>
              <a:latin typeface="微软雅黑" panose="020B0503020204020204" pitchFamily="34" charset="-122"/>
              <a:ea typeface="微软雅黑" panose="020B0503020204020204" pitchFamily="34" charset="-122"/>
              <a:cs typeface="+mn-cs"/>
            </a:endParaRPr>
          </a:p>
        </p:txBody>
      </p:sp>
      <p:pic>
        <p:nvPicPr>
          <p:cNvPr id="10" name="图片 9" descr="eaa00d8c-9a0f-42a8-a6ca-8e738c4e0ffb"/>
          <p:cNvPicPr>
            <a:picLocks noChangeAspect="1"/>
          </p:cNvPicPr>
          <p:nvPr/>
        </p:nvPicPr>
        <p:blipFill>
          <a:blip r:embed="rId18"/>
          <a:srcRect l="-978" t="60040" r="60724" b="35567"/>
          <a:stretch>
            <a:fillRect/>
          </a:stretch>
        </p:blipFill>
        <p:spPr>
          <a:xfrm rot="6809973">
            <a:off x="1657455" y="5088174"/>
            <a:ext cx="1462358" cy="126720"/>
          </a:xfrm>
          <a:prstGeom prst="rect">
            <a:avLst/>
          </a:prstGeom>
        </p:spPr>
      </p:pic>
      <p:pic>
        <p:nvPicPr>
          <p:cNvPr id="11" name="图片 10" descr="eaa00d8c-9a0f-42a8-a6ca-8e738c4e0ffb"/>
          <p:cNvPicPr>
            <a:picLocks noChangeAspect="1"/>
          </p:cNvPicPr>
          <p:nvPr/>
        </p:nvPicPr>
        <p:blipFill>
          <a:blip r:embed="rId18"/>
          <a:srcRect l="-978" t="60040" r="60724" b="35567"/>
          <a:stretch>
            <a:fillRect/>
          </a:stretch>
        </p:blipFill>
        <p:spPr>
          <a:xfrm rot="3840000">
            <a:off x="6644282" y="5110778"/>
            <a:ext cx="1301977" cy="112822"/>
          </a:xfrm>
          <a:prstGeom prst="rect">
            <a:avLst/>
          </a:prstGeom>
        </p:spPr>
      </p:pic>
      <p:pic>
        <p:nvPicPr>
          <p:cNvPr id="20" name="图片 19" descr="eaa00d8c-9a0f-42a8-a6ca-8e738c4e0ffb"/>
          <p:cNvPicPr>
            <a:picLocks noChangeAspect="1"/>
          </p:cNvPicPr>
          <p:nvPr/>
        </p:nvPicPr>
        <p:blipFill>
          <a:blip r:embed="rId18"/>
          <a:srcRect l="-978" t="60040" r="60724" b="35567"/>
          <a:stretch>
            <a:fillRect/>
          </a:stretch>
        </p:blipFill>
        <p:spPr>
          <a:xfrm rot="4222910">
            <a:off x="1648589" y="3658358"/>
            <a:ext cx="1519893" cy="78167"/>
          </a:xfrm>
          <a:prstGeom prst="rect">
            <a:avLst/>
          </a:prstGeom>
        </p:spPr>
      </p:pic>
      <p:pic>
        <p:nvPicPr>
          <p:cNvPr id="21" name="图片 20" descr="eaa00d8c-9a0f-42a8-a6ca-8e738c4e0ffb"/>
          <p:cNvPicPr>
            <a:picLocks noChangeAspect="1"/>
          </p:cNvPicPr>
          <p:nvPr/>
        </p:nvPicPr>
        <p:blipFill>
          <a:blip r:embed="rId18"/>
          <a:srcRect l="-978" t="60040" r="60724" b="35567"/>
          <a:stretch>
            <a:fillRect/>
          </a:stretch>
        </p:blipFill>
        <p:spPr>
          <a:xfrm rot="6397059">
            <a:off x="6563221" y="3648065"/>
            <a:ext cx="1357933" cy="133955"/>
          </a:xfrm>
          <a:prstGeom prst="rect">
            <a:avLst/>
          </a:prstGeom>
        </p:spPr>
      </p:pic>
      <p:cxnSp>
        <p:nvCxnSpPr>
          <p:cNvPr id="4" name="直接连接符 3"/>
          <p:cNvCxnSpPr/>
          <p:nvPr/>
        </p:nvCxnSpPr>
        <p:spPr>
          <a:xfrm flipH="1" flipV="1">
            <a:off x="4788386" y="4522081"/>
            <a:ext cx="1878" cy="23166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2566500" y="2649962"/>
            <a:ext cx="891530" cy="207479"/>
            <a:chOff x="3650080" y="2025086"/>
            <a:chExt cx="904547" cy="261610"/>
          </a:xfrm>
        </p:grpSpPr>
        <p:sp>
          <p:nvSpPr>
            <p:cNvPr id="209" name="文本框 208">
              <a:extLst>
                <a:ext uri="{FF2B5EF4-FFF2-40B4-BE49-F238E27FC236}">
                  <a16:creationId xmlns="" xmlns:a16="http://schemas.microsoft.com/office/drawing/2014/main" id="{2459B12D-9A95-4C24-AE5B-B962D7C489A9}"/>
                </a:ext>
              </a:extLst>
            </p:cNvPr>
            <p:cNvSpPr txBox="1"/>
            <p:nvPr/>
          </p:nvSpPr>
          <p:spPr>
            <a:xfrm>
              <a:off x="3773195" y="2025086"/>
              <a:ext cx="781432"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智慧医院</a:t>
              </a:r>
              <a:endParaRPr kumimoji="0" lang="zh-CN" altLang="en-US" sz="11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pic>
          <p:nvPicPr>
            <p:cNvPr id="212" name="图形 42">
              <a:extLst>
                <a:ext uri="{FF2B5EF4-FFF2-40B4-BE49-F238E27FC236}">
                  <a16:creationId xmlns="" xmlns:a16="http://schemas.microsoft.com/office/drawing/2014/main" id="{20EF66A2-301C-4D0C-B70D-C122DD6A95B4}"/>
                </a:ext>
              </a:extLst>
            </p:cNvPr>
            <p:cNvPicPr>
              <a:picLocks noChangeAspect="1"/>
            </p:cNvPicPr>
            <p:nvPr/>
          </p:nvPicPr>
          <p:blipFill>
            <a:blip r:embed="rId19" cstate="print">
              <a:biLevel thresh="25000"/>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3650080" y="2067161"/>
              <a:ext cx="196556" cy="196556"/>
            </a:xfrm>
            <a:prstGeom prst="rect">
              <a:avLst/>
            </a:prstGeom>
          </p:spPr>
        </p:pic>
      </p:grpSp>
      <p:grpSp>
        <p:nvGrpSpPr>
          <p:cNvPr id="6" name="组合 5"/>
          <p:cNvGrpSpPr/>
          <p:nvPr/>
        </p:nvGrpSpPr>
        <p:grpSpPr>
          <a:xfrm>
            <a:off x="2233962" y="2883307"/>
            <a:ext cx="1000589" cy="251646"/>
            <a:chOff x="4080206" y="2306966"/>
            <a:chExt cx="977425" cy="261610"/>
          </a:xfrm>
        </p:grpSpPr>
        <p:sp>
          <p:nvSpPr>
            <p:cNvPr id="211" name="文本框 210">
              <a:extLst>
                <a:ext uri="{FF2B5EF4-FFF2-40B4-BE49-F238E27FC236}">
                  <a16:creationId xmlns="" xmlns:a16="http://schemas.microsoft.com/office/drawing/2014/main" id="{477FBC63-C07C-42CF-9739-B8317BE119E7}"/>
                </a:ext>
              </a:extLst>
            </p:cNvPr>
            <p:cNvSpPr txBox="1"/>
            <p:nvPr/>
          </p:nvSpPr>
          <p:spPr>
            <a:xfrm>
              <a:off x="4218645" y="2306966"/>
              <a:ext cx="838986"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智慧教育</a:t>
              </a:r>
              <a:endParaRPr kumimoji="0" lang="zh-CN" altLang="en-US" sz="11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nvGrpSpPr>
            <p:cNvPr id="213" name="图形 75">
              <a:extLst>
                <a:ext uri="{FF2B5EF4-FFF2-40B4-BE49-F238E27FC236}">
                  <a16:creationId xmlns="" xmlns:a16="http://schemas.microsoft.com/office/drawing/2014/main" id="{F14815DB-3409-4040-B875-F013A0E96F55}"/>
                </a:ext>
              </a:extLst>
            </p:cNvPr>
            <p:cNvGrpSpPr/>
            <p:nvPr/>
          </p:nvGrpSpPr>
          <p:grpSpPr>
            <a:xfrm>
              <a:off x="4080206" y="2320613"/>
              <a:ext cx="240535" cy="240535"/>
              <a:chOff x="192892" y="528581"/>
              <a:chExt cx="1905000" cy="1905000"/>
            </a:xfrm>
          </p:grpSpPr>
          <p:sp>
            <p:nvSpPr>
              <p:cNvPr id="214" name="任意多边形: 形状 77">
                <a:extLst>
                  <a:ext uri="{FF2B5EF4-FFF2-40B4-BE49-F238E27FC236}">
                    <a16:creationId xmlns="" xmlns:a16="http://schemas.microsoft.com/office/drawing/2014/main" id="{CF9B3D1A-308B-471B-B4E1-F015C8650F9F}"/>
                  </a:ext>
                </a:extLst>
              </p:cNvPr>
              <p:cNvSpPr/>
              <p:nvPr/>
            </p:nvSpPr>
            <p:spPr>
              <a:xfrm>
                <a:off x="481528" y="910432"/>
                <a:ext cx="1327729" cy="954303"/>
              </a:xfrm>
              <a:custGeom>
                <a:avLst/>
                <a:gdLst>
                  <a:gd name="connsiteX0" fmla="*/ 673188 w 1327729"/>
                  <a:gd name="connsiteY0" fmla="*/ 413920 h 954303"/>
                  <a:gd name="connsiteX1" fmla="*/ 654514 w 1327729"/>
                  <a:gd name="connsiteY1" fmla="*/ 413920 h 954303"/>
                  <a:gd name="connsiteX2" fmla="*/ 115168 w 1327729"/>
                  <a:gd name="connsiteY2" fmla="*/ 289401 h 954303"/>
                  <a:gd name="connsiteX3" fmla="*/ 84007 w 1327729"/>
                  <a:gd name="connsiteY3" fmla="*/ 239657 h 954303"/>
                  <a:gd name="connsiteX4" fmla="*/ 115168 w 1327729"/>
                  <a:gd name="connsiteY4" fmla="*/ 208496 h 954303"/>
                  <a:gd name="connsiteX5" fmla="*/ 654514 w 1327729"/>
                  <a:gd name="connsiteY5" fmla="*/ 84009 h 954303"/>
                  <a:gd name="connsiteX6" fmla="*/ 673188 w 1327729"/>
                  <a:gd name="connsiteY6" fmla="*/ 84009 h 954303"/>
                  <a:gd name="connsiteX7" fmla="*/ 1212591 w 1327729"/>
                  <a:gd name="connsiteY7" fmla="*/ 208496 h 954303"/>
                  <a:gd name="connsiteX8" fmla="*/ 1243624 w 1327729"/>
                  <a:gd name="connsiteY8" fmla="*/ 258370 h 954303"/>
                  <a:gd name="connsiteX9" fmla="*/ 1212591 w 1327729"/>
                  <a:gd name="connsiteY9" fmla="*/ 289401 h 954303"/>
                  <a:gd name="connsiteX10" fmla="*/ 673188 w 1327729"/>
                  <a:gd name="connsiteY10" fmla="*/ 413862 h 954303"/>
                  <a:gd name="connsiteX11" fmla="*/ 1037303 w 1327729"/>
                  <a:gd name="connsiteY11" fmla="*/ 746861 h 954303"/>
                  <a:gd name="connsiteX12" fmla="*/ 663865 w 1327729"/>
                  <a:gd name="connsiteY12" fmla="*/ 871321 h 954303"/>
                  <a:gd name="connsiteX13" fmla="*/ 290456 w 1327729"/>
                  <a:gd name="connsiteY13" fmla="*/ 746861 h 954303"/>
                  <a:gd name="connsiteX14" fmla="*/ 290456 w 1327729"/>
                  <a:gd name="connsiteY14" fmla="*/ 415045 h 954303"/>
                  <a:gd name="connsiteX15" fmla="*/ 636386 w 1327729"/>
                  <a:gd name="connsiteY15" fmla="*/ 494882 h 954303"/>
                  <a:gd name="connsiteX16" fmla="*/ 691834 w 1327729"/>
                  <a:gd name="connsiteY16" fmla="*/ 494767 h 954303"/>
                  <a:gd name="connsiteX17" fmla="*/ 1037303 w 1327729"/>
                  <a:gd name="connsiteY17" fmla="*/ 415045 h 954303"/>
                  <a:gd name="connsiteX18" fmla="*/ 1037303 w 1327729"/>
                  <a:gd name="connsiteY18" fmla="*/ 746861 h 954303"/>
                  <a:gd name="connsiteX19" fmla="*/ 1327728 w 1327729"/>
                  <a:gd name="connsiteY19" fmla="*/ 248964 h 954303"/>
                  <a:gd name="connsiteX20" fmla="*/ 1231237 w 1327729"/>
                  <a:gd name="connsiteY20" fmla="*/ 127649 h 954303"/>
                  <a:gd name="connsiteX21" fmla="*/ 691285 w 1327729"/>
                  <a:gd name="connsiteY21" fmla="*/ 3046 h 954303"/>
                  <a:gd name="connsiteX22" fmla="*/ 635867 w 1327729"/>
                  <a:gd name="connsiteY22" fmla="*/ 3162 h 954303"/>
                  <a:gd name="connsiteX23" fmla="*/ 96522 w 1327729"/>
                  <a:gd name="connsiteY23" fmla="*/ 127649 h 954303"/>
                  <a:gd name="connsiteX24" fmla="*/ 1 w 1327729"/>
                  <a:gd name="connsiteY24" fmla="*/ 248964 h 954303"/>
                  <a:gd name="connsiteX25" fmla="*/ 96464 w 1327729"/>
                  <a:gd name="connsiteY25" fmla="*/ 370278 h 954303"/>
                  <a:gd name="connsiteX26" fmla="*/ 207473 w 1327729"/>
                  <a:gd name="connsiteY26" fmla="*/ 395880 h 954303"/>
                  <a:gd name="connsiteX27" fmla="*/ 207473 w 1327729"/>
                  <a:gd name="connsiteY27" fmla="*/ 746861 h 954303"/>
                  <a:gd name="connsiteX28" fmla="*/ 663865 w 1327729"/>
                  <a:gd name="connsiteY28" fmla="*/ 954304 h 954303"/>
                  <a:gd name="connsiteX29" fmla="*/ 1120286 w 1327729"/>
                  <a:gd name="connsiteY29" fmla="*/ 746861 h 954303"/>
                  <a:gd name="connsiteX30" fmla="*/ 1120286 w 1327729"/>
                  <a:gd name="connsiteY30" fmla="*/ 395880 h 954303"/>
                  <a:gd name="connsiteX31" fmla="*/ 1231237 w 1327729"/>
                  <a:gd name="connsiteY31" fmla="*/ 370278 h 954303"/>
                  <a:gd name="connsiteX32" fmla="*/ 1327728 w 1327729"/>
                  <a:gd name="connsiteY32" fmla="*/ 248964 h 95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27729" h="954303">
                    <a:moveTo>
                      <a:pt x="673188" y="413920"/>
                    </a:moveTo>
                    <a:cubicBezTo>
                      <a:pt x="667032" y="415233"/>
                      <a:pt x="660669" y="415233"/>
                      <a:pt x="654514" y="413920"/>
                    </a:cubicBezTo>
                    <a:lnTo>
                      <a:pt x="115168" y="289401"/>
                    </a:lnTo>
                    <a:cubicBezTo>
                      <a:pt x="92825" y="284270"/>
                      <a:pt x="78874" y="261998"/>
                      <a:pt x="84007" y="239657"/>
                    </a:cubicBezTo>
                    <a:cubicBezTo>
                      <a:pt x="87568" y="224158"/>
                      <a:pt x="99669" y="212057"/>
                      <a:pt x="115168" y="208496"/>
                    </a:cubicBezTo>
                    <a:lnTo>
                      <a:pt x="654514" y="84009"/>
                    </a:lnTo>
                    <a:cubicBezTo>
                      <a:pt x="660690" y="82681"/>
                      <a:pt x="667039" y="82681"/>
                      <a:pt x="673188" y="84009"/>
                    </a:cubicBezTo>
                    <a:lnTo>
                      <a:pt x="1212591" y="208496"/>
                    </a:lnTo>
                    <a:cubicBezTo>
                      <a:pt x="1234932" y="213700"/>
                      <a:pt x="1248827" y="236028"/>
                      <a:pt x="1243624" y="258370"/>
                    </a:cubicBezTo>
                    <a:cubicBezTo>
                      <a:pt x="1240035" y="273780"/>
                      <a:pt x="1228002" y="285812"/>
                      <a:pt x="1212591" y="289401"/>
                    </a:cubicBezTo>
                    <a:lnTo>
                      <a:pt x="673188" y="413862"/>
                    </a:lnTo>
                    <a:close/>
                    <a:moveTo>
                      <a:pt x="1037303" y="746861"/>
                    </a:moveTo>
                    <a:cubicBezTo>
                      <a:pt x="1037303" y="792727"/>
                      <a:pt x="912814" y="871321"/>
                      <a:pt x="663865" y="871321"/>
                    </a:cubicBezTo>
                    <a:cubicBezTo>
                      <a:pt x="414915" y="871321"/>
                      <a:pt x="290456" y="792727"/>
                      <a:pt x="290456" y="746861"/>
                    </a:cubicBezTo>
                    <a:lnTo>
                      <a:pt x="290456" y="415045"/>
                    </a:lnTo>
                    <a:lnTo>
                      <a:pt x="636386" y="494882"/>
                    </a:lnTo>
                    <a:cubicBezTo>
                      <a:pt x="654657" y="498981"/>
                      <a:pt x="673621" y="498923"/>
                      <a:pt x="691834" y="494767"/>
                    </a:cubicBezTo>
                    <a:lnTo>
                      <a:pt x="1037303" y="415045"/>
                    </a:lnTo>
                    <a:lnTo>
                      <a:pt x="1037303" y="746861"/>
                    </a:lnTo>
                    <a:close/>
                    <a:moveTo>
                      <a:pt x="1327728" y="248964"/>
                    </a:moveTo>
                    <a:cubicBezTo>
                      <a:pt x="1327940" y="190920"/>
                      <a:pt x="1287841" y="140504"/>
                      <a:pt x="1231237" y="127649"/>
                    </a:cubicBezTo>
                    <a:lnTo>
                      <a:pt x="691285" y="3046"/>
                    </a:lnTo>
                    <a:cubicBezTo>
                      <a:pt x="673035" y="-1054"/>
                      <a:pt x="654099" y="-1015"/>
                      <a:pt x="635867" y="3162"/>
                    </a:cubicBezTo>
                    <a:lnTo>
                      <a:pt x="96522" y="127649"/>
                    </a:lnTo>
                    <a:cubicBezTo>
                      <a:pt x="39902" y="140484"/>
                      <a:pt x="-219" y="190908"/>
                      <a:pt x="1" y="248964"/>
                    </a:cubicBezTo>
                    <a:cubicBezTo>
                      <a:pt x="-213" y="306998"/>
                      <a:pt x="39872" y="357412"/>
                      <a:pt x="96464" y="370278"/>
                    </a:cubicBezTo>
                    <a:lnTo>
                      <a:pt x="207473" y="395880"/>
                    </a:lnTo>
                    <a:lnTo>
                      <a:pt x="207473" y="746861"/>
                    </a:lnTo>
                    <a:cubicBezTo>
                      <a:pt x="207473" y="856976"/>
                      <a:pt x="333521" y="954304"/>
                      <a:pt x="663865" y="954304"/>
                    </a:cubicBezTo>
                    <a:cubicBezTo>
                      <a:pt x="994210" y="954304"/>
                      <a:pt x="1120286" y="856976"/>
                      <a:pt x="1120286" y="746861"/>
                    </a:cubicBezTo>
                    <a:lnTo>
                      <a:pt x="1120286" y="395880"/>
                    </a:lnTo>
                    <a:lnTo>
                      <a:pt x="1231237" y="370278"/>
                    </a:lnTo>
                    <a:cubicBezTo>
                      <a:pt x="1287841" y="357423"/>
                      <a:pt x="1327940" y="307007"/>
                      <a:pt x="1327728" y="248964"/>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sp>
            <p:nvSpPr>
              <p:cNvPr id="215" name="任意多边形: 形状 78">
                <a:extLst>
                  <a:ext uri="{FF2B5EF4-FFF2-40B4-BE49-F238E27FC236}">
                    <a16:creationId xmlns="" xmlns:a16="http://schemas.microsoft.com/office/drawing/2014/main" id="{9752A02C-33D7-40CA-84D8-DF0BBEA6255E}"/>
                  </a:ext>
                </a:extLst>
              </p:cNvPr>
              <p:cNvSpPr/>
              <p:nvPr/>
            </p:nvSpPr>
            <p:spPr>
              <a:xfrm>
                <a:off x="771984" y="1325477"/>
                <a:ext cx="746847" cy="456275"/>
              </a:xfrm>
              <a:custGeom>
                <a:avLst/>
                <a:gdLst>
                  <a:gd name="connsiteX0" fmla="*/ 746847 w 746847"/>
                  <a:gd name="connsiteY0" fmla="*/ 331816 h 456275"/>
                  <a:gd name="connsiteX1" fmla="*/ 373410 w 746847"/>
                  <a:gd name="connsiteY1" fmla="*/ 456275 h 456275"/>
                  <a:gd name="connsiteX2" fmla="*/ 0 w 746847"/>
                  <a:gd name="connsiteY2" fmla="*/ 331816 h 456275"/>
                  <a:gd name="connsiteX3" fmla="*/ 0 w 746847"/>
                  <a:gd name="connsiteY3" fmla="*/ 0 h 456275"/>
                  <a:gd name="connsiteX4" fmla="*/ 345931 w 746847"/>
                  <a:gd name="connsiteY4" fmla="*/ 79837 h 456275"/>
                  <a:gd name="connsiteX5" fmla="*/ 401378 w 746847"/>
                  <a:gd name="connsiteY5" fmla="*/ 79722 h 456275"/>
                  <a:gd name="connsiteX6" fmla="*/ 746847 w 746847"/>
                  <a:gd name="connsiteY6" fmla="*/ 0 h 456275"/>
                  <a:gd name="connsiteX7" fmla="*/ 746847 w 746847"/>
                  <a:gd name="connsiteY7" fmla="*/ 331816 h 45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847" h="456275">
                    <a:moveTo>
                      <a:pt x="746847" y="331816"/>
                    </a:moveTo>
                    <a:cubicBezTo>
                      <a:pt x="746847" y="377681"/>
                      <a:pt x="622358" y="456275"/>
                      <a:pt x="373410" y="456275"/>
                    </a:cubicBezTo>
                    <a:cubicBezTo>
                      <a:pt x="124459" y="456275"/>
                      <a:pt x="0" y="377681"/>
                      <a:pt x="0" y="331816"/>
                    </a:cubicBezTo>
                    <a:lnTo>
                      <a:pt x="0" y="0"/>
                    </a:lnTo>
                    <a:lnTo>
                      <a:pt x="345931" y="79837"/>
                    </a:lnTo>
                    <a:cubicBezTo>
                      <a:pt x="364201" y="83935"/>
                      <a:pt x="383165" y="83878"/>
                      <a:pt x="401378" y="79722"/>
                    </a:cubicBezTo>
                    <a:lnTo>
                      <a:pt x="746847" y="0"/>
                    </a:lnTo>
                    <a:lnTo>
                      <a:pt x="746847" y="331816"/>
                    </a:ln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sp>
            <p:nvSpPr>
              <p:cNvPr id="216" name="任意多边形: 形状 79">
                <a:extLst>
                  <a:ext uri="{FF2B5EF4-FFF2-40B4-BE49-F238E27FC236}">
                    <a16:creationId xmlns="" xmlns:a16="http://schemas.microsoft.com/office/drawing/2014/main" id="{C1A0EE92-0F69-4E9D-90FB-9F3221166FD3}"/>
                  </a:ext>
                </a:extLst>
              </p:cNvPr>
              <p:cNvSpPr/>
              <p:nvPr/>
            </p:nvSpPr>
            <p:spPr>
              <a:xfrm>
                <a:off x="1643290" y="1325362"/>
                <a:ext cx="165965" cy="746862"/>
              </a:xfrm>
              <a:custGeom>
                <a:avLst/>
                <a:gdLst>
                  <a:gd name="connsiteX0" fmla="*/ 82983 w 165965"/>
                  <a:gd name="connsiteY0" fmla="*/ 497927 h 746862"/>
                  <a:gd name="connsiteX1" fmla="*/ 0 w 165965"/>
                  <a:gd name="connsiteY1" fmla="*/ 663892 h 746862"/>
                  <a:gd name="connsiteX2" fmla="*/ 82996 w 165965"/>
                  <a:gd name="connsiteY2" fmla="*/ 746862 h 746862"/>
                  <a:gd name="connsiteX3" fmla="*/ 165966 w 165965"/>
                  <a:gd name="connsiteY3" fmla="*/ 663892 h 746862"/>
                  <a:gd name="connsiteX4" fmla="*/ 82983 w 165965"/>
                  <a:gd name="connsiteY4" fmla="*/ 497927 h 746862"/>
                  <a:gd name="connsiteX5" fmla="*/ 41477 w 165965"/>
                  <a:gd name="connsiteY5" fmla="*/ 41506 h 746862"/>
                  <a:gd name="connsiteX6" fmla="*/ 41477 w 165965"/>
                  <a:gd name="connsiteY6" fmla="*/ 414944 h 746862"/>
                  <a:gd name="connsiteX7" fmla="*/ 82983 w 165965"/>
                  <a:gd name="connsiteY7" fmla="*/ 456448 h 746862"/>
                  <a:gd name="connsiteX8" fmla="*/ 124489 w 165965"/>
                  <a:gd name="connsiteY8" fmla="*/ 414944 h 746862"/>
                  <a:gd name="connsiteX9" fmla="*/ 124489 w 165965"/>
                  <a:gd name="connsiteY9" fmla="*/ 41506 h 746862"/>
                  <a:gd name="connsiteX10" fmla="*/ 82983 w 165965"/>
                  <a:gd name="connsiteY10" fmla="*/ 0 h 746862"/>
                  <a:gd name="connsiteX11" fmla="*/ 41477 w 165965"/>
                  <a:gd name="connsiteY11" fmla="*/ 41506 h 74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965" h="746862">
                    <a:moveTo>
                      <a:pt x="82983" y="497927"/>
                    </a:moveTo>
                    <a:cubicBezTo>
                      <a:pt x="37147" y="497927"/>
                      <a:pt x="0" y="618085"/>
                      <a:pt x="0" y="663892"/>
                    </a:cubicBezTo>
                    <a:cubicBezTo>
                      <a:pt x="7" y="709722"/>
                      <a:pt x="37164" y="746870"/>
                      <a:pt x="82996" y="746862"/>
                    </a:cubicBezTo>
                    <a:cubicBezTo>
                      <a:pt x="128816" y="746855"/>
                      <a:pt x="165958" y="709713"/>
                      <a:pt x="165966" y="663892"/>
                    </a:cubicBezTo>
                    <a:cubicBezTo>
                      <a:pt x="165966" y="618085"/>
                      <a:pt x="128790" y="497927"/>
                      <a:pt x="82983" y="497927"/>
                    </a:cubicBezTo>
                    <a:moveTo>
                      <a:pt x="41477" y="41506"/>
                    </a:moveTo>
                    <a:lnTo>
                      <a:pt x="41477" y="414944"/>
                    </a:lnTo>
                    <a:cubicBezTo>
                      <a:pt x="41477" y="437865"/>
                      <a:pt x="60060" y="456448"/>
                      <a:pt x="82983" y="456448"/>
                    </a:cubicBezTo>
                    <a:cubicBezTo>
                      <a:pt x="105906" y="456448"/>
                      <a:pt x="124489" y="437865"/>
                      <a:pt x="124489" y="414944"/>
                    </a:cubicBezTo>
                    <a:lnTo>
                      <a:pt x="124489" y="41506"/>
                    </a:lnTo>
                    <a:cubicBezTo>
                      <a:pt x="124489" y="18583"/>
                      <a:pt x="105906" y="0"/>
                      <a:pt x="82983" y="0"/>
                    </a:cubicBezTo>
                    <a:cubicBezTo>
                      <a:pt x="60060" y="0"/>
                      <a:pt x="41477" y="18583"/>
                      <a:pt x="41477" y="41506"/>
                    </a:cubicBezTo>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grpSp>
      </p:grpSp>
      <p:grpSp>
        <p:nvGrpSpPr>
          <p:cNvPr id="217" name="组合 216"/>
          <p:cNvGrpSpPr/>
          <p:nvPr/>
        </p:nvGrpSpPr>
        <p:grpSpPr>
          <a:xfrm>
            <a:off x="2870897" y="3139704"/>
            <a:ext cx="938905" cy="261610"/>
            <a:chOff x="3350518" y="3017791"/>
            <a:chExt cx="952613" cy="329864"/>
          </a:xfrm>
        </p:grpSpPr>
        <p:grpSp>
          <p:nvGrpSpPr>
            <p:cNvPr id="218" name="图形 81">
              <a:extLst>
                <a:ext uri="{FF2B5EF4-FFF2-40B4-BE49-F238E27FC236}">
                  <a16:creationId xmlns="" xmlns:a16="http://schemas.microsoft.com/office/drawing/2014/main" id="{2214A944-5C64-4E00-BF1B-F708382AADED}"/>
                </a:ext>
              </a:extLst>
            </p:cNvPr>
            <p:cNvGrpSpPr/>
            <p:nvPr/>
          </p:nvGrpSpPr>
          <p:grpSpPr>
            <a:xfrm>
              <a:off x="3350518" y="3044846"/>
              <a:ext cx="190178" cy="190178"/>
              <a:chOff x="614947" y="759729"/>
              <a:chExt cx="1905000" cy="1905000"/>
            </a:xfrm>
          </p:grpSpPr>
          <p:sp>
            <p:nvSpPr>
              <p:cNvPr id="220" name="任意多边形: 形状 83">
                <a:extLst>
                  <a:ext uri="{FF2B5EF4-FFF2-40B4-BE49-F238E27FC236}">
                    <a16:creationId xmlns="" xmlns:a16="http://schemas.microsoft.com/office/drawing/2014/main" id="{D7794A13-7992-4862-BDE4-C3C539A85626}"/>
                  </a:ext>
                </a:extLst>
              </p:cNvPr>
              <p:cNvSpPr/>
              <p:nvPr/>
            </p:nvSpPr>
            <p:spPr>
              <a:xfrm>
                <a:off x="821743" y="1374891"/>
                <a:ext cx="1245356" cy="907572"/>
              </a:xfrm>
              <a:custGeom>
                <a:avLst/>
                <a:gdLst>
                  <a:gd name="connsiteX0" fmla="*/ 1082129 w 1245356"/>
                  <a:gd name="connsiteY0" fmla="*/ 0 h 907572"/>
                  <a:gd name="connsiteX1" fmla="*/ 1749 w 1245356"/>
                  <a:gd name="connsiteY1" fmla="*/ 0 h 907572"/>
                  <a:gd name="connsiteX2" fmla="*/ 0 w 1245356"/>
                  <a:gd name="connsiteY2" fmla="*/ 30287 h 907572"/>
                  <a:gd name="connsiteX3" fmla="*/ 0 w 1245356"/>
                  <a:gd name="connsiteY3" fmla="*/ 644389 h 907572"/>
                  <a:gd name="connsiteX4" fmla="*/ 263184 w 1245356"/>
                  <a:gd name="connsiteY4" fmla="*/ 907573 h 907572"/>
                  <a:gd name="connsiteX5" fmla="*/ 1228223 w 1245356"/>
                  <a:gd name="connsiteY5" fmla="*/ 907573 h 907572"/>
                  <a:gd name="connsiteX6" fmla="*/ 1245357 w 1245356"/>
                  <a:gd name="connsiteY6" fmla="*/ 906996 h 907572"/>
                  <a:gd name="connsiteX7" fmla="*/ 1245357 w 1245356"/>
                  <a:gd name="connsiteY7" fmla="*/ 161962 h 907572"/>
                  <a:gd name="connsiteX8" fmla="*/ 1082129 w 1245356"/>
                  <a:gd name="connsiteY8" fmla="*/ 0 h 90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5356" h="907572">
                    <a:moveTo>
                      <a:pt x="1082129" y="0"/>
                    </a:moveTo>
                    <a:lnTo>
                      <a:pt x="1749" y="0"/>
                    </a:lnTo>
                    <a:cubicBezTo>
                      <a:pt x="588" y="10053"/>
                      <a:pt x="4" y="20166"/>
                      <a:pt x="0" y="30287"/>
                    </a:cubicBezTo>
                    <a:lnTo>
                      <a:pt x="0" y="644389"/>
                    </a:lnTo>
                    <a:cubicBezTo>
                      <a:pt x="0" y="789496"/>
                      <a:pt x="118058" y="907573"/>
                      <a:pt x="263184" y="907573"/>
                    </a:cubicBezTo>
                    <a:lnTo>
                      <a:pt x="1228223" y="907573"/>
                    </a:lnTo>
                    <a:cubicBezTo>
                      <a:pt x="1233971" y="907573"/>
                      <a:pt x="1239683" y="907368"/>
                      <a:pt x="1245357" y="906996"/>
                    </a:cubicBezTo>
                    <a:lnTo>
                      <a:pt x="1245357" y="161962"/>
                    </a:lnTo>
                    <a:cubicBezTo>
                      <a:pt x="1245357" y="70842"/>
                      <a:pt x="1173938" y="0"/>
                      <a:pt x="1082129" y="0"/>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sp>
            <p:nvSpPr>
              <p:cNvPr id="234" name="任意多边形: 形状 84">
                <a:extLst>
                  <a:ext uri="{FF2B5EF4-FFF2-40B4-BE49-F238E27FC236}">
                    <a16:creationId xmlns="" xmlns:a16="http://schemas.microsoft.com/office/drawing/2014/main" id="{0A03FE13-DF2B-4099-83C6-C51592FAF2D4}"/>
                  </a:ext>
                </a:extLst>
              </p:cNvPr>
              <p:cNvSpPr/>
              <p:nvPr/>
            </p:nvSpPr>
            <p:spPr>
              <a:xfrm>
                <a:off x="734009" y="1054259"/>
                <a:ext cx="1666875" cy="1315938"/>
              </a:xfrm>
              <a:custGeom>
                <a:avLst/>
                <a:gdLst>
                  <a:gd name="connsiteX0" fmla="*/ 1315957 w 1666875"/>
                  <a:gd name="connsiteY0" fmla="*/ 87716 h 1315938"/>
                  <a:gd name="connsiteX1" fmla="*/ 1579141 w 1666875"/>
                  <a:gd name="connsiteY1" fmla="*/ 350900 h 1315938"/>
                  <a:gd name="connsiteX2" fmla="*/ 1579141 w 1666875"/>
                  <a:gd name="connsiteY2" fmla="*/ 965020 h 1315938"/>
                  <a:gd name="connsiteX3" fmla="*/ 1315957 w 1666875"/>
                  <a:gd name="connsiteY3" fmla="*/ 1228204 h 1315938"/>
                  <a:gd name="connsiteX4" fmla="*/ 350918 w 1666875"/>
                  <a:gd name="connsiteY4" fmla="*/ 1228204 h 1315938"/>
                  <a:gd name="connsiteX5" fmla="*/ 87734 w 1666875"/>
                  <a:gd name="connsiteY5" fmla="*/ 965020 h 1315938"/>
                  <a:gd name="connsiteX6" fmla="*/ 87734 w 1666875"/>
                  <a:gd name="connsiteY6" fmla="*/ 350918 h 1315938"/>
                  <a:gd name="connsiteX7" fmla="*/ 350918 w 1666875"/>
                  <a:gd name="connsiteY7" fmla="*/ 87734 h 1315938"/>
                  <a:gd name="connsiteX8" fmla="*/ 1315957 w 1666875"/>
                  <a:gd name="connsiteY8" fmla="*/ 87734 h 1315938"/>
                  <a:gd name="connsiteX9" fmla="*/ 1315957 w 1666875"/>
                  <a:gd name="connsiteY9" fmla="*/ 0 h 1315938"/>
                  <a:gd name="connsiteX10" fmla="*/ 350918 w 1666875"/>
                  <a:gd name="connsiteY10" fmla="*/ 0 h 1315938"/>
                  <a:gd name="connsiteX11" fmla="*/ 0 w 1666875"/>
                  <a:gd name="connsiteY11" fmla="*/ 350918 h 1315938"/>
                  <a:gd name="connsiteX12" fmla="*/ 0 w 1666875"/>
                  <a:gd name="connsiteY12" fmla="*/ 965020 h 1315938"/>
                  <a:gd name="connsiteX13" fmla="*/ 350918 w 1666875"/>
                  <a:gd name="connsiteY13" fmla="*/ 1315938 h 1315938"/>
                  <a:gd name="connsiteX14" fmla="*/ 1315957 w 1666875"/>
                  <a:gd name="connsiteY14" fmla="*/ 1315938 h 1315938"/>
                  <a:gd name="connsiteX15" fmla="*/ 1666875 w 1666875"/>
                  <a:gd name="connsiteY15" fmla="*/ 965020 h 1315938"/>
                  <a:gd name="connsiteX16" fmla="*/ 1666875 w 1666875"/>
                  <a:gd name="connsiteY16" fmla="*/ 350918 h 1315938"/>
                  <a:gd name="connsiteX17" fmla="*/ 1315957 w 1666875"/>
                  <a:gd name="connsiteY17" fmla="*/ 0 h 131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6875" h="1315938">
                    <a:moveTo>
                      <a:pt x="1315957" y="87716"/>
                    </a:moveTo>
                    <a:cubicBezTo>
                      <a:pt x="1461064" y="87716"/>
                      <a:pt x="1579141" y="205773"/>
                      <a:pt x="1579141" y="350900"/>
                    </a:cubicBezTo>
                    <a:lnTo>
                      <a:pt x="1579141" y="965020"/>
                    </a:lnTo>
                    <a:cubicBezTo>
                      <a:pt x="1579141" y="1110128"/>
                      <a:pt x="1461083" y="1228204"/>
                      <a:pt x="1315957" y="1228204"/>
                    </a:cubicBezTo>
                    <a:lnTo>
                      <a:pt x="350918" y="1228204"/>
                    </a:lnTo>
                    <a:cubicBezTo>
                      <a:pt x="205811" y="1228204"/>
                      <a:pt x="87734" y="1110146"/>
                      <a:pt x="87734" y="965020"/>
                    </a:cubicBezTo>
                    <a:lnTo>
                      <a:pt x="87734" y="350918"/>
                    </a:lnTo>
                    <a:cubicBezTo>
                      <a:pt x="87734" y="205811"/>
                      <a:pt x="205792" y="87734"/>
                      <a:pt x="350918" y="87734"/>
                    </a:cubicBezTo>
                    <a:lnTo>
                      <a:pt x="1315957" y="87734"/>
                    </a:lnTo>
                    <a:moveTo>
                      <a:pt x="1315957" y="0"/>
                    </a:moveTo>
                    <a:lnTo>
                      <a:pt x="350918" y="0"/>
                    </a:lnTo>
                    <a:cubicBezTo>
                      <a:pt x="157107" y="0"/>
                      <a:pt x="0" y="157107"/>
                      <a:pt x="0" y="350918"/>
                    </a:cubicBezTo>
                    <a:lnTo>
                      <a:pt x="0" y="965020"/>
                    </a:lnTo>
                    <a:cubicBezTo>
                      <a:pt x="0" y="1158832"/>
                      <a:pt x="157107" y="1315938"/>
                      <a:pt x="350918" y="1315938"/>
                    </a:cubicBezTo>
                    <a:lnTo>
                      <a:pt x="1315957" y="1315938"/>
                    </a:lnTo>
                    <a:cubicBezTo>
                      <a:pt x="1509768" y="1315938"/>
                      <a:pt x="1666875" y="1158832"/>
                      <a:pt x="1666875" y="965020"/>
                    </a:cubicBezTo>
                    <a:lnTo>
                      <a:pt x="1666875" y="350918"/>
                    </a:lnTo>
                    <a:cubicBezTo>
                      <a:pt x="1666875" y="157107"/>
                      <a:pt x="1509768" y="0"/>
                      <a:pt x="1315957" y="0"/>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sp>
            <p:nvSpPr>
              <p:cNvPr id="235" name="任意多边形: 形状 85">
                <a:extLst>
                  <a:ext uri="{FF2B5EF4-FFF2-40B4-BE49-F238E27FC236}">
                    <a16:creationId xmlns="" xmlns:a16="http://schemas.microsoft.com/office/drawing/2014/main" id="{B26DE6C5-9702-4FC7-B22D-B676DFC30240}"/>
                  </a:ext>
                </a:extLst>
              </p:cNvPr>
              <p:cNvSpPr/>
              <p:nvPr/>
            </p:nvSpPr>
            <p:spPr>
              <a:xfrm>
                <a:off x="1161313" y="1260684"/>
                <a:ext cx="856152" cy="903070"/>
              </a:xfrm>
              <a:custGeom>
                <a:avLst/>
                <a:gdLst>
                  <a:gd name="connsiteX0" fmla="*/ 350007 w 856152"/>
                  <a:gd name="connsiteY0" fmla="*/ 504862 h 903070"/>
                  <a:gd name="connsiteX1" fmla="*/ 350007 w 856152"/>
                  <a:gd name="connsiteY1" fmla="*/ 852060 h 903070"/>
                  <a:gd name="connsiteX2" fmla="*/ 299405 w 856152"/>
                  <a:gd name="connsiteY2" fmla="*/ 903071 h 903070"/>
                  <a:gd name="connsiteX3" fmla="*/ 248785 w 856152"/>
                  <a:gd name="connsiteY3" fmla="*/ 852060 h 903070"/>
                  <a:gd name="connsiteX4" fmla="*/ 248785 w 856152"/>
                  <a:gd name="connsiteY4" fmla="*/ 504862 h 903070"/>
                  <a:gd name="connsiteX5" fmla="*/ 299405 w 856152"/>
                  <a:gd name="connsiteY5" fmla="*/ 453851 h 903070"/>
                  <a:gd name="connsiteX6" fmla="*/ 350007 w 856152"/>
                  <a:gd name="connsiteY6" fmla="*/ 504862 h 903070"/>
                  <a:gd name="connsiteX7" fmla="*/ 101222 w 856152"/>
                  <a:gd name="connsiteY7" fmla="*/ 660443 h 903070"/>
                  <a:gd name="connsiteX8" fmla="*/ 101222 w 856152"/>
                  <a:gd name="connsiteY8" fmla="*/ 852060 h 903070"/>
                  <a:gd name="connsiteX9" fmla="*/ 50620 w 856152"/>
                  <a:gd name="connsiteY9" fmla="*/ 903071 h 903070"/>
                  <a:gd name="connsiteX10" fmla="*/ 0 w 856152"/>
                  <a:gd name="connsiteY10" fmla="*/ 852060 h 903070"/>
                  <a:gd name="connsiteX11" fmla="*/ 0 w 856152"/>
                  <a:gd name="connsiteY11" fmla="*/ 660443 h 903070"/>
                  <a:gd name="connsiteX12" fmla="*/ 50620 w 856152"/>
                  <a:gd name="connsiteY12" fmla="*/ 609433 h 903070"/>
                  <a:gd name="connsiteX13" fmla="*/ 101222 w 856152"/>
                  <a:gd name="connsiteY13" fmla="*/ 660443 h 903070"/>
                  <a:gd name="connsiteX14" fmla="*/ 592950 w 856152"/>
                  <a:gd name="connsiteY14" fmla="*/ 270346 h 903070"/>
                  <a:gd name="connsiteX15" fmla="*/ 592950 w 856152"/>
                  <a:gd name="connsiteY15" fmla="*/ 852060 h 903070"/>
                  <a:gd name="connsiteX16" fmla="*/ 542330 w 856152"/>
                  <a:gd name="connsiteY16" fmla="*/ 903071 h 903070"/>
                  <a:gd name="connsiteX17" fmla="*/ 491710 w 856152"/>
                  <a:gd name="connsiteY17" fmla="*/ 852060 h 903070"/>
                  <a:gd name="connsiteX18" fmla="*/ 491710 w 856152"/>
                  <a:gd name="connsiteY18" fmla="*/ 270346 h 903070"/>
                  <a:gd name="connsiteX19" fmla="*/ 542330 w 856152"/>
                  <a:gd name="connsiteY19" fmla="*/ 219335 h 903070"/>
                  <a:gd name="connsiteX20" fmla="*/ 592950 w 856152"/>
                  <a:gd name="connsiteY20" fmla="*/ 270346 h 903070"/>
                  <a:gd name="connsiteX21" fmla="*/ 856152 w 856152"/>
                  <a:gd name="connsiteY21" fmla="*/ 51011 h 903070"/>
                  <a:gd name="connsiteX22" fmla="*/ 856152 w 856152"/>
                  <a:gd name="connsiteY22" fmla="*/ 852060 h 903070"/>
                  <a:gd name="connsiteX23" fmla="*/ 805532 w 856152"/>
                  <a:gd name="connsiteY23" fmla="*/ 903071 h 903070"/>
                  <a:gd name="connsiteX24" fmla="*/ 754912 w 856152"/>
                  <a:gd name="connsiteY24" fmla="*/ 852060 h 903070"/>
                  <a:gd name="connsiteX25" fmla="*/ 754912 w 856152"/>
                  <a:gd name="connsiteY25" fmla="*/ 51011 h 903070"/>
                  <a:gd name="connsiteX26" fmla="*/ 805532 w 856152"/>
                  <a:gd name="connsiteY26" fmla="*/ 0 h 903070"/>
                  <a:gd name="connsiteX27" fmla="*/ 856152 w 856152"/>
                  <a:gd name="connsiteY27" fmla="*/ 51011 h 90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56152" h="903070">
                    <a:moveTo>
                      <a:pt x="350007" y="504862"/>
                    </a:moveTo>
                    <a:lnTo>
                      <a:pt x="350007" y="852060"/>
                    </a:lnTo>
                    <a:cubicBezTo>
                      <a:pt x="350007" y="882662"/>
                      <a:pt x="329766" y="903071"/>
                      <a:pt x="299405" y="903071"/>
                    </a:cubicBezTo>
                    <a:cubicBezTo>
                      <a:pt x="269044" y="903071"/>
                      <a:pt x="248785" y="882607"/>
                      <a:pt x="248785" y="852060"/>
                    </a:cubicBezTo>
                    <a:lnTo>
                      <a:pt x="248785" y="504862"/>
                    </a:lnTo>
                    <a:cubicBezTo>
                      <a:pt x="248785" y="474241"/>
                      <a:pt x="269044" y="453851"/>
                      <a:pt x="299405" y="453851"/>
                    </a:cubicBezTo>
                    <a:cubicBezTo>
                      <a:pt x="329766" y="453851"/>
                      <a:pt x="350007" y="474315"/>
                      <a:pt x="350007" y="504862"/>
                    </a:cubicBezTo>
                    <a:close/>
                    <a:moveTo>
                      <a:pt x="101222" y="660443"/>
                    </a:moveTo>
                    <a:lnTo>
                      <a:pt x="101222" y="852060"/>
                    </a:lnTo>
                    <a:cubicBezTo>
                      <a:pt x="101222" y="882662"/>
                      <a:pt x="80981" y="903071"/>
                      <a:pt x="50620" y="903071"/>
                    </a:cubicBezTo>
                    <a:cubicBezTo>
                      <a:pt x="20259" y="903071"/>
                      <a:pt x="0" y="882607"/>
                      <a:pt x="0" y="852060"/>
                    </a:cubicBezTo>
                    <a:lnTo>
                      <a:pt x="0" y="660443"/>
                    </a:lnTo>
                    <a:cubicBezTo>
                      <a:pt x="0" y="629822"/>
                      <a:pt x="20259" y="609433"/>
                      <a:pt x="50620" y="609433"/>
                    </a:cubicBezTo>
                    <a:cubicBezTo>
                      <a:pt x="80981" y="609433"/>
                      <a:pt x="101222" y="629896"/>
                      <a:pt x="101222" y="660443"/>
                    </a:cubicBezTo>
                    <a:close/>
                    <a:moveTo>
                      <a:pt x="592950" y="270346"/>
                    </a:moveTo>
                    <a:lnTo>
                      <a:pt x="592950" y="852060"/>
                    </a:lnTo>
                    <a:cubicBezTo>
                      <a:pt x="592950" y="882662"/>
                      <a:pt x="572709" y="903071"/>
                      <a:pt x="542330" y="903071"/>
                    </a:cubicBezTo>
                    <a:cubicBezTo>
                      <a:pt x="511950" y="903071"/>
                      <a:pt x="491710" y="882662"/>
                      <a:pt x="491710" y="852060"/>
                    </a:cubicBezTo>
                    <a:lnTo>
                      <a:pt x="491710" y="270346"/>
                    </a:lnTo>
                    <a:cubicBezTo>
                      <a:pt x="491710" y="239744"/>
                      <a:pt x="511969" y="219335"/>
                      <a:pt x="542330" y="219335"/>
                    </a:cubicBezTo>
                    <a:cubicBezTo>
                      <a:pt x="572691" y="219335"/>
                      <a:pt x="592950" y="239799"/>
                      <a:pt x="592950" y="270346"/>
                    </a:cubicBezTo>
                    <a:close/>
                    <a:moveTo>
                      <a:pt x="856152" y="51011"/>
                    </a:moveTo>
                    <a:lnTo>
                      <a:pt x="856152" y="852060"/>
                    </a:lnTo>
                    <a:cubicBezTo>
                      <a:pt x="856152" y="882662"/>
                      <a:pt x="835912" y="903071"/>
                      <a:pt x="805532" y="903071"/>
                    </a:cubicBezTo>
                    <a:cubicBezTo>
                      <a:pt x="775153" y="903071"/>
                      <a:pt x="754912" y="882607"/>
                      <a:pt x="754912" y="852060"/>
                    </a:cubicBezTo>
                    <a:lnTo>
                      <a:pt x="754912" y="51011"/>
                    </a:lnTo>
                    <a:cubicBezTo>
                      <a:pt x="754912" y="20408"/>
                      <a:pt x="775171" y="0"/>
                      <a:pt x="805532" y="0"/>
                    </a:cubicBezTo>
                    <a:cubicBezTo>
                      <a:pt x="835893" y="0"/>
                      <a:pt x="856152" y="20464"/>
                      <a:pt x="856152" y="51011"/>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grpSp>
        <p:sp>
          <p:nvSpPr>
            <p:cNvPr id="219" name="文本框 218">
              <a:extLst>
                <a:ext uri="{FF2B5EF4-FFF2-40B4-BE49-F238E27FC236}">
                  <a16:creationId xmlns="" xmlns:a16="http://schemas.microsoft.com/office/drawing/2014/main" id="{477FBC63-C07C-42CF-9739-B8317BE119E7}"/>
                </a:ext>
              </a:extLst>
            </p:cNvPr>
            <p:cNvSpPr txBox="1"/>
            <p:nvPr/>
          </p:nvSpPr>
          <p:spPr>
            <a:xfrm>
              <a:off x="3464145" y="3017791"/>
              <a:ext cx="838986" cy="3298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智慧水</a:t>
              </a:r>
              <a:r>
                <a:rPr lang="zh-CN" altLang="en-US" sz="1100" dirty="0" smtClean="0">
                  <a:solidFill>
                    <a:schemeClr val="bg1"/>
                  </a:solidFill>
                  <a:latin typeface="微软雅黑" panose="020B0503020204020204" pitchFamily="34" charset="-122"/>
                  <a:ea typeface="微软雅黑" panose="020B0503020204020204" pitchFamily="34" charset="-122"/>
                </a:rPr>
                <a:t>利</a:t>
              </a:r>
              <a:endParaRPr kumimoji="0" lang="zh-CN" altLang="en-US" sz="11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grpSp>
        <p:nvGrpSpPr>
          <p:cNvPr id="7" name="组合 6"/>
          <p:cNvGrpSpPr/>
          <p:nvPr/>
        </p:nvGrpSpPr>
        <p:grpSpPr>
          <a:xfrm>
            <a:off x="3871986" y="3252438"/>
            <a:ext cx="883111" cy="207479"/>
            <a:chOff x="5651878" y="2710267"/>
            <a:chExt cx="896004" cy="261610"/>
          </a:xfrm>
        </p:grpSpPr>
        <p:sp>
          <p:nvSpPr>
            <p:cNvPr id="236" name="文本框 235">
              <a:extLst>
                <a:ext uri="{FF2B5EF4-FFF2-40B4-BE49-F238E27FC236}">
                  <a16:creationId xmlns="" xmlns:a16="http://schemas.microsoft.com/office/drawing/2014/main" id="{79B05FF6-F02B-4609-B5EA-70C5C76DDE4A}"/>
                </a:ext>
              </a:extLst>
            </p:cNvPr>
            <p:cNvSpPr txBox="1"/>
            <p:nvPr/>
          </p:nvSpPr>
          <p:spPr>
            <a:xfrm>
              <a:off x="5731335" y="2710267"/>
              <a:ext cx="816547"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100" dirty="0" smtClean="0">
                  <a:solidFill>
                    <a:schemeClr val="bg1"/>
                  </a:solidFill>
                  <a:latin typeface="微软雅黑" panose="020B0503020204020204" pitchFamily="34" charset="-122"/>
                  <a:ea typeface="微软雅黑" panose="020B0503020204020204" pitchFamily="34" charset="-122"/>
                </a:rPr>
                <a:t>智慧交通</a:t>
              </a:r>
              <a:endParaRPr kumimoji="0" lang="zh-CN" altLang="en-US" sz="11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pic>
          <p:nvPicPr>
            <p:cNvPr id="241" name="图形 36">
              <a:extLst>
                <a:ext uri="{FF2B5EF4-FFF2-40B4-BE49-F238E27FC236}">
                  <a16:creationId xmlns="" xmlns:a16="http://schemas.microsoft.com/office/drawing/2014/main" id="{51838582-972C-43DE-A521-DDD76F6EAD0D}"/>
                </a:ext>
              </a:extLst>
            </p:cNvPr>
            <p:cNvPicPr>
              <a:picLocks noChangeAspect="1"/>
            </p:cNvPicPr>
            <p:nvPr/>
          </p:nvPicPr>
          <p:blipFill>
            <a:blip r:embed="rId20" cstate="print">
              <a:biLevel thresh="25000"/>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5651878" y="2740575"/>
              <a:ext cx="152288" cy="152288"/>
            </a:xfrm>
            <a:prstGeom prst="rect">
              <a:avLst/>
            </a:prstGeom>
          </p:spPr>
        </p:pic>
      </p:grpSp>
      <p:sp>
        <p:nvSpPr>
          <p:cNvPr id="22" name="文本框 21"/>
          <p:cNvSpPr txBox="1"/>
          <p:nvPr/>
        </p:nvSpPr>
        <p:spPr>
          <a:xfrm>
            <a:off x="1921612" y="3603298"/>
            <a:ext cx="424687" cy="1212327"/>
          </a:xfrm>
          <a:prstGeom prst="rect">
            <a:avLst/>
          </a:prstGeom>
          <a:noFill/>
        </p:spPr>
        <p:txBody>
          <a:bodyPr vert="eaVert" wrap="none" rtlCol="0">
            <a:spAutoFit/>
          </a:bodyPr>
          <a:lstStyle/>
          <a:p>
            <a:pPr>
              <a:defRPr/>
            </a:pPr>
            <a:r>
              <a:rPr lang="zh-CN" altLang="en-US" sz="1600" b="1" dirty="0">
                <a:solidFill>
                  <a:srgbClr val="006857"/>
                </a:solidFill>
                <a:latin typeface="微软雅黑" panose="020B0503020204020204" pitchFamily="34" charset="-122"/>
                <a:ea typeface="微软雅黑" panose="020B0503020204020204" pitchFamily="34" charset="-122"/>
                <a:cs typeface="微软雅黑" panose="020B0503020204020204" pitchFamily="34" charset="-122"/>
              </a:rPr>
              <a:t>安全架构和方案</a:t>
            </a:r>
          </a:p>
        </p:txBody>
      </p:sp>
      <p:sp>
        <p:nvSpPr>
          <p:cNvPr id="350" name="文本框 349"/>
          <p:cNvSpPr txBox="1"/>
          <p:nvPr/>
        </p:nvSpPr>
        <p:spPr>
          <a:xfrm>
            <a:off x="7317433" y="3592665"/>
            <a:ext cx="430887" cy="1733597"/>
          </a:xfrm>
          <a:prstGeom prst="rect">
            <a:avLst/>
          </a:prstGeom>
          <a:noFill/>
        </p:spPr>
        <p:txBody>
          <a:bodyPr vert="eaVert" wrap="square" rtlCol="0">
            <a:spAutoFit/>
          </a:bodyPr>
          <a:lstStyle/>
          <a:p>
            <a:pPr>
              <a:defRPr/>
            </a:pPr>
            <a:r>
              <a:rPr lang="zh-CN" altLang="en-US" sz="1600" b="1" dirty="0">
                <a:solidFill>
                  <a:srgbClr val="006857"/>
                </a:solidFill>
                <a:latin typeface="微软雅黑" panose="020B0503020204020204" pitchFamily="34" charset="-122"/>
                <a:ea typeface="微软雅黑" panose="020B0503020204020204" pitchFamily="34" charset="-122"/>
                <a:cs typeface="微软雅黑" panose="020B0503020204020204" pitchFamily="34" charset="-122"/>
              </a:rPr>
              <a:t>安全服务和运营</a:t>
            </a:r>
          </a:p>
        </p:txBody>
      </p:sp>
      <p:pic>
        <p:nvPicPr>
          <p:cNvPr id="24" name="图片 23"/>
          <p:cNvPicPr>
            <a:picLocks noChangeAspect="1"/>
          </p:cNvPicPr>
          <p:nvPr/>
        </p:nvPicPr>
        <p:blipFill>
          <a:blip r:embed="rId21"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5400000">
            <a:off x="6136873" y="5450383"/>
            <a:ext cx="219600" cy="272910"/>
          </a:xfrm>
          <a:prstGeom prst="rect">
            <a:avLst/>
          </a:prstGeom>
        </p:spPr>
      </p:pic>
      <p:sp>
        <p:nvSpPr>
          <p:cNvPr id="204" name="文本框 203"/>
          <p:cNvSpPr txBox="1"/>
          <p:nvPr/>
        </p:nvSpPr>
        <p:spPr>
          <a:xfrm>
            <a:off x="1180652" y="1300870"/>
            <a:ext cx="9812633" cy="787523"/>
          </a:xfrm>
          <a:prstGeom prst="rect">
            <a:avLst/>
          </a:prstGeom>
          <a:noFill/>
        </p:spPr>
        <p:txBody>
          <a:bodyPr wrap="square">
            <a:spAutoFit/>
          </a:bodyPr>
          <a:lstStyle/>
          <a:p>
            <a:pPr lvl="0">
              <a:lnSpc>
                <a:spcPct val="150000"/>
              </a:lnSpc>
              <a:defRPr/>
            </a:pPr>
            <a:r>
              <a:rPr lang="zh-CN" altLang="en-US" sz="1600" b="1" dirty="0" smtClean="0">
                <a:solidFill>
                  <a:schemeClr val="tx1">
                    <a:lumMod val="65000"/>
                    <a:lumOff val="35000"/>
                  </a:schemeClr>
                </a:solidFill>
                <a:latin typeface="微软雅黑" panose="020B0503020204020204" pitchFamily="34" charset="-122"/>
                <a:ea typeface="微软雅黑" panose="020B0503020204020204" pitchFamily="34" charset="-122"/>
              </a:rPr>
              <a:t>以数智做引领，实现云网融合、安全可信，构建</a:t>
            </a: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“物联、数联、智联”的全栈数字底座和数智体系</a:t>
            </a:r>
            <a:r>
              <a:rPr lang="zh-CN" altLang="en-US" sz="1600" b="1" dirty="0" smtClean="0">
                <a:solidFill>
                  <a:schemeClr val="tx1">
                    <a:lumMod val="65000"/>
                    <a:lumOff val="35000"/>
                  </a:schemeClr>
                </a:solidFill>
                <a:latin typeface="微软雅黑" panose="020B0503020204020204" pitchFamily="34" charset="-122"/>
                <a:ea typeface="微软雅黑" panose="020B0503020204020204" pitchFamily="34" charset="-122"/>
              </a:rPr>
              <a:t>，赋能客户</a:t>
            </a: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向数字化</a:t>
            </a:r>
            <a:r>
              <a:rPr lang="zh-CN" altLang="en-US" sz="1600" b="1" dirty="0" smtClean="0">
                <a:solidFill>
                  <a:schemeClr val="tx1">
                    <a:lumMod val="65000"/>
                    <a:lumOff val="35000"/>
                  </a:schemeClr>
                </a:solidFill>
                <a:latin typeface="微软雅黑" panose="020B0503020204020204" pitchFamily="34" charset="-122"/>
                <a:ea typeface="微软雅黑" panose="020B0503020204020204" pitchFamily="34" charset="-122"/>
              </a:rPr>
              <a:t>转型</a:t>
            </a: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a:t>
            </a:r>
            <a:endParaRPr kumimoji="0" lang="en-US" altLang="zh-CN" sz="1600" b="1" i="0" u="none" strike="noStrike" kern="1200" cap="none" spc="0" normalizeH="0" baseline="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p:txBody>
      </p:sp>
      <p:grpSp>
        <p:nvGrpSpPr>
          <p:cNvPr id="205" name="组合 204"/>
          <p:cNvGrpSpPr/>
          <p:nvPr/>
        </p:nvGrpSpPr>
        <p:grpSpPr>
          <a:xfrm>
            <a:off x="4943680" y="3250756"/>
            <a:ext cx="935320" cy="261610"/>
            <a:chOff x="7499632" y="2868802"/>
            <a:chExt cx="935320" cy="261610"/>
          </a:xfrm>
        </p:grpSpPr>
        <p:sp>
          <p:nvSpPr>
            <p:cNvPr id="206" name="文本框 205">
              <a:extLst>
                <a:ext uri="{FF2B5EF4-FFF2-40B4-BE49-F238E27FC236}">
                  <a16:creationId xmlns="" xmlns:a16="http://schemas.microsoft.com/office/drawing/2014/main" id="{86A7673E-7836-400B-8AA0-4DD43C5A4E09}"/>
                </a:ext>
              </a:extLst>
            </p:cNvPr>
            <p:cNvSpPr txBox="1"/>
            <p:nvPr/>
          </p:nvSpPr>
          <p:spPr>
            <a:xfrm>
              <a:off x="7606912" y="2868802"/>
              <a:ext cx="82804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智慧工厂</a:t>
              </a:r>
              <a:endParaRPr kumimoji="0" lang="zh-CN" altLang="en-US" sz="11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pic>
          <p:nvPicPr>
            <p:cNvPr id="207" name="图形 38">
              <a:extLst>
                <a:ext uri="{FF2B5EF4-FFF2-40B4-BE49-F238E27FC236}">
                  <a16:creationId xmlns="" xmlns:a16="http://schemas.microsoft.com/office/drawing/2014/main" id="{8C469BD7-6F34-4DB3-9C3E-AB57B3665678}"/>
                </a:ext>
              </a:extLst>
            </p:cNvPr>
            <p:cNvPicPr>
              <a:picLocks noChangeAspect="1"/>
            </p:cNvPicPr>
            <p:nvPr/>
          </p:nvPicPr>
          <p:blipFill>
            <a:blip r:embed="rId22" cstate="print">
              <a:biLevel thresh="25000"/>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7499632" y="2923336"/>
              <a:ext cx="141933" cy="141933"/>
            </a:xfrm>
            <a:prstGeom prst="rect">
              <a:avLst/>
            </a:prstGeom>
          </p:spPr>
        </p:pic>
      </p:grpSp>
      <p:grpSp>
        <p:nvGrpSpPr>
          <p:cNvPr id="208" name="组合 207"/>
          <p:cNvGrpSpPr/>
          <p:nvPr/>
        </p:nvGrpSpPr>
        <p:grpSpPr>
          <a:xfrm>
            <a:off x="5879958" y="3126776"/>
            <a:ext cx="878851" cy="261610"/>
            <a:chOff x="8205072" y="2651578"/>
            <a:chExt cx="878851" cy="261610"/>
          </a:xfrm>
        </p:grpSpPr>
        <p:sp>
          <p:nvSpPr>
            <p:cNvPr id="222" name="文本框 221">
              <a:extLst>
                <a:ext uri="{FF2B5EF4-FFF2-40B4-BE49-F238E27FC236}">
                  <a16:creationId xmlns="" xmlns:a16="http://schemas.microsoft.com/office/drawing/2014/main" id="{99C367BF-1347-48F6-95EC-83C7B7E7902E}"/>
                </a:ext>
              </a:extLst>
            </p:cNvPr>
            <p:cNvSpPr txBox="1"/>
            <p:nvPr/>
          </p:nvSpPr>
          <p:spPr>
            <a:xfrm>
              <a:off x="8255883" y="2651578"/>
              <a:ext cx="82804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智慧园区</a:t>
              </a:r>
              <a:endParaRPr kumimoji="0" lang="zh-CN" altLang="en-US" sz="11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nvGrpSpPr>
            <p:cNvPr id="223" name="图形 47">
              <a:extLst>
                <a:ext uri="{FF2B5EF4-FFF2-40B4-BE49-F238E27FC236}">
                  <a16:creationId xmlns="" xmlns:a16="http://schemas.microsoft.com/office/drawing/2014/main" id="{2B0D7FD9-00AD-4442-879C-8235C1E9A6E0}"/>
                </a:ext>
              </a:extLst>
            </p:cNvPr>
            <p:cNvGrpSpPr/>
            <p:nvPr/>
          </p:nvGrpSpPr>
          <p:grpSpPr>
            <a:xfrm>
              <a:off x="8205072" y="2677110"/>
              <a:ext cx="135895" cy="127557"/>
              <a:chOff x="1430017" y="1915672"/>
              <a:chExt cx="506743" cy="475652"/>
            </a:xfrm>
          </p:grpSpPr>
          <p:sp>
            <p:nvSpPr>
              <p:cNvPr id="258" name="任意多边形: 形状 49">
                <a:extLst>
                  <a:ext uri="{FF2B5EF4-FFF2-40B4-BE49-F238E27FC236}">
                    <a16:creationId xmlns="" xmlns:a16="http://schemas.microsoft.com/office/drawing/2014/main" id="{990E91C7-16B0-482A-B351-9BF4D023A9ED}"/>
                  </a:ext>
                </a:extLst>
              </p:cNvPr>
              <p:cNvSpPr/>
              <p:nvPr/>
            </p:nvSpPr>
            <p:spPr>
              <a:xfrm>
                <a:off x="1692801" y="2193289"/>
                <a:ext cx="243959" cy="175446"/>
              </a:xfrm>
              <a:custGeom>
                <a:avLst/>
                <a:gdLst>
                  <a:gd name="connsiteX0" fmla="*/ 231159 w 243959"/>
                  <a:gd name="connsiteY0" fmla="*/ 16206 h 175446"/>
                  <a:gd name="connsiteX1" fmla="*/ 231159 w 243959"/>
                  <a:gd name="connsiteY1" fmla="*/ 167795 h 175446"/>
                  <a:gd name="connsiteX2" fmla="*/ 225985 w 243959"/>
                  <a:gd name="connsiteY2" fmla="*/ 171131 h 175446"/>
                  <a:gd name="connsiteX3" fmla="*/ 221233 w 243959"/>
                  <a:gd name="connsiteY3" fmla="*/ 173821 h 175446"/>
                  <a:gd name="connsiteX4" fmla="*/ 243960 w 243959"/>
                  <a:gd name="connsiteY4" fmla="*/ 164945 h 175446"/>
                  <a:gd name="connsiteX5" fmla="*/ 243960 w 243959"/>
                  <a:gd name="connsiteY5" fmla="*/ 22871 h 175446"/>
                  <a:gd name="connsiteX6" fmla="*/ 231159 w 243959"/>
                  <a:gd name="connsiteY6" fmla="*/ 16206 h 175446"/>
                  <a:gd name="connsiteX7" fmla="*/ 32061 w 243959"/>
                  <a:gd name="connsiteY7" fmla="*/ 9534 h 175446"/>
                  <a:gd name="connsiteX8" fmla="*/ 98010 w 243959"/>
                  <a:gd name="connsiteY8" fmla="*/ 15232 h 175446"/>
                  <a:gd name="connsiteX9" fmla="*/ 185372 w 243959"/>
                  <a:gd name="connsiteY9" fmla="*/ 4383 h 175446"/>
                  <a:gd name="connsiteX10" fmla="*/ 121044 w 243959"/>
                  <a:gd name="connsiteY10" fmla="*/ 0 h 175446"/>
                  <a:gd name="connsiteX11" fmla="*/ 32061 w 243959"/>
                  <a:gd name="connsiteY11" fmla="*/ 9534 h 175446"/>
                  <a:gd name="connsiteX12" fmla="*/ 98010 w 243959"/>
                  <a:gd name="connsiteY12" fmla="*/ 114054 h 175446"/>
                  <a:gd name="connsiteX13" fmla="*/ 0 w 243959"/>
                  <a:gd name="connsiteY13" fmla="*/ 100706 h 175446"/>
                  <a:gd name="connsiteX14" fmla="*/ 0 w 243959"/>
                  <a:gd name="connsiteY14" fmla="*/ 160258 h 175446"/>
                  <a:gd name="connsiteX15" fmla="*/ 97885 w 243959"/>
                  <a:gd name="connsiteY15" fmla="*/ 175446 h 175446"/>
                  <a:gd name="connsiteX16" fmla="*/ 208570 w 243959"/>
                  <a:gd name="connsiteY16" fmla="*/ 154932 h 175446"/>
                  <a:gd name="connsiteX17" fmla="*/ 208570 w 243959"/>
                  <a:gd name="connsiteY17" fmla="*/ 96323 h 175446"/>
                  <a:gd name="connsiteX18" fmla="*/ 198494 w 243959"/>
                  <a:gd name="connsiteY18" fmla="*/ 100175 h 175446"/>
                  <a:gd name="connsiteX19" fmla="*/ 98010 w 243959"/>
                  <a:gd name="connsiteY19" fmla="*/ 114054 h 175446"/>
                  <a:gd name="connsiteX20" fmla="*/ 98010 w 243959"/>
                  <a:gd name="connsiteY20" fmla="*/ 37820 h 175446"/>
                  <a:gd name="connsiteX21" fmla="*/ 0 w 243959"/>
                  <a:gd name="connsiteY21" fmla="*/ 24472 h 175446"/>
                  <a:gd name="connsiteX22" fmla="*/ 0 w 243959"/>
                  <a:gd name="connsiteY22" fmla="*/ 76543 h 175446"/>
                  <a:gd name="connsiteX23" fmla="*/ 98010 w 243959"/>
                  <a:gd name="connsiteY23" fmla="*/ 91465 h 175446"/>
                  <a:gd name="connsiteX24" fmla="*/ 208570 w 243959"/>
                  <a:gd name="connsiteY24" fmla="*/ 71255 h 175446"/>
                  <a:gd name="connsiteX25" fmla="*/ 208570 w 243959"/>
                  <a:gd name="connsiteY25" fmla="*/ 20089 h 175446"/>
                  <a:gd name="connsiteX26" fmla="*/ 198494 w 243959"/>
                  <a:gd name="connsiteY26" fmla="*/ 23941 h 175446"/>
                  <a:gd name="connsiteX27" fmla="*/ 98010 w 243959"/>
                  <a:gd name="connsiteY27" fmla="*/ 37820 h 17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3959" h="175446">
                    <a:moveTo>
                      <a:pt x="231159" y="16206"/>
                    </a:moveTo>
                    <a:lnTo>
                      <a:pt x="231159" y="167795"/>
                    </a:lnTo>
                    <a:lnTo>
                      <a:pt x="225985" y="171131"/>
                    </a:lnTo>
                    <a:cubicBezTo>
                      <a:pt x="225679" y="171328"/>
                      <a:pt x="224100" y="172324"/>
                      <a:pt x="221233" y="173821"/>
                    </a:cubicBezTo>
                    <a:cubicBezTo>
                      <a:pt x="236554" y="169123"/>
                      <a:pt x="243960" y="164945"/>
                      <a:pt x="243960" y="164945"/>
                    </a:cubicBezTo>
                    <a:lnTo>
                      <a:pt x="243960" y="22871"/>
                    </a:lnTo>
                    <a:cubicBezTo>
                      <a:pt x="243960" y="22871"/>
                      <a:pt x="240222" y="19955"/>
                      <a:pt x="231159" y="16206"/>
                    </a:cubicBezTo>
                    <a:close/>
                    <a:moveTo>
                      <a:pt x="32061" y="9534"/>
                    </a:moveTo>
                    <a:cubicBezTo>
                      <a:pt x="48714" y="12818"/>
                      <a:pt x="70352" y="15232"/>
                      <a:pt x="98010" y="15232"/>
                    </a:cubicBezTo>
                    <a:cubicBezTo>
                      <a:pt x="138860" y="15232"/>
                      <a:pt x="167007" y="9965"/>
                      <a:pt x="185372" y="4383"/>
                    </a:cubicBezTo>
                    <a:cubicBezTo>
                      <a:pt x="168468" y="1797"/>
                      <a:pt x="147283" y="0"/>
                      <a:pt x="121044" y="0"/>
                    </a:cubicBezTo>
                    <a:cubicBezTo>
                      <a:pt x="79443" y="0"/>
                      <a:pt x="50922" y="4516"/>
                      <a:pt x="32061" y="9534"/>
                    </a:cubicBezTo>
                    <a:close/>
                    <a:moveTo>
                      <a:pt x="98010" y="114054"/>
                    </a:moveTo>
                    <a:cubicBezTo>
                      <a:pt x="58860" y="114054"/>
                      <a:pt x="25902" y="109562"/>
                      <a:pt x="0" y="100706"/>
                    </a:cubicBezTo>
                    <a:lnTo>
                      <a:pt x="0" y="160258"/>
                    </a:lnTo>
                    <a:cubicBezTo>
                      <a:pt x="18276" y="166984"/>
                      <a:pt x="50645" y="175446"/>
                      <a:pt x="97885" y="175446"/>
                    </a:cubicBezTo>
                    <a:cubicBezTo>
                      <a:pt x="160007" y="175446"/>
                      <a:pt x="195953" y="161117"/>
                      <a:pt x="208570" y="154932"/>
                    </a:cubicBezTo>
                    <a:lnTo>
                      <a:pt x="208570" y="96323"/>
                    </a:lnTo>
                    <a:cubicBezTo>
                      <a:pt x="205257" y="97723"/>
                      <a:pt x="201896" y="99008"/>
                      <a:pt x="198494" y="100175"/>
                    </a:cubicBezTo>
                    <a:cubicBezTo>
                      <a:pt x="171758" y="109384"/>
                      <a:pt x="137950" y="114054"/>
                      <a:pt x="98010" y="114054"/>
                    </a:cubicBezTo>
                    <a:close/>
                    <a:moveTo>
                      <a:pt x="98010" y="37820"/>
                    </a:moveTo>
                    <a:cubicBezTo>
                      <a:pt x="58860" y="37820"/>
                      <a:pt x="25903" y="33329"/>
                      <a:pt x="0" y="24472"/>
                    </a:cubicBezTo>
                    <a:lnTo>
                      <a:pt x="0" y="76543"/>
                    </a:lnTo>
                    <a:cubicBezTo>
                      <a:pt x="16511" y="83278"/>
                      <a:pt x="47059" y="91465"/>
                      <a:pt x="98010" y="91465"/>
                    </a:cubicBezTo>
                    <a:cubicBezTo>
                      <a:pt x="163517" y="91465"/>
                      <a:pt x="196363" y="77926"/>
                      <a:pt x="208570" y="71255"/>
                    </a:cubicBezTo>
                    <a:lnTo>
                      <a:pt x="208570" y="20089"/>
                    </a:lnTo>
                    <a:cubicBezTo>
                      <a:pt x="205256" y="21489"/>
                      <a:pt x="201896" y="22774"/>
                      <a:pt x="198494" y="23941"/>
                    </a:cubicBezTo>
                    <a:cubicBezTo>
                      <a:pt x="171758" y="33151"/>
                      <a:pt x="137950" y="37820"/>
                      <a:pt x="98010" y="37820"/>
                    </a:cubicBezTo>
                    <a:close/>
                  </a:path>
                </a:pathLst>
              </a:custGeom>
              <a:ln w="558"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rgbClr val="FF0000"/>
                  </a:solidFill>
                </a:endParaRPr>
              </a:p>
            </p:txBody>
          </p:sp>
          <p:sp>
            <p:nvSpPr>
              <p:cNvPr id="260" name="任意多边形: 形状 62">
                <a:extLst>
                  <a:ext uri="{FF2B5EF4-FFF2-40B4-BE49-F238E27FC236}">
                    <a16:creationId xmlns="" xmlns:a16="http://schemas.microsoft.com/office/drawing/2014/main" id="{4C1964B0-69F1-4452-962F-2A30DB336CFB}"/>
                  </a:ext>
                </a:extLst>
              </p:cNvPr>
              <p:cNvSpPr/>
              <p:nvPr/>
            </p:nvSpPr>
            <p:spPr>
              <a:xfrm>
                <a:off x="1657411" y="2153670"/>
                <a:ext cx="266548" cy="237653"/>
              </a:xfrm>
              <a:custGeom>
                <a:avLst/>
                <a:gdLst>
                  <a:gd name="connsiteX0" fmla="*/ 266549 w 266548"/>
                  <a:gd name="connsiteY0" fmla="*/ 207415 h 237653"/>
                  <a:gd name="connsiteX1" fmla="*/ 266549 w 266548"/>
                  <a:gd name="connsiteY1" fmla="*/ 32564 h 237653"/>
                  <a:gd name="connsiteX2" fmla="*/ 262758 w 266548"/>
                  <a:gd name="connsiteY2" fmla="*/ 29194 h 237653"/>
                  <a:gd name="connsiteX3" fmla="*/ 232466 w 266548"/>
                  <a:gd name="connsiteY3" fmla="*/ 13789 h 237653"/>
                  <a:gd name="connsiteX4" fmla="*/ 132342 w 266548"/>
                  <a:gd name="connsiteY4" fmla="*/ 0 h 237653"/>
                  <a:gd name="connsiteX5" fmla="*/ 33069 w 266548"/>
                  <a:gd name="connsiteY5" fmla="*/ 13818 h 237653"/>
                  <a:gd name="connsiteX6" fmla="*/ 3521 w 266548"/>
                  <a:gd name="connsiteY6" fmla="*/ 29441 h 237653"/>
                  <a:gd name="connsiteX7" fmla="*/ 0 w 266548"/>
                  <a:gd name="connsiteY7" fmla="*/ 32781 h 237653"/>
                  <a:gd name="connsiteX8" fmla="*/ 0 w 266548"/>
                  <a:gd name="connsiteY8" fmla="*/ 207414 h 237653"/>
                  <a:gd name="connsiteX9" fmla="*/ 5174 w 266548"/>
                  <a:gd name="connsiteY9" fmla="*/ 210750 h 237653"/>
                  <a:gd name="connsiteX10" fmla="*/ 133274 w 266548"/>
                  <a:gd name="connsiteY10" fmla="*/ 237654 h 237653"/>
                  <a:gd name="connsiteX11" fmla="*/ 256623 w 266548"/>
                  <a:gd name="connsiteY11" fmla="*/ 213440 h 237653"/>
                  <a:gd name="connsiteX12" fmla="*/ 261375 w 266548"/>
                  <a:gd name="connsiteY12" fmla="*/ 210750 h 237653"/>
                  <a:gd name="connsiteX13" fmla="*/ 266549 w 266548"/>
                  <a:gd name="connsiteY13" fmla="*/ 207415 h 237653"/>
                  <a:gd name="connsiteX14" fmla="*/ 132342 w 266548"/>
                  <a:gd name="connsiteY14" fmla="*/ 22589 h 237653"/>
                  <a:gd name="connsiteX15" fmla="*/ 234825 w 266548"/>
                  <a:gd name="connsiteY15" fmla="*/ 38987 h 237653"/>
                  <a:gd name="connsiteX16" fmla="*/ 220762 w 266548"/>
                  <a:gd name="connsiteY16" fmla="*/ 44003 h 237653"/>
                  <a:gd name="connsiteX17" fmla="*/ 133400 w 266548"/>
                  <a:gd name="connsiteY17" fmla="*/ 54851 h 237653"/>
                  <a:gd name="connsiteX18" fmla="*/ 67451 w 266548"/>
                  <a:gd name="connsiteY18" fmla="*/ 49154 h 237653"/>
                  <a:gd name="connsiteX19" fmla="*/ 32108 w 266548"/>
                  <a:gd name="connsiteY19" fmla="*/ 38531 h 237653"/>
                  <a:gd name="connsiteX20" fmla="*/ 132342 w 266548"/>
                  <a:gd name="connsiteY20" fmla="*/ 22589 h 237653"/>
                  <a:gd name="connsiteX21" fmla="*/ 243960 w 266548"/>
                  <a:gd name="connsiteY21" fmla="*/ 194552 h 237653"/>
                  <a:gd name="connsiteX22" fmla="*/ 133275 w 266548"/>
                  <a:gd name="connsiteY22" fmla="*/ 215066 h 237653"/>
                  <a:gd name="connsiteX23" fmla="*/ 35390 w 266548"/>
                  <a:gd name="connsiteY23" fmla="*/ 199878 h 237653"/>
                  <a:gd name="connsiteX24" fmla="*/ 22589 w 266548"/>
                  <a:gd name="connsiteY24" fmla="*/ 194507 h 237653"/>
                  <a:gd name="connsiteX25" fmla="*/ 22589 w 266548"/>
                  <a:gd name="connsiteY25" fmla="*/ 135306 h 237653"/>
                  <a:gd name="connsiteX26" fmla="*/ 33767 w 266548"/>
                  <a:gd name="connsiteY26" fmla="*/ 139767 h 237653"/>
                  <a:gd name="connsiteX27" fmla="*/ 35389 w 266548"/>
                  <a:gd name="connsiteY27" fmla="*/ 140326 h 237653"/>
                  <a:gd name="connsiteX28" fmla="*/ 133399 w 266548"/>
                  <a:gd name="connsiteY28" fmla="*/ 153674 h 237653"/>
                  <a:gd name="connsiteX29" fmla="*/ 233883 w 266548"/>
                  <a:gd name="connsiteY29" fmla="*/ 139795 h 237653"/>
                  <a:gd name="connsiteX30" fmla="*/ 243960 w 266548"/>
                  <a:gd name="connsiteY30" fmla="*/ 135943 h 237653"/>
                  <a:gd name="connsiteX31" fmla="*/ 243960 w 266548"/>
                  <a:gd name="connsiteY31" fmla="*/ 194552 h 237653"/>
                  <a:gd name="connsiteX32" fmla="*/ 243960 w 266548"/>
                  <a:gd name="connsiteY32" fmla="*/ 110875 h 237653"/>
                  <a:gd name="connsiteX33" fmla="*/ 133400 w 266548"/>
                  <a:gd name="connsiteY33" fmla="*/ 131085 h 237653"/>
                  <a:gd name="connsiteX34" fmla="*/ 35390 w 266548"/>
                  <a:gd name="connsiteY34" fmla="*/ 116163 h 237653"/>
                  <a:gd name="connsiteX35" fmla="*/ 22589 w 266548"/>
                  <a:gd name="connsiteY35" fmla="*/ 109824 h 237653"/>
                  <a:gd name="connsiteX36" fmla="*/ 22589 w 266548"/>
                  <a:gd name="connsiteY36" fmla="*/ 59072 h 237653"/>
                  <a:gd name="connsiteX37" fmla="*/ 33767 w 266548"/>
                  <a:gd name="connsiteY37" fmla="*/ 63533 h 237653"/>
                  <a:gd name="connsiteX38" fmla="*/ 35390 w 266548"/>
                  <a:gd name="connsiteY38" fmla="*/ 64092 h 237653"/>
                  <a:gd name="connsiteX39" fmla="*/ 133400 w 266548"/>
                  <a:gd name="connsiteY39" fmla="*/ 77440 h 237653"/>
                  <a:gd name="connsiteX40" fmla="*/ 233884 w 266548"/>
                  <a:gd name="connsiteY40" fmla="*/ 63561 h 237653"/>
                  <a:gd name="connsiteX41" fmla="*/ 243960 w 266548"/>
                  <a:gd name="connsiteY41" fmla="*/ 59709 h 237653"/>
                  <a:gd name="connsiteX42" fmla="*/ 243960 w 266548"/>
                  <a:gd name="connsiteY42" fmla="*/ 110875 h 2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66548" h="237653">
                    <a:moveTo>
                      <a:pt x="266549" y="207415"/>
                    </a:moveTo>
                    <a:lnTo>
                      <a:pt x="266549" y="32564"/>
                    </a:lnTo>
                    <a:lnTo>
                      <a:pt x="262758" y="29194"/>
                    </a:lnTo>
                    <a:cubicBezTo>
                      <a:pt x="261828" y="28366"/>
                      <a:pt x="253070" y="20905"/>
                      <a:pt x="232466" y="13789"/>
                    </a:cubicBezTo>
                    <a:cubicBezTo>
                      <a:pt x="205972" y="4639"/>
                      <a:pt x="172286" y="0"/>
                      <a:pt x="132342" y="0"/>
                    </a:cubicBezTo>
                    <a:cubicBezTo>
                      <a:pt x="92369" y="0"/>
                      <a:pt x="58969" y="4649"/>
                      <a:pt x="33069" y="13818"/>
                    </a:cubicBezTo>
                    <a:cubicBezTo>
                      <a:pt x="12790" y="20997"/>
                      <a:pt x="4410" y="28598"/>
                      <a:pt x="3521" y="29441"/>
                    </a:cubicBezTo>
                    <a:lnTo>
                      <a:pt x="0" y="32781"/>
                    </a:lnTo>
                    <a:lnTo>
                      <a:pt x="0" y="207414"/>
                    </a:lnTo>
                    <a:lnTo>
                      <a:pt x="5174" y="210750"/>
                    </a:lnTo>
                    <a:cubicBezTo>
                      <a:pt x="6878" y="211849"/>
                      <a:pt x="47879" y="237654"/>
                      <a:pt x="133274" y="237654"/>
                    </a:cubicBezTo>
                    <a:cubicBezTo>
                      <a:pt x="203343" y="237654"/>
                      <a:pt x="243516" y="220283"/>
                      <a:pt x="256623" y="213440"/>
                    </a:cubicBezTo>
                    <a:cubicBezTo>
                      <a:pt x="259490" y="211943"/>
                      <a:pt x="261069" y="210947"/>
                      <a:pt x="261375" y="210750"/>
                    </a:cubicBezTo>
                    <a:lnTo>
                      <a:pt x="266549" y="207415"/>
                    </a:lnTo>
                    <a:close/>
                    <a:moveTo>
                      <a:pt x="132342" y="22589"/>
                    </a:moveTo>
                    <a:cubicBezTo>
                      <a:pt x="187293" y="22589"/>
                      <a:pt x="218974" y="32046"/>
                      <a:pt x="234825" y="38987"/>
                    </a:cubicBezTo>
                    <a:cubicBezTo>
                      <a:pt x="230979" y="40597"/>
                      <a:pt x="226319" y="42314"/>
                      <a:pt x="220762" y="44003"/>
                    </a:cubicBezTo>
                    <a:cubicBezTo>
                      <a:pt x="202397" y="49585"/>
                      <a:pt x="174250" y="54851"/>
                      <a:pt x="133400" y="54851"/>
                    </a:cubicBezTo>
                    <a:cubicBezTo>
                      <a:pt x="105742" y="54851"/>
                      <a:pt x="84104" y="52437"/>
                      <a:pt x="67451" y="49154"/>
                    </a:cubicBezTo>
                    <a:cubicBezTo>
                      <a:pt x="51263" y="45962"/>
                      <a:pt x="39793" y="41951"/>
                      <a:pt x="32108" y="38531"/>
                    </a:cubicBezTo>
                    <a:cubicBezTo>
                      <a:pt x="47643" y="31686"/>
                      <a:pt x="78432" y="22589"/>
                      <a:pt x="132342" y="22589"/>
                    </a:cubicBezTo>
                    <a:close/>
                    <a:moveTo>
                      <a:pt x="243960" y="194552"/>
                    </a:moveTo>
                    <a:cubicBezTo>
                      <a:pt x="231343" y="200736"/>
                      <a:pt x="195397" y="215066"/>
                      <a:pt x="133275" y="215066"/>
                    </a:cubicBezTo>
                    <a:cubicBezTo>
                      <a:pt x="86035" y="215066"/>
                      <a:pt x="53666" y="206604"/>
                      <a:pt x="35390" y="199878"/>
                    </a:cubicBezTo>
                    <a:cubicBezTo>
                      <a:pt x="29830" y="197832"/>
                      <a:pt x="25558" y="195944"/>
                      <a:pt x="22589" y="194507"/>
                    </a:cubicBezTo>
                    <a:lnTo>
                      <a:pt x="22589" y="135306"/>
                    </a:lnTo>
                    <a:cubicBezTo>
                      <a:pt x="25834" y="136768"/>
                      <a:pt x="29543" y="138275"/>
                      <a:pt x="33767" y="139767"/>
                    </a:cubicBezTo>
                    <a:cubicBezTo>
                      <a:pt x="34304" y="139956"/>
                      <a:pt x="34848" y="140140"/>
                      <a:pt x="35389" y="140326"/>
                    </a:cubicBezTo>
                    <a:cubicBezTo>
                      <a:pt x="61291" y="149182"/>
                      <a:pt x="94250" y="153674"/>
                      <a:pt x="133399" y="153674"/>
                    </a:cubicBezTo>
                    <a:cubicBezTo>
                      <a:pt x="173339" y="153674"/>
                      <a:pt x="207147" y="149004"/>
                      <a:pt x="233883" y="139795"/>
                    </a:cubicBezTo>
                    <a:cubicBezTo>
                      <a:pt x="237285" y="138627"/>
                      <a:pt x="240646" y="137343"/>
                      <a:pt x="243960" y="135943"/>
                    </a:cubicBezTo>
                    <a:lnTo>
                      <a:pt x="243960" y="194552"/>
                    </a:lnTo>
                    <a:close/>
                    <a:moveTo>
                      <a:pt x="243960" y="110875"/>
                    </a:moveTo>
                    <a:cubicBezTo>
                      <a:pt x="231752" y="117546"/>
                      <a:pt x="198906" y="131085"/>
                      <a:pt x="133400" y="131085"/>
                    </a:cubicBezTo>
                    <a:cubicBezTo>
                      <a:pt x="82449" y="131085"/>
                      <a:pt x="51901" y="122898"/>
                      <a:pt x="35390" y="116163"/>
                    </a:cubicBezTo>
                    <a:cubicBezTo>
                      <a:pt x="29345" y="113697"/>
                      <a:pt x="25183" y="111428"/>
                      <a:pt x="22589" y="109824"/>
                    </a:cubicBezTo>
                    <a:lnTo>
                      <a:pt x="22589" y="59072"/>
                    </a:lnTo>
                    <a:cubicBezTo>
                      <a:pt x="25834" y="60534"/>
                      <a:pt x="29542" y="62042"/>
                      <a:pt x="33767" y="63533"/>
                    </a:cubicBezTo>
                    <a:cubicBezTo>
                      <a:pt x="34303" y="63722"/>
                      <a:pt x="34848" y="63907"/>
                      <a:pt x="35390" y="64092"/>
                    </a:cubicBezTo>
                    <a:cubicBezTo>
                      <a:pt x="61292" y="72948"/>
                      <a:pt x="94250" y="77440"/>
                      <a:pt x="133400" y="77440"/>
                    </a:cubicBezTo>
                    <a:cubicBezTo>
                      <a:pt x="173340" y="77440"/>
                      <a:pt x="207147" y="72771"/>
                      <a:pt x="233884" y="63561"/>
                    </a:cubicBezTo>
                    <a:cubicBezTo>
                      <a:pt x="237286" y="62393"/>
                      <a:pt x="240646" y="61109"/>
                      <a:pt x="243960" y="59709"/>
                    </a:cubicBezTo>
                    <a:lnTo>
                      <a:pt x="243960" y="110875"/>
                    </a:lnTo>
                    <a:close/>
                  </a:path>
                </a:pathLst>
              </a:custGeom>
              <a:ln w="558"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rgbClr val="FF0000"/>
                  </a:solidFill>
                </a:endParaRPr>
              </a:p>
            </p:txBody>
          </p:sp>
          <p:sp>
            <p:nvSpPr>
              <p:cNvPr id="261" name="任意多边形: 形状 63">
                <a:extLst>
                  <a:ext uri="{FF2B5EF4-FFF2-40B4-BE49-F238E27FC236}">
                    <a16:creationId xmlns="" xmlns:a16="http://schemas.microsoft.com/office/drawing/2014/main" id="{DBBAD159-78DC-46AD-9BFB-F57AFE3B2A41}"/>
                  </a:ext>
                </a:extLst>
              </p:cNvPr>
              <p:cNvSpPr/>
              <p:nvPr/>
            </p:nvSpPr>
            <p:spPr>
              <a:xfrm>
                <a:off x="1465406" y="1948652"/>
                <a:ext cx="252242" cy="420083"/>
              </a:xfrm>
              <a:custGeom>
                <a:avLst/>
                <a:gdLst>
                  <a:gd name="connsiteX0" fmla="*/ 102281 w 252242"/>
                  <a:gd name="connsiteY0" fmla="*/ 183635 h 420083"/>
                  <a:gd name="connsiteX1" fmla="*/ 216100 w 252242"/>
                  <a:gd name="connsiteY1" fmla="*/ 161524 h 420083"/>
                  <a:gd name="connsiteX2" fmla="*/ 216100 w 252242"/>
                  <a:gd name="connsiteY2" fmla="*/ 108971 h 420083"/>
                  <a:gd name="connsiteX3" fmla="*/ 202765 w 252242"/>
                  <a:gd name="connsiteY3" fmla="*/ 114252 h 420083"/>
                  <a:gd name="connsiteX4" fmla="*/ 102281 w 252242"/>
                  <a:gd name="connsiteY4" fmla="*/ 128131 h 420083"/>
                  <a:gd name="connsiteX5" fmla="*/ 2649 w 252242"/>
                  <a:gd name="connsiteY5" fmla="*/ 114223 h 420083"/>
                  <a:gd name="connsiteX6" fmla="*/ 0 w 252242"/>
                  <a:gd name="connsiteY6" fmla="*/ 113259 h 420083"/>
                  <a:gd name="connsiteX7" fmla="*/ 0 w 252242"/>
                  <a:gd name="connsiteY7" fmla="*/ 166868 h 420083"/>
                  <a:gd name="connsiteX8" fmla="*/ 102281 w 252242"/>
                  <a:gd name="connsiteY8" fmla="*/ 183635 h 420083"/>
                  <a:gd name="connsiteX9" fmla="*/ 2649 w 252242"/>
                  <a:gd name="connsiteY9" fmla="*/ 268551 h 420083"/>
                  <a:gd name="connsiteX10" fmla="*/ 0 w 252242"/>
                  <a:gd name="connsiteY10" fmla="*/ 267586 h 420083"/>
                  <a:gd name="connsiteX11" fmla="*/ 0 w 252242"/>
                  <a:gd name="connsiteY11" fmla="*/ 319336 h 420083"/>
                  <a:gd name="connsiteX12" fmla="*/ 102281 w 252242"/>
                  <a:gd name="connsiteY12" fmla="*/ 336103 h 420083"/>
                  <a:gd name="connsiteX13" fmla="*/ 172740 w 252242"/>
                  <a:gd name="connsiteY13" fmla="*/ 329573 h 420083"/>
                  <a:gd name="connsiteX14" fmla="*/ 172854 w 252242"/>
                  <a:gd name="connsiteY14" fmla="*/ 276420 h 420083"/>
                  <a:gd name="connsiteX15" fmla="*/ 102281 w 252242"/>
                  <a:gd name="connsiteY15" fmla="*/ 282458 h 420083"/>
                  <a:gd name="connsiteX16" fmla="*/ 2649 w 252242"/>
                  <a:gd name="connsiteY16" fmla="*/ 268551 h 420083"/>
                  <a:gd name="connsiteX17" fmla="*/ 2649 w 252242"/>
                  <a:gd name="connsiteY17" fmla="*/ 344785 h 420083"/>
                  <a:gd name="connsiteX18" fmla="*/ 0 w 252242"/>
                  <a:gd name="connsiteY18" fmla="*/ 343820 h 420083"/>
                  <a:gd name="connsiteX19" fmla="*/ 0 w 252242"/>
                  <a:gd name="connsiteY19" fmla="*/ 404409 h 420083"/>
                  <a:gd name="connsiteX20" fmla="*/ 101650 w 252242"/>
                  <a:gd name="connsiteY20" fmla="*/ 420084 h 420083"/>
                  <a:gd name="connsiteX21" fmla="*/ 172561 w 252242"/>
                  <a:gd name="connsiteY21" fmla="*/ 412996 h 420083"/>
                  <a:gd name="connsiteX22" fmla="*/ 172690 w 252242"/>
                  <a:gd name="connsiteY22" fmla="*/ 352685 h 420083"/>
                  <a:gd name="connsiteX23" fmla="*/ 102281 w 252242"/>
                  <a:gd name="connsiteY23" fmla="*/ 358692 h 420083"/>
                  <a:gd name="connsiteX24" fmla="*/ 2649 w 252242"/>
                  <a:gd name="connsiteY24" fmla="*/ 344785 h 420083"/>
                  <a:gd name="connsiteX25" fmla="*/ 241736 w 252242"/>
                  <a:gd name="connsiteY25" fmla="*/ 200818 h 420083"/>
                  <a:gd name="connsiteX26" fmla="*/ 252242 w 252242"/>
                  <a:gd name="connsiteY26" fmla="*/ 199008 h 420083"/>
                  <a:gd name="connsiteX27" fmla="*/ 252242 w 252242"/>
                  <a:gd name="connsiteY27" fmla="*/ 25080 h 420083"/>
                  <a:gd name="connsiteX28" fmla="*/ 238689 w 252242"/>
                  <a:gd name="connsiteY28" fmla="*/ 18070 h 420083"/>
                  <a:gd name="connsiteX29" fmla="*/ 238689 w 252242"/>
                  <a:gd name="connsiteY29" fmla="*/ 201279 h 420083"/>
                  <a:gd name="connsiteX30" fmla="*/ 241736 w 252242"/>
                  <a:gd name="connsiteY30" fmla="*/ 200818 h 420083"/>
                  <a:gd name="connsiteX31" fmla="*/ 216100 w 252242"/>
                  <a:gd name="connsiteY31" fmla="*/ 187064 h 420083"/>
                  <a:gd name="connsiteX32" fmla="*/ 202765 w 252242"/>
                  <a:gd name="connsiteY32" fmla="*/ 192346 h 420083"/>
                  <a:gd name="connsiteX33" fmla="*/ 102281 w 252242"/>
                  <a:gd name="connsiteY33" fmla="*/ 206224 h 420083"/>
                  <a:gd name="connsiteX34" fmla="*/ 2649 w 252242"/>
                  <a:gd name="connsiteY34" fmla="*/ 192317 h 420083"/>
                  <a:gd name="connsiteX35" fmla="*/ 0 w 252242"/>
                  <a:gd name="connsiteY35" fmla="*/ 191352 h 420083"/>
                  <a:gd name="connsiteX36" fmla="*/ 0 w 252242"/>
                  <a:gd name="connsiteY36" fmla="*/ 243101 h 420083"/>
                  <a:gd name="connsiteX37" fmla="*/ 102281 w 252242"/>
                  <a:gd name="connsiteY37" fmla="*/ 259869 h 420083"/>
                  <a:gd name="connsiteX38" fmla="*/ 172903 w 252242"/>
                  <a:gd name="connsiteY38" fmla="*/ 253339 h 420083"/>
                  <a:gd name="connsiteX39" fmla="*/ 172940 w 252242"/>
                  <a:gd name="connsiteY39" fmla="*/ 236146 h 420083"/>
                  <a:gd name="connsiteX40" fmla="*/ 216100 w 252242"/>
                  <a:gd name="connsiteY40" fmla="*/ 206535 h 420083"/>
                  <a:gd name="connsiteX41" fmla="*/ 216100 w 252242"/>
                  <a:gd name="connsiteY41" fmla="*/ 187064 h 420083"/>
                  <a:gd name="connsiteX42" fmla="*/ 0 w 252242"/>
                  <a:gd name="connsiteY42" fmla="*/ 25080 h 420083"/>
                  <a:gd name="connsiteX43" fmla="*/ 0 w 252242"/>
                  <a:gd name="connsiteY43" fmla="*/ 25873 h 420083"/>
                  <a:gd name="connsiteX44" fmla="*/ 102281 w 252242"/>
                  <a:gd name="connsiteY44" fmla="*/ 41709 h 420083"/>
                  <a:gd name="connsiteX45" fmla="*/ 216100 w 252242"/>
                  <a:gd name="connsiteY45" fmla="*/ 21151 h 420083"/>
                  <a:gd name="connsiteX46" fmla="*/ 216100 w 252242"/>
                  <a:gd name="connsiteY46" fmla="*/ 10916 h 420083"/>
                  <a:gd name="connsiteX47" fmla="*/ 214202 w 252242"/>
                  <a:gd name="connsiteY47" fmla="*/ 9910 h 420083"/>
                  <a:gd name="connsiteX48" fmla="*/ 125196 w 252242"/>
                  <a:gd name="connsiteY48" fmla="*/ 0 h 420083"/>
                  <a:gd name="connsiteX49" fmla="*/ 0 w 252242"/>
                  <a:gd name="connsiteY49" fmla="*/ 25080 h 42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2242" h="420083">
                    <a:moveTo>
                      <a:pt x="102281" y="183635"/>
                    </a:moveTo>
                    <a:cubicBezTo>
                      <a:pt x="174888" y="183635"/>
                      <a:pt x="207374" y="167002"/>
                      <a:pt x="216100" y="161524"/>
                    </a:cubicBezTo>
                    <a:lnTo>
                      <a:pt x="216100" y="108971"/>
                    </a:lnTo>
                    <a:cubicBezTo>
                      <a:pt x="212347" y="110680"/>
                      <a:pt x="207923" y="112476"/>
                      <a:pt x="202765" y="114252"/>
                    </a:cubicBezTo>
                    <a:cubicBezTo>
                      <a:pt x="176029" y="123461"/>
                      <a:pt x="142222" y="128131"/>
                      <a:pt x="102281" y="128131"/>
                    </a:cubicBezTo>
                    <a:cubicBezTo>
                      <a:pt x="62312" y="128131"/>
                      <a:pt x="28791" y="123452"/>
                      <a:pt x="2649" y="114223"/>
                    </a:cubicBezTo>
                    <a:cubicBezTo>
                      <a:pt x="1763" y="113910"/>
                      <a:pt x="880" y="113588"/>
                      <a:pt x="0" y="113259"/>
                    </a:cubicBezTo>
                    <a:lnTo>
                      <a:pt x="0" y="166868"/>
                    </a:lnTo>
                    <a:cubicBezTo>
                      <a:pt x="15242" y="173844"/>
                      <a:pt x="46559" y="183635"/>
                      <a:pt x="102281" y="183635"/>
                    </a:cubicBezTo>
                    <a:close/>
                    <a:moveTo>
                      <a:pt x="2649" y="268551"/>
                    </a:moveTo>
                    <a:cubicBezTo>
                      <a:pt x="1763" y="268237"/>
                      <a:pt x="880" y="267916"/>
                      <a:pt x="0" y="267586"/>
                    </a:cubicBezTo>
                    <a:lnTo>
                      <a:pt x="0" y="319336"/>
                    </a:lnTo>
                    <a:cubicBezTo>
                      <a:pt x="15242" y="326312"/>
                      <a:pt x="46558" y="336103"/>
                      <a:pt x="102281" y="336103"/>
                    </a:cubicBezTo>
                    <a:cubicBezTo>
                      <a:pt x="132198" y="336103"/>
                      <a:pt x="155301" y="333277"/>
                      <a:pt x="172740" y="329573"/>
                    </a:cubicBezTo>
                    <a:lnTo>
                      <a:pt x="172854" y="276420"/>
                    </a:lnTo>
                    <a:cubicBezTo>
                      <a:pt x="152155" y="280424"/>
                      <a:pt x="128555" y="282458"/>
                      <a:pt x="102281" y="282458"/>
                    </a:cubicBezTo>
                    <a:cubicBezTo>
                      <a:pt x="62312" y="282458"/>
                      <a:pt x="28791" y="277779"/>
                      <a:pt x="2649" y="268551"/>
                    </a:cubicBezTo>
                    <a:close/>
                    <a:moveTo>
                      <a:pt x="2649" y="344785"/>
                    </a:moveTo>
                    <a:cubicBezTo>
                      <a:pt x="1763" y="344471"/>
                      <a:pt x="880" y="344150"/>
                      <a:pt x="0" y="343820"/>
                    </a:cubicBezTo>
                    <a:lnTo>
                      <a:pt x="0" y="404409"/>
                    </a:lnTo>
                    <a:cubicBezTo>
                      <a:pt x="19237" y="411254"/>
                      <a:pt x="53399" y="420084"/>
                      <a:pt x="101650" y="420084"/>
                    </a:cubicBezTo>
                    <a:cubicBezTo>
                      <a:pt x="130321" y="420084"/>
                      <a:pt x="154010" y="416963"/>
                      <a:pt x="172561" y="412996"/>
                    </a:cubicBezTo>
                    <a:lnTo>
                      <a:pt x="172690" y="352685"/>
                    </a:lnTo>
                    <a:cubicBezTo>
                      <a:pt x="152030" y="356669"/>
                      <a:pt x="128485" y="358692"/>
                      <a:pt x="102281" y="358692"/>
                    </a:cubicBezTo>
                    <a:cubicBezTo>
                      <a:pt x="62312" y="358691"/>
                      <a:pt x="28791" y="354013"/>
                      <a:pt x="2649" y="344785"/>
                    </a:cubicBezTo>
                    <a:close/>
                    <a:moveTo>
                      <a:pt x="241736" y="200818"/>
                    </a:moveTo>
                    <a:lnTo>
                      <a:pt x="252242" y="199008"/>
                    </a:lnTo>
                    <a:lnTo>
                      <a:pt x="252242" y="25080"/>
                    </a:lnTo>
                    <a:cubicBezTo>
                      <a:pt x="252242" y="25080"/>
                      <a:pt x="248053" y="22036"/>
                      <a:pt x="238689" y="18070"/>
                    </a:cubicBezTo>
                    <a:lnTo>
                      <a:pt x="238689" y="201279"/>
                    </a:lnTo>
                    <a:cubicBezTo>
                      <a:pt x="240625" y="200960"/>
                      <a:pt x="241736" y="200818"/>
                      <a:pt x="241736" y="200818"/>
                    </a:cubicBezTo>
                    <a:close/>
                    <a:moveTo>
                      <a:pt x="216100" y="187064"/>
                    </a:moveTo>
                    <a:cubicBezTo>
                      <a:pt x="212347" y="188773"/>
                      <a:pt x="207923" y="190569"/>
                      <a:pt x="202765" y="192346"/>
                    </a:cubicBezTo>
                    <a:cubicBezTo>
                      <a:pt x="176029" y="201555"/>
                      <a:pt x="142222" y="206224"/>
                      <a:pt x="102281" y="206224"/>
                    </a:cubicBezTo>
                    <a:cubicBezTo>
                      <a:pt x="62312" y="206224"/>
                      <a:pt x="28791" y="201545"/>
                      <a:pt x="2649" y="192317"/>
                    </a:cubicBezTo>
                    <a:cubicBezTo>
                      <a:pt x="1763" y="192003"/>
                      <a:pt x="880" y="191682"/>
                      <a:pt x="0" y="191352"/>
                    </a:cubicBezTo>
                    <a:lnTo>
                      <a:pt x="0" y="243101"/>
                    </a:lnTo>
                    <a:cubicBezTo>
                      <a:pt x="15242" y="250077"/>
                      <a:pt x="46558" y="259869"/>
                      <a:pt x="102281" y="259869"/>
                    </a:cubicBezTo>
                    <a:cubicBezTo>
                      <a:pt x="132322" y="259869"/>
                      <a:pt x="155466" y="257041"/>
                      <a:pt x="172903" y="253339"/>
                    </a:cubicBezTo>
                    <a:lnTo>
                      <a:pt x="172940" y="236146"/>
                    </a:lnTo>
                    <a:cubicBezTo>
                      <a:pt x="179056" y="220805"/>
                      <a:pt x="199185" y="211662"/>
                      <a:pt x="216100" y="206535"/>
                    </a:cubicBezTo>
                    <a:lnTo>
                      <a:pt x="216100" y="187064"/>
                    </a:lnTo>
                    <a:close/>
                    <a:moveTo>
                      <a:pt x="0" y="25080"/>
                    </a:moveTo>
                    <a:lnTo>
                      <a:pt x="0" y="25873"/>
                    </a:lnTo>
                    <a:cubicBezTo>
                      <a:pt x="17865" y="33212"/>
                      <a:pt x="49861" y="41709"/>
                      <a:pt x="102281" y="41709"/>
                    </a:cubicBezTo>
                    <a:cubicBezTo>
                      <a:pt x="166627" y="41709"/>
                      <a:pt x="201115" y="28905"/>
                      <a:pt x="216100" y="21151"/>
                    </a:cubicBezTo>
                    <a:lnTo>
                      <a:pt x="216100" y="10916"/>
                    </a:lnTo>
                    <a:cubicBezTo>
                      <a:pt x="215472" y="10572"/>
                      <a:pt x="214839" y="10237"/>
                      <a:pt x="214202" y="9910"/>
                    </a:cubicBezTo>
                    <a:cubicBezTo>
                      <a:pt x="194005" y="4630"/>
                      <a:pt x="164967" y="0"/>
                      <a:pt x="125196" y="0"/>
                    </a:cubicBezTo>
                    <a:cubicBezTo>
                      <a:pt x="32622" y="0"/>
                      <a:pt x="0" y="25080"/>
                      <a:pt x="0" y="25080"/>
                    </a:cubicBezTo>
                    <a:close/>
                  </a:path>
                </a:pathLst>
              </a:custGeom>
              <a:ln w="558"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rgbClr val="FF0000"/>
                  </a:solidFill>
                </a:endParaRPr>
              </a:p>
            </p:txBody>
          </p:sp>
          <p:sp>
            <p:nvSpPr>
              <p:cNvPr id="262" name="任意多边形: 形状 64">
                <a:extLst>
                  <a:ext uri="{FF2B5EF4-FFF2-40B4-BE49-F238E27FC236}">
                    <a16:creationId xmlns="" xmlns:a16="http://schemas.microsoft.com/office/drawing/2014/main" id="{FA28B3B4-EB77-4A33-B323-1D56807A5CC9}"/>
                  </a:ext>
                </a:extLst>
              </p:cNvPr>
              <p:cNvSpPr/>
              <p:nvPr/>
            </p:nvSpPr>
            <p:spPr>
              <a:xfrm>
                <a:off x="1465406" y="1971565"/>
                <a:ext cx="216100" cy="82628"/>
              </a:xfrm>
              <a:custGeom>
                <a:avLst/>
                <a:gdLst>
                  <a:gd name="connsiteX0" fmla="*/ 102281 w 216100"/>
                  <a:gd name="connsiteY0" fmla="*/ 82629 h 82628"/>
                  <a:gd name="connsiteX1" fmla="*/ 216100 w 216100"/>
                  <a:gd name="connsiteY1" fmla="*/ 60517 h 82628"/>
                  <a:gd name="connsiteX2" fmla="*/ 216100 w 216100"/>
                  <a:gd name="connsiteY2" fmla="*/ 0 h 82628"/>
                  <a:gd name="connsiteX3" fmla="*/ 199332 w 216100"/>
                  <a:gd name="connsiteY3" fmla="*/ 6998 h 82628"/>
                  <a:gd name="connsiteX4" fmla="*/ 102281 w 216100"/>
                  <a:gd name="connsiteY4" fmla="*/ 20302 h 82628"/>
                  <a:gd name="connsiteX5" fmla="*/ 6158 w 216100"/>
                  <a:gd name="connsiteY5" fmla="*/ 6996 h 82628"/>
                  <a:gd name="connsiteX6" fmla="*/ 0 w 216100"/>
                  <a:gd name="connsiteY6" fmla="*/ 4665 h 82628"/>
                  <a:gd name="connsiteX7" fmla="*/ 0 w 216100"/>
                  <a:gd name="connsiteY7" fmla="*/ 65862 h 82628"/>
                  <a:gd name="connsiteX8" fmla="*/ 102281 w 216100"/>
                  <a:gd name="connsiteY8" fmla="*/ 82629 h 8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100" h="82628">
                    <a:moveTo>
                      <a:pt x="102281" y="82629"/>
                    </a:moveTo>
                    <a:cubicBezTo>
                      <a:pt x="174888" y="82629"/>
                      <a:pt x="207374" y="65996"/>
                      <a:pt x="216100" y="60517"/>
                    </a:cubicBezTo>
                    <a:lnTo>
                      <a:pt x="216100" y="0"/>
                    </a:lnTo>
                    <a:cubicBezTo>
                      <a:pt x="211954" y="2113"/>
                      <a:pt x="206439" y="4550"/>
                      <a:pt x="199332" y="6998"/>
                    </a:cubicBezTo>
                    <a:cubicBezTo>
                      <a:pt x="181712" y="13067"/>
                      <a:pt x="150572" y="20302"/>
                      <a:pt x="102281" y="20302"/>
                    </a:cubicBezTo>
                    <a:cubicBezTo>
                      <a:pt x="53989" y="20302"/>
                      <a:pt x="23354" y="13066"/>
                      <a:pt x="6158" y="6996"/>
                    </a:cubicBezTo>
                    <a:cubicBezTo>
                      <a:pt x="4087" y="6266"/>
                      <a:pt x="2035" y="5489"/>
                      <a:pt x="0" y="4665"/>
                    </a:cubicBezTo>
                    <a:lnTo>
                      <a:pt x="0" y="65862"/>
                    </a:lnTo>
                    <a:cubicBezTo>
                      <a:pt x="15242" y="72838"/>
                      <a:pt x="46559" y="82629"/>
                      <a:pt x="102281" y="82629"/>
                    </a:cubicBezTo>
                    <a:close/>
                  </a:path>
                </a:pathLst>
              </a:custGeom>
              <a:ln w="558"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rgbClr val="FF0000"/>
                  </a:solidFill>
                </a:endParaRPr>
              </a:p>
            </p:txBody>
          </p:sp>
          <p:sp>
            <p:nvSpPr>
              <p:cNvPr id="263" name="任意多边形: 形状 66">
                <a:extLst>
                  <a:ext uri="{FF2B5EF4-FFF2-40B4-BE49-F238E27FC236}">
                    <a16:creationId xmlns="" xmlns:a16="http://schemas.microsoft.com/office/drawing/2014/main" id="{CB8BE1CF-C8B8-4FD7-ACE2-9477DB05C646}"/>
                  </a:ext>
                </a:extLst>
              </p:cNvPr>
              <p:cNvSpPr/>
              <p:nvPr/>
            </p:nvSpPr>
            <p:spPr>
              <a:xfrm>
                <a:off x="1430017" y="1915672"/>
                <a:ext cx="274077" cy="475652"/>
              </a:xfrm>
              <a:custGeom>
                <a:avLst/>
                <a:gdLst>
                  <a:gd name="connsiteX0" fmla="*/ 35389 w 274077"/>
                  <a:gd name="connsiteY0" fmla="*/ 276081 h 475652"/>
                  <a:gd name="connsiteX1" fmla="*/ 23443 w 274077"/>
                  <a:gd name="connsiteY1" fmla="*/ 269225 h 475652"/>
                  <a:gd name="connsiteX2" fmla="*/ 23579 w 274077"/>
                  <a:gd name="connsiteY2" fmla="*/ 269349 h 475652"/>
                  <a:gd name="connsiteX3" fmla="*/ 22588 w 274077"/>
                  <a:gd name="connsiteY3" fmla="*/ 270413 h 475652"/>
                  <a:gd name="connsiteX4" fmla="*/ 22588 w 274077"/>
                  <a:gd name="connsiteY4" fmla="*/ 218812 h 475652"/>
                  <a:gd name="connsiteX5" fmla="*/ 35389 w 274077"/>
                  <a:gd name="connsiteY5" fmla="*/ 224333 h 475652"/>
                  <a:gd name="connsiteX6" fmla="*/ 38038 w 274077"/>
                  <a:gd name="connsiteY6" fmla="*/ 225298 h 475652"/>
                  <a:gd name="connsiteX7" fmla="*/ 137670 w 274077"/>
                  <a:gd name="connsiteY7" fmla="*/ 239205 h 475652"/>
                  <a:gd name="connsiteX8" fmla="*/ 238154 w 274077"/>
                  <a:gd name="connsiteY8" fmla="*/ 225326 h 475652"/>
                  <a:gd name="connsiteX9" fmla="*/ 251489 w 274077"/>
                  <a:gd name="connsiteY9" fmla="*/ 220045 h 475652"/>
                  <a:gd name="connsiteX10" fmla="*/ 251489 w 274077"/>
                  <a:gd name="connsiteY10" fmla="*/ 239516 h 475652"/>
                  <a:gd name="connsiteX11" fmla="*/ 274078 w 274077"/>
                  <a:gd name="connsiteY11" fmla="*/ 234260 h 475652"/>
                  <a:gd name="connsiteX12" fmla="*/ 274078 w 274077"/>
                  <a:gd name="connsiteY12" fmla="*/ 32159 h 475652"/>
                  <a:gd name="connsiteX13" fmla="*/ 269778 w 274077"/>
                  <a:gd name="connsiteY13" fmla="*/ 28767 h 475652"/>
                  <a:gd name="connsiteX14" fmla="*/ 136106 w 274077"/>
                  <a:gd name="connsiteY14" fmla="*/ 0 h 475652"/>
                  <a:gd name="connsiteX15" fmla="*/ 4053 w 274077"/>
                  <a:gd name="connsiteY15" fmla="*/ 28968 h 475652"/>
                  <a:gd name="connsiteX16" fmla="*/ 0 w 274077"/>
                  <a:gd name="connsiteY16" fmla="*/ 32354 h 475652"/>
                  <a:gd name="connsiteX17" fmla="*/ 0 w 274077"/>
                  <a:gd name="connsiteY17" fmla="*/ 445718 h 475652"/>
                  <a:gd name="connsiteX18" fmla="*/ 5570 w 274077"/>
                  <a:gd name="connsiteY18" fmla="*/ 448993 h 475652"/>
                  <a:gd name="connsiteX19" fmla="*/ 137039 w 274077"/>
                  <a:gd name="connsiteY19" fmla="*/ 475653 h 475652"/>
                  <a:gd name="connsiteX20" fmla="*/ 207901 w 274077"/>
                  <a:gd name="connsiteY20" fmla="*/ 469111 h 475652"/>
                  <a:gd name="connsiteX21" fmla="*/ 207950 w 274077"/>
                  <a:gd name="connsiteY21" fmla="*/ 445976 h 475652"/>
                  <a:gd name="connsiteX22" fmla="*/ 137039 w 274077"/>
                  <a:gd name="connsiteY22" fmla="*/ 453064 h 475652"/>
                  <a:gd name="connsiteX23" fmla="*/ 35390 w 274077"/>
                  <a:gd name="connsiteY23" fmla="*/ 437389 h 475652"/>
                  <a:gd name="connsiteX24" fmla="*/ 22589 w 274077"/>
                  <a:gd name="connsiteY24" fmla="*/ 432268 h 475652"/>
                  <a:gd name="connsiteX25" fmla="*/ 22589 w 274077"/>
                  <a:gd name="connsiteY25" fmla="*/ 371279 h 475652"/>
                  <a:gd name="connsiteX26" fmla="*/ 35390 w 274077"/>
                  <a:gd name="connsiteY26" fmla="*/ 376800 h 475652"/>
                  <a:gd name="connsiteX27" fmla="*/ 38039 w 274077"/>
                  <a:gd name="connsiteY27" fmla="*/ 377765 h 475652"/>
                  <a:gd name="connsiteX28" fmla="*/ 137671 w 274077"/>
                  <a:gd name="connsiteY28" fmla="*/ 391672 h 475652"/>
                  <a:gd name="connsiteX29" fmla="*/ 208080 w 274077"/>
                  <a:gd name="connsiteY29" fmla="*/ 385666 h 475652"/>
                  <a:gd name="connsiteX30" fmla="*/ 208130 w 274077"/>
                  <a:gd name="connsiteY30" fmla="*/ 362554 h 475652"/>
                  <a:gd name="connsiteX31" fmla="*/ 137671 w 274077"/>
                  <a:gd name="connsiteY31" fmla="*/ 369083 h 475652"/>
                  <a:gd name="connsiteX32" fmla="*/ 35390 w 274077"/>
                  <a:gd name="connsiteY32" fmla="*/ 352316 h 475652"/>
                  <a:gd name="connsiteX33" fmla="*/ 23444 w 274077"/>
                  <a:gd name="connsiteY33" fmla="*/ 345459 h 475652"/>
                  <a:gd name="connsiteX34" fmla="*/ 23580 w 274077"/>
                  <a:gd name="connsiteY34" fmla="*/ 345583 h 475652"/>
                  <a:gd name="connsiteX35" fmla="*/ 22589 w 274077"/>
                  <a:gd name="connsiteY35" fmla="*/ 346647 h 475652"/>
                  <a:gd name="connsiteX36" fmla="*/ 22589 w 274077"/>
                  <a:gd name="connsiteY36" fmla="*/ 295045 h 475652"/>
                  <a:gd name="connsiteX37" fmla="*/ 35390 w 274077"/>
                  <a:gd name="connsiteY37" fmla="*/ 300566 h 475652"/>
                  <a:gd name="connsiteX38" fmla="*/ 38039 w 274077"/>
                  <a:gd name="connsiteY38" fmla="*/ 301530 h 475652"/>
                  <a:gd name="connsiteX39" fmla="*/ 137671 w 274077"/>
                  <a:gd name="connsiteY39" fmla="*/ 315438 h 475652"/>
                  <a:gd name="connsiteX40" fmla="*/ 208243 w 274077"/>
                  <a:gd name="connsiteY40" fmla="*/ 309399 h 475652"/>
                  <a:gd name="connsiteX41" fmla="*/ 208293 w 274077"/>
                  <a:gd name="connsiteY41" fmla="*/ 286319 h 475652"/>
                  <a:gd name="connsiteX42" fmla="*/ 137671 w 274077"/>
                  <a:gd name="connsiteY42" fmla="*/ 292848 h 475652"/>
                  <a:gd name="connsiteX43" fmla="*/ 35389 w 274077"/>
                  <a:gd name="connsiteY43" fmla="*/ 276081 h 475652"/>
                  <a:gd name="connsiteX44" fmla="*/ 22589 w 274077"/>
                  <a:gd name="connsiteY44" fmla="*/ 43750 h 475652"/>
                  <a:gd name="connsiteX45" fmla="*/ 136106 w 274077"/>
                  <a:gd name="connsiteY45" fmla="*/ 22589 h 475652"/>
                  <a:gd name="connsiteX46" fmla="*/ 249591 w 274077"/>
                  <a:gd name="connsiteY46" fmla="*/ 42890 h 475652"/>
                  <a:gd name="connsiteX47" fmla="*/ 251489 w 274077"/>
                  <a:gd name="connsiteY47" fmla="*/ 43896 h 475652"/>
                  <a:gd name="connsiteX48" fmla="*/ 251489 w 274077"/>
                  <a:gd name="connsiteY48" fmla="*/ 54130 h 475652"/>
                  <a:gd name="connsiteX49" fmla="*/ 137670 w 274077"/>
                  <a:gd name="connsiteY49" fmla="*/ 74689 h 475652"/>
                  <a:gd name="connsiteX50" fmla="*/ 35389 w 274077"/>
                  <a:gd name="connsiteY50" fmla="*/ 58852 h 475652"/>
                  <a:gd name="connsiteX51" fmla="*/ 22588 w 274077"/>
                  <a:gd name="connsiteY51" fmla="*/ 52607 h 475652"/>
                  <a:gd name="connsiteX52" fmla="*/ 22588 w 274077"/>
                  <a:gd name="connsiteY52" fmla="*/ 43750 h 475652"/>
                  <a:gd name="connsiteX53" fmla="*/ 22589 w 274077"/>
                  <a:gd name="connsiteY53" fmla="*/ 54411 h 475652"/>
                  <a:gd name="connsiteX54" fmla="*/ 35389 w 274077"/>
                  <a:gd name="connsiteY54" fmla="*/ 60558 h 475652"/>
                  <a:gd name="connsiteX55" fmla="*/ 41547 w 274077"/>
                  <a:gd name="connsiteY55" fmla="*/ 62889 h 475652"/>
                  <a:gd name="connsiteX56" fmla="*/ 137671 w 274077"/>
                  <a:gd name="connsiteY56" fmla="*/ 76195 h 475652"/>
                  <a:gd name="connsiteX57" fmla="*/ 234722 w 274077"/>
                  <a:gd name="connsiteY57" fmla="*/ 62891 h 475652"/>
                  <a:gd name="connsiteX58" fmla="*/ 251490 w 274077"/>
                  <a:gd name="connsiteY58" fmla="*/ 55893 h 475652"/>
                  <a:gd name="connsiteX59" fmla="*/ 251490 w 274077"/>
                  <a:gd name="connsiteY59" fmla="*/ 116410 h 475652"/>
                  <a:gd name="connsiteX60" fmla="*/ 137671 w 274077"/>
                  <a:gd name="connsiteY60" fmla="*/ 138522 h 475652"/>
                  <a:gd name="connsiteX61" fmla="*/ 35389 w 274077"/>
                  <a:gd name="connsiteY61" fmla="*/ 121755 h 475652"/>
                  <a:gd name="connsiteX62" fmla="*/ 23443 w 274077"/>
                  <a:gd name="connsiteY62" fmla="*/ 114898 h 475652"/>
                  <a:gd name="connsiteX63" fmla="*/ 23579 w 274077"/>
                  <a:gd name="connsiteY63" fmla="*/ 115022 h 475652"/>
                  <a:gd name="connsiteX64" fmla="*/ 22589 w 274077"/>
                  <a:gd name="connsiteY64" fmla="*/ 116086 h 475652"/>
                  <a:gd name="connsiteX65" fmla="*/ 22589 w 274077"/>
                  <a:gd name="connsiteY65" fmla="*/ 54411 h 475652"/>
                  <a:gd name="connsiteX66" fmla="*/ 22589 w 274077"/>
                  <a:gd name="connsiteY66" fmla="*/ 140719 h 475652"/>
                  <a:gd name="connsiteX67" fmla="*/ 35389 w 274077"/>
                  <a:gd name="connsiteY67" fmla="*/ 146240 h 475652"/>
                  <a:gd name="connsiteX68" fmla="*/ 38038 w 274077"/>
                  <a:gd name="connsiteY68" fmla="*/ 147204 h 475652"/>
                  <a:gd name="connsiteX69" fmla="*/ 137671 w 274077"/>
                  <a:gd name="connsiteY69" fmla="*/ 161112 h 475652"/>
                  <a:gd name="connsiteX70" fmla="*/ 238155 w 274077"/>
                  <a:gd name="connsiteY70" fmla="*/ 147233 h 475652"/>
                  <a:gd name="connsiteX71" fmla="*/ 251490 w 274077"/>
                  <a:gd name="connsiteY71" fmla="*/ 141952 h 475652"/>
                  <a:gd name="connsiteX72" fmla="*/ 251490 w 274077"/>
                  <a:gd name="connsiteY72" fmla="*/ 194505 h 475652"/>
                  <a:gd name="connsiteX73" fmla="*/ 137671 w 274077"/>
                  <a:gd name="connsiteY73" fmla="*/ 216616 h 475652"/>
                  <a:gd name="connsiteX74" fmla="*/ 35389 w 274077"/>
                  <a:gd name="connsiteY74" fmla="*/ 199849 h 475652"/>
                  <a:gd name="connsiteX75" fmla="*/ 23443 w 274077"/>
                  <a:gd name="connsiteY75" fmla="*/ 192993 h 475652"/>
                  <a:gd name="connsiteX76" fmla="*/ 23579 w 274077"/>
                  <a:gd name="connsiteY76" fmla="*/ 193116 h 475652"/>
                  <a:gd name="connsiteX77" fmla="*/ 22589 w 274077"/>
                  <a:gd name="connsiteY77" fmla="*/ 194181 h 475652"/>
                  <a:gd name="connsiteX78" fmla="*/ 22589 w 274077"/>
                  <a:gd name="connsiteY78" fmla="*/ 140719 h 47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4077" h="475652">
                    <a:moveTo>
                      <a:pt x="35389" y="276081"/>
                    </a:moveTo>
                    <a:cubicBezTo>
                      <a:pt x="27075" y="272276"/>
                      <a:pt x="23538" y="269308"/>
                      <a:pt x="23443" y="269225"/>
                    </a:cubicBezTo>
                    <a:lnTo>
                      <a:pt x="23579" y="269349"/>
                    </a:lnTo>
                    <a:lnTo>
                      <a:pt x="22588" y="270413"/>
                    </a:lnTo>
                    <a:lnTo>
                      <a:pt x="22588" y="218812"/>
                    </a:lnTo>
                    <a:cubicBezTo>
                      <a:pt x="26115" y="220574"/>
                      <a:pt x="30358" y="222455"/>
                      <a:pt x="35389" y="224333"/>
                    </a:cubicBezTo>
                    <a:cubicBezTo>
                      <a:pt x="36269" y="224662"/>
                      <a:pt x="37152" y="224984"/>
                      <a:pt x="38038" y="225298"/>
                    </a:cubicBezTo>
                    <a:cubicBezTo>
                      <a:pt x="64180" y="234525"/>
                      <a:pt x="97701" y="239205"/>
                      <a:pt x="137670" y="239205"/>
                    </a:cubicBezTo>
                    <a:cubicBezTo>
                      <a:pt x="177610" y="239205"/>
                      <a:pt x="211418" y="234535"/>
                      <a:pt x="238154" y="225326"/>
                    </a:cubicBezTo>
                    <a:cubicBezTo>
                      <a:pt x="243311" y="223550"/>
                      <a:pt x="247735" y="221754"/>
                      <a:pt x="251489" y="220045"/>
                    </a:cubicBezTo>
                    <a:lnTo>
                      <a:pt x="251489" y="239516"/>
                    </a:lnTo>
                    <a:cubicBezTo>
                      <a:pt x="261122" y="236596"/>
                      <a:pt x="269709" y="234978"/>
                      <a:pt x="274078" y="234260"/>
                    </a:cubicBezTo>
                    <a:lnTo>
                      <a:pt x="274078" y="32159"/>
                    </a:lnTo>
                    <a:lnTo>
                      <a:pt x="269778" y="28767"/>
                    </a:lnTo>
                    <a:cubicBezTo>
                      <a:pt x="268289" y="27593"/>
                      <a:pt x="232201" y="0"/>
                      <a:pt x="136106" y="0"/>
                    </a:cubicBezTo>
                    <a:cubicBezTo>
                      <a:pt x="39836" y="0"/>
                      <a:pt x="5469" y="27785"/>
                      <a:pt x="4053" y="28968"/>
                    </a:cubicBezTo>
                    <a:lnTo>
                      <a:pt x="0" y="32354"/>
                    </a:lnTo>
                    <a:lnTo>
                      <a:pt x="0" y="445718"/>
                    </a:lnTo>
                    <a:lnTo>
                      <a:pt x="5570" y="448993"/>
                    </a:lnTo>
                    <a:cubicBezTo>
                      <a:pt x="7422" y="450081"/>
                      <a:pt x="51892" y="475653"/>
                      <a:pt x="137039" y="475653"/>
                    </a:cubicBezTo>
                    <a:cubicBezTo>
                      <a:pt x="165102" y="475653"/>
                      <a:pt x="188744" y="472875"/>
                      <a:pt x="207901" y="469111"/>
                    </a:cubicBezTo>
                    <a:lnTo>
                      <a:pt x="207950" y="445976"/>
                    </a:lnTo>
                    <a:cubicBezTo>
                      <a:pt x="189399" y="449944"/>
                      <a:pt x="165711" y="453064"/>
                      <a:pt x="137039" y="453064"/>
                    </a:cubicBezTo>
                    <a:cubicBezTo>
                      <a:pt x="88789" y="453064"/>
                      <a:pt x="54627" y="444235"/>
                      <a:pt x="35390" y="437389"/>
                    </a:cubicBezTo>
                    <a:cubicBezTo>
                      <a:pt x="29905" y="435437"/>
                      <a:pt x="25627" y="433646"/>
                      <a:pt x="22589" y="432268"/>
                    </a:cubicBezTo>
                    <a:lnTo>
                      <a:pt x="22589" y="371279"/>
                    </a:lnTo>
                    <a:cubicBezTo>
                      <a:pt x="26116" y="373041"/>
                      <a:pt x="30359" y="374923"/>
                      <a:pt x="35390" y="376800"/>
                    </a:cubicBezTo>
                    <a:cubicBezTo>
                      <a:pt x="36270" y="377129"/>
                      <a:pt x="37153" y="377451"/>
                      <a:pt x="38039" y="377765"/>
                    </a:cubicBezTo>
                    <a:cubicBezTo>
                      <a:pt x="64181" y="386993"/>
                      <a:pt x="97702" y="391672"/>
                      <a:pt x="137671" y="391672"/>
                    </a:cubicBezTo>
                    <a:cubicBezTo>
                      <a:pt x="163876" y="391672"/>
                      <a:pt x="187421" y="389649"/>
                      <a:pt x="208080" y="385666"/>
                    </a:cubicBezTo>
                    <a:lnTo>
                      <a:pt x="208130" y="362554"/>
                    </a:lnTo>
                    <a:cubicBezTo>
                      <a:pt x="190690" y="366258"/>
                      <a:pt x="167588" y="369083"/>
                      <a:pt x="137671" y="369083"/>
                    </a:cubicBezTo>
                    <a:cubicBezTo>
                      <a:pt x="81949" y="369083"/>
                      <a:pt x="50633" y="359292"/>
                      <a:pt x="35390" y="352316"/>
                    </a:cubicBezTo>
                    <a:cubicBezTo>
                      <a:pt x="27076" y="348511"/>
                      <a:pt x="23539" y="345542"/>
                      <a:pt x="23444" y="345459"/>
                    </a:cubicBezTo>
                    <a:lnTo>
                      <a:pt x="23580" y="345583"/>
                    </a:lnTo>
                    <a:lnTo>
                      <a:pt x="22589" y="346647"/>
                    </a:lnTo>
                    <a:lnTo>
                      <a:pt x="22589" y="295045"/>
                    </a:lnTo>
                    <a:cubicBezTo>
                      <a:pt x="26116" y="296807"/>
                      <a:pt x="30359" y="298688"/>
                      <a:pt x="35390" y="300566"/>
                    </a:cubicBezTo>
                    <a:cubicBezTo>
                      <a:pt x="36270" y="300895"/>
                      <a:pt x="37153" y="301217"/>
                      <a:pt x="38039" y="301530"/>
                    </a:cubicBezTo>
                    <a:cubicBezTo>
                      <a:pt x="64181" y="310759"/>
                      <a:pt x="97702" y="315438"/>
                      <a:pt x="137671" y="315438"/>
                    </a:cubicBezTo>
                    <a:cubicBezTo>
                      <a:pt x="163945" y="315438"/>
                      <a:pt x="187545" y="313404"/>
                      <a:pt x="208243" y="309399"/>
                    </a:cubicBezTo>
                    <a:lnTo>
                      <a:pt x="208293" y="286319"/>
                    </a:lnTo>
                    <a:cubicBezTo>
                      <a:pt x="190856" y="290021"/>
                      <a:pt x="167711" y="292848"/>
                      <a:pt x="137671" y="292848"/>
                    </a:cubicBezTo>
                    <a:cubicBezTo>
                      <a:pt x="81948" y="292849"/>
                      <a:pt x="50631" y="283057"/>
                      <a:pt x="35389" y="276081"/>
                    </a:cubicBezTo>
                    <a:close/>
                    <a:moveTo>
                      <a:pt x="22589" y="43750"/>
                    </a:moveTo>
                    <a:cubicBezTo>
                      <a:pt x="33506" y="37550"/>
                      <a:pt x="67014" y="22589"/>
                      <a:pt x="136106" y="22589"/>
                    </a:cubicBezTo>
                    <a:cubicBezTo>
                      <a:pt x="201912" y="22589"/>
                      <a:pt x="236497" y="36165"/>
                      <a:pt x="249591" y="42890"/>
                    </a:cubicBezTo>
                    <a:cubicBezTo>
                      <a:pt x="250228" y="43217"/>
                      <a:pt x="250861" y="43552"/>
                      <a:pt x="251489" y="43896"/>
                    </a:cubicBezTo>
                    <a:lnTo>
                      <a:pt x="251489" y="54130"/>
                    </a:lnTo>
                    <a:cubicBezTo>
                      <a:pt x="236503" y="61885"/>
                      <a:pt x="202016" y="74689"/>
                      <a:pt x="137670" y="74689"/>
                    </a:cubicBezTo>
                    <a:cubicBezTo>
                      <a:pt x="85250" y="74689"/>
                      <a:pt x="53254" y="66192"/>
                      <a:pt x="35389" y="58852"/>
                    </a:cubicBezTo>
                    <a:cubicBezTo>
                      <a:pt x="29808" y="56560"/>
                      <a:pt x="25601" y="54380"/>
                      <a:pt x="22588" y="52607"/>
                    </a:cubicBezTo>
                    <a:lnTo>
                      <a:pt x="22588" y="43750"/>
                    </a:lnTo>
                    <a:close/>
                    <a:moveTo>
                      <a:pt x="22589" y="54411"/>
                    </a:moveTo>
                    <a:cubicBezTo>
                      <a:pt x="25693" y="56201"/>
                      <a:pt x="29897" y="58333"/>
                      <a:pt x="35389" y="60558"/>
                    </a:cubicBezTo>
                    <a:cubicBezTo>
                      <a:pt x="37287" y="61327"/>
                      <a:pt x="39334" y="62108"/>
                      <a:pt x="41547" y="62889"/>
                    </a:cubicBezTo>
                    <a:cubicBezTo>
                      <a:pt x="58743" y="68959"/>
                      <a:pt x="89378" y="76195"/>
                      <a:pt x="137671" y="76195"/>
                    </a:cubicBezTo>
                    <a:cubicBezTo>
                      <a:pt x="185961" y="76195"/>
                      <a:pt x="217101" y="68960"/>
                      <a:pt x="234722" y="62891"/>
                    </a:cubicBezTo>
                    <a:cubicBezTo>
                      <a:pt x="241829" y="60443"/>
                      <a:pt x="247343" y="58006"/>
                      <a:pt x="251490" y="55893"/>
                    </a:cubicBezTo>
                    <a:lnTo>
                      <a:pt x="251490" y="116410"/>
                    </a:lnTo>
                    <a:cubicBezTo>
                      <a:pt x="242763" y="121889"/>
                      <a:pt x="210277" y="138522"/>
                      <a:pt x="137671" y="138522"/>
                    </a:cubicBezTo>
                    <a:cubicBezTo>
                      <a:pt x="81948" y="138522"/>
                      <a:pt x="50632" y="128731"/>
                      <a:pt x="35389" y="121755"/>
                    </a:cubicBezTo>
                    <a:cubicBezTo>
                      <a:pt x="27075" y="117949"/>
                      <a:pt x="23539" y="114981"/>
                      <a:pt x="23443" y="114898"/>
                    </a:cubicBezTo>
                    <a:lnTo>
                      <a:pt x="23579" y="115022"/>
                    </a:lnTo>
                    <a:lnTo>
                      <a:pt x="22589" y="116086"/>
                    </a:lnTo>
                    <a:lnTo>
                      <a:pt x="22589" y="54411"/>
                    </a:lnTo>
                    <a:close/>
                    <a:moveTo>
                      <a:pt x="22589" y="140719"/>
                    </a:moveTo>
                    <a:cubicBezTo>
                      <a:pt x="26115" y="142481"/>
                      <a:pt x="30359" y="144362"/>
                      <a:pt x="35389" y="146240"/>
                    </a:cubicBezTo>
                    <a:cubicBezTo>
                      <a:pt x="36269" y="146569"/>
                      <a:pt x="37153" y="146890"/>
                      <a:pt x="38038" y="147204"/>
                    </a:cubicBezTo>
                    <a:cubicBezTo>
                      <a:pt x="64180" y="156432"/>
                      <a:pt x="97701" y="161112"/>
                      <a:pt x="137671" y="161112"/>
                    </a:cubicBezTo>
                    <a:cubicBezTo>
                      <a:pt x="177610" y="161112"/>
                      <a:pt x="211418" y="156442"/>
                      <a:pt x="238155" y="147233"/>
                    </a:cubicBezTo>
                    <a:cubicBezTo>
                      <a:pt x="243312" y="145457"/>
                      <a:pt x="247736" y="143661"/>
                      <a:pt x="251490" y="141952"/>
                    </a:cubicBezTo>
                    <a:lnTo>
                      <a:pt x="251490" y="194505"/>
                    </a:lnTo>
                    <a:cubicBezTo>
                      <a:pt x="242763" y="199983"/>
                      <a:pt x="210277" y="216616"/>
                      <a:pt x="137671" y="216616"/>
                    </a:cubicBezTo>
                    <a:cubicBezTo>
                      <a:pt x="81948" y="216616"/>
                      <a:pt x="50632" y="206825"/>
                      <a:pt x="35389" y="199849"/>
                    </a:cubicBezTo>
                    <a:cubicBezTo>
                      <a:pt x="27075" y="196044"/>
                      <a:pt x="23539" y="193076"/>
                      <a:pt x="23443" y="192993"/>
                    </a:cubicBezTo>
                    <a:lnTo>
                      <a:pt x="23579" y="193116"/>
                    </a:lnTo>
                    <a:lnTo>
                      <a:pt x="22589" y="194181"/>
                    </a:lnTo>
                    <a:lnTo>
                      <a:pt x="22589" y="140719"/>
                    </a:lnTo>
                    <a:close/>
                  </a:path>
                </a:pathLst>
              </a:custGeom>
              <a:ln w="558"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rgbClr val="FF0000"/>
                  </a:solidFill>
                </a:endParaRPr>
              </a:p>
            </p:txBody>
          </p:sp>
        </p:grpSp>
      </p:grpSp>
      <p:grpSp>
        <p:nvGrpSpPr>
          <p:cNvPr id="264" name="组合 263"/>
          <p:cNvGrpSpPr/>
          <p:nvPr/>
        </p:nvGrpSpPr>
        <p:grpSpPr>
          <a:xfrm>
            <a:off x="6500383" y="2857923"/>
            <a:ext cx="913229" cy="261610"/>
            <a:chOff x="5577927" y="3098162"/>
            <a:chExt cx="913229" cy="261610"/>
          </a:xfrm>
        </p:grpSpPr>
        <p:sp>
          <p:nvSpPr>
            <p:cNvPr id="265" name="文本框 264">
              <a:extLst>
                <a:ext uri="{FF2B5EF4-FFF2-40B4-BE49-F238E27FC236}">
                  <a16:creationId xmlns="" xmlns:a16="http://schemas.microsoft.com/office/drawing/2014/main" id="{F84C0BF2-CF29-49D8-BE4E-061945F17CE8}"/>
                </a:ext>
              </a:extLst>
            </p:cNvPr>
            <p:cNvSpPr txBox="1"/>
            <p:nvPr/>
          </p:nvSpPr>
          <p:spPr>
            <a:xfrm>
              <a:off x="5663116" y="3098162"/>
              <a:ext cx="82804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智慧政府</a:t>
              </a:r>
              <a:endParaRPr kumimoji="0" lang="zh-CN" altLang="en-US" sz="11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pic>
          <p:nvPicPr>
            <p:cNvPr id="266" name="图形 19">
              <a:extLst>
                <a:ext uri="{FF2B5EF4-FFF2-40B4-BE49-F238E27FC236}">
                  <a16:creationId xmlns="" xmlns:a16="http://schemas.microsoft.com/office/drawing/2014/main" id="{8E32DD59-7631-4D5E-8822-9891BA0BAA2F}"/>
                </a:ext>
              </a:extLst>
            </p:cNvPr>
            <p:cNvPicPr>
              <a:picLocks noChangeAspect="1"/>
            </p:cNvPicPr>
            <p:nvPr/>
          </p:nvPicPr>
          <p:blipFill>
            <a:blip r:embed="rId23" cstate="print">
              <a:biLevel thresh="25000"/>
              <a:extLst>
                <a:ext uri="{28A0092B-C50C-407E-A947-70E740481C1C}">
                  <a14:useLocalDpi xmlns:a14="http://schemas.microsoft.com/office/drawing/2010/main" val="0"/>
                </a:ext>
                <a:ext uri="{96DAC541-7B7A-43D3-8B79-37D633B846F1}">
                  <asvg:svgBlip xmlns="" xmlns:asvg="http://schemas.microsoft.com/office/drawing/2016/SVG/main" r:embed="rId24"/>
                </a:ext>
              </a:extLst>
            </a:blip>
            <a:stretch>
              <a:fillRect/>
            </a:stretch>
          </p:blipFill>
          <p:spPr>
            <a:xfrm>
              <a:off x="5577927" y="3164767"/>
              <a:ext cx="154264" cy="142837"/>
            </a:xfrm>
            <a:prstGeom prst="rect">
              <a:avLst/>
            </a:prstGeom>
          </p:spPr>
        </p:pic>
      </p:grpSp>
      <p:grpSp>
        <p:nvGrpSpPr>
          <p:cNvPr id="267" name="组合 266"/>
          <p:cNvGrpSpPr/>
          <p:nvPr/>
        </p:nvGrpSpPr>
        <p:grpSpPr>
          <a:xfrm>
            <a:off x="6186100" y="2611943"/>
            <a:ext cx="937745" cy="261610"/>
            <a:chOff x="6504300" y="3002955"/>
            <a:chExt cx="937745" cy="261610"/>
          </a:xfrm>
        </p:grpSpPr>
        <p:sp>
          <p:nvSpPr>
            <p:cNvPr id="268" name="文本框 267">
              <a:extLst>
                <a:ext uri="{FF2B5EF4-FFF2-40B4-BE49-F238E27FC236}">
                  <a16:creationId xmlns="" xmlns:a16="http://schemas.microsoft.com/office/drawing/2014/main" id="{9C784C46-C8D3-4B36-A33E-E5918F985BC2}"/>
                </a:ext>
              </a:extLst>
            </p:cNvPr>
            <p:cNvSpPr txBox="1"/>
            <p:nvPr/>
          </p:nvSpPr>
          <p:spPr>
            <a:xfrm>
              <a:off x="6609460" y="3002955"/>
              <a:ext cx="832585"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智慧乡村</a:t>
              </a:r>
              <a:endParaRPr kumimoji="0" lang="zh-CN" altLang="en-US" sz="11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nvGrpSpPr>
            <p:cNvPr id="269" name="图形 68">
              <a:extLst>
                <a:ext uri="{FF2B5EF4-FFF2-40B4-BE49-F238E27FC236}">
                  <a16:creationId xmlns="" xmlns:a16="http://schemas.microsoft.com/office/drawing/2014/main" id="{23B24994-F5A1-4488-A5C9-82FE451D0EE2}"/>
                </a:ext>
              </a:extLst>
            </p:cNvPr>
            <p:cNvGrpSpPr/>
            <p:nvPr/>
          </p:nvGrpSpPr>
          <p:grpSpPr>
            <a:xfrm>
              <a:off x="6504300" y="3015711"/>
              <a:ext cx="196977" cy="196977"/>
              <a:chOff x="441132" y="1957096"/>
              <a:chExt cx="469833" cy="469833"/>
            </a:xfrm>
          </p:grpSpPr>
          <p:sp>
            <p:nvSpPr>
              <p:cNvPr id="270" name="任意多边形: 形状 70">
                <a:extLst>
                  <a:ext uri="{FF2B5EF4-FFF2-40B4-BE49-F238E27FC236}">
                    <a16:creationId xmlns="" xmlns:a16="http://schemas.microsoft.com/office/drawing/2014/main" id="{64301D9E-A833-489C-9478-CB0FBE9B65E0}"/>
                  </a:ext>
                </a:extLst>
              </p:cNvPr>
              <p:cNvSpPr/>
              <p:nvPr/>
            </p:nvSpPr>
            <p:spPr>
              <a:xfrm>
                <a:off x="589514" y="2105478"/>
                <a:ext cx="270062" cy="270062"/>
              </a:xfrm>
              <a:custGeom>
                <a:avLst/>
                <a:gdLst>
                  <a:gd name="connsiteX0" fmla="*/ 270062 w 270062"/>
                  <a:gd name="connsiteY0" fmla="*/ 42212 h 270062"/>
                  <a:gd name="connsiteX1" fmla="*/ 270062 w 270062"/>
                  <a:gd name="connsiteY1" fmla="*/ 130810 h 270062"/>
                  <a:gd name="connsiteX2" fmla="*/ 232072 w 270062"/>
                  <a:gd name="connsiteY2" fmla="*/ 168800 h 270062"/>
                  <a:gd name="connsiteX3" fmla="*/ 168800 w 270062"/>
                  <a:gd name="connsiteY3" fmla="*/ 168800 h 270062"/>
                  <a:gd name="connsiteX4" fmla="*/ 168800 w 270062"/>
                  <a:gd name="connsiteY4" fmla="*/ 232072 h 270062"/>
                  <a:gd name="connsiteX5" fmla="*/ 130810 w 270062"/>
                  <a:gd name="connsiteY5" fmla="*/ 270062 h 270062"/>
                  <a:gd name="connsiteX6" fmla="*/ 42212 w 270062"/>
                  <a:gd name="connsiteY6" fmla="*/ 270062 h 270062"/>
                  <a:gd name="connsiteX7" fmla="*/ 4221 w 270062"/>
                  <a:gd name="connsiteY7" fmla="*/ 232072 h 270062"/>
                  <a:gd name="connsiteX8" fmla="*/ 4221 w 270062"/>
                  <a:gd name="connsiteY8" fmla="*/ 168800 h 270062"/>
                  <a:gd name="connsiteX9" fmla="*/ 0 w 270062"/>
                  <a:gd name="connsiteY9" fmla="*/ 168800 h 270062"/>
                  <a:gd name="connsiteX10" fmla="*/ 0 w 270062"/>
                  <a:gd name="connsiteY10" fmla="*/ 0 h 270062"/>
                  <a:gd name="connsiteX11" fmla="*/ 168800 w 270062"/>
                  <a:gd name="connsiteY11" fmla="*/ 0 h 270062"/>
                  <a:gd name="connsiteX12" fmla="*/ 168800 w 270062"/>
                  <a:gd name="connsiteY12" fmla="*/ 4221 h 270062"/>
                  <a:gd name="connsiteX13" fmla="*/ 232072 w 270062"/>
                  <a:gd name="connsiteY13" fmla="*/ 4221 h 270062"/>
                  <a:gd name="connsiteX14" fmla="*/ 270062 w 270062"/>
                  <a:gd name="connsiteY14" fmla="*/ 42212 h 27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0062" h="270062">
                    <a:moveTo>
                      <a:pt x="270062" y="42212"/>
                    </a:moveTo>
                    <a:lnTo>
                      <a:pt x="270062" y="130810"/>
                    </a:lnTo>
                    <a:cubicBezTo>
                      <a:pt x="270062" y="151778"/>
                      <a:pt x="253040" y="168800"/>
                      <a:pt x="232072" y="168800"/>
                    </a:cubicBezTo>
                    <a:lnTo>
                      <a:pt x="168800" y="168800"/>
                    </a:lnTo>
                    <a:lnTo>
                      <a:pt x="168800" y="232072"/>
                    </a:lnTo>
                    <a:cubicBezTo>
                      <a:pt x="168800" y="253040"/>
                      <a:pt x="151778" y="270062"/>
                      <a:pt x="130810" y="270062"/>
                    </a:cubicBezTo>
                    <a:lnTo>
                      <a:pt x="42212" y="270062"/>
                    </a:lnTo>
                    <a:cubicBezTo>
                      <a:pt x="21198" y="270062"/>
                      <a:pt x="4221" y="253040"/>
                      <a:pt x="4221" y="232072"/>
                    </a:cubicBezTo>
                    <a:lnTo>
                      <a:pt x="4221" y="168800"/>
                    </a:lnTo>
                    <a:lnTo>
                      <a:pt x="0" y="168800"/>
                    </a:lnTo>
                    <a:lnTo>
                      <a:pt x="0" y="0"/>
                    </a:lnTo>
                    <a:lnTo>
                      <a:pt x="168800" y="0"/>
                    </a:lnTo>
                    <a:lnTo>
                      <a:pt x="168800" y="4221"/>
                    </a:lnTo>
                    <a:lnTo>
                      <a:pt x="232072" y="4221"/>
                    </a:lnTo>
                    <a:cubicBezTo>
                      <a:pt x="253040" y="4267"/>
                      <a:pt x="270062" y="21243"/>
                      <a:pt x="270062" y="42212"/>
                    </a:cubicBezTo>
                    <a:close/>
                  </a:path>
                </a:pathLst>
              </a:custGeom>
              <a:ln w="456"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rgbClr val="006857"/>
                  </a:solidFill>
                </a:endParaRPr>
              </a:p>
            </p:txBody>
          </p:sp>
          <p:sp>
            <p:nvSpPr>
              <p:cNvPr id="271" name="任意多边形: 形状 71">
                <a:extLst>
                  <a:ext uri="{FF2B5EF4-FFF2-40B4-BE49-F238E27FC236}">
                    <a16:creationId xmlns="" xmlns:a16="http://schemas.microsoft.com/office/drawing/2014/main" id="{12ECB32B-229C-4FFF-A652-F3518FD01400}"/>
                  </a:ext>
                </a:extLst>
              </p:cNvPr>
              <p:cNvSpPr/>
              <p:nvPr/>
            </p:nvSpPr>
            <p:spPr>
              <a:xfrm>
                <a:off x="484628" y="2000592"/>
                <a:ext cx="382886" cy="382840"/>
              </a:xfrm>
              <a:custGeom>
                <a:avLst/>
                <a:gdLst>
                  <a:gd name="connsiteX0" fmla="*/ 235742 w 382886"/>
                  <a:gd name="connsiteY0" fmla="*/ 382841 h 382840"/>
                  <a:gd name="connsiteX1" fmla="*/ 147098 w 382886"/>
                  <a:gd name="connsiteY1" fmla="*/ 382841 h 382840"/>
                  <a:gd name="connsiteX2" fmla="*/ 101216 w 382886"/>
                  <a:gd name="connsiteY2" fmla="*/ 336958 h 382840"/>
                  <a:gd name="connsiteX3" fmla="*/ 101216 w 382886"/>
                  <a:gd name="connsiteY3" fmla="*/ 281625 h 382840"/>
                  <a:gd name="connsiteX4" fmla="*/ 45882 w 382886"/>
                  <a:gd name="connsiteY4" fmla="*/ 281625 h 382840"/>
                  <a:gd name="connsiteX5" fmla="*/ 0 w 382886"/>
                  <a:gd name="connsiteY5" fmla="*/ 235742 h 382840"/>
                  <a:gd name="connsiteX6" fmla="*/ 0 w 382886"/>
                  <a:gd name="connsiteY6" fmla="*/ 147098 h 382840"/>
                  <a:gd name="connsiteX7" fmla="*/ 45882 w 382886"/>
                  <a:gd name="connsiteY7" fmla="*/ 101216 h 382840"/>
                  <a:gd name="connsiteX8" fmla="*/ 101262 w 382886"/>
                  <a:gd name="connsiteY8" fmla="*/ 101216 h 382840"/>
                  <a:gd name="connsiteX9" fmla="*/ 101262 w 382886"/>
                  <a:gd name="connsiteY9" fmla="*/ 45882 h 382840"/>
                  <a:gd name="connsiteX10" fmla="*/ 147144 w 382886"/>
                  <a:gd name="connsiteY10" fmla="*/ 0 h 382840"/>
                  <a:gd name="connsiteX11" fmla="*/ 235742 w 382886"/>
                  <a:gd name="connsiteY11" fmla="*/ 0 h 382840"/>
                  <a:gd name="connsiteX12" fmla="*/ 281625 w 382886"/>
                  <a:gd name="connsiteY12" fmla="*/ 45882 h 382840"/>
                  <a:gd name="connsiteX13" fmla="*/ 281625 w 382886"/>
                  <a:gd name="connsiteY13" fmla="*/ 101262 h 382840"/>
                  <a:gd name="connsiteX14" fmla="*/ 337004 w 382886"/>
                  <a:gd name="connsiteY14" fmla="*/ 101262 h 382840"/>
                  <a:gd name="connsiteX15" fmla="*/ 382886 w 382886"/>
                  <a:gd name="connsiteY15" fmla="*/ 147144 h 382840"/>
                  <a:gd name="connsiteX16" fmla="*/ 382886 w 382886"/>
                  <a:gd name="connsiteY16" fmla="*/ 235742 h 382840"/>
                  <a:gd name="connsiteX17" fmla="*/ 337004 w 382886"/>
                  <a:gd name="connsiteY17" fmla="*/ 281625 h 382840"/>
                  <a:gd name="connsiteX18" fmla="*/ 281625 w 382886"/>
                  <a:gd name="connsiteY18" fmla="*/ 281625 h 382840"/>
                  <a:gd name="connsiteX19" fmla="*/ 281625 w 382886"/>
                  <a:gd name="connsiteY19" fmla="*/ 337004 h 382840"/>
                  <a:gd name="connsiteX20" fmla="*/ 235742 w 382886"/>
                  <a:gd name="connsiteY20" fmla="*/ 382841 h 382840"/>
                  <a:gd name="connsiteX21" fmla="*/ 45882 w 382886"/>
                  <a:gd name="connsiteY21" fmla="*/ 117045 h 382840"/>
                  <a:gd name="connsiteX22" fmla="*/ 15829 w 382886"/>
                  <a:gd name="connsiteY22" fmla="*/ 147098 h 382840"/>
                  <a:gd name="connsiteX23" fmla="*/ 15829 w 382886"/>
                  <a:gd name="connsiteY23" fmla="*/ 235697 h 382840"/>
                  <a:gd name="connsiteX24" fmla="*/ 45882 w 382886"/>
                  <a:gd name="connsiteY24" fmla="*/ 265749 h 382840"/>
                  <a:gd name="connsiteX25" fmla="*/ 117091 w 382886"/>
                  <a:gd name="connsiteY25" fmla="*/ 265749 h 382840"/>
                  <a:gd name="connsiteX26" fmla="*/ 117091 w 382886"/>
                  <a:gd name="connsiteY26" fmla="*/ 336958 h 382840"/>
                  <a:gd name="connsiteX27" fmla="*/ 147144 w 382886"/>
                  <a:gd name="connsiteY27" fmla="*/ 367011 h 382840"/>
                  <a:gd name="connsiteX28" fmla="*/ 235742 w 382886"/>
                  <a:gd name="connsiteY28" fmla="*/ 367011 h 382840"/>
                  <a:gd name="connsiteX29" fmla="*/ 265795 w 382886"/>
                  <a:gd name="connsiteY29" fmla="*/ 336958 h 382840"/>
                  <a:gd name="connsiteX30" fmla="*/ 265795 w 382886"/>
                  <a:gd name="connsiteY30" fmla="*/ 265795 h 382840"/>
                  <a:gd name="connsiteX31" fmla="*/ 337004 w 382886"/>
                  <a:gd name="connsiteY31" fmla="*/ 265795 h 382840"/>
                  <a:gd name="connsiteX32" fmla="*/ 367057 w 382886"/>
                  <a:gd name="connsiteY32" fmla="*/ 235742 h 382840"/>
                  <a:gd name="connsiteX33" fmla="*/ 367057 w 382886"/>
                  <a:gd name="connsiteY33" fmla="*/ 147098 h 382840"/>
                  <a:gd name="connsiteX34" fmla="*/ 337004 w 382886"/>
                  <a:gd name="connsiteY34" fmla="*/ 117045 h 382840"/>
                  <a:gd name="connsiteX35" fmla="*/ 265795 w 382886"/>
                  <a:gd name="connsiteY35" fmla="*/ 117045 h 382840"/>
                  <a:gd name="connsiteX36" fmla="*/ 265795 w 382886"/>
                  <a:gd name="connsiteY36" fmla="*/ 45882 h 382840"/>
                  <a:gd name="connsiteX37" fmla="*/ 235742 w 382886"/>
                  <a:gd name="connsiteY37" fmla="*/ 15829 h 382840"/>
                  <a:gd name="connsiteX38" fmla="*/ 147098 w 382886"/>
                  <a:gd name="connsiteY38" fmla="*/ 15829 h 382840"/>
                  <a:gd name="connsiteX39" fmla="*/ 117045 w 382886"/>
                  <a:gd name="connsiteY39" fmla="*/ 45882 h 382840"/>
                  <a:gd name="connsiteX40" fmla="*/ 117045 w 382886"/>
                  <a:gd name="connsiteY40" fmla="*/ 117091 h 382840"/>
                  <a:gd name="connsiteX41" fmla="*/ 45882 w 382886"/>
                  <a:gd name="connsiteY41" fmla="*/ 117091 h 38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2886" h="382840">
                    <a:moveTo>
                      <a:pt x="235742" y="382841"/>
                    </a:moveTo>
                    <a:lnTo>
                      <a:pt x="147098" y="382841"/>
                    </a:lnTo>
                    <a:cubicBezTo>
                      <a:pt x="121817" y="382841"/>
                      <a:pt x="101216" y="362239"/>
                      <a:pt x="101216" y="336958"/>
                    </a:cubicBezTo>
                    <a:lnTo>
                      <a:pt x="101216" y="281625"/>
                    </a:lnTo>
                    <a:lnTo>
                      <a:pt x="45882" y="281625"/>
                    </a:lnTo>
                    <a:cubicBezTo>
                      <a:pt x="20601" y="281625"/>
                      <a:pt x="0" y="261023"/>
                      <a:pt x="0" y="235742"/>
                    </a:cubicBezTo>
                    <a:lnTo>
                      <a:pt x="0" y="147098"/>
                    </a:lnTo>
                    <a:cubicBezTo>
                      <a:pt x="0" y="121817"/>
                      <a:pt x="20601" y="101216"/>
                      <a:pt x="45882" y="101216"/>
                    </a:cubicBezTo>
                    <a:lnTo>
                      <a:pt x="101262" y="101216"/>
                    </a:lnTo>
                    <a:lnTo>
                      <a:pt x="101262" y="45882"/>
                    </a:lnTo>
                    <a:cubicBezTo>
                      <a:pt x="101262" y="20601"/>
                      <a:pt x="121863" y="0"/>
                      <a:pt x="147144" y="0"/>
                    </a:cubicBezTo>
                    <a:lnTo>
                      <a:pt x="235742" y="0"/>
                    </a:lnTo>
                    <a:cubicBezTo>
                      <a:pt x="261023" y="0"/>
                      <a:pt x="281625" y="20601"/>
                      <a:pt x="281625" y="45882"/>
                    </a:cubicBezTo>
                    <a:lnTo>
                      <a:pt x="281625" y="101262"/>
                    </a:lnTo>
                    <a:lnTo>
                      <a:pt x="337004" y="101262"/>
                    </a:lnTo>
                    <a:cubicBezTo>
                      <a:pt x="362285" y="101262"/>
                      <a:pt x="382886" y="121863"/>
                      <a:pt x="382886" y="147144"/>
                    </a:cubicBezTo>
                    <a:lnTo>
                      <a:pt x="382886" y="235742"/>
                    </a:lnTo>
                    <a:cubicBezTo>
                      <a:pt x="382886" y="261023"/>
                      <a:pt x="362285" y="281625"/>
                      <a:pt x="337004" y="281625"/>
                    </a:cubicBezTo>
                    <a:lnTo>
                      <a:pt x="281625" y="281625"/>
                    </a:lnTo>
                    <a:lnTo>
                      <a:pt x="281625" y="337004"/>
                    </a:lnTo>
                    <a:cubicBezTo>
                      <a:pt x="281625" y="362285"/>
                      <a:pt x="261023" y="382841"/>
                      <a:pt x="235742" y="382841"/>
                    </a:cubicBezTo>
                    <a:close/>
                    <a:moveTo>
                      <a:pt x="45882" y="117045"/>
                    </a:moveTo>
                    <a:cubicBezTo>
                      <a:pt x="29319" y="117045"/>
                      <a:pt x="15829" y="130535"/>
                      <a:pt x="15829" y="147098"/>
                    </a:cubicBezTo>
                    <a:lnTo>
                      <a:pt x="15829" y="235697"/>
                    </a:lnTo>
                    <a:cubicBezTo>
                      <a:pt x="15829" y="252260"/>
                      <a:pt x="29319" y="265749"/>
                      <a:pt x="45882" y="265749"/>
                    </a:cubicBezTo>
                    <a:lnTo>
                      <a:pt x="117091" y="265749"/>
                    </a:lnTo>
                    <a:lnTo>
                      <a:pt x="117091" y="336958"/>
                    </a:lnTo>
                    <a:cubicBezTo>
                      <a:pt x="117091" y="353522"/>
                      <a:pt x="130581" y="367011"/>
                      <a:pt x="147144" y="367011"/>
                    </a:cubicBezTo>
                    <a:lnTo>
                      <a:pt x="235742" y="367011"/>
                    </a:lnTo>
                    <a:cubicBezTo>
                      <a:pt x="252306" y="367011"/>
                      <a:pt x="265795" y="353522"/>
                      <a:pt x="265795" y="336958"/>
                    </a:cubicBezTo>
                    <a:lnTo>
                      <a:pt x="265795" y="265795"/>
                    </a:lnTo>
                    <a:lnTo>
                      <a:pt x="337004" y="265795"/>
                    </a:lnTo>
                    <a:cubicBezTo>
                      <a:pt x="353568" y="265795"/>
                      <a:pt x="367057" y="252306"/>
                      <a:pt x="367057" y="235742"/>
                    </a:cubicBezTo>
                    <a:lnTo>
                      <a:pt x="367057" y="147098"/>
                    </a:lnTo>
                    <a:cubicBezTo>
                      <a:pt x="367057" y="130535"/>
                      <a:pt x="353568" y="117045"/>
                      <a:pt x="337004" y="117045"/>
                    </a:cubicBezTo>
                    <a:lnTo>
                      <a:pt x="265795" y="117045"/>
                    </a:lnTo>
                    <a:lnTo>
                      <a:pt x="265795" y="45882"/>
                    </a:lnTo>
                    <a:cubicBezTo>
                      <a:pt x="265795" y="29319"/>
                      <a:pt x="252306" y="15829"/>
                      <a:pt x="235742" y="15829"/>
                    </a:cubicBezTo>
                    <a:lnTo>
                      <a:pt x="147098" y="15829"/>
                    </a:lnTo>
                    <a:cubicBezTo>
                      <a:pt x="130535" y="15829"/>
                      <a:pt x="117045" y="29319"/>
                      <a:pt x="117045" y="45882"/>
                    </a:cubicBezTo>
                    <a:lnTo>
                      <a:pt x="117045" y="117091"/>
                    </a:lnTo>
                    <a:lnTo>
                      <a:pt x="45882" y="117091"/>
                    </a:lnTo>
                    <a:close/>
                  </a:path>
                </a:pathLst>
              </a:custGeom>
              <a:ln w="456"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rgbClr val="006857"/>
                  </a:solidFill>
                </a:endParaRPr>
              </a:p>
            </p:txBody>
          </p:sp>
          <p:sp>
            <p:nvSpPr>
              <p:cNvPr id="272" name="任意多边形: 形状 72">
                <a:extLst>
                  <a:ext uri="{FF2B5EF4-FFF2-40B4-BE49-F238E27FC236}">
                    <a16:creationId xmlns="" xmlns:a16="http://schemas.microsoft.com/office/drawing/2014/main" id="{B1EE4977-18B4-450F-81E0-F64C8CC18069}"/>
                  </a:ext>
                </a:extLst>
              </p:cNvPr>
              <p:cNvSpPr/>
              <p:nvPr/>
            </p:nvSpPr>
            <p:spPr>
              <a:xfrm>
                <a:off x="611171" y="2184120"/>
                <a:ext cx="129708" cy="15783"/>
              </a:xfrm>
              <a:custGeom>
                <a:avLst/>
                <a:gdLst>
                  <a:gd name="connsiteX0" fmla="*/ 121817 w 129708"/>
                  <a:gd name="connsiteY0" fmla="*/ 15783 h 15783"/>
                  <a:gd name="connsiteX1" fmla="*/ 7892 w 129708"/>
                  <a:gd name="connsiteY1" fmla="*/ 15783 h 15783"/>
                  <a:gd name="connsiteX2" fmla="*/ 0 w 129708"/>
                  <a:gd name="connsiteY2" fmla="*/ 7892 h 15783"/>
                  <a:gd name="connsiteX3" fmla="*/ 7892 w 129708"/>
                  <a:gd name="connsiteY3" fmla="*/ 0 h 15783"/>
                  <a:gd name="connsiteX4" fmla="*/ 121817 w 129708"/>
                  <a:gd name="connsiteY4" fmla="*/ 0 h 15783"/>
                  <a:gd name="connsiteX5" fmla="*/ 129709 w 129708"/>
                  <a:gd name="connsiteY5" fmla="*/ 7892 h 15783"/>
                  <a:gd name="connsiteX6" fmla="*/ 121817 w 129708"/>
                  <a:gd name="connsiteY6" fmla="*/ 15783 h 1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708" h="15783">
                    <a:moveTo>
                      <a:pt x="121817" y="15783"/>
                    </a:moveTo>
                    <a:lnTo>
                      <a:pt x="7892" y="15783"/>
                    </a:lnTo>
                    <a:cubicBezTo>
                      <a:pt x="3533" y="15783"/>
                      <a:pt x="0" y="12251"/>
                      <a:pt x="0" y="7892"/>
                    </a:cubicBezTo>
                    <a:cubicBezTo>
                      <a:pt x="0" y="3533"/>
                      <a:pt x="3533" y="0"/>
                      <a:pt x="7892" y="0"/>
                    </a:cubicBezTo>
                    <a:lnTo>
                      <a:pt x="121817" y="0"/>
                    </a:lnTo>
                    <a:cubicBezTo>
                      <a:pt x="126176" y="0"/>
                      <a:pt x="129709" y="3533"/>
                      <a:pt x="129709" y="7892"/>
                    </a:cubicBezTo>
                    <a:cubicBezTo>
                      <a:pt x="129709" y="12251"/>
                      <a:pt x="126176" y="15783"/>
                      <a:pt x="121817" y="15783"/>
                    </a:cubicBezTo>
                    <a:close/>
                  </a:path>
                </a:pathLst>
              </a:custGeom>
              <a:ln w="456"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rgbClr val="006857"/>
                  </a:solidFill>
                </a:endParaRPr>
              </a:p>
            </p:txBody>
          </p:sp>
          <p:sp>
            <p:nvSpPr>
              <p:cNvPr id="273" name="任意多边形: 形状 73">
                <a:extLst>
                  <a:ext uri="{FF2B5EF4-FFF2-40B4-BE49-F238E27FC236}">
                    <a16:creationId xmlns="" xmlns:a16="http://schemas.microsoft.com/office/drawing/2014/main" id="{BD96629F-C944-42D4-AAAE-BA850BC770F0}"/>
                  </a:ext>
                </a:extLst>
              </p:cNvPr>
              <p:cNvSpPr/>
              <p:nvPr/>
            </p:nvSpPr>
            <p:spPr>
              <a:xfrm>
                <a:off x="668156" y="2127135"/>
                <a:ext cx="15783" cy="129708"/>
              </a:xfrm>
              <a:custGeom>
                <a:avLst/>
                <a:gdLst>
                  <a:gd name="connsiteX0" fmla="*/ 7892 w 15783"/>
                  <a:gd name="connsiteY0" fmla="*/ 129709 h 129708"/>
                  <a:gd name="connsiteX1" fmla="*/ 0 w 15783"/>
                  <a:gd name="connsiteY1" fmla="*/ 121817 h 129708"/>
                  <a:gd name="connsiteX2" fmla="*/ 0 w 15783"/>
                  <a:gd name="connsiteY2" fmla="*/ 7892 h 129708"/>
                  <a:gd name="connsiteX3" fmla="*/ 7892 w 15783"/>
                  <a:gd name="connsiteY3" fmla="*/ 0 h 129708"/>
                  <a:gd name="connsiteX4" fmla="*/ 15783 w 15783"/>
                  <a:gd name="connsiteY4" fmla="*/ 7892 h 129708"/>
                  <a:gd name="connsiteX5" fmla="*/ 15783 w 15783"/>
                  <a:gd name="connsiteY5" fmla="*/ 121817 h 129708"/>
                  <a:gd name="connsiteX6" fmla="*/ 7892 w 15783"/>
                  <a:gd name="connsiteY6" fmla="*/ 129709 h 12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83" h="129708">
                    <a:moveTo>
                      <a:pt x="7892" y="129709"/>
                    </a:moveTo>
                    <a:cubicBezTo>
                      <a:pt x="3533" y="129709"/>
                      <a:pt x="0" y="126176"/>
                      <a:pt x="0" y="121817"/>
                    </a:cubicBezTo>
                    <a:lnTo>
                      <a:pt x="0" y="7892"/>
                    </a:lnTo>
                    <a:cubicBezTo>
                      <a:pt x="0" y="3533"/>
                      <a:pt x="3533" y="0"/>
                      <a:pt x="7892" y="0"/>
                    </a:cubicBezTo>
                    <a:cubicBezTo>
                      <a:pt x="12251" y="0"/>
                      <a:pt x="15783" y="3533"/>
                      <a:pt x="15783" y="7892"/>
                    </a:cubicBezTo>
                    <a:lnTo>
                      <a:pt x="15783" y="121817"/>
                    </a:lnTo>
                    <a:cubicBezTo>
                      <a:pt x="15783" y="126176"/>
                      <a:pt x="12251" y="129709"/>
                      <a:pt x="7892" y="129709"/>
                    </a:cubicBezTo>
                    <a:close/>
                  </a:path>
                </a:pathLst>
              </a:custGeom>
              <a:ln w="456"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rgbClr val="006857"/>
                  </a:solidFill>
                </a:endParaRPr>
              </a:p>
            </p:txBody>
          </p:sp>
        </p:grpSp>
      </p:grpSp>
      <p:grpSp>
        <p:nvGrpSpPr>
          <p:cNvPr id="51" name="组合 50"/>
          <p:cNvGrpSpPr/>
          <p:nvPr/>
        </p:nvGrpSpPr>
        <p:grpSpPr>
          <a:xfrm>
            <a:off x="2121090" y="5797824"/>
            <a:ext cx="825932" cy="260350"/>
            <a:chOff x="2014761" y="5808457"/>
            <a:chExt cx="825932" cy="260350"/>
          </a:xfrm>
        </p:grpSpPr>
        <p:sp>
          <p:nvSpPr>
            <p:cNvPr id="275" name="文本框 274"/>
            <p:cNvSpPr txBox="1"/>
            <p:nvPr/>
          </p:nvSpPr>
          <p:spPr>
            <a:xfrm>
              <a:off x="2014761" y="5808457"/>
              <a:ext cx="825932" cy="2603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传感器</a:t>
              </a:r>
              <a:endParaRPr kumimoji="0" lang="zh-CN" altLang="en-US" sz="11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pic>
          <p:nvPicPr>
            <p:cNvPr id="276" name="图片 275" descr="32313535373238343b32313535373239383bd6c7c4dcd0bec6ac"/>
            <p:cNvPicPr>
              <a:picLocks noChangeAspect="1"/>
            </p:cNvPicPr>
            <p:nvPr/>
          </p:nvPicPr>
          <p:blipFill>
            <a:blip r:embed="rId25">
              <a:extLst>
                <a:ext uri="{96DAC541-7B7A-43D3-8B79-37D633B846F1}">
                  <asvg:svgBlip xmlns:asvg="http://schemas.microsoft.com/office/drawing/2016/SVG/main" xmlns="" r:embed="rId26"/>
                </a:ext>
              </a:extLst>
            </a:blip>
            <a:stretch>
              <a:fillRect/>
            </a:stretch>
          </p:blipFill>
          <p:spPr>
            <a:xfrm>
              <a:off x="2060754" y="5874905"/>
              <a:ext cx="154844" cy="154844"/>
            </a:xfrm>
            <a:prstGeom prst="rect">
              <a:avLst/>
            </a:prstGeom>
          </p:spPr>
        </p:pic>
      </p:grpSp>
      <p:grpSp>
        <p:nvGrpSpPr>
          <p:cNvPr id="50" name="组合 49"/>
          <p:cNvGrpSpPr/>
          <p:nvPr/>
        </p:nvGrpSpPr>
        <p:grpSpPr>
          <a:xfrm>
            <a:off x="2588316" y="6002036"/>
            <a:ext cx="825932" cy="261610"/>
            <a:chOff x="5822255" y="6288525"/>
            <a:chExt cx="825932" cy="261610"/>
          </a:xfrm>
        </p:grpSpPr>
        <p:sp>
          <p:nvSpPr>
            <p:cNvPr id="283" name="文本框 282"/>
            <p:cNvSpPr txBox="1"/>
            <p:nvPr/>
          </p:nvSpPr>
          <p:spPr>
            <a:xfrm>
              <a:off x="5822255" y="6288525"/>
              <a:ext cx="825932"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物联网</a:t>
              </a:r>
              <a:endParaRPr kumimoji="0" lang="zh-CN" altLang="en-US" sz="11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pic>
          <p:nvPicPr>
            <p:cNvPr id="284" name="图片 283" descr="343435383036333b343532373430343bceefc1aacdf8"/>
            <p:cNvPicPr>
              <a:picLocks noChangeAspect="1"/>
            </p:cNvPicPr>
            <p:nvPr/>
          </p:nvPicPr>
          <p:blipFill>
            <a:blip r:embed="rId27">
              <a:extLst>
                <a:ext uri="{96DAC541-7B7A-43D3-8B79-37D633B846F1}">
                  <asvg:svgBlip xmlns:asvg="http://schemas.microsoft.com/office/drawing/2016/SVG/main" xmlns="" r:embed="rId28"/>
                </a:ext>
              </a:extLst>
            </a:blip>
            <a:stretch>
              <a:fillRect/>
            </a:stretch>
          </p:blipFill>
          <p:spPr>
            <a:xfrm>
              <a:off x="5828686" y="6329045"/>
              <a:ext cx="156845" cy="156845"/>
            </a:xfrm>
            <a:prstGeom prst="rect">
              <a:avLst/>
            </a:prstGeom>
          </p:spPr>
        </p:pic>
      </p:grpSp>
      <p:grpSp>
        <p:nvGrpSpPr>
          <p:cNvPr id="285" name="组合 284"/>
          <p:cNvGrpSpPr/>
          <p:nvPr/>
        </p:nvGrpSpPr>
        <p:grpSpPr>
          <a:xfrm>
            <a:off x="4457365" y="6156552"/>
            <a:ext cx="825932" cy="261610"/>
            <a:chOff x="7813223" y="6082730"/>
            <a:chExt cx="825932" cy="261610"/>
          </a:xfrm>
        </p:grpSpPr>
        <p:sp>
          <p:nvSpPr>
            <p:cNvPr id="286" name="文本框 285"/>
            <p:cNvSpPr txBox="1"/>
            <p:nvPr/>
          </p:nvSpPr>
          <p:spPr>
            <a:xfrm>
              <a:off x="7813223" y="6082730"/>
              <a:ext cx="825932"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存 储</a:t>
              </a:r>
            </a:p>
          </p:txBody>
        </p:sp>
        <p:grpSp>
          <p:nvGrpSpPr>
            <p:cNvPr id="287" name="组合 286"/>
            <p:cNvGrpSpPr/>
            <p:nvPr/>
          </p:nvGrpSpPr>
          <p:grpSpPr>
            <a:xfrm>
              <a:off x="7881992" y="6151993"/>
              <a:ext cx="158934" cy="136936"/>
              <a:chOff x="-1220089" y="4211192"/>
              <a:chExt cx="1720453" cy="1482327"/>
            </a:xfrm>
          </p:grpSpPr>
          <p:sp>
            <p:nvSpPr>
              <p:cNvPr id="288" name="任意多边形: 形状 205"/>
              <p:cNvSpPr/>
              <p:nvPr/>
            </p:nvSpPr>
            <p:spPr>
              <a:xfrm>
                <a:off x="-1220089" y="4211192"/>
                <a:ext cx="1720453" cy="369093"/>
              </a:xfrm>
              <a:custGeom>
                <a:avLst/>
                <a:gdLst>
                  <a:gd name="connsiteX0" fmla="*/ 0 w 1720453"/>
                  <a:gd name="connsiteY0" fmla="*/ 0 h 369093"/>
                  <a:gd name="connsiteX1" fmla="*/ 1720453 w 1720453"/>
                  <a:gd name="connsiteY1" fmla="*/ 0 h 369093"/>
                  <a:gd name="connsiteX2" fmla="*/ 1720453 w 1720453"/>
                  <a:gd name="connsiteY2" fmla="*/ 369094 h 369093"/>
                  <a:gd name="connsiteX3" fmla="*/ 0 w 1720453"/>
                  <a:gd name="connsiteY3" fmla="*/ 369094 h 369093"/>
                </a:gdLst>
                <a:ahLst/>
                <a:cxnLst>
                  <a:cxn ang="0">
                    <a:pos x="connsiteX0" y="connsiteY0"/>
                  </a:cxn>
                  <a:cxn ang="0">
                    <a:pos x="connsiteX1" y="connsiteY1"/>
                  </a:cxn>
                  <a:cxn ang="0">
                    <a:pos x="connsiteX2" y="connsiteY2"/>
                  </a:cxn>
                  <a:cxn ang="0">
                    <a:pos x="connsiteX3" y="connsiteY3"/>
                  </a:cxn>
                </a:cxnLst>
                <a:rect l="l" t="t" r="r" b="b"/>
                <a:pathLst>
                  <a:path w="1720453" h="369093">
                    <a:moveTo>
                      <a:pt x="0" y="0"/>
                    </a:moveTo>
                    <a:lnTo>
                      <a:pt x="1720453" y="0"/>
                    </a:lnTo>
                    <a:lnTo>
                      <a:pt x="1720453" y="369094"/>
                    </a:lnTo>
                    <a:lnTo>
                      <a:pt x="0" y="369094"/>
                    </a:ln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sp>
            <p:nvSpPr>
              <p:cNvPr id="289" name="任意多边形: 形状 206"/>
              <p:cNvSpPr/>
              <p:nvPr/>
            </p:nvSpPr>
            <p:spPr>
              <a:xfrm>
                <a:off x="-303308" y="4324301"/>
                <a:ext cx="142875" cy="142874"/>
              </a:xfrm>
              <a:custGeom>
                <a:avLst/>
                <a:gdLst>
                  <a:gd name="connsiteX0" fmla="*/ 0 w 142875"/>
                  <a:gd name="connsiteY0" fmla="*/ 71437 h 142874"/>
                  <a:gd name="connsiteX1" fmla="*/ 71438 w 142875"/>
                  <a:gd name="connsiteY1" fmla="*/ 142875 h 142874"/>
                  <a:gd name="connsiteX2" fmla="*/ 142875 w 142875"/>
                  <a:gd name="connsiteY2" fmla="*/ 71437 h 142874"/>
                  <a:gd name="connsiteX3" fmla="*/ 71438 w 142875"/>
                  <a:gd name="connsiteY3" fmla="*/ 0 h 142874"/>
                  <a:gd name="connsiteX4" fmla="*/ 0 w 142875"/>
                  <a:gd name="connsiteY4" fmla="*/ 71437 h 1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4">
                    <a:moveTo>
                      <a:pt x="0" y="71437"/>
                    </a:moveTo>
                    <a:cubicBezTo>
                      <a:pt x="0" y="110892"/>
                      <a:pt x="31983" y="142875"/>
                      <a:pt x="71438" y="142875"/>
                    </a:cubicBezTo>
                    <a:cubicBezTo>
                      <a:pt x="110892" y="142875"/>
                      <a:pt x="142875" y="110892"/>
                      <a:pt x="142875" y="71437"/>
                    </a:cubicBezTo>
                    <a:cubicBezTo>
                      <a:pt x="142875" y="31983"/>
                      <a:pt x="110892" y="0"/>
                      <a:pt x="71438" y="0"/>
                    </a:cubicBezTo>
                    <a:cubicBezTo>
                      <a:pt x="31983" y="0"/>
                      <a:pt x="0" y="31983"/>
                      <a:pt x="0" y="71437"/>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sp>
            <p:nvSpPr>
              <p:cNvPr id="290" name="任意多边形: 形状 207"/>
              <p:cNvSpPr/>
              <p:nvPr/>
            </p:nvSpPr>
            <p:spPr>
              <a:xfrm>
                <a:off x="-53276" y="4324301"/>
                <a:ext cx="142874" cy="142874"/>
              </a:xfrm>
              <a:custGeom>
                <a:avLst/>
                <a:gdLst>
                  <a:gd name="connsiteX0" fmla="*/ 0 w 142874"/>
                  <a:gd name="connsiteY0" fmla="*/ 71437 h 142874"/>
                  <a:gd name="connsiteX1" fmla="*/ 71438 w 142874"/>
                  <a:gd name="connsiteY1" fmla="*/ 142875 h 142874"/>
                  <a:gd name="connsiteX2" fmla="*/ 142875 w 142874"/>
                  <a:gd name="connsiteY2" fmla="*/ 71437 h 142874"/>
                  <a:gd name="connsiteX3" fmla="*/ 71438 w 142874"/>
                  <a:gd name="connsiteY3" fmla="*/ 0 h 142874"/>
                  <a:gd name="connsiteX4" fmla="*/ 0 w 142874"/>
                  <a:gd name="connsiteY4" fmla="*/ 71437 h 1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4" h="142874">
                    <a:moveTo>
                      <a:pt x="0" y="71437"/>
                    </a:moveTo>
                    <a:cubicBezTo>
                      <a:pt x="0" y="110892"/>
                      <a:pt x="31983" y="142875"/>
                      <a:pt x="71438" y="142875"/>
                    </a:cubicBezTo>
                    <a:cubicBezTo>
                      <a:pt x="110892" y="142875"/>
                      <a:pt x="142875" y="110892"/>
                      <a:pt x="142875" y="71437"/>
                    </a:cubicBezTo>
                    <a:cubicBezTo>
                      <a:pt x="142875" y="31983"/>
                      <a:pt x="110892" y="0"/>
                      <a:pt x="71438" y="0"/>
                    </a:cubicBezTo>
                    <a:cubicBezTo>
                      <a:pt x="31983" y="0"/>
                      <a:pt x="0" y="31983"/>
                      <a:pt x="0" y="71437"/>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sp>
            <p:nvSpPr>
              <p:cNvPr id="291" name="任意多边形: 形状 208"/>
              <p:cNvSpPr/>
              <p:nvPr/>
            </p:nvSpPr>
            <p:spPr>
              <a:xfrm>
                <a:off x="190801" y="4324301"/>
                <a:ext cx="142874" cy="142874"/>
              </a:xfrm>
              <a:custGeom>
                <a:avLst/>
                <a:gdLst>
                  <a:gd name="connsiteX0" fmla="*/ 0 w 142874"/>
                  <a:gd name="connsiteY0" fmla="*/ 71437 h 142874"/>
                  <a:gd name="connsiteX1" fmla="*/ 71437 w 142874"/>
                  <a:gd name="connsiteY1" fmla="*/ 142875 h 142874"/>
                  <a:gd name="connsiteX2" fmla="*/ 142875 w 142874"/>
                  <a:gd name="connsiteY2" fmla="*/ 71437 h 142874"/>
                  <a:gd name="connsiteX3" fmla="*/ 71437 w 142874"/>
                  <a:gd name="connsiteY3" fmla="*/ 0 h 142874"/>
                  <a:gd name="connsiteX4" fmla="*/ 0 w 142874"/>
                  <a:gd name="connsiteY4" fmla="*/ 71437 h 1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4" h="142874">
                    <a:moveTo>
                      <a:pt x="0" y="71437"/>
                    </a:moveTo>
                    <a:cubicBezTo>
                      <a:pt x="0" y="110892"/>
                      <a:pt x="31983" y="142875"/>
                      <a:pt x="71437" y="142875"/>
                    </a:cubicBezTo>
                    <a:cubicBezTo>
                      <a:pt x="110892" y="142875"/>
                      <a:pt x="142875" y="110892"/>
                      <a:pt x="142875" y="71437"/>
                    </a:cubicBezTo>
                    <a:cubicBezTo>
                      <a:pt x="142875" y="31983"/>
                      <a:pt x="110892" y="0"/>
                      <a:pt x="71437" y="0"/>
                    </a:cubicBezTo>
                    <a:cubicBezTo>
                      <a:pt x="31983" y="0"/>
                      <a:pt x="0" y="31983"/>
                      <a:pt x="0" y="71437"/>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sp>
            <p:nvSpPr>
              <p:cNvPr id="292" name="任意多边形: 形状 209"/>
              <p:cNvSpPr/>
              <p:nvPr/>
            </p:nvSpPr>
            <p:spPr>
              <a:xfrm>
                <a:off x="-1220089" y="4770786"/>
                <a:ext cx="1720453" cy="369093"/>
              </a:xfrm>
              <a:custGeom>
                <a:avLst/>
                <a:gdLst>
                  <a:gd name="connsiteX0" fmla="*/ 0 w 1720453"/>
                  <a:gd name="connsiteY0" fmla="*/ 0 h 369093"/>
                  <a:gd name="connsiteX1" fmla="*/ 1720453 w 1720453"/>
                  <a:gd name="connsiteY1" fmla="*/ 0 h 369093"/>
                  <a:gd name="connsiteX2" fmla="*/ 1720453 w 1720453"/>
                  <a:gd name="connsiteY2" fmla="*/ 369094 h 369093"/>
                  <a:gd name="connsiteX3" fmla="*/ 0 w 1720453"/>
                  <a:gd name="connsiteY3" fmla="*/ 369094 h 369093"/>
                </a:gdLst>
                <a:ahLst/>
                <a:cxnLst>
                  <a:cxn ang="0">
                    <a:pos x="connsiteX0" y="connsiteY0"/>
                  </a:cxn>
                  <a:cxn ang="0">
                    <a:pos x="connsiteX1" y="connsiteY1"/>
                  </a:cxn>
                  <a:cxn ang="0">
                    <a:pos x="connsiteX2" y="connsiteY2"/>
                  </a:cxn>
                  <a:cxn ang="0">
                    <a:pos x="connsiteX3" y="connsiteY3"/>
                  </a:cxn>
                </a:cxnLst>
                <a:rect l="l" t="t" r="r" b="b"/>
                <a:pathLst>
                  <a:path w="1720453" h="369093">
                    <a:moveTo>
                      <a:pt x="0" y="0"/>
                    </a:moveTo>
                    <a:lnTo>
                      <a:pt x="1720453" y="0"/>
                    </a:lnTo>
                    <a:lnTo>
                      <a:pt x="1720453" y="369094"/>
                    </a:lnTo>
                    <a:lnTo>
                      <a:pt x="0" y="369094"/>
                    </a:ln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sp>
            <p:nvSpPr>
              <p:cNvPr id="293" name="任意多边形: 形状 210"/>
              <p:cNvSpPr/>
              <p:nvPr/>
            </p:nvSpPr>
            <p:spPr>
              <a:xfrm>
                <a:off x="-303308" y="4877942"/>
                <a:ext cx="142875" cy="142874"/>
              </a:xfrm>
              <a:custGeom>
                <a:avLst/>
                <a:gdLst>
                  <a:gd name="connsiteX0" fmla="*/ 0 w 142875"/>
                  <a:gd name="connsiteY0" fmla="*/ 71437 h 142874"/>
                  <a:gd name="connsiteX1" fmla="*/ 71438 w 142875"/>
                  <a:gd name="connsiteY1" fmla="*/ 142875 h 142874"/>
                  <a:gd name="connsiteX2" fmla="*/ 142875 w 142875"/>
                  <a:gd name="connsiteY2" fmla="*/ 71437 h 142874"/>
                  <a:gd name="connsiteX3" fmla="*/ 71438 w 142875"/>
                  <a:gd name="connsiteY3" fmla="*/ 0 h 142874"/>
                  <a:gd name="connsiteX4" fmla="*/ 0 w 142875"/>
                  <a:gd name="connsiteY4" fmla="*/ 71437 h 1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4">
                    <a:moveTo>
                      <a:pt x="0" y="71437"/>
                    </a:moveTo>
                    <a:cubicBezTo>
                      <a:pt x="0" y="110892"/>
                      <a:pt x="31983" y="142875"/>
                      <a:pt x="71438" y="142875"/>
                    </a:cubicBezTo>
                    <a:cubicBezTo>
                      <a:pt x="110892" y="142875"/>
                      <a:pt x="142875" y="110892"/>
                      <a:pt x="142875" y="71437"/>
                    </a:cubicBezTo>
                    <a:cubicBezTo>
                      <a:pt x="142875" y="31983"/>
                      <a:pt x="110892" y="0"/>
                      <a:pt x="71438" y="0"/>
                    </a:cubicBezTo>
                    <a:cubicBezTo>
                      <a:pt x="31983" y="0"/>
                      <a:pt x="0" y="31983"/>
                      <a:pt x="0" y="71437"/>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sp>
            <p:nvSpPr>
              <p:cNvPr id="294" name="任意多边形: 形状 211"/>
              <p:cNvSpPr/>
              <p:nvPr/>
            </p:nvSpPr>
            <p:spPr>
              <a:xfrm>
                <a:off x="-53276" y="4877942"/>
                <a:ext cx="142874" cy="142874"/>
              </a:xfrm>
              <a:custGeom>
                <a:avLst/>
                <a:gdLst>
                  <a:gd name="connsiteX0" fmla="*/ 0 w 142874"/>
                  <a:gd name="connsiteY0" fmla="*/ 71437 h 142874"/>
                  <a:gd name="connsiteX1" fmla="*/ 71438 w 142874"/>
                  <a:gd name="connsiteY1" fmla="*/ 142875 h 142874"/>
                  <a:gd name="connsiteX2" fmla="*/ 142875 w 142874"/>
                  <a:gd name="connsiteY2" fmla="*/ 71437 h 142874"/>
                  <a:gd name="connsiteX3" fmla="*/ 71438 w 142874"/>
                  <a:gd name="connsiteY3" fmla="*/ 0 h 142874"/>
                  <a:gd name="connsiteX4" fmla="*/ 0 w 142874"/>
                  <a:gd name="connsiteY4" fmla="*/ 71437 h 1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4" h="142874">
                    <a:moveTo>
                      <a:pt x="0" y="71437"/>
                    </a:moveTo>
                    <a:cubicBezTo>
                      <a:pt x="0" y="110892"/>
                      <a:pt x="31983" y="142875"/>
                      <a:pt x="71438" y="142875"/>
                    </a:cubicBezTo>
                    <a:cubicBezTo>
                      <a:pt x="110892" y="142875"/>
                      <a:pt x="142875" y="110892"/>
                      <a:pt x="142875" y="71437"/>
                    </a:cubicBezTo>
                    <a:cubicBezTo>
                      <a:pt x="142875" y="31983"/>
                      <a:pt x="110892" y="0"/>
                      <a:pt x="71438" y="0"/>
                    </a:cubicBezTo>
                    <a:cubicBezTo>
                      <a:pt x="31983" y="0"/>
                      <a:pt x="0" y="31983"/>
                      <a:pt x="0" y="71437"/>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sp>
            <p:nvSpPr>
              <p:cNvPr id="295" name="任意多边形: 形状 212"/>
              <p:cNvSpPr/>
              <p:nvPr/>
            </p:nvSpPr>
            <p:spPr>
              <a:xfrm>
                <a:off x="190801" y="4877942"/>
                <a:ext cx="142874" cy="142874"/>
              </a:xfrm>
              <a:custGeom>
                <a:avLst/>
                <a:gdLst>
                  <a:gd name="connsiteX0" fmla="*/ 0 w 142874"/>
                  <a:gd name="connsiteY0" fmla="*/ 71437 h 142874"/>
                  <a:gd name="connsiteX1" fmla="*/ 71437 w 142874"/>
                  <a:gd name="connsiteY1" fmla="*/ 142875 h 142874"/>
                  <a:gd name="connsiteX2" fmla="*/ 142875 w 142874"/>
                  <a:gd name="connsiteY2" fmla="*/ 71437 h 142874"/>
                  <a:gd name="connsiteX3" fmla="*/ 71437 w 142874"/>
                  <a:gd name="connsiteY3" fmla="*/ 0 h 142874"/>
                  <a:gd name="connsiteX4" fmla="*/ 0 w 142874"/>
                  <a:gd name="connsiteY4" fmla="*/ 71437 h 1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4" h="142874">
                    <a:moveTo>
                      <a:pt x="0" y="71437"/>
                    </a:moveTo>
                    <a:cubicBezTo>
                      <a:pt x="0" y="110892"/>
                      <a:pt x="31983" y="142875"/>
                      <a:pt x="71437" y="142875"/>
                    </a:cubicBezTo>
                    <a:cubicBezTo>
                      <a:pt x="110892" y="142875"/>
                      <a:pt x="142875" y="110892"/>
                      <a:pt x="142875" y="71437"/>
                    </a:cubicBezTo>
                    <a:cubicBezTo>
                      <a:pt x="142875" y="31983"/>
                      <a:pt x="110892" y="0"/>
                      <a:pt x="71437" y="0"/>
                    </a:cubicBezTo>
                    <a:cubicBezTo>
                      <a:pt x="31983" y="0"/>
                      <a:pt x="0" y="31983"/>
                      <a:pt x="0" y="71437"/>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sp>
            <p:nvSpPr>
              <p:cNvPr id="296" name="任意多边形: 形状 213"/>
              <p:cNvSpPr/>
              <p:nvPr/>
            </p:nvSpPr>
            <p:spPr>
              <a:xfrm>
                <a:off x="-1220089" y="5324426"/>
                <a:ext cx="1720453" cy="369093"/>
              </a:xfrm>
              <a:custGeom>
                <a:avLst/>
                <a:gdLst>
                  <a:gd name="connsiteX0" fmla="*/ 0 w 1720453"/>
                  <a:gd name="connsiteY0" fmla="*/ 0 h 369093"/>
                  <a:gd name="connsiteX1" fmla="*/ 1720453 w 1720453"/>
                  <a:gd name="connsiteY1" fmla="*/ 0 h 369093"/>
                  <a:gd name="connsiteX2" fmla="*/ 1720453 w 1720453"/>
                  <a:gd name="connsiteY2" fmla="*/ 369094 h 369093"/>
                  <a:gd name="connsiteX3" fmla="*/ 0 w 1720453"/>
                  <a:gd name="connsiteY3" fmla="*/ 369094 h 369093"/>
                </a:gdLst>
                <a:ahLst/>
                <a:cxnLst>
                  <a:cxn ang="0">
                    <a:pos x="connsiteX0" y="connsiteY0"/>
                  </a:cxn>
                  <a:cxn ang="0">
                    <a:pos x="connsiteX1" y="connsiteY1"/>
                  </a:cxn>
                  <a:cxn ang="0">
                    <a:pos x="connsiteX2" y="connsiteY2"/>
                  </a:cxn>
                  <a:cxn ang="0">
                    <a:pos x="connsiteX3" y="connsiteY3"/>
                  </a:cxn>
                </a:cxnLst>
                <a:rect l="l" t="t" r="r" b="b"/>
                <a:pathLst>
                  <a:path w="1720453" h="369093">
                    <a:moveTo>
                      <a:pt x="0" y="0"/>
                    </a:moveTo>
                    <a:lnTo>
                      <a:pt x="1720453" y="0"/>
                    </a:lnTo>
                    <a:lnTo>
                      <a:pt x="1720453" y="369094"/>
                    </a:lnTo>
                    <a:lnTo>
                      <a:pt x="0" y="369094"/>
                    </a:ln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sp>
            <p:nvSpPr>
              <p:cNvPr id="297" name="任意多边形: 形状 214"/>
              <p:cNvSpPr/>
              <p:nvPr/>
            </p:nvSpPr>
            <p:spPr>
              <a:xfrm>
                <a:off x="-303308" y="5437536"/>
                <a:ext cx="142875" cy="142874"/>
              </a:xfrm>
              <a:custGeom>
                <a:avLst/>
                <a:gdLst>
                  <a:gd name="connsiteX0" fmla="*/ 0 w 142875"/>
                  <a:gd name="connsiteY0" fmla="*/ 71438 h 142874"/>
                  <a:gd name="connsiteX1" fmla="*/ 71438 w 142875"/>
                  <a:gd name="connsiteY1" fmla="*/ 142875 h 142874"/>
                  <a:gd name="connsiteX2" fmla="*/ 142875 w 142875"/>
                  <a:gd name="connsiteY2" fmla="*/ 71438 h 142874"/>
                  <a:gd name="connsiteX3" fmla="*/ 71438 w 142875"/>
                  <a:gd name="connsiteY3" fmla="*/ 0 h 142874"/>
                  <a:gd name="connsiteX4" fmla="*/ 0 w 142875"/>
                  <a:gd name="connsiteY4" fmla="*/ 71438 h 1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4">
                    <a:moveTo>
                      <a:pt x="0" y="71438"/>
                    </a:moveTo>
                    <a:cubicBezTo>
                      <a:pt x="0" y="110892"/>
                      <a:pt x="31983" y="142875"/>
                      <a:pt x="71438" y="142875"/>
                    </a:cubicBezTo>
                    <a:cubicBezTo>
                      <a:pt x="110892" y="142875"/>
                      <a:pt x="142875" y="110892"/>
                      <a:pt x="142875" y="71438"/>
                    </a:cubicBezTo>
                    <a:cubicBezTo>
                      <a:pt x="142875" y="31983"/>
                      <a:pt x="110892" y="0"/>
                      <a:pt x="71438" y="0"/>
                    </a:cubicBezTo>
                    <a:cubicBezTo>
                      <a:pt x="31983" y="0"/>
                      <a:pt x="0" y="31983"/>
                      <a:pt x="0" y="71438"/>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sp>
            <p:nvSpPr>
              <p:cNvPr id="356" name="任意多边形: 形状 215"/>
              <p:cNvSpPr/>
              <p:nvPr/>
            </p:nvSpPr>
            <p:spPr>
              <a:xfrm>
                <a:off x="-53276" y="5437536"/>
                <a:ext cx="142874" cy="142874"/>
              </a:xfrm>
              <a:custGeom>
                <a:avLst/>
                <a:gdLst>
                  <a:gd name="connsiteX0" fmla="*/ 0 w 142874"/>
                  <a:gd name="connsiteY0" fmla="*/ 71438 h 142874"/>
                  <a:gd name="connsiteX1" fmla="*/ 71438 w 142874"/>
                  <a:gd name="connsiteY1" fmla="*/ 142875 h 142874"/>
                  <a:gd name="connsiteX2" fmla="*/ 142875 w 142874"/>
                  <a:gd name="connsiteY2" fmla="*/ 71438 h 142874"/>
                  <a:gd name="connsiteX3" fmla="*/ 71438 w 142874"/>
                  <a:gd name="connsiteY3" fmla="*/ 0 h 142874"/>
                  <a:gd name="connsiteX4" fmla="*/ 0 w 142874"/>
                  <a:gd name="connsiteY4" fmla="*/ 71438 h 1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4" h="142874">
                    <a:moveTo>
                      <a:pt x="0" y="71438"/>
                    </a:moveTo>
                    <a:cubicBezTo>
                      <a:pt x="0" y="110892"/>
                      <a:pt x="31983" y="142875"/>
                      <a:pt x="71438" y="142875"/>
                    </a:cubicBezTo>
                    <a:cubicBezTo>
                      <a:pt x="110892" y="142875"/>
                      <a:pt x="142875" y="110892"/>
                      <a:pt x="142875" y="71438"/>
                    </a:cubicBezTo>
                    <a:cubicBezTo>
                      <a:pt x="142875" y="31983"/>
                      <a:pt x="110892" y="0"/>
                      <a:pt x="71438" y="0"/>
                    </a:cubicBezTo>
                    <a:cubicBezTo>
                      <a:pt x="31983" y="0"/>
                      <a:pt x="0" y="31983"/>
                      <a:pt x="0" y="71438"/>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sp>
            <p:nvSpPr>
              <p:cNvPr id="357" name="任意多边形: 形状 216"/>
              <p:cNvSpPr/>
              <p:nvPr/>
            </p:nvSpPr>
            <p:spPr>
              <a:xfrm>
                <a:off x="190801" y="5437536"/>
                <a:ext cx="142874" cy="142874"/>
              </a:xfrm>
              <a:custGeom>
                <a:avLst/>
                <a:gdLst>
                  <a:gd name="connsiteX0" fmla="*/ 0 w 142874"/>
                  <a:gd name="connsiteY0" fmla="*/ 71438 h 142874"/>
                  <a:gd name="connsiteX1" fmla="*/ 71437 w 142874"/>
                  <a:gd name="connsiteY1" fmla="*/ 142875 h 142874"/>
                  <a:gd name="connsiteX2" fmla="*/ 142875 w 142874"/>
                  <a:gd name="connsiteY2" fmla="*/ 71438 h 142874"/>
                  <a:gd name="connsiteX3" fmla="*/ 71437 w 142874"/>
                  <a:gd name="connsiteY3" fmla="*/ 0 h 142874"/>
                  <a:gd name="connsiteX4" fmla="*/ 0 w 142874"/>
                  <a:gd name="connsiteY4" fmla="*/ 71438 h 1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4" h="142874">
                    <a:moveTo>
                      <a:pt x="0" y="71438"/>
                    </a:moveTo>
                    <a:cubicBezTo>
                      <a:pt x="0" y="110892"/>
                      <a:pt x="31983" y="142875"/>
                      <a:pt x="71437" y="142875"/>
                    </a:cubicBezTo>
                    <a:cubicBezTo>
                      <a:pt x="110892" y="142875"/>
                      <a:pt x="142875" y="110892"/>
                      <a:pt x="142875" y="71438"/>
                    </a:cubicBezTo>
                    <a:cubicBezTo>
                      <a:pt x="142875" y="31983"/>
                      <a:pt x="110892" y="0"/>
                      <a:pt x="71437" y="0"/>
                    </a:cubicBezTo>
                    <a:cubicBezTo>
                      <a:pt x="31983" y="0"/>
                      <a:pt x="0" y="31983"/>
                      <a:pt x="0" y="71438"/>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grpSp>
      </p:grpSp>
      <p:grpSp>
        <p:nvGrpSpPr>
          <p:cNvPr id="358" name="组合 357"/>
          <p:cNvGrpSpPr/>
          <p:nvPr/>
        </p:nvGrpSpPr>
        <p:grpSpPr>
          <a:xfrm>
            <a:off x="3180310" y="6103687"/>
            <a:ext cx="825932" cy="261610"/>
            <a:chOff x="6467169" y="6262395"/>
            <a:chExt cx="825932" cy="261610"/>
          </a:xfrm>
        </p:grpSpPr>
        <p:sp>
          <p:nvSpPr>
            <p:cNvPr id="359" name="文本框 358"/>
            <p:cNvSpPr txBox="1"/>
            <p:nvPr/>
          </p:nvSpPr>
          <p:spPr>
            <a:xfrm>
              <a:off x="6467169" y="6262395"/>
              <a:ext cx="825932"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网 络</a:t>
              </a:r>
            </a:p>
          </p:txBody>
        </p:sp>
        <p:grpSp>
          <p:nvGrpSpPr>
            <p:cNvPr id="360" name="图形 219"/>
            <p:cNvGrpSpPr/>
            <p:nvPr/>
          </p:nvGrpSpPr>
          <p:grpSpPr>
            <a:xfrm>
              <a:off x="6532910" y="6309236"/>
              <a:ext cx="173008" cy="173008"/>
              <a:chOff x="220763" y="5825508"/>
              <a:chExt cx="1905000" cy="1905000"/>
            </a:xfrm>
            <a:solidFill>
              <a:srgbClr val="328066"/>
            </a:solidFill>
          </p:grpSpPr>
          <p:sp>
            <p:nvSpPr>
              <p:cNvPr id="361" name="任意多边形: 形状 221"/>
              <p:cNvSpPr/>
              <p:nvPr/>
            </p:nvSpPr>
            <p:spPr>
              <a:xfrm>
                <a:off x="570012" y="6968508"/>
                <a:ext cx="539751" cy="127000"/>
              </a:xfrm>
              <a:custGeom>
                <a:avLst/>
                <a:gdLst>
                  <a:gd name="connsiteX0" fmla="*/ 0 w 539751"/>
                  <a:gd name="connsiteY0" fmla="*/ 0 h 127000"/>
                  <a:gd name="connsiteX1" fmla="*/ 539751 w 539751"/>
                  <a:gd name="connsiteY1" fmla="*/ 0 h 127000"/>
                  <a:gd name="connsiteX2" fmla="*/ 539751 w 539751"/>
                  <a:gd name="connsiteY2" fmla="*/ 127001 h 127000"/>
                  <a:gd name="connsiteX3" fmla="*/ 0 w 539751"/>
                  <a:gd name="connsiteY3" fmla="*/ 127001 h 127000"/>
                </a:gdLst>
                <a:ahLst/>
                <a:cxnLst>
                  <a:cxn ang="0">
                    <a:pos x="connsiteX0" y="connsiteY0"/>
                  </a:cxn>
                  <a:cxn ang="0">
                    <a:pos x="connsiteX1" y="connsiteY1"/>
                  </a:cxn>
                  <a:cxn ang="0">
                    <a:pos x="connsiteX2" y="connsiteY2"/>
                  </a:cxn>
                  <a:cxn ang="0">
                    <a:pos x="connsiteX3" y="connsiteY3"/>
                  </a:cxn>
                </a:cxnLst>
                <a:rect l="l" t="t" r="r" b="b"/>
                <a:pathLst>
                  <a:path w="539751" h="127000">
                    <a:moveTo>
                      <a:pt x="0" y="0"/>
                    </a:moveTo>
                    <a:lnTo>
                      <a:pt x="539751" y="0"/>
                    </a:lnTo>
                    <a:lnTo>
                      <a:pt x="539751" y="127001"/>
                    </a:lnTo>
                    <a:lnTo>
                      <a:pt x="0" y="127001"/>
                    </a:ln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sp>
            <p:nvSpPr>
              <p:cNvPr id="364" name="任意多边形: 形状 222"/>
              <p:cNvSpPr/>
              <p:nvPr/>
            </p:nvSpPr>
            <p:spPr>
              <a:xfrm>
                <a:off x="443013" y="6111258"/>
                <a:ext cx="1460498" cy="1333500"/>
              </a:xfrm>
              <a:custGeom>
                <a:avLst/>
                <a:gdLst>
                  <a:gd name="connsiteX0" fmla="*/ 0 w 1460498"/>
                  <a:gd name="connsiteY0" fmla="*/ 1206499 h 1333500"/>
                  <a:gd name="connsiteX1" fmla="*/ 190500 w 1460498"/>
                  <a:gd name="connsiteY1" fmla="*/ 1206499 h 1333500"/>
                  <a:gd name="connsiteX2" fmla="*/ 190500 w 1460498"/>
                  <a:gd name="connsiteY2" fmla="*/ 1333500 h 1333500"/>
                  <a:gd name="connsiteX3" fmla="*/ 0 w 1460498"/>
                  <a:gd name="connsiteY3" fmla="*/ 1333500 h 1333500"/>
                  <a:gd name="connsiteX4" fmla="*/ 1269999 w 1460498"/>
                  <a:gd name="connsiteY4" fmla="*/ 1206499 h 1333500"/>
                  <a:gd name="connsiteX5" fmla="*/ 1460499 w 1460498"/>
                  <a:gd name="connsiteY5" fmla="*/ 1206499 h 1333500"/>
                  <a:gd name="connsiteX6" fmla="*/ 1460499 w 1460498"/>
                  <a:gd name="connsiteY6" fmla="*/ 1333500 h 1333500"/>
                  <a:gd name="connsiteX7" fmla="*/ 1269999 w 1460498"/>
                  <a:gd name="connsiteY7" fmla="*/ 1333500 h 1333500"/>
                  <a:gd name="connsiteX8" fmla="*/ 762000 w 1460498"/>
                  <a:gd name="connsiteY8" fmla="*/ 0 h 1333500"/>
                  <a:gd name="connsiteX9" fmla="*/ 888999 w 1460498"/>
                  <a:gd name="connsiteY9" fmla="*/ 0 h 1333500"/>
                  <a:gd name="connsiteX10" fmla="*/ 888999 w 1460498"/>
                  <a:gd name="connsiteY10" fmla="*/ 603251 h 1333500"/>
                  <a:gd name="connsiteX11" fmla="*/ 762000 w 1460498"/>
                  <a:gd name="connsiteY11" fmla="*/ 603251 h 1333500"/>
                  <a:gd name="connsiteX12" fmla="*/ 1111249 w 1460498"/>
                  <a:gd name="connsiteY12" fmla="*/ 0 h 1333500"/>
                  <a:gd name="connsiteX13" fmla="*/ 1238250 w 1460498"/>
                  <a:gd name="connsiteY13" fmla="*/ 0 h 1333500"/>
                  <a:gd name="connsiteX14" fmla="*/ 1238250 w 1460498"/>
                  <a:gd name="connsiteY14" fmla="*/ 634999 h 1333500"/>
                  <a:gd name="connsiteX15" fmla="*/ 1111249 w 1460498"/>
                  <a:gd name="connsiteY15" fmla="*/ 634999 h 1333500"/>
                  <a:gd name="connsiteX16" fmla="*/ 37908 w 1460498"/>
                  <a:gd name="connsiteY16" fmla="*/ 90806 h 1333500"/>
                  <a:gd name="connsiteX17" fmla="*/ 151479 w 1460498"/>
                  <a:gd name="connsiteY17" fmla="*/ 34035 h 1333500"/>
                  <a:gd name="connsiteX18" fmla="*/ 436911 w 1460498"/>
                  <a:gd name="connsiteY18" fmla="*/ 604806 h 1333500"/>
                  <a:gd name="connsiteX19" fmla="*/ 323310 w 1460498"/>
                  <a:gd name="connsiteY19" fmla="*/ 661638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0498" h="1333500">
                    <a:moveTo>
                      <a:pt x="0" y="1206499"/>
                    </a:moveTo>
                    <a:lnTo>
                      <a:pt x="190500" y="1206499"/>
                    </a:lnTo>
                    <a:lnTo>
                      <a:pt x="190500" y="1333500"/>
                    </a:lnTo>
                    <a:lnTo>
                      <a:pt x="0" y="1333500"/>
                    </a:lnTo>
                    <a:close/>
                    <a:moveTo>
                      <a:pt x="1269999" y="1206499"/>
                    </a:moveTo>
                    <a:lnTo>
                      <a:pt x="1460499" y="1206499"/>
                    </a:lnTo>
                    <a:lnTo>
                      <a:pt x="1460499" y="1333500"/>
                    </a:lnTo>
                    <a:lnTo>
                      <a:pt x="1269999" y="1333500"/>
                    </a:lnTo>
                    <a:close/>
                    <a:moveTo>
                      <a:pt x="762000" y="0"/>
                    </a:moveTo>
                    <a:lnTo>
                      <a:pt x="888999" y="0"/>
                    </a:lnTo>
                    <a:lnTo>
                      <a:pt x="888999" y="603251"/>
                    </a:lnTo>
                    <a:lnTo>
                      <a:pt x="762000" y="603251"/>
                    </a:lnTo>
                    <a:close/>
                    <a:moveTo>
                      <a:pt x="1111249" y="0"/>
                    </a:moveTo>
                    <a:lnTo>
                      <a:pt x="1238250" y="0"/>
                    </a:lnTo>
                    <a:lnTo>
                      <a:pt x="1238250" y="634999"/>
                    </a:lnTo>
                    <a:lnTo>
                      <a:pt x="1111249" y="634999"/>
                    </a:lnTo>
                    <a:close/>
                    <a:moveTo>
                      <a:pt x="37908" y="90806"/>
                    </a:moveTo>
                    <a:lnTo>
                      <a:pt x="151479" y="34035"/>
                    </a:lnTo>
                    <a:lnTo>
                      <a:pt x="436911" y="604806"/>
                    </a:lnTo>
                    <a:lnTo>
                      <a:pt x="323310" y="661638"/>
                    </a:ln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sp>
            <p:nvSpPr>
              <p:cNvPr id="365" name="任意多边形: 形状 223"/>
              <p:cNvSpPr/>
              <p:nvPr/>
            </p:nvSpPr>
            <p:spPr>
              <a:xfrm>
                <a:off x="284262" y="6682757"/>
                <a:ext cx="1778000" cy="698500"/>
              </a:xfrm>
              <a:custGeom>
                <a:avLst/>
                <a:gdLst>
                  <a:gd name="connsiteX0" fmla="*/ 1778001 w 1778000"/>
                  <a:gd name="connsiteY0" fmla="*/ 698501 h 698500"/>
                  <a:gd name="connsiteX1" fmla="*/ 0 w 1778000"/>
                  <a:gd name="connsiteY1" fmla="*/ 698501 h 698500"/>
                  <a:gd name="connsiteX2" fmla="*/ 0 w 1778000"/>
                  <a:gd name="connsiteY2" fmla="*/ 0 h 698500"/>
                  <a:gd name="connsiteX3" fmla="*/ 1778001 w 1778000"/>
                  <a:gd name="connsiteY3" fmla="*/ 0 h 698500"/>
                  <a:gd name="connsiteX4" fmla="*/ 1778001 w 1778000"/>
                  <a:gd name="connsiteY4" fmla="*/ 698501 h 698500"/>
                  <a:gd name="connsiteX5" fmla="*/ 127000 w 1778000"/>
                  <a:gd name="connsiteY5" fmla="*/ 571500 h 698500"/>
                  <a:gd name="connsiteX6" fmla="*/ 1651000 w 1778000"/>
                  <a:gd name="connsiteY6" fmla="*/ 571500 h 698500"/>
                  <a:gd name="connsiteX7" fmla="*/ 1651000 w 1778000"/>
                  <a:gd name="connsiteY7" fmla="*/ 127001 h 698500"/>
                  <a:gd name="connsiteX8" fmla="*/ 127000 w 1778000"/>
                  <a:gd name="connsiteY8" fmla="*/ 127001 h 698500"/>
                  <a:gd name="connsiteX9" fmla="*/ 127000 w 1778000"/>
                  <a:gd name="connsiteY9" fmla="*/ 571500 h 69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000" h="698500">
                    <a:moveTo>
                      <a:pt x="1778001" y="698501"/>
                    </a:moveTo>
                    <a:lnTo>
                      <a:pt x="0" y="698501"/>
                    </a:lnTo>
                    <a:lnTo>
                      <a:pt x="0" y="0"/>
                    </a:lnTo>
                    <a:lnTo>
                      <a:pt x="1778001" y="0"/>
                    </a:lnTo>
                    <a:lnTo>
                      <a:pt x="1778001" y="698501"/>
                    </a:lnTo>
                    <a:close/>
                    <a:moveTo>
                      <a:pt x="127000" y="571500"/>
                    </a:moveTo>
                    <a:lnTo>
                      <a:pt x="1651000" y="571500"/>
                    </a:lnTo>
                    <a:lnTo>
                      <a:pt x="1651000" y="127001"/>
                    </a:lnTo>
                    <a:lnTo>
                      <a:pt x="127000" y="127001"/>
                    </a:lnTo>
                    <a:lnTo>
                      <a:pt x="127000" y="571500"/>
                    </a:ln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grpSp>
      </p:grpSp>
      <p:grpSp>
        <p:nvGrpSpPr>
          <p:cNvPr id="366" name="组合 365"/>
          <p:cNvGrpSpPr/>
          <p:nvPr/>
        </p:nvGrpSpPr>
        <p:grpSpPr>
          <a:xfrm>
            <a:off x="3803208" y="6140195"/>
            <a:ext cx="825932" cy="261610"/>
            <a:chOff x="4516672" y="6194658"/>
            <a:chExt cx="825932" cy="261610"/>
          </a:xfrm>
        </p:grpSpPr>
        <p:sp>
          <p:nvSpPr>
            <p:cNvPr id="367" name="文本框 366"/>
            <p:cNvSpPr txBox="1"/>
            <p:nvPr/>
          </p:nvSpPr>
          <p:spPr>
            <a:xfrm>
              <a:off x="4516672" y="6194658"/>
              <a:ext cx="825932"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服务器</a:t>
              </a:r>
            </a:p>
          </p:txBody>
        </p:sp>
        <p:sp>
          <p:nvSpPr>
            <p:cNvPr id="368" name="图形 200"/>
            <p:cNvSpPr/>
            <p:nvPr/>
          </p:nvSpPr>
          <p:spPr>
            <a:xfrm>
              <a:off x="4590959" y="6267116"/>
              <a:ext cx="111651" cy="111112"/>
            </a:xfrm>
            <a:custGeom>
              <a:avLst/>
              <a:gdLst>
                <a:gd name="connsiteX0" fmla="*/ 478523 w 603502"/>
                <a:gd name="connsiteY0" fmla="*/ 540480 h 600587"/>
                <a:gd name="connsiteX1" fmla="*/ 454923 w 603502"/>
                <a:gd name="connsiteY1" fmla="*/ 513877 h 600587"/>
                <a:gd name="connsiteX2" fmla="*/ 481526 w 603502"/>
                <a:gd name="connsiteY2" fmla="*/ 490277 h 600587"/>
                <a:gd name="connsiteX3" fmla="*/ 505171 w 603502"/>
                <a:gd name="connsiteY3" fmla="*/ 515334 h 600587"/>
                <a:gd name="connsiteX4" fmla="*/ 479301 w 603502"/>
                <a:gd name="connsiteY4" fmla="*/ 540502 h 600587"/>
                <a:gd name="connsiteX5" fmla="*/ 478523 w 603502"/>
                <a:gd name="connsiteY5" fmla="*/ 540480 h 600587"/>
                <a:gd name="connsiteX6" fmla="*/ 392952 w 603502"/>
                <a:gd name="connsiteY6" fmla="*/ 540480 h 600587"/>
                <a:gd name="connsiteX7" fmla="*/ 369352 w 603502"/>
                <a:gd name="connsiteY7" fmla="*/ 513877 h 600587"/>
                <a:gd name="connsiteX8" fmla="*/ 395955 w 603502"/>
                <a:gd name="connsiteY8" fmla="*/ 490277 h 600587"/>
                <a:gd name="connsiteX9" fmla="*/ 419599 w 603502"/>
                <a:gd name="connsiteY9" fmla="*/ 515334 h 600587"/>
                <a:gd name="connsiteX10" fmla="*/ 393730 w 603502"/>
                <a:gd name="connsiteY10" fmla="*/ 540502 h 600587"/>
                <a:gd name="connsiteX11" fmla="*/ 392952 w 603502"/>
                <a:gd name="connsiteY11" fmla="*/ 540480 h 600587"/>
                <a:gd name="connsiteX12" fmla="*/ 87823 w 603502"/>
                <a:gd name="connsiteY12" fmla="*/ 490563 h 600587"/>
                <a:gd name="connsiteX13" fmla="*/ 237948 w 603502"/>
                <a:gd name="connsiteY13" fmla="*/ 490563 h 600587"/>
                <a:gd name="connsiteX14" fmla="*/ 237948 w 603502"/>
                <a:gd name="connsiteY14" fmla="*/ 540480 h 600587"/>
                <a:gd name="connsiteX15" fmla="*/ 87823 w 603502"/>
                <a:gd name="connsiteY15" fmla="*/ 540480 h 600587"/>
                <a:gd name="connsiteX16" fmla="*/ 47289 w 603502"/>
                <a:gd name="connsiteY16" fmla="*/ 430513 h 600587"/>
                <a:gd name="connsiteX17" fmla="*/ 2252 w 603502"/>
                <a:gd name="connsiteY17" fmla="*/ 430513 h 600587"/>
                <a:gd name="connsiteX18" fmla="*/ 2252 w 603502"/>
                <a:gd name="connsiteY18" fmla="*/ 570505 h 600587"/>
                <a:gd name="connsiteX19" fmla="*/ 32968 w 603502"/>
                <a:gd name="connsiteY19" fmla="*/ 600586 h 600587"/>
                <a:gd name="connsiteX20" fmla="*/ 34529 w 603502"/>
                <a:gd name="connsiteY20" fmla="*/ 600530 h 600587"/>
                <a:gd name="connsiteX21" fmla="*/ 569349 w 603502"/>
                <a:gd name="connsiteY21" fmla="*/ 600530 h 600587"/>
                <a:gd name="connsiteX22" fmla="*/ 601624 w 603502"/>
                <a:gd name="connsiteY22" fmla="*/ 570545 h 600587"/>
                <a:gd name="connsiteX23" fmla="*/ 601626 w 603502"/>
                <a:gd name="connsiteY23" fmla="*/ 570505 h 600587"/>
                <a:gd name="connsiteX24" fmla="*/ 601626 w 603502"/>
                <a:gd name="connsiteY24" fmla="*/ 430513 h 600587"/>
                <a:gd name="connsiteX25" fmla="*/ 479649 w 603502"/>
                <a:gd name="connsiteY25" fmla="*/ 110371 h 600587"/>
                <a:gd name="connsiteX26" fmla="*/ 450375 w 603502"/>
                <a:gd name="connsiteY26" fmla="*/ 86351 h 600587"/>
                <a:gd name="connsiteX27" fmla="*/ 475896 w 603502"/>
                <a:gd name="connsiteY27" fmla="*/ 60455 h 600587"/>
                <a:gd name="connsiteX28" fmla="*/ 503669 w 603502"/>
                <a:gd name="connsiteY28" fmla="*/ 84475 h 600587"/>
                <a:gd name="connsiteX29" fmla="*/ 479649 w 603502"/>
                <a:gd name="connsiteY29" fmla="*/ 110371 h 600587"/>
                <a:gd name="connsiteX30" fmla="*/ 394078 w 603502"/>
                <a:gd name="connsiteY30" fmla="*/ 110371 h 600587"/>
                <a:gd name="connsiteX31" fmla="*/ 369308 w 603502"/>
                <a:gd name="connsiteY31" fmla="*/ 98361 h 600587"/>
                <a:gd name="connsiteX32" fmla="*/ 369308 w 603502"/>
                <a:gd name="connsiteY32" fmla="*/ 73216 h 600587"/>
                <a:gd name="connsiteX33" fmla="*/ 407109 w 603502"/>
                <a:gd name="connsiteY33" fmla="*/ 64709 h 600587"/>
                <a:gd name="connsiteX34" fmla="*/ 419599 w 603502"/>
                <a:gd name="connsiteY34" fmla="*/ 84100 h 600587"/>
                <a:gd name="connsiteX35" fmla="*/ 396389 w 603502"/>
                <a:gd name="connsiteY35" fmla="*/ 110338 h 600587"/>
                <a:gd name="connsiteX36" fmla="*/ 394078 w 603502"/>
                <a:gd name="connsiteY36" fmla="*/ 110371 h 600587"/>
                <a:gd name="connsiteX37" fmla="*/ 87823 w 603502"/>
                <a:gd name="connsiteY37" fmla="*/ 60080 h 600587"/>
                <a:gd name="connsiteX38" fmla="*/ 237948 w 603502"/>
                <a:gd name="connsiteY38" fmla="*/ 60080 h 600587"/>
                <a:gd name="connsiteX39" fmla="*/ 237948 w 603502"/>
                <a:gd name="connsiteY39" fmla="*/ 110371 h 600587"/>
                <a:gd name="connsiteX40" fmla="*/ 87823 w 603502"/>
                <a:gd name="connsiteY40" fmla="*/ 110371 h 600587"/>
                <a:gd name="connsiteX41" fmla="*/ 556588 w 603502"/>
                <a:gd name="connsiteY41" fmla="*/ 30 h 600587"/>
                <a:gd name="connsiteX42" fmla="*/ 48040 w 603502"/>
                <a:gd name="connsiteY42" fmla="*/ 30 h 600587"/>
                <a:gd name="connsiteX43" fmla="*/ 3003 w 603502"/>
                <a:gd name="connsiteY43" fmla="*/ 42065 h 600587"/>
                <a:gd name="connsiteX44" fmla="*/ 3003 w 603502"/>
                <a:gd name="connsiteY44" fmla="*/ 170421 h 600587"/>
                <a:gd name="connsiteX45" fmla="*/ 603503 w 603502"/>
                <a:gd name="connsiteY45" fmla="*/ 170421 h 600587"/>
                <a:gd name="connsiteX46" fmla="*/ 603503 w 603502"/>
                <a:gd name="connsiteY46" fmla="*/ 42065 h 600587"/>
                <a:gd name="connsiteX47" fmla="*/ 556588 w 603502"/>
                <a:gd name="connsiteY47" fmla="*/ 30 h 600587"/>
                <a:gd name="connsiteX48" fmla="*/ 87823 w 603502"/>
                <a:gd name="connsiteY48" fmla="*/ 280388 h 600587"/>
                <a:gd name="connsiteX49" fmla="*/ 237948 w 603502"/>
                <a:gd name="connsiteY49" fmla="*/ 280388 h 600587"/>
                <a:gd name="connsiteX50" fmla="*/ 237948 w 603502"/>
                <a:gd name="connsiteY50" fmla="*/ 330305 h 600587"/>
                <a:gd name="connsiteX51" fmla="*/ 87823 w 603502"/>
                <a:gd name="connsiteY51" fmla="*/ 330305 h 600587"/>
                <a:gd name="connsiteX52" fmla="*/ 391826 w 603502"/>
                <a:gd name="connsiteY52" fmla="*/ 280388 h 600587"/>
                <a:gd name="connsiteX53" fmla="*/ 416597 w 603502"/>
                <a:gd name="connsiteY53" fmla="*/ 295401 h 600587"/>
                <a:gd name="connsiteX54" fmla="*/ 411343 w 603502"/>
                <a:gd name="connsiteY54" fmla="*/ 322423 h 600587"/>
                <a:gd name="connsiteX55" fmla="*/ 382443 w 603502"/>
                <a:gd name="connsiteY55" fmla="*/ 328428 h 600587"/>
                <a:gd name="connsiteX56" fmla="*/ 365179 w 603502"/>
                <a:gd name="connsiteY56" fmla="*/ 305534 h 600587"/>
                <a:gd name="connsiteX57" fmla="*/ 391826 w 603502"/>
                <a:gd name="connsiteY57" fmla="*/ 280388 h 600587"/>
                <a:gd name="connsiteX58" fmla="*/ 477398 w 603502"/>
                <a:gd name="connsiteY58" fmla="*/ 280388 h 600587"/>
                <a:gd name="connsiteX59" fmla="*/ 505171 w 603502"/>
                <a:gd name="connsiteY59" fmla="*/ 304408 h 600587"/>
                <a:gd name="connsiteX60" fmla="*/ 479649 w 603502"/>
                <a:gd name="connsiteY60" fmla="*/ 330305 h 600587"/>
                <a:gd name="connsiteX61" fmla="*/ 451876 w 603502"/>
                <a:gd name="connsiteY61" fmla="*/ 306285 h 600587"/>
                <a:gd name="connsiteX62" fmla="*/ 477398 w 603502"/>
                <a:gd name="connsiteY62" fmla="*/ 280388 h 600587"/>
                <a:gd name="connsiteX63" fmla="*/ 2252 w 603502"/>
                <a:gd name="connsiteY63" fmla="*/ 390355 h 600587"/>
                <a:gd name="connsiteX64" fmla="*/ 600500 w 603502"/>
                <a:gd name="connsiteY64" fmla="*/ 390355 h 600587"/>
                <a:gd name="connsiteX65" fmla="*/ 600500 w 603502"/>
                <a:gd name="connsiteY65" fmla="*/ 220338 h 600587"/>
                <a:gd name="connsiteX66" fmla="*/ 0 w 603502"/>
                <a:gd name="connsiteY66" fmla="*/ 220338 h 60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03502" h="600587">
                  <a:moveTo>
                    <a:pt x="478523" y="540480"/>
                  </a:moveTo>
                  <a:cubicBezTo>
                    <a:pt x="464660" y="539651"/>
                    <a:pt x="454094" y="527740"/>
                    <a:pt x="454923" y="513877"/>
                  </a:cubicBezTo>
                  <a:cubicBezTo>
                    <a:pt x="455753" y="500014"/>
                    <a:pt x="467663" y="489448"/>
                    <a:pt x="481526" y="490277"/>
                  </a:cubicBezTo>
                  <a:cubicBezTo>
                    <a:pt x="494789" y="491071"/>
                    <a:pt x="505147" y="502047"/>
                    <a:pt x="505171" y="515334"/>
                  </a:cubicBezTo>
                  <a:cubicBezTo>
                    <a:pt x="504977" y="529428"/>
                    <a:pt x="493395" y="540696"/>
                    <a:pt x="479301" y="540502"/>
                  </a:cubicBezTo>
                  <a:cubicBezTo>
                    <a:pt x="479042" y="540499"/>
                    <a:pt x="478783" y="540491"/>
                    <a:pt x="478523" y="540480"/>
                  </a:cubicBezTo>
                  <a:moveTo>
                    <a:pt x="392952" y="540480"/>
                  </a:moveTo>
                  <a:cubicBezTo>
                    <a:pt x="379089" y="539651"/>
                    <a:pt x="368523" y="527740"/>
                    <a:pt x="369352" y="513877"/>
                  </a:cubicBezTo>
                  <a:cubicBezTo>
                    <a:pt x="370181" y="500014"/>
                    <a:pt x="382092" y="489448"/>
                    <a:pt x="395955" y="490277"/>
                  </a:cubicBezTo>
                  <a:cubicBezTo>
                    <a:pt x="409218" y="491071"/>
                    <a:pt x="419576" y="502047"/>
                    <a:pt x="419599" y="515334"/>
                  </a:cubicBezTo>
                  <a:cubicBezTo>
                    <a:pt x="419406" y="529428"/>
                    <a:pt x="407824" y="540696"/>
                    <a:pt x="393730" y="540502"/>
                  </a:cubicBezTo>
                  <a:cubicBezTo>
                    <a:pt x="393470" y="540499"/>
                    <a:pt x="393212" y="540491"/>
                    <a:pt x="392952" y="540480"/>
                  </a:cubicBezTo>
                  <a:close/>
                  <a:moveTo>
                    <a:pt x="87823" y="490563"/>
                  </a:moveTo>
                  <a:lnTo>
                    <a:pt x="237948" y="490563"/>
                  </a:lnTo>
                  <a:lnTo>
                    <a:pt x="237948" y="540480"/>
                  </a:lnTo>
                  <a:lnTo>
                    <a:pt x="87823" y="540480"/>
                  </a:lnTo>
                  <a:close/>
                  <a:moveTo>
                    <a:pt x="47289" y="430513"/>
                  </a:moveTo>
                  <a:lnTo>
                    <a:pt x="2252" y="430513"/>
                  </a:lnTo>
                  <a:lnTo>
                    <a:pt x="2252" y="570505"/>
                  </a:lnTo>
                  <a:cubicBezTo>
                    <a:pt x="2427" y="587293"/>
                    <a:pt x="16179" y="600761"/>
                    <a:pt x="32968" y="600586"/>
                  </a:cubicBezTo>
                  <a:cubicBezTo>
                    <a:pt x="33489" y="600581"/>
                    <a:pt x="34009" y="600562"/>
                    <a:pt x="34529" y="600530"/>
                  </a:cubicBezTo>
                  <a:lnTo>
                    <a:pt x="569349" y="600530"/>
                  </a:lnTo>
                  <a:cubicBezTo>
                    <a:pt x="586542" y="601162"/>
                    <a:pt x="600992" y="587737"/>
                    <a:pt x="601624" y="570545"/>
                  </a:cubicBezTo>
                  <a:cubicBezTo>
                    <a:pt x="601625" y="570532"/>
                    <a:pt x="601625" y="570518"/>
                    <a:pt x="601626" y="570505"/>
                  </a:cubicBezTo>
                  <a:lnTo>
                    <a:pt x="601626" y="430513"/>
                  </a:lnTo>
                  <a:close/>
                  <a:moveTo>
                    <a:pt x="479649" y="110371"/>
                  </a:moveTo>
                  <a:cubicBezTo>
                    <a:pt x="465038" y="111482"/>
                    <a:pt x="452139" y="100898"/>
                    <a:pt x="450375" y="86351"/>
                  </a:cubicBezTo>
                  <a:cubicBezTo>
                    <a:pt x="450934" y="72431"/>
                    <a:pt x="461985" y="61218"/>
                    <a:pt x="475896" y="60455"/>
                  </a:cubicBezTo>
                  <a:cubicBezTo>
                    <a:pt x="489943" y="60156"/>
                    <a:pt x="501940" y="70531"/>
                    <a:pt x="503669" y="84475"/>
                  </a:cubicBezTo>
                  <a:cubicBezTo>
                    <a:pt x="503526" y="98004"/>
                    <a:pt x="493130" y="109213"/>
                    <a:pt x="479649" y="110371"/>
                  </a:cubicBezTo>
                  <a:close/>
                  <a:moveTo>
                    <a:pt x="394078" y="110371"/>
                  </a:moveTo>
                  <a:cubicBezTo>
                    <a:pt x="384337" y="110742"/>
                    <a:pt x="375049" y="106239"/>
                    <a:pt x="369308" y="98361"/>
                  </a:cubicBezTo>
                  <a:cubicBezTo>
                    <a:pt x="364481" y="90674"/>
                    <a:pt x="364481" y="80903"/>
                    <a:pt x="369308" y="73216"/>
                  </a:cubicBezTo>
                  <a:cubicBezTo>
                    <a:pt x="377397" y="60428"/>
                    <a:pt x="394321" y="56620"/>
                    <a:pt x="407109" y="64709"/>
                  </a:cubicBezTo>
                  <a:cubicBezTo>
                    <a:pt x="413923" y="69020"/>
                    <a:pt x="418492" y="76113"/>
                    <a:pt x="419599" y="84100"/>
                  </a:cubicBezTo>
                  <a:cubicBezTo>
                    <a:pt x="420436" y="97754"/>
                    <a:pt x="410044" y="109502"/>
                    <a:pt x="396389" y="110338"/>
                  </a:cubicBezTo>
                  <a:cubicBezTo>
                    <a:pt x="395620" y="110385"/>
                    <a:pt x="394849" y="110396"/>
                    <a:pt x="394078" y="110371"/>
                  </a:cubicBezTo>
                  <a:close/>
                  <a:moveTo>
                    <a:pt x="87823" y="60080"/>
                  </a:moveTo>
                  <a:lnTo>
                    <a:pt x="237948" y="60080"/>
                  </a:lnTo>
                  <a:lnTo>
                    <a:pt x="237948" y="110371"/>
                  </a:lnTo>
                  <a:lnTo>
                    <a:pt x="87823" y="110371"/>
                  </a:lnTo>
                  <a:close/>
                  <a:moveTo>
                    <a:pt x="556588" y="30"/>
                  </a:moveTo>
                  <a:lnTo>
                    <a:pt x="48040" y="30"/>
                  </a:lnTo>
                  <a:cubicBezTo>
                    <a:pt x="24068" y="-607"/>
                    <a:pt x="4019" y="18106"/>
                    <a:pt x="3003" y="42065"/>
                  </a:cubicBezTo>
                  <a:lnTo>
                    <a:pt x="3003" y="170421"/>
                  </a:lnTo>
                  <a:lnTo>
                    <a:pt x="603503" y="170421"/>
                  </a:lnTo>
                  <a:lnTo>
                    <a:pt x="603503" y="42065"/>
                  </a:lnTo>
                  <a:cubicBezTo>
                    <a:pt x="601703" y="17722"/>
                    <a:pt x="580982" y="-843"/>
                    <a:pt x="556588" y="30"/>
                  </a:cubicBezTo>
                  <a:close/>
                  <a:moveTo>
                    <a:pt x="87823" y="280388"/>
                  </a:moveTo>
                  <a:lnTo>
                    <a:pt x="237948" y="280388"/>
                  </a:lnTo>
                  <a:lnTo>
                    <a:pt x="237948" y="330305"/>
                  </a:lnTo>
                  <a:lnTo>
                    <a:pt x="87823" y="330305"/>
                  </a:lnTo>
                  <a:close/>
                  <a:moveTo>
                    <a:pt x="391826" y="280388"/>
                  </a:moveTo>
                  <a:cubicBezTo>
                    <a:pt x="402294" y="280171"/>
                    <a:pt x="411946" y="286020"/>
                    <a:pt x="416597" y="295401"/>
                  </a:cubicBezTo>
                  <a:cubicBezTo>
                    <a:pt x="420933" y="304589"/>
                    <a:pt x="418805" y="315529"/>
                    <a:pt x="411343" y="322423"/>
                  </a:cubicBezTo>
                  <a:cubicBezTo>
                    <a:pt x="403393" y="329281"/>
                    <a:pt x="392467" y="331551"/>
                    <a:pt x="382443" y="328428"/>
                  </a:cubicBezTo>
                  <a:cubicBezTo>
                    <a:pt x="372664" y="324887"/>
                    <a:pt x="365895" y="315910"/>
                    <a:pt x="365179" y="305534"/>
                  </a:cubicBezTo>
                  <a:cubicBezTo>
                    <a:pt x="366155" y="291491"/>
                    <a:pt x="377750" y="280549"/>
                    <a:pt x="391826" y="280388"/>
                  </a:cubicBezTo>
                  <a:close/>
                  <a:moveTo>
                    <a:pt x="477398" y="280388"/>
                  </a:moveTo>
                  <a:cubicBezTo>
                    <a:pt x="491445" y="280089"/>
                    <a:pt x="503441" y="290464"/>
                    <a:pt x="505171" y="304408"/>
                  </a:cubicBezTo>
                  <a:cubicBezTo>
                    <a:pt x="504611" y="318328"/>
                    <a:pt x="493560" y="329541"/>
                    <a:pt x="479649" y="330305"/>
                  </a:cubicBezTo>
                  <a:cubicBezTo>
                    <a:pt x="465602" y="330604"/>
                    <a:pt x="453605" y="320228"/>
                    <a:pt x="451876" y="306285"/>
                  </a:cubicBezTo>
                  <a:cubicBezTo>
                    <a:pt x="452072" y="292209"/>
                    <a:pt x="463326" y="280789"/>
                    <a:pt x="477398" y="280388"/>
                  </a:cubicBezTo>
                  <a:close/>
                  <a:moveTo>
                    <a:pt x="2252" y="390355"/>
                  </a:moveTo>
                  <a:lnTo>
                    <a:pt x="600500" y="390355"/>
                  </a:lnTo>
                  <a:lnTo>
                    <a:pt x="600500" y="220338"/>
                  </a:lnTo>
                  <a:lnTo>
                    <a:pt x="0" y="220338"/>
                  </a:lnTo>
                  <a:close/>
                </a:path>
              </a:pathLst>
            </a:custGeom>
            <a:ln w="726"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b="1">
                <a:solidFill>
                  <a:schemeClr val="bg1"/>
                </a:solidFill>
              </a:endParaRPr>
            </a:p>
          </p:txBody>
        </p:sp>
      </p:grpSp>
      <p:grpSp>
        <p:nvGrpSpPr>
          <p:cNvPr id="369" name="组合 368"/>
          <p:cNvGrpSpPr/>
          <p:nvPr/>
        </p:nvGrpSpPr>
        <p:grpSpPr>
          <a:xfrm>
            <a:off x="5055939" y="6166794"/>
            <a:ext cx="904007" cy="261610"/>
            <a:chOff x="7007728" y="6230034"/>
            <a:chExt cx="904007" cy="261610"/>
          </a:xfrm>
        </p:grpSpPr>
        <p:sp>
          <p:nvSpPr>
            <p:cNvPr id="370" name="文本框 369"/>
            <p:cNvSpPr txBox="1"/>
            <p:nvPr/>
          </p:nvSpPr>
          <p:spPr>
            <a:xfrm>
              <a:off x="7007728" y="6230034"/>
              <a:ext cx="904007" cy="261610"/>
            </a:xfrm>
            <a:prstGeom prst="rect">
              <a:avLst/>
            </a:prstGeom>
            <a:noFill/>
          </p:spPr>
          <p:txBody>
            <a:bodyPr wrap="square">
              <a:spAutoFit/>
            </a:bodyPr>
            <a:lstStyle/>
            <a:p>
              <a:pPr lvl="0" algn="ctr">
                <a:defRPr/>
              </a:pPr>
              <a:r>
                <a:rPr lang="zh-CN" altLang="en-US" sz="1100" dirty="0">
                  <a:solidFill>
                    <a:schemeClr val="bg1"/>
                  </a:solidFill>
                  <a:latin typeface="微软雅黑" panose="020B0503020204020204" pitchFamily="34" charset="-122"/>
                  <a:ea typeface="微软雅黑" panose="020B0503020204020204" pitchFamily="34" charset="-122"/>
                </a:rPr>
                <a:t>容</a:t>
              </a:r>
              <a:r>
                <a:rPr lang="zh-CN" altLang="en-US" sz="1100" dirty="0" smtClean="0">
                  <a:solidFill>
                    <a:schemeClr val="bg1"/>
                  </a:solidFill>
                  <a:latin typeface="微软雅黑" panose="020B0503020204020204" pitchFamily="34" charset="-122"/>
                  <a:ea typeface="微软雅黑" panose="020B0503020204020204" pitchFamily="34" charset="-122"/>
                </a:rPr>
                <a:t> 器</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nvGrpSpPr>
            <p:cNvPr id="371" name="图形 225"/>
            <p:cNvGrpSpPr/>
            <p:nvPr/>
          </p:nvGrpSpPr>
          <p:grpSpPr>
            <a:xfrm>
              <a:off x="7128643" y="6279769"/>
              <a:ext cx="140777" cy="140777"/>
              <a:chOff x="-1173254" y="3731012"/>
              <a:chExt cx="1905000" cy="1905000"/>
            </a:xfrm>
            <a:solidFill>
              <a:srgbClr val="D31245"/>
            </a:solidFill>
          </p:grpSpPr>
          <p:sp>
            <p:nvSpPr>
              <p:cNvPr id="372" name="任意多边形: 形状 227"/>
              <p:cNvSpPr/>
              <p:nvPr/>
            </p:nvSpPr>
            <p:spPr>
              <a:xfrm>
                <a:off x="-1105759" y="3731012"/>
                <a:ext cx="1597742" cy="1741129"/>
              </a:xfrm>
              <a:custGeom>
                <a:avLst/>
                <a:gdLst>
                  <a:gd name="connsiteX0" fmla="*/ 114095 w 1597742"/>
                  <a:gd name="connsiteY0" fmla="*/ 1626317 h 1741129"/>
                  <a:gd name="connsiteX1" fmla="*/ 114095 w 1597742"/>
                  <a:gd name="connsiteY1" fmla="*/ 114812 h 1741129"/>
                  <a:gd name="connsiteX2" fmla="*/ 1483647 w 1597742"/>
                  <a:gd name="connsiteY2" fmla="*/ 114812 h 1741129"/>
                  <a:gd name="connsiteX3" fmla="*/ 1483647 w 1597742"/>
                  <a:gd name="connsiteY3" fmla="*/ 266291 h 1741129"/>
                  <a:gd name="connsiteX4" fmla="*/ 1597742 w 1597742"/>
                  <a:gd name="connsiteY4" fmla="*/ 266291 h 1741129"/>
                  <a:gd name="connsiteX5" fmla="*/ 1597742 w 1597742"/>
                  <a:gd name="connsiteY5" fmla="*/ 86135 h 1741129"/>
                  <a:gd name="connsiteX6" fmla="*/ 1512119 w 1597742"/>
                  <a:gd name="connsiteY6" fmla="*/ 0 h 1741129"/>
                  <a:gd name="connsiteX7" fmla="*/ 85623 w 1597742"/>
                  <a:gd name="connsiteY7" fmla="*/ 0 h 1741129"/>
                  <a:gd name="connsiteX8" fmla="*/ 0 w 1597742"/>
                  <a:gd name="connsiteY8" fmla="*/ 86135 h 1741129"/>
                  <a:gd name="connsiteX9" fmla="*/ 0 w 1597742"/>
                  <a:gd name="connsiteY9" fmla="*/ 1654995 h 1741129"/>
                  <a:gd name="connsiteX10" fmla="*/ 85623 w 1597742"/>
                  <a:gd name="connsiteY10" fmla="*/ 1741129 h 1741129"/>
                  <a:gd name="connsiteX11" fmla="*/ 266290 w 1597742"/>
                  <a:gd name="connsiteY11" fmla="*/ 1741129 h 1741129"/>
                  <a:gd name="connsiteX12" fmla="*/ 266290 w 1597742"/>
                  <a:gd name="connsiteY12" fmla="*/ 1626317 h 174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7742" h="1741129">
                    <a:moveTo>
                      <a:pt x="114095" y="1626317"/>
                    </a:moveTo>
                    <a:lnTo>
                      <a:pt x="114095" y="114812"/>
                    </a:lnTo>
                    <a:lnTo>
                      <a:pt x="1483647" y="114812"/>
                    </a:lnTo>
                    <a:lnTo>
                      <a:pt x="1483647" y="266291"/>
                    </a:lnTo>
                    <a:lnTo>
                      <a:pt x="1597742" y="266291"/>
                    </a:lnTo>
                    <a:lnTo>
                      <a:pt x="1597742" y="86135"/>
                    </a:lnTo>
                    <a:cubicBezTo>
                      <a:pt x="1597855" y="38717"/>
                      <a:pt x="1559538" y="169"/>
                      <a:pt x="1512119" y="0"/>
                    </a:cubicBezTo>
                    <a:lnTo>
                      <a:pt x="85623" y="0"/>
                    </a:lnTo>
                    <a:cubicBezTo>
                      <a:pt x="38205" y="169"/>
                      <a:pt x="-113" y="38717"/>
                      <a:pt x="0" y="86135"/>
                    </a:cubicBezTo>
                    <a:lnTo>
                      <a:pt x="0" y="1654995"/>
                    </a:lnTo>
                    <a:cubicBezTo>
                      <a:pt x="-113" y="1702411"/>
                      <a:pt x="38205" y="1740960"/>
                      <a:pt x="85623" y="1741129"/>
                    </a:cubicBezTo>
                    <a:lnTo>
                      <a:pt x="266290" y="1741129"/>
                    </a:lnTo>
                    <a:lnTo>
                      <a:pt x="266290" y="1626317"/>
                    </a:ln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sp>
            <p:nvSpPr>
              <p:cNvPr id="373" name="任意多边形: 形状 228"/>
              <p:cNvSpPr/>
              <p:nvPr/>
            </p:nvSpPr>
            <p:spPr>
              <a:xfrm>
                <a:off x="-477622" y="4441392"/>
                <a:ext cx="780129" cy="750324"/>
              </a:xfrm>
              <a:custGeom>
                <a:avLst/>
                <a:gdLst>
                  <a:gd name="connsiteX0" fmla="*/ 649748 w 780129"/>
                  <a:gd name="connsiteY0" fmla="*/ 74766 h 750324"/>
                  <a:gd name="connsiteX1" fmla="*/ 519983 w 780129"/>
                  <a:gd name="connsiteY1" fmla="*/ 0 h 750324"/>
                  <a:gd name="connsiteX2" fmla="*/ 260555 w 780129"/>
                  <a:gd name="connsiteY2" fmla="*/ 512 h 750324"/>
                  <a:gd name="connsiteX3" fmla="*/ 131097 w 780129"/>
                  <a:gd name="connsiteY3" fmla="*/ 75277 h 750324"/>
                  <a:gd name="connsiteX4" fmla="*/ 0 w 780129"/>
                  <a:gd name="connsiteY4" fmla="*/ 298860 h 750324"/>
                  <a:gd name="connsiteX5" fmla="*/ 0 w 780129"/>
                  <a:gd name="connsiteY5" fmla="*/ 450030 h 750324"/>
                  <a:gd name="connsiteX6" fmla="*/ 129867 w 780129"/>
                  <a:gd name="connsiteY6" fmla="*/ 675352 h 750324"/>
                  <a:gd name="connsiteX7" fmla="*/ 260146 w 780129"/>
                  <a:gd name="connsiteY7" fmla="*/ 750324 h 750324"/>
                  <a:gd name="connsiteX8" fmla="*/ 521417 w 780129"/>
                  <a:gd name="connsiteY8" fmla="*/ 748788 h 750324"/>
                  <a:gd name="connsiteX9" fmla="*/ 650466 w 780129"/>
                  <a:gd name="connsiteY9" fmla="*/ 674329 h 750324"/>
                  <a:gd name="connsiteX10" fmla="*/ 780129 w 780129"/>
                  <a:gd name="connsiteY10" fmla="*/ 448187 h 750324"/>
                  <a:gd name="connsiteX11" fmla="*/ 780129 w 780129"/>
                  <a:gd name="connsiteY11" fmla="*/ 301215 h 750324"/>
                  <a:gd name="connsiteX12" fmla="*/ 649851 w 780129"/>
                  <a:gd name="connsiteY12" fmla="*/ 74663 h 750324"/>
                  <a:gd name="connsiteX13" fmla="*/ 391857 w 780129"/>
                  <a:gd name="connsiteY13" fmla="*/ 566378 h 750324"/>
                  <a:gd name="connsiteX14" fmla="*/ 200436 w 780129"/>
                  <a:gd name="connsiteY14" fmla="*/ 374547 h 750324"/>
                  <a:gd name="connsiteX15" fmla="*/ 392268 w 780129"/>
                  <a:gd name="connsiteY15" fmla="*/ 183126 h 750324"/>
                  <a:gd name="connsiteX16" fmla="*/ 583689 w 780129"/>
                  <a:gd name="connsiteY16" fmla="*/ 374958 h 750324"/>
                  <a:gd name="connsiteX17" fmla="*/ 583689 w 780129"/>
                  <a:gd name="connsiteY17" fmla="*/ 375265 h 750324"/>
                  <a:gd name="connsiteX18" fmla="*/ 391857 w 780129"/>
                  <a:gd name="connsiteY18" fmla="*/ 566583 h 75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0129" h="750324">
                    <a:moveTo>
                      <a:pt x="649748" y="74766"/>
                    </a:moveTo>
                    <a:lnTo>
                      <a:pt x="519983" y="0"/>
                    </a:lnTo>
                    <a:cubicBezTo>
                      <a:pt x="447963" y="70515"/>
                      <a:pt x="332854" y="70742"/>
                      <a:pt x="260555" y="512"/>
                    </a:cubicBezTo>
                    <a:lnTo>
                      <a:pt x="131097" y="75277"/>
                    </a:lnTo>
                    <a:cubicBezTo>
                      <a:pt x="155066" y="172996"/>
                      <a:pt x="96980" y="272060"/>
                      <a:pt x="0" y="298860"/>
                    </a:cubicBezTo>
                    <a:lnTo>
                      <a:pt x="0" y="450030"/>
                    </a:lnTo>
                    <a:cubicBezTo>
                      <a:pt x="97734" y="476845"/>
                      <a:pt x="155658" y="577345"/>
                      <a:pt x="129867" y="675352"/>
                    </a:cubicBezTo>
                    <a:lnTo>
                      <a:pt x="260146" y="750324"/>
                    </a:lnTo>
                    <a:cubicBezTo>
                      <a:pt x="332108" y="678318"/>
                      <a:pt x="448615" y="677633"/>
                      <a:pt x="521417" y="748788"/>
                    </a:cubicBezTo>
                    <a:lnTo>
                      <a:pt x="650466" y="674329"/>
                    </a:lnTo>
                    <a:cubicBezTo>
                      <a:pt x="624795" y="576203"/>
                      <a:pt x="682477" y="475604"/>
                      <a:pt x="780129" y="448187"/>
                    </a:cubicBezTo>
                    <a:lnTo>
                      <a:pt x="780129" y="301215"/>
                    </a:lnTo>
                    <a:cubicBezTo>
                      <a:pt x="681620" y="274595"/>
                      <a:pt x="623309" y="173193"/>
                      <a:pt x="649851" y="74663"/>
                    </a:cubicBezTo>
                    <a:close/>
                    <a:moveTo>
                      <a:pt x="391857" y="566378"/>
                    </a:moveTo>
                    <a:cubicBezTo>
                      <a:pt x="286025" y="566265"/>
                      <a:pt x="200323" y="480380"/>
                      <a:pt x="200436" y="374547"/>
                    </a:cubicBezTo>
                    <a:cubicBezTo>
                      <a:pt x="200550" y="268715"/>
                      <a:pt x="286435" y="183012"/>
                      <a:pt x="392268" y="183126"/>
                    </a:cubicBezTo>
                    <a:cubicBezTo>
                      <a:pt x="498100" y="183239"/>
                      <a:pt x="583803" y="269126"/>
                      <a:pt x="583689" y="374958"/>
                    </a:cubicBezTo>
                    <a:cubicBezTo>
                      <a:pt x="583689" y="375060"/>
                      <a:pt x="583689" y="375162"/>
                      <a:pt x="583689" y="375265"/>
                    </a:cubicBezTo>
                    <a:cubicBezTo>
                      <a:pt x="583462" y="481033"/>
                      <a:pt x="497625" y="566641"/>
                      <a:pt x="391857" y="566583"/>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sp>
            <p:nvSpPr>
              <p:cNvPr id="374" name="任意多边形: 形状 229"/>
              <p:cNvSpPr/>
              <p:nvPr/>
            </p:nvSpPr>
            <p:spPr>
              <a:xfrm>
                <a:off x="-217169" y="4685048"/>
                <a:ext cx="262808" cy="262603"/>
              </a:xfrm>
              <a:custGeom>
                <a:avLst/>
                <a:gdLst>
                  <a:gd name="connsiteX0" fmla="*/ 0 w 262808"/>
                  <a:gd name="connsiteY0" fmla="*/ 131302 h 262603"/>
                  <a:gd name="connsiteX1" fmla="*/ 131404 w 262808"/>
                  <a:gd name="connsiteY1" fmla="*/ 262604 h 262603"/>
                  <a:gd name="connsiteX2" fmla="*/ 262808 w 262808"/>
                  <a:gd name="connsiteY2" fmla="*/ 131302 h 262603"/>
                  <a:gd name="connsiteX3" fmla="*/ 131404 w 262808"/>
                  <a:gd name="connsiteY3" fmla="*/ 0 h 262603"/>
                  <a:gd name="connsiteX4" fmla="*/ 0 w 262808"/>
                  <a:gd name="connsiteY4" fmla="*/ 131302 h 262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08" h="262603">
                    <a:moveTo>
                      <a:pt x="0" y="131302"/>
                    </a:moveTo>
                    <a:cubicBezTo>
                      <a:pt x="0" y="203816"/>
                      <a:pt x="58832" y="262604"/>
                      <a:pt x="131404" y="262604"/>
                    </a:cubicBezTo>
                    <a:cubicBezTo>
                      <a:pt x="203976" y="262604"/>
                      <a:pt x="262808" y="203816"/>
                      <a:pt x="262808" y="131302"/>
                    </a:cubicBezTo>
                    <a:cubicBezTo>
                      <a:pt x="262808" y="58785"/>
                      <a:pt x="203976" y="0"/>
                      <a:pt x="131404" y="0"/>
                    </a:cubicBezTo>
                    <a:cubicBezTo>
                      <a:pt x="58832" y="0"/>
                      <a:pt x="0" y="58785"/>
                      <a:pt x="0" y="131302"/>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sp>
            <p:nvSpPr>
              <p:cNvPr id="381" name="任意多边形: 形状 230"/>
              <p:cNvSpPr/>
              <p:nvPr/>
            </p:nvSpPr>
            <p:spPr>
              <a:xfrm>
                <a:off x="-839469" y="3997302"/>
                <a:ext cx="1503722" cy="1638709"/>
              </a:xfrm>
              <a:custGeom>
                <a:avLst/>
                <a:gdLst>
                  <a:gd name="connsiteX0" fmla="*/ 1467466 w 1503722"/>
                  <a:gd name="connsiteY0" fmla="*/ 0 h 1638709"/>
                  <a:gd name="connsiteX1" fmla="*/ 36256 w 1503722"/>
                  <a:gd name="connsiteY1" fmla="*/ 0 h 1638709"/>
                  <a:gd name="connsiteX2" fmla="*/ 0 w 1503722"/>
                  <a:gd name="connsiteY2" fmla="*/ 36256 h 1638709"/>
                  <a:gd name="connsiteX3" fmla="*/ 0 w 1503722"/>
                  <a:gd name="connsiteY3" fmla="*/ 1602451 h 1638709"/>
                  <a:gd name="connsiteX4" fmla="*/ 36256 w 1503722"/>
                  <a:gd name="connsiteY4" fmla="*/ 1638709 h 1638709"/>
                  <a:gd name="connsiteX5" fmla="*/ 1467466 w 1503722"/>
                  <a:gd name="connsiteY5" fmla="*/ 1638709 h 1638709"/>
                  <a:gd name="connsiteX6" fmla="*/ 1503722 w 1503722"/>
                  <a:gd name="connsiteY6" fmla="*/ 1602451 h 1638709"/>
                  <a:gd name="connsiteX7" fmla="*/ 1503722 w 1503722"/>
                  <a:gd name="connsiteY7" fmla="*/ 36256 h 1638709"/>
                  <a:gd name="connsiteX8" fmla="*/ 1467466 w 1503722"/>
                  <a:gd name="connsiteY8" fmla="*/ 0 h 1638709"/>
                  <a:gd name="connsiteX9" fmla="*/ 1202096 w 1503722"/>
                  <a:gd name="connsiteY9" fmla="*/ 939390 h 1638709"/>
                  <a:gd name="connsiteX10" fmla="*/ 1195644 w 1503722"/>
                  <a:gd name="connsiteY10" fmla="*/ 945842 h 1638709"/>
                  <a:gd name="connsiteX11" fmla="*/ 1066614 w 1503722"/>
                  <a:gd name="connsiteY11" fmla="*/ 1067635 h 1638709"/>
                  <a:gd name="connsiteX12" fmla="*/ 1084520 w 1503722"/>
                  <a:gd name="connsiteY12" fmla="*/ 1135933 h 1638709"/>
                  <a:gd name="connsiteX13" fmla="*/ 1081242 w 1503722"/>
                  <a:gd name="connsiteY13" fmla="*/ 1148224 h 1638709"/>
                  <a:gd name="connsiteX14" fmla="*/ 872101 w 1503722"/>
                  <a:gd name="connsiteY14" fmla="*/ 1268976 h 1638709"/>
                  <a:gd name="connsiteX15" fmla="*/ 863806 w 1503722"/>
                  <a:gd name="connsiteY15" fmla="*/ 1266723 h 1638709"/>
                  <a:gd name="connsiteX16" fmla="*/ 694919 w 1503722"/>
                  <a:gd name="connsiteY16" fmla="*/ 1214728 h 1638709"/>
                  <a:gd name="connsiteX17" fmla="*/ 664702 w 1503722"/>
                  <a:gd name="connsiteY17" fmla="*/ 1237123 h 1638709"/>
                  <a:gd name="connsiteX18" fmla="*/ 643092 w 1503722"/>
                  <a:gd name="connsiteY18" fmla="*/ 1265902 h 1638709"/>
                  <a:gd name="connsiteX19" fmla="*/ 630698 w 1503722"/>
                  <a:gd name="connsiteY19" fmla="*/ 1269180 h 1638709"/>
                  <a:gd name="connsiteX20" fmla="*/ 421764 w 1503722"/>
                  <a:gd name="connsiteY20" fmla="*/ 1148838 h 1638709"/>
                  <a:gd name="connsiteX21" fmla="*/ 418793 w 1503722"/>
                  <a:gd name="connsiteY21" fmla="*/ 1137674 h 1638709"/>
                  <a:gd name="connsiteX22" fmla="*/ 378213 w 1503722"/>
                  <a:gd name="connsiteY22" fmla="*/ 966283 h 1638709"/>
                  <a:gd name="connsiteX23" fmla="*/ 308897 w 1503722"/>
                  <a:gd name="connsiteY23" fmla="*/ 947788 h 1638709"/>
                  <a:gd name="connsiteX24" fmla="*/ 301420 w 1503722"/>
                  <a:gd name="connsiteY24" fmla="*/ 940311 h 1638709"/>
                  <a:gd name="connsiteX25" fmla="*/ 301420 w 1503722"/>
                  <a:gd name="connsiteY25" fmla="*/ 699319 h 1638709"/>
                  <a:gd name="connsiteX26" fmla="*/ 307259 w 1503722"/>
                  <a:gd name="connsiteY26" fmla="*/ 689078 h 1638709"/>
                  <a:gd name="connsiteX27" fmla="*/ 400973 w 1503722"/>
                  <a:gd name="connsiteY27" fmla="*/ 652410 h 1638709"/>
                  <a:gd name="connsiteX28" fmla="*/ 418486 w 1503722"/>
                  <a:gd name="connsiteY28" fmla="*/ 496939 h 1638709"/>
                  <a:gd name="connsiteX29" fmla="*/ 422378 w 1503722"/>
                  <a:gd name="connsiteY29" fmla="*/ 490178 h 1638709"/>
                  <a:gd name="connsiteX30" fmla="*/ 631621 w 1503722"/>
                  <a:gd name="connsiteY30" fmla="*/ 369631 h 1638709"/>
                  <a:gd name="connsiteX31" fmla="*/ 642478 w 1503722"/>
                  <a:gd name="connsiteY31" fmla="*/ 372498 h 1638709"/>
                  <a:gd name="connsiteX32" fmla="*/ 663474 w 1503722"/>
                  <a:gd name="connsiteY32" fmla="*/ 400357 h 1638709"/>
                  <a:gd name="connsiteX33" fmla="*/ 840453 w 1503722"/>
                  <a:gd name="connsiteY33" fmla="*/ 400357 h 1638709"/>
                  <a:gd name="connsiteX34" fmla="*/ 860937 w 1503722"/>
                  <a:gd name="connsiteY34" fmla="*/ 372805 h 1638709"/>
                  <a:gd name="connsiteX35" fmla="*/ 872510 w 1503722"/>
                  <a:gd name="connsiteY35" fmla="*/ 369734 h 1638709"/>
                  <a:gd name="connsiteX36" fmla="*/ 1081447 w 1503722"/>
                  <a:gd name="connsiteY36" fmla="*/ 490076 h 1638709"/>
                  <a:gd name="connsiteX37" fmla="*/ 1084313 w 1503722"/>
                  <a:gd name="connsiteY37" fmla="*/ 500933 h 1638709"/>
                  <a:gd name="connsiteX38" fmla="*/ 1123319 w 1503722"/>
                  <a:gd name="connsiteY38" fmla="*/ 672688 h 1638709"/>
                  <a:gd name="connsiteX39" fmla="*/ 1194928 w 1503722"/>
                  <a:gd name="connsiteY39" fmla="*/ 691740 h 1638709"/>
                  <a:gd name="connsiteX40" fmla="*/ 1195951 w 1503722"/>
                  <a:gd name="connsiteY40" fmla="*/ 691740 h 1638709"/>
                  <a:gd name="connsiteX41" fmla="*/ 1201891 w 1503722"/>
                  <a:gd name="connsiteY41" fmla="*/ 697680 h 1638709"/>
                  <a:gd name="connsiteX42" fmla="*/ 1201891 w 1503722"/>
                  <a:gd name="connsiteY42" fmla="*/ 698705 h 163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03722" h="1638709">
                    <a:moveTo>
                      <a:pt x="1467466" y="0"/>
                    </a:moveTo>
                    <a:lnTo>
                      <a:pt x="36256" y="0"/>
                    </a:lnTo>
                    <a:cubicBezTo>
                      <a:pt x="16256" y="56"/>
                      <a:pt x="58" y="16256"/>
                      <a:pt x="0" y="36256"/>
                    </a:cubicBezTo>
                    <a:lnTo>
                      <a:pt x="0" y="1602451"/>
                    </a:lnTo>
                    <a:cubicBezTo>
                      <a:pt x="58" y="1622450"/>
                      <a:pt x="16256" y="1638653"/>
                      <a:pt x="36256" y="1638709"/>
                    </a:cubicBezTo>
                    <a:lnTo>
                      <a:pt x="1467466" y="1638709"/>
                    </a:lnTo>
                    <a:cubicBezTo>
                      <a:pt x="1487466" y="1638653"/>
                      <a:pt x="1503665" y="1622450"/>
                      <a:pt x="1503722" y="1602451"/>
                    </a:cubicBezTo>
                    <a:lnTo>
                      <a:pt x="1503722" y="36256"/>
                    </a:lnTo>
                    <a:cubicBezTo>
                      <a:pt x="1503665" y="16256"/>
                      <a:pt x="1487466" y="56"/>
                      <a:pt x="1467466" y="0"/>
                    </a:cubicBezTo>
                    <a:close/>
                    <a:moveTo>
                      <a:pt x="1202096" y="939390"/>
                    </a:moveTo>
                    <a:lnTo>
                      <a:pt x="1195644" y="945842"/>
                    </a:lnTo>
                    <a:cubicBezTo>
                      <a:pt x="1126382" y="943844"/>
                      <a:pt x="1068612" y="998373"/>
                      <a:pt x="1066614" y="1067635"/>
                    </a:cubicBezTo>
                    <a:cubicBezTo>
                      <a:pt x="1065922" y="1091647"/>
                      <a:pt x="1072136" y="1115350"/>
                      <a:pt x="1084520" y="1135933"/>
                    </a:cubicBezTo>
                    <a:lnTo>
                      <a:pt x="1081242" y="1148224"/>
                    </a:lnTo>
                    <a:lnTo>
                      <a:pt x="872101" y="1268976"/>
                    </a:lnTo>
                    <a:lnTo>
                      <a:pt x="863806" y="1266723"/>
                    </a:lnTo>
                    <a:cubicBezTo>
                      <a:pt x="831527" y="1205727"/>
                      <a:pt x="755915" y="1182449"/>
                      <a:pt x="694919" y="1214728"/>
                    </a:cubicBezTo>
                    <a:cubicBezTo>
                      <a:pt x="683774" y="1220625"/>
                      <a:pt x="673587" y="1228176"/>
                      <a:pt x="664702" y="1237123"/>
                    </a:cubicBezTo>
                    <a:cubicBezTo>
                      <a:pt x="656155" y="1245630"/>
                      <a:pt x="648878" y="1255322"/>
                      <a:pt x="643092" y="1265902"/>
                    </a:cubicBezTo>
                    <a:lnTo>
                      <a:pt x="630698" y="1269180"/>
                    </a:lnTo>
                    <a:lnTo>
                      <a:pt x="421764" y="1148838"/>
                    </a:lnTo>
                    <a:lnTo>
                      <a:pt x="418793" y="1137674"/>
                    </a:lnTo>
                    <a:cubicBezTo>
                      <a:pt x="454915" y="1079140"/>
                      <a:pt x="436747" y="1002406"/>
                      <a:pt x="378213" y="966283"/>
                    </a:cubicBezTo>
                    <a:cubicBezTo>
                      <a:pt x="357422" y="953452"/>
                      <a:pt x="333317" y="947021"/>
                      <a:pt x="308897" y="947788"/>
                    </a:cubicBezTo>
                    <a:lnTo>
                      <a:pt x="301420" y="940311"/>
                    </a:lnTo>
                    <a:lnTo>
                      <a:pt x="301420" y="699319"/>
                    </a:lnTo>
                    <a:lnTo>
                      <a:pt x="307259" y="689078"/>
                    </a:lnTo>
                    <a:cubicBezTo>
                      <a:pt x="342247" y="690479"/>
                      <a:pt x="376226" y="677185"/>
                      <a:pt x="400973" y="652410"/>
                    </a:cubicBezTo>
                    <a:cubicBezTo>
                      <a:pt x="429172" y="624211"/>
                      <a:pt x="435010" y="572387"/>
                      <a:pt x="418486" y="496939"/>
                    </a:cubicBezTo>
                    <a:lnTo>
                      <a:pt x="422378" y="490178"/>
                    </a:lnTo>
                    <a:lnTo>
                      <a:pt x="631621" y="369631"/>
                    </a:lnTo>
                    <a:lnTo>
                      <a:pt x="642478" y="372498"/>
                    </a:lnTo>
                    <a:cubicBezTo>
                      <a:pt x="648545" y="382451"/>
                      <a:pt x="655579" y="391783"/>
                      <a:pt x="663474" y="400357"/>
                    </a:cubicBezTo>
                    <a:cubicBezTo>
                      <a:pt x="712371" y="449165"/>
                      <a:pt x="791555" y="449165"/>
                      <a:pt x="840453" y="400357"/>
                    </a:cubicBezTo>
                    <a:cubicBezTo>
                      <a:pt x="848145" y="391848"/>
                      <a:pt x="855005" y="382622"/>
                      <a:pt x="860937" y="372805"/>
                    </a:cubicBezTo>
                    <a:lnTo>
                      <a:pt x="872510" y="369734"/>
                    </a:lnTo>
                    <a:lnTo>
                      <a:pt x="1081447" y="490076"/>
                    </a:lnTo>
                    <a:lnTo>
                      <a:pt x="1084313" y="500933"/>
                    </a:lnTo>
                    <a:cubicBezTo>
                      <a:pt x="1047657" y="559132"/>
                      <a:pt x="1065120" y="636030"/>
                      <a:pt x="1123319" y="672688"/>
                    </a:cubicBezTo>
                    <a:cubicBezTo>
                      <a:pt x="1144702" y="686157"/>
                      <a:pt x="1169677" y="692802"/>
                      <a:pt x="1194928" y="691740"/>
                    </a:cubicBezTo>
                    <a:lnTo>
                      <a:pt x="1195951" y="691740"/>
                    </a:lnTo>
                    <a:cubicBezTo>
                      <a:pt x="1199127" y="691984"/>
                      <a:pt x="1201648" y="694507"/>
                      <a:pt x="1201891" y="697680"/>
                    </a:cubicBezTo>
                    <a:lnTo>
                      <a:pt x="1201891" y="698705"/>
                    </a:ln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grpSp>
      </p:grpSp>
      <p:grpSp>
        <p:nvGrpSpPr>
          <p:cNvPr id="382" name="组合 381"/>
          <p:cNvGrpSpPr/>
          <p:nvPr/>
        </p:nvGrpSpPr>
        <p:grpSpPr>
          <a:xfrm>
            <a:off x="5772267" y="6122789"/>
            <a:ext cx="754337" cy="261610"/>
            <a:chOff x="3900298" y="6089369"/>
            <a:chExt cx="754337" cy="261610"/>
          </a:xfrm>
        </p:grpSpPr>
        <p:sp>
          <p:nvSpPr>
            <p:cNvPr id="383" name="文本框 382"/>
            <p:cNvSpPr txBox="1"/>
            <p:nvPr/>
          </p:nvSpPr>
          <p:spPr>
            <a:xfrm>
              <a:off x="3942481" y="6089369"/>
              <a:ext cx="712154"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数据库</a:t>
              </a:r>
            </a:p>
          </p:txBody>
        </p:sp>
        <p:grpSp>
          <p:nvGrpSpPr>
            <p:cNvPr id="384" name="图形 139"/>
            <p:cNvGrpSpPr/>
            <p:nvPr/>
          </p:nvGrpSpPr>
          <p:grpSpPr>
            <a:xfrm>
              <a:off x="3900298" y="6123113"/>
              <a:ext cx="191002" cy="191002"/>
              <a:chOff x="-1780677" y="2311463"/>
              <a:chExt cx="1905000" cy="1905000"/>
            </a:xfrm>
          </p:grpSpPr>
          <p:sp>
            <p:nvSpPr>
              <p:cNvPr id="385" name="任意多边形: 形状 141"/>
              <p:cNvSpPr/>
              <p:nvPr/>
            </p:nvSpPr>
            <p:spPr>
              <a:xfrm>
                <a:off x="-1558792" y="2420381"/>
                <a:ext cx="1461231" cy="1687163"/>
              </a:xfrm>
              <a:custGeom>
                <a:avLst/>
                <a:gdLst>
                  <a:gd name="connsiteX0" fmla="*/ 963978 w 1461231"/>
                  <a:gd name="connsiteY0" fmla="*/ 185975 h 1687163"/>
                  <a:gd name="connsiteX1" fmla="*/ 952072 w 1461231"/>
                  <a:gd name="connsiteY1" fmla="*/ 182785 h 1687163"/>
                  <a:gd name="connsiteX2" fmla="*/ 730616 w 1461231"/>
                  <a:gd name="connsiteY2" fmla="*/ 54959 h 1687163"/>
                  <a:gd name="connsiteX3" fmla="*/ 509160 w 1461231"/>
                  <a:gd name="connsiteY3" fmla="*/ 182785 h 1687163"/>
                  <a:gd name="connsiteX4" fmla="*/ 476631 w 1461231"/>
                  <a:gd name="connsiteY4" fmla="*/ 174069 h 1687163"/>
                  <a:gd name="connsiteX5" fmla="*/ 485183 w 1461231"/>
                  <a:gd name="connsiteY5" fmla="*/ 141636 h 1687163"/>
                  <a:gd name="connsiteX6" fmla="*/ 485347 w 1461231"/>
                  <a:gd name="connsiteY6" fmla="*/ 141541 h 1687163"/>
                  <a:gd name="connsiteX7" fmla="*/ 730616 w 1461231"/>
                  <a:gd name="connsiteY7" fmla="*/ 0 h 1687163"/>
                  <a:gd name="connsiteX8" fmla="*/ 975885 w 1461231"/>
                  <a:gd name="connsiteY8" fmla="*/ 141541 h 1687163"/>
                  <a:gd name="connsiteX9" fmla="*/ 984599 w 1461231"/>
                  <a:gd name="connsiteY9" fmla="*/ 174071 h 1687163"/>
                  <a:gd name="connsiteX10" fmla="*/ 963978 w 1461231"/>
                  <a:gd name="connsiteY10" fmla="*/ 185975 h 1687163"/>
                  <a:gd name="connsiteX11" fmla="*/ 730616 w 1461231"/>
                  <a:gd name="connsiteY11" fmla="*/ 1687164 h 1687163"/>
                  <a:gd name="connsiteX12" fmla="*/ 485347 w 1461231"/>
                  <a:gd name="connsiteY12" fmla="*/ 1545623 h 1687163"/>
                  <a:gd name="connsiteX13" fmla="*/ 476847 w 1461231"/>
                  <a:gd name="connsiteY13" fmla="*/ 1513037 h 1687163"/>
                  <a:gd name="connsiteX14" fmla="*/ 509160 w 1461231"/>
                  <a:gd name="connsiteY14" fmla="*/ 1504379 h 1687163"/>
                  <a:gd name="connsiteX15" fmla="*/ 730616 w 1461231"/>
                  <a:gd name="connsiteY15" fmla="*/ 1632203 h 1687163"/>
                  <a:gd name="connsiteX16" fmla="*/ 952072 w 1461231"/>
                  <a:gd name="connsiteY16" fmla="*/ 1504379 h 1687163"/>
                  <a:gd name="connsiteX17" fmla="*/ 984543 w 1461231"/>
                  <a:gd name="connsiteY17" fmla="*/ 1513310 h 1687163"/>
                  <a:gd name="connsiteX18" fmla="*/ 975885 w 1461231"/>
                  <a:gd name="connsiteY18" fmla="*/ 1545623 h 1687163"/>
                  <a:gd name="connsiteX19" fmla="*/ 730616 w 1461231"/>
                  <a:gd name="connsiteY19" fmla="*/ 1687164 h 1687163"/>
                  <a:gd name="connsiteX20" fmla="*/ 23813 w 1461231"/>
                  <a:gd name="connsiteY20" fmla="*/ 728757 h 1687163"/>
                  <a:gd name="connsiteX21" fmla="*/ 0 w 1461231"/>
                  <a:gd name="connsiteY21" fmla="*/ 704945 h 1687163"/>
                  <a:gd name="connsiteX22" fmla="*/ 48 w 1461231"/>
                  <a:gd name="connsiteY22" fmla="*/ 421767 h 1687163"/>
                  <a:gd name="connsiteX23" fmla="*/ 245222 w 1461231"/>
                  <a:gd name="connsiteY23" fmla="*/ 280130 h 1687163"/>
                  <a:gd name="connsiteX24" fmla="*/ 277751 w 1461231"/>
                  <a:gd name="connsiteY24" fmla="*/ 288845 h 1687163"/>
                  <a:gd name="connsiteX25" fmla="*/ 269035 w 1461231"/>
                  <a:gd name="connsiteY25" fmla="*/ 321374 h 1687163"/>
                  <a:gd name="connsiteX26" fmla="*/ 47673 w 1461231"/>
                  <a:gd name="connsiteY26" fmla="*/ 449295 h 1687163"/>
                  <a:gd name="connsiteX27" fmla="*/ 47625 w 1461231"/>
                  <a:gd name="connsiteY27" fmla="*/ 704993 h 1687163"/>
                  <a:gd name="connsiteX28" fmla="*/ 23861 w 1461231"/>
                  <a:gd name="connsiteY28" fmla="*/ 728757 h 1687163"/>
                  <a:gd name="connsiteX29" fmla="*/ 23813 w 1461231"/>
                  <a:gd name="connsiteY29" fmla="*/ 728757 h 1687163"/>
                  <a:gd name="connsiteX30" fmla="*/ 1204057 w 1461231"/>
                  <a:gd name="connsiteY30" fmla="*/ 1410176 h 1687163"/>
                  <a:gd name="connsiteX31" fmla="*/ 1180244 w 1461231"/>
                  <a:gd name="connsiteY31" fmla="*/ 1386363 h 1687163"/>
                  <a:gd name="connsiteX32" fmla="*/ 1192151 w 1461231"/>
                  <a:gd name="connsiteY32" fmla="*/ 1365741 h 1687163"/>
                  <a:gd name="connsiteX33" fmla="*/ 1413510 w 1461231"/>
                  <a:gd name="connsiteY33" fmla="*/ 1237868 h 1687163"/>
                  <a:gd name="connsiteX34" fmla="*/ 1413558 w 1461231"/>
                  <a:gd name="connsiteY34" fmla="*/ 982170 h 1687163"/>
                  <a:gd name="connsiteX35" fmla="*/ 1437371 w 1461231"/>
                  <a:gd name="connsiteY35" fmla="*/ 958358 h 1687163"/>
                  <a:gd name="connsiteX36" fmla="*/ 1461183 w 1461231"/>
                  <a:gd name="connsiteY36" fmla="*/ 982170 h 1687163"/>
                  <a:gd name="connsiteX37" fmla="*/ 1461135 w 1461231"/>
                  <a:gd name="connsiteY37" fmla="*/ 1265349 h 1687163"/>
                  <a:gd name="connsiteX38" fmla="*/ 1215963 w 1461231"/>
                  <a:gd name="connsiteY38" fmla="*/ 1406985 h 1687163"/>
                  <a:gd name="connsiteX39" fmla="*/ 1204057 w 1461231"/>
                  <a:gd name="connsiteY39" fmla="*/ 1410176 h 1687163"/>
                  <a:gd name="connsiteX40" fmla="*/ 257175 w 1461231"/>
                  <a:gd name="connsiteY40" fmla="*/ 1410176 h 1687163"/>
                  <a:gd name="connsiteX41" fmla="*/ 245269 w 1461231"/>
                  <a:gd name="connsiteY41" fmla="*/ 1406985 h 1687163"/>
                  <a:gd name="connsiteX42" fmla="*/ 48 w 1461231"/>
                  <a:gd name="connsiteY42" fmla="*/ 1265349 h 1687163"/>
                  <a:gd name="connsiteX43" fmla="*/ 0 w 1461231"/>
                  <a:gd name="connsiteY43" fmla="*/ 982170 h 1687163"/>
                  <a:gd name="connsiteX44" fmla="*/ 23813 w 1461231"/>
                  <a:gd name="connsiteY44" fmla="*/ 958358 h 1687163"/>
                  <a:gd name="connsiteX45" fmla="*/ 47625 w 1461231"/>
                  <a:gd name="connsiteY45" fmla="*/ 982170 h 1687163"/>
                  <a:gd name="connsiteX46" fmla="*/ 47673 w 1461231"/>
                  <a:gd name="connsiteY46" fmla="*/ 1237868 h 1687163"/>
                  <a:gd name="connsiteX47" fmla="*/ 269035 w 1461231"/>
                  <a:gd name="connsiteY47" fmla="*/ 1365741 h 1687163"/>
                  <a:gd name="connsiteX48" fmla="*/ 277749 w 1461231"/>
                  <a:gd name="connsiteY48" fmla="*/ 1398272 h 1687163"/>
                  <a:gd name="connsiteX49" fmla="*/ 257175 w 1461231"/>
                  <a:gd name="connsiteY49" fmla="*/ 1410176 h 1687163"/>
                  <a:gd name="connsiteX50" fmla="*/ 1437419 w 1461231"/>
                  <a:gd name="connsiteY50" fmla="*/ 728757 h 1687163"/>
                  <a:gd name="connsiteX51" fmla="*/ 1413607 w 1461231"/>
                  <a:gd name="connsiteY51" fmla="*/ 704945 h 1687163"/>
                  <a:gd name="connsiteX52" fmla="*/ 1413558 w 1461231"/>
                  <a:gd name="connsiteY52" fmla="*/ 449247 h 1687163"/>
                  <a:gd name="connsiteX53" fmla="*/ 1192197 w 1461231"/>
                  <a:gd name="connsiteY53" fmla="*/ 321374 h 1687163"/>
                  <a:gd name="connsiteX54" fmla="*/ 1183697 w 1461231"/>
                  <a:gd name="connsiteY54" fmla="*/ 288788 h 1687163"/>
                  <a:gd name="connsiteX55" fmla="*/ 1216010 w 1461231"/>
                  <a:gd name="connsiteY55" fmla="*/ 280130 h 1687163"/>
                  <a:gd name="connsiteX56" fmla="*/ 1461183 w 1461231"/>
                  <a:gd name="connsiteY56" fmla="*/ 421767 h 1687163"/>
                  <a:gd name="connsiteX57" fmla="*/ 1461232 w 1461231"/>
                  <a:gd name="connsiteY57" fmla="*/ 704945 h 1687163"/>
                  <a:gd name="connsiteX58" fmla="*/ 1437419 w 1461231"/>
                  <a:gd name="connsiteY58" fmla="*/ 728757 h 168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61231" h="1687163">
                    <a:moveTo>
                      <a:pt x="963978" y="185975"/>
                    </a:moveTo>
                    <a:cubicBezTo>
                      <a:pt x="959796" y="185988"/>
                      <a:pt x="955687" y="184887"/>
                      <a:pt x="952072" y="182785"/>
                    </a:cubicBezTo>
                    <a:lnTo>
                      <a:pt x="730616" y="54959"/>
                    </a:lnTo>
                    <a:lnTo>
                      <a:pt x="509160" y="182785"/>
                    </a:lnTo>
                    <a:cubicBezTo>
                      <a:pt x="497767" y="189331"/>
                      <a:pt x="483225" y="185436"/>
                      <a:pt x="476631" y="174069"/>
                    </a:cubicBezTo>
                    <a:cubicBezTo>
                      <a:pt x="470036" y="162752"/>
                      <a:pt x="473865" y="148231"/>
                      <a:pt x="485183" y="141636"/>
                    </a:cubicBezTo>
                    <a:cubicBezTo>
                      <a:pt x="485237" y="141604"/>
                      <a:pt x="485291" y="141572"/>
                      <a:pt x="485347" y="141541"/>
                    </a:cubicBezTo>
                    <a:lnTo>
                      <a:pt x="730616" y="0"/>
                    </a:lnTo>
                    <a:lnTo>
                      <a:pt x="975885" y="141541"/>
                    </a:lnTo>
                    <a:cubicBezTo>
                      <a:pt x="987274" y="148117"/>
                      <a:pt x="991175" y="162682"/>
                      <a:pt x="984599" y="174071"/>
                    </a:cubicBezTo>
                    <a:cubicBezTo>
                      <a:pt x="980346" y="181438"/>
                      <a:pt x="972486" y="185975"/>
                      <a:pt x="963978" y="185975"/>
                    </a:cubicBezTo>
                    <a:close/>
                    <a:moveTo>
                      <a:pt x="730616" y="1687164"/>
                    </a:moveTo>
                    <a:lnTo>
                      <a:pt x="485347" y="1545623"/>
                    </a:lnTo>
                    <a:cubicBezTo>
                      <a:pt x="474001" y="1538970"/>
                      <a:pt x="470196" y="1524381"/>
                      <a:pt x="476847" y="1513037"/>
                    </a:cubicBezTo>
                    <a:cubicBezTo>
                      <a:pt x="483437" y="1501796"/>
                      <a:pt x="497834" y="1497940"/>
                      <a:pt x="509160" y="1504379"/>
                    </a:cubicBezTo>
                    <a:lnTo>
                      <a:pt x="730616" y="1632203"/>
                    </a:lnTo>
                    <a:lnTo>
                      <a:pt x="952072" y="1504379"/>
                    </a:lnTo>
                    <a:cubicBezTo>
                      <a:pt x="963504" y="1497878"/>
                      <a:pt x="978043" y="1501876"/>
                      <a:pt x="984543" y="1513310"/>
                    </a:cubicBezTo>
                    <a:cubicBezTo>
                      <a:pt x="990981" y="1524636"/>
                      <a:pt x="987123" y="1539033"/>
                      <a:pt x="975885" y="1545623"/>
                    </a:cubicBezTo>
                    <a:lnTo>
                      <a:pt x="730616" y="1687164"/>
                    </a:lnTo>
                    <a:close/>
                    <a:moveTo>
                      <a:pt x="23813" y="728757"/>
                    </a:moveTo>
                    <a:cubicBezTo>
                      <a:pt x="10662" y="728757"/>
                      <a:pt x="0" y="718097"/>
                      <a:pt x="0" y="704945"/>
                    </a:cubicBezTo>
                    <a:lnTo>
                      <a:pt x="48" y="421767"/>
                    </a:lnTo>
                    <a:lnTo>
                      <a:pt x="245222" y="280130"/>
                    </a:lnTo>
                    <a:cubicBezTo>
                      <a:pt x="256611" y="273555"/>
                      <a:pt x="271174" y="277456"/>
                      <a:pt x="277751" y="288845"/>
                    </a:cubicBezTo>
                    <a:cubicBezTo>
                      <a:pt x="284325" y="300234"/>
                      <a:pt x="280424" y="314797"/>
                      <a:pt x="269035" y="321374"/>
                    </a:cubicBezTo>
                    <a:lnTo>
                      <a:pt x="47673" y="449295"/>
                    </a:lnTo>
                    <a:lnTo>
                      <a:pt x="47625" y="704993"/>
                    </a:lnTo>
                    <a:cubicBezTo>
                      <a:pt x="47625" y="718118"/>
                      <a:pt x="36986" y="728757"/>
                      <a:pt x="23861" y="728757"/>
                    </a:cubicBezTo>
                    <a:cubicBezTo>
                      <a:pt x="23844" y="728757"/>
                      <a:pt x="23829" y="728757"/>
                      <a:pt x="23813" y="728757"/>
                    </a:cubicBezTo>
                    <a:close/>
                    <a:moveTo>
                      <a:pt x="1204057" y="1410176"/>
                    </a:moveTo>
                    <a:cubicBezTo>
                      <a:pt x="1190904" y="1410176"/>
                      <a:pt x="1180244" y="1399514"/>
                      <a:pt x="1180244" y="1386363"/>
                    </a:cubicBezTo>
                    <a:cubicBezTo>
                      <a:pt x="1180244" y="1377856"/>
                      <a:pt x="1184784" y="1369996"/>
                      <a:pt x="1192151" y="1365741"/>
                    </a:cubicBezTo>
                    <a:lnTo>
                      <a:pt x="1413510" y="1237868"/>
                    </a:lnTo>
                    <a:lnTo>
                      <a:pt x="1413558" y="982170"/>
                    </a:lnTo>
                    <a:cubicBezTo>
                      <a:pt x="1413558" y="969020"/>
                      <a:pt x="1424220" y="958358"/>
                      <a:pt x="1437371" y="958358"/>
                    </a:cubicBezTo>
                    <a:cubicBezTo>
                      <a:pt x="1450522" y="958358"/>
                      <a:pt x="1461183" y="969020"/>
                      <a:pt x="1461183" y="982170"/>
                    </a:cubicBezTo>
                    <a:lnTo>
                      <a:pt x="1461135" y="1265349"/>
                    </a:lnTo>
                    <a:lnTo>
                      <a:pt x="1215963" y="1406985"/>
                    </a:lnTo>
                    <a:cubicBezTo>
                      <a:pt x="1212348" y="1409088"/>
                      <a:pt x="1208237" y="1410189"/>
                      <a:pt x="1204057" y="1410176"/>
                    </a:cubicBezTo>
                    <a:close/>
                    <a:moveTo>
                      <a:pt x="257175" y="1410176"/>
                    </a:moveTo>
                    <a:cubicBezTo>
                      <a:pt x="252995" y="1410189"/>
                      <a:pt x="248883" y="1409088"/>
                      <a:pt x="245269" y="1406985"/>
                    </a:cubicBezTo>
                    <a:lnTo>
                      <a:pt x="48" y="1265349"/>
                    </a:lnTo>
                    <a:lnTo>
                      <a:pt x="0" y="982170"/>
                    </a:lnTo>
                    <a:cubicBezTo>
                      <a:pt x="0" y="969020"/>
                      <a:pt x="10662" y="958358"/>
                      <a:pt x="23813" y="958358"/>
                    </a:cubicBezTo>
                    <a:cubicBezTo>
                      <a:pt x="36965" y="958358"/>
                      <a:pt x="47625" y="969020"/>
                      <a:pt x="47625" y="982170"/>
                    </a:cubicBezTo>
                    <a:lnTo>
                      <a:pt x="47673" y="1237868"/>
                    </a:lnTo>
                    <a:lnTo>
                      <a:pt x="269035" y="1365741"/>
                    </a:lnTo>
                    <a:cubicBezTo>
                      <a:pt x="280424" y="1372318"/>
                      <a:pt x="284325" y="1386882"/>
                      <a:pt x="277749" y="1398272"/>
                    </a:cubicBezTo>
                    <a:cubicBezTo>
                      <a:pt x="273503" y="1405624"/>
                      <a:pt x="265666" y="1410159"/>
                      <a:pt x="257175" y="1410176"/>
                    </a:cubicBezTo>
                    <a:close/>
                    <a:moveTo>
                      <a:pt x="1437419" y="728757"/>
                    </a:moveTo>
                    <a:cubicBezTo>
                      <a:pt x="1424267" y="728757"/>
                      <a:pt x="1413607" y="718097"/>
                      <a:pt x="1413607" y="704945"/>
                    </a:cubicBezTo>
                    <a:lnTo>
                      <a:pt x="1413558" y="449247"/>
                    </a:lnTo>
                    <a:lnTo>
                      <a:pt x="1192197" y="321374"/>
                    </a:lnTo>
                    <a:cubicBezTo>
                      <a:pt x="1180853" y="314723"/>
                      <a:pt x="1177046" y="300134"/>
                      <a:pt x="1183697" y="288788"/>
                    </a:cubicBezTo>
                    <a:cubicBezTo>
                      <a:pt x="1190287" y="277549"/>
                      <a:pt x="1204684" y="273691"/>
                      <a:pt x="1216010" y="280130"/>
                    </a:cubicBezTo>
                    <a:lnTo>
                      <a:pt x="1461183" y="421767"/>
                    </a:lnTo>
                    <a:lnTo>
                      <a:pt x="1461232" y="704945"/>
                    </a:lnTo>
                    <a:cubicBezTo>
                      <a:pt x="1461232" y="718097"/>
                      <a:pt x="1450570" y="728757"/>
                      <a:pt x="1437419" y="728757"/>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sp>
            <p:nvSpPr>
              <p:cNvPr id="387" name="任意多边形: 形状 142"/>
              <p:cNvSpPr/>
              <p:nvPr/>
            </p:nvSpPr>
            <p:spPr>
              <a:xfrm>
                <a:off x="-1184173" y="3086042"/>
                <a:ext cx="155497" cy="470713"/>
              </a:xfrm>
              <a:custGeom>
                <a:avLst/>
                <a:gdLst>
                  <a:gd name="connsiteX0" fmla="*/ 154924 w 155497"/>
                  <a:gd name="connsiteY0" fmla="*/ 301126 h 470713"/>
                  <a:gd name="connsiteX1" fmla="*/ 154448 w 155497"/>
                  <a:gd name="connsiteY1" fmla="*/ 464718 h 470713"/>
                  <a:gd name="connsiteX2" fmla="*/ 148441 w 155497"/>
                  <a:gd name="connsiteY2" fmla="*/ 470714 h 470713"/>
                  <a:gd name="connsiteX3" fmla="*/ 145446 w 155497"/>
                  <a:gd name="connsiteY3" fmla="*/ 469910 h 470713"/>
                  <a:gd name="connsiteX4" fmla="*/ 3001 w 155497"/>
                  <a:gd name="connsiteY4" fmla="*/ 387661 h 470713"/>
                  <a:gd name="connsiteX5" fmla="*/ 0 w 155497"/>
                  <a:gd name="connsiteY5" fmla="*/ 382470 h 470713"/>
                  <a:gd name="connsiteX6" fmla="*/ 476 w 155497"/>
                  <a:gd name="connsiteY6" fmla="*/ 218878 h 470713"/>
                  <a:gd name="connsiteX7" fmla="*/ 9477 w 155497"/>
                  <a:gd name="connsiteY7" fmla="*/ 213688 h 470713"/>
                  <a:gd name="connsiteX8" fmla="*/ 151924 w 155497"/>
                  <a:gd name="connsiteY8" fmla="*/ 295936 h 470713"/>
                  <a:gd name="connsiteX9" fmla="*/ 154924 w 155497"/>
                  <a:gd name="connsiteY9" fmla="*/ 301126 h 470713"/>
                  <a:gd name="connsiteX10" fmla="*/ 155496 w 155497"/>
                  <a:gd name="connsiteY10" fmla="*/ 88243 h 470713"/>
                  <a:gd name="connsiteX11" fmla="*/ 155019 w 155497"/>
                  <a:gd name="connsiteY11" fmla="*/ 251834 h 470713"/>
                  <a:gd name="connsiteX12" fmla="*/ 149012 w 155497"/>
                  <a:gd name="connsiteY12" fmla="*/ 257830 h 470713"/>
                  <a:gd name="connsiteX13" fmla="*/ 146019 w 155497"/>
                  <a:gd name="connsiteY13" fmla="*/ 257027 h 470713"/>
                  <a:gd name="connsiteX14" fmla="*/ 3572 w 155497"/>
                  <a:gd name="connsiteY14" fmla="*/ 174777 h 470713"/>
                  <a:gd name="connsiteX15" fmla="*/ 571 w 155497"/>
                  <a:gd name="connsiteY15" fmla="*/ 169586 h 470713"/>
                  <a:gd name="connsiteX16" fmla="*/ 1047 w 155497"/>
                  <a:gd name="connsiteY16" fmla="*/ 5995 h 470713"/>
                  <a:gd name="connsiteX17" fmla="*/ 10050 w 155497"/>
                  <a:gd name="connsiteY17" fmla="*/ 804 h 470713"/>
                  <a:gd name="connsiteX18" fmla="*/ 152495 w 155497"/>
                  <a:gd name="connsiteY18" fmla="*/ 83052 h 470713"/>
                  <a:gd name="connsiteX19" fmla="*/ 155496 w 155497"/>
                  <a:gd name="connsiteY19" fmla="*/ 88243 h 47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497" h="470713">
                    <a:moveTo>
                      <a:pt x="154924" y="301126"/>
                    </a:moveTo>
                    <a:lnTo>
                      <a:pt x="154448" y="464718"/>
                    </a:lnTo>
                    <a:cubicBezTo>
                      <a:pt x="154445" y="468033"/>
                      <a:pt x="151756" y="470716"/>
                      <a:pt x="148441" y="470714"/>
                    </a:cubicBezTo>
                    <a:cubicBezTo>
                      <a:pt x="147390" y="470712"/>
                      <a:pt x="146358" y="470435"/>
                      <a:pt x="145446" y="469910"/>
                    </a:cubicBezTo>
                    <a:lnTo>
                      <a:pt x="3001" y="387661"/>
                    </a:lnTo>
                    <a:cubicBezTo>
                      <a:pt x="1146" y="386591"/>
                      <a:pt x="2" y="384611"/>
                      <a:pt x="0" y="382470"/>
                    </a:cubicBezTo>
                    <a:lnTo>
                      <a:pt x="476" y="218878"/>
                    </a:lnTo>
                    <a:cubicBezTo>
                      <a:pt x="476" y="214259"/>
                      <a:pt x="5477" y="211401"/>
                      <a:pt x="9477" y="213688"/>
                    </a:cubicBezTo>
                    <a:lnTo>
                      <a:pt x="151924" y="295936"/>
                    </a:lnTo>
                    <a:cubicBezTo>
                      <a:pt x="153786" y="297000"/>
                      <a:pt x="154932" y="298983"/>
                      <a:pt x="154924" y="301126"/>
                    </a:cubicBezTo>
                    <a:close/>
                    <a:moveTo>
                      <a:pt x="155496" y="88243"/>
                    </a:moveTo>
                    <a:lnTo>
                      <a:pt x="155019" y="251834"/>
                    </a:lnTo>
                    <a:cubicBezTo>
                      <a:pt x="155016" y="255150"/>
                      <a:pt x="152327" y="257832"/>
                      <a:pt x="149012" y="257830"/>
                    </a:cubicBezTo>
                    <a:cubicBezTo>
                      <a:pt x="147961" y="257828"/>
                      <a:pt x="146929" y="257551"/>
                      <a:pt x="146019" y="257027"/>
                    </a:cubicBezTo>
                    <a:lnTo>
                      <a:pt x="3572" y="174777"/>
                    </a:lnTo>
                    <a:cubicBezTo>
                      <a:pt x="1717" y="173707"/>
                      <a:pt x="573" y="171728"/>
                      <a:pt x="571" y="169586"/>
                    </a:cubicBezTo>
                    <a:lnTo>
                      <a:pt x="1047" y="5995"/>
                    </a:lnTo>
                    <a:cubicBezTo>
                      <a:pt x="1047" y="1375"/>
                      <a:pt x="6048" y="-1482"/>
                      <a:pt x="10050" y="804"/>
                    </a:cubicBezTo>
                    <a:lnTo>
                      <a:pt x="152495" y="83052"/>
                    </a:lnTo>
                    <a:cubicBezTo>
                      <a:pt x="154400" y="84148"/>
                      <a:pt x="155544" y="86099"/>
                      <a:pt x="155496" y="88243"/>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sp>
            <p:nvSpPr>
              <p:cNvPr id="388" name="任意多边形: 形状 143"/>
              <p:cNvSpPr/>
              <p:nvPr/>
            </p:nvSpPr>
            <p:spPr>
              <a:xfrm>
                <a:off x="-998960" y="3405844"/>
                <a:ext cx="154924" cy="257830"/>
              </a:xfrm>
              <a:custGeom>
                <a:avLst/>
                <a:gdLst>
                  <a:gd name="connsiteX0" fmla="*/ 154925 w 154924"/>
                  <a:gd name="connsiteY0" fmla="*/ 88242 h 257830"/>
                  <a:gd name="connsiteX1" fmla="*/ 154448 w 154924"/>
                  <a:gd name="connsiteY1" fmla="*/ 251834 h 257830"/>
                  <a:gd name="connsiteX2" fmla="*/ 148443 w 154924"/>
                  <a:gd name="connsiteY2" fmla="*/ 257830 h 257830"/>
                  <a:gd name="connsiteX3" fmla="*/ 145448 w 154924"/>
                  <a:gd name="connsiteY3" fmla="*/ 257027 h 257830"/>
                  <a:gd name="connsiteX4" fmla="*/ 3001 w 154924"/>
                  <a:gd name="connsiteY4" fmla="*/ 174777 h 257830"/>
                  <a:gd name="connsiteX5" fmla="*/ 0 w 154924"/>
                  <a:gd name="connsiteY5" fmla="*/ 169586 h 257830"/>
                  <a:gd name="connsiteX6" fmla="*/ 476 w 154924"/>
                  <a:gd name="connsiteY6" fmla="*/ 5994 h 257830"/>
                  <a:gd name="connsiteX7" fmla="*/ 9478 w 154924"/>
                  <a:gd name="connsiteY7" fmla="*/ 804 h 257830"/>
                  <a:gd name="connsiteX8" fmla="*/ 151924 w 154924"/>
                  <a:gd name="connsiteY8" fmla="*/ 83052 h 257830"/>
                  <a:gd name="connsiteX9" fmla="*/ 154925 w 154924"/>
                  <a:gd name="connsiteY9" fmla="*/ 88242 h 25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924" h="257830">
                    <a:moveTo>
                      <a:pt x="154925" y="88242"/>
                    </a:moveTo>
                    <a:lnTo>
                      <a:pt x="154448" y="251834"/>
                    </a:lnTo>
                    <a:cubicBezTo>
                      <a:pt x="154446" y="255150"/>
                      <a:pt x="151756" y="257832"/>
                      <a:pt x="148443" y="257830"/>
                    </a:cubicBezTo>
                    <a:cubicBezTo>
                      <a:pt x="147390" y="257828"/>
                      <a:pt x="146358" y="257551"/>
                      <a:pt x="145448" y="257027"/>
                    </a:cubicBezTo>
                    <a:lnTo>
                      <a:pt x="3001" y="174777"/>
                    </a:lnTo>
                    <a:cubicBezTo>
                      <a:pt x="1146" y="173707"/>
                      <a:pt x="2" y="171728"/>
                      <a:pt x="0" y="169586"/>
                    </a:cubicBezTo>
                    <a:lnTo>
                      <a:pt x="476" y="5994"/>
                    </a:lnTo>
                    <a:cubicBezTo>
                      <a:pt x="476" y="1375"/>
                      <a:pt x="5477" y="-1482"/>
                      <a:pt x="9478" y="804"/>
                    </a:cubicBezTo>
                    <a:lnTo>
                      <a:pt x="151924" y="83052"/>
                    </a:lnTo>
                    <a:cubicBezTo>
                      <a:pt x="153779" y="84122"/>
                      <a:pt x="154923" y="86101"/>
                      <a:pt x="154925" y="88242"/>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sp>
            <p:nvSpPr>
              <p:cNvPr id="389" name="任意多边形: 形状 145"/>
              <p:cNvSpPr/>
              <p:nvPr/>
            </p:nvSpPr>
            <p:spPr>
              <a:xfrm>
                <a:off x="-627676" y="3086040"/>
                <a:ext cx="155496" cy="470714"/>
              </a:xfrm>
              <a:custGeom>
                <a:avLst/>
                <a:gdLst>
                  <a:gd name="connsiteX0" fmla="*/ 572 w 155496"/>
                  <a:gd name="connsiteY0" fmla="*/ 301128 h 470714"/>
                  <a:gd name="connsiteX1" fmla="*/ 1048 w 155496"/>
                  <a:gd name="connsiteY1" fmla="*/ 464720 h 470714"/>
                  <a:gd name="connsiteX2" fmla="*/ 10051 w 155496"/>
                  <a:gd name="connsiteY2" fmla="*/ 469912 h 470714"/>
                  <a:gd name="connsiteX3" fmla="*/ 152496 w 155496"/>
                  <a:gd name="connsiteY3" fmla="*/ 387662 h 470714"/>
                  <a:gd name="connsiteX4" fmla="*/ 155497 w 155496"/>
                  <a:gd name="connsiteY4" fmla="*/ 382472 h 470714"/>
                  <a:gd name="connsiteX5" fmla="*/ 155020 w 155496"/>
                  <a:gd name="connsiteY5" fmla="*/ 218880 h 470714"/>
                  <a:gd name="connsiteX6" fmla="*/ 149013 w 155496"/>
                  <a:gd name="connsiteY6" fmla="*/ 212884 h 470714"/>
                  <a:gd name="connsiteX7" fmla="*/ 146020 w 155496"/>
                  <a:gd name="connsiteY7" fmla="*/ 213689 h 470714"/>
                  <a:gd name="connsiteX8" fmla="*/ 3573 w 155496"/>
                  <a:gd name="connsiteY8" fmla="*/ 295937 h 470714"/>
                  <a:gd name="connsiteX9" fmla="*/ 572 w 155496"/>
                  <a:gd name="connsiteY9" fmla="*/ 301128 h 470714"/>
                  <a:gd name="connsiteX10" fmla="*/ 1 w 155496"/>
                  <a:gd name="connsiteY10" fmla="*/ 88244 h 470714"/>
                  <a:gd name="connsiteX11" fmla="*/ 477 w 155496"/>
                  <a:gd name="connsiteY11" fmla="*/ 251836 h 470714"/>
                  <a:gd name="connsiteX12" fmla="*/ 9478 w 155496"/>
                  <a:gd name="connsiteY12" fmla="*/ 257028 h 470714"/>
                  <a:gd name="connsiteX13" fmla="*/ 151925 w 155496"/>
                  <a:gd name="connsiteY13" fmla="*/ 174778 h 470714"/>
                  <a:gd name="connsiteX14" fmla="*/ 154925 w 155496"/>
                  <a:gd name="connsiteY14" fmla="*/ 169588 h 470714"/>
                  <a:gd name="connsiteX15" fmla="*/ 154449 w 155496"/>
                  <a:gd name="connsiteY15" fmla="*/ 5996 h 470714"/>
                  <a:gd name="connsiteX16" fmla="*/ 148442 w 155496"/>
                  <a:gd name="connsiteY16" fmla="*/ 0 h 470714"/>
                  <a:gd name="connsiteX17" fmla="*/ 145447 w 155496"/>
                  <a:gd name="connsiteY17" fmla="*/ 806 h 470714"/>
                  <a:gd name="connsiteX18" fmla="*/ 3002 w 155496"/>
                  <a:gd name="connsiteY18" fmla="*/ 83054 h 470714"/>
                  <a:gd name="connsiteX19" fmla="*/ 1 w 155496"/>
                  <a:gd name="connsiteY19" fmla="*/ 88244 h 47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496" h="470714">
                    <a:moveTo>
                      <a:pt x="572" y="301128"/>
                    </a:moveTo>
                    <a:lnTo>
                      <a:pt x="1048" y="464720"/>
                    </a:lnTo>
                    <a:cubicBezTo>
                      <a:pt x="1048" y="469339"/>
                      <a:pt x="6049" y="472196"/>
                      <a:pt x="10051" y="469912"/>
                    </a:cubicBezTo>
                    <a:lnTo>
                      <a:pt x="152496" y="387662"/>
                    </a:lnTo>
                    <a:cubicBezTo>
                      <a:pt x="154351" y="386592"/>
                      <a:pt x="155495" y="384613"/>
                      <a:pt x="155497" y="382472"/>
                    </a:cubicBezTo>
                    <a:lnTo>
                      <a:pt x="155020" y="218880"/>
                    </a:lnTo>
                    <a:cubicBezTo>
                      <a:pt x="155017" y="215566"/>
                      <a:pt x="152328" y="212882"/>
                      <a:pt x="149013" y="212884"/>
                    </a:cubicBezTo>
                    <a:cubicBezTo>
                      <a:pt x="147962" y="212886"/>
                      <a:pt x="146930" y="213163"/>
                      <a:pt x="146020" y="213689"/>
                    </a:cubicBezTo>
                    <a:lnTo>
                      <a:pt x="3573" y="295937"/>
                    </a:lnTo>
                    <a:cubicBezTo>
                      <a:pt x="1711" y="297001"/>
                      <a:pt x="565" y="298985"/>
                      <a:pt x="572" y="301128"/>
                    </a:cubicBezTo>
                    <a:close/>
                    <a:moveTo>
                      <a:pt x="1" y="88244"/>
                    </a:moveTo>
                    <a:lnTo>
                      <a:pt x="477" y="251836"/>
                    </a:lnTo>
                    <a:cubicBezTo>
                      <a:pt x="477" y="256455"/>
                      <a:pt x="5478" y="259313"/>
                      <a:pt x="9478" y="257028"/>
                    </a:cubicBezTo>
                    <a:lnTo>
                      <a:pt x="151925" y="174778"/>
                    </a:lnTo>
                    <a:cubicBezTo>
                      <a:pt x="153780" y="173708"/>
                      <a:pt x="154924" y="171729"/>
                      <a:pt x="154925" y="169588"/>
                    </a:cubicBezTo>
                    <a:lnTo>
                      <a:pt x="154449" y="5996"/>
                    </a:lnTo>
                    <a:cubicBezTo>
                      <a:pt x="154445" y="2683"/>
                      <a:pt x="151757" y="-2"/>
                      <a:pt x="148442" y="0"/>
                    </a:cubicBezTo>
                    <a:cubicBezTo>
                      <a:pt x="147391" y="2"/>
                      <a:pt x="146359" y="279"/>
                      <a:pt x="145447" y="806"/>
                    </a:cubicBezTo>
                    <a:lnTo>
                      <a:pt x="3002" y="83054"/>
                    </a:lnTo>
                    <a:cubicBezTo>
                      <a:pt x="1117" y="84093"/>
                      <a:pt x="-38" y="86092"/>
                      <a:pt x="1" y="88244"/>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sp>
            <p:nvSpPr>
              <p:cNvPr id="390" name="任意多边形: 形状 147"/>
              <p:cNvSpPr/>
              <p:nvPr/>
            </p:nvSpPr>
            <p:spPr>
              <a:xfrm>
                <a:off x="-812317" y="3405842"/>
                <a:ext cx="154924" cy="257831"/>
              </a:xfrm>
              <a:custGeom>
                <a:avLst/>
                <a:gdLst>
                  <a:gd name="connsiteX0" fmla="*/ 0 w 154924"/>
                  <a:gd name="connsiteY0" fmla="*/ 88244 h 257831"/>
                  <a:gd name="connsiteX1" fmla="*/ 476 w 154924"/>
                  <a:gd name="connsiteY1" fmla="*/ 251836 h 257831"/>
                  <a:gd name="connsiteX2" fmla="*/ 9477 w 154924"/>
                  <a:gd name="connsiteY2" fmla="*/ 257028 h 257831"/>
                  <a:gd name="connsiteX3" fmla="*/ 151924 w 154924"/>
                  <a:gd name="connsiteY3" fmla="*/ 174778 h 257831"/>
                  <a:gd name="connsiteX4" fmla="*/ 154924 w 154924"/>
                  <a:gd name="connsiteY4" fmla="*/ 169588 h 257831"/>
                  <a:gd name="connsiteX5" fmla="*/ 154448 w 154924"/>
                  <a:gd name="connsiteY5" fmla="*/ 5996 h 257831"/>
                  <a:gd name="connsiteX6" fmla="*/ 148441 w 154924"/>
                  <a:gd name="connsiteY6" fmla="*/ 0 h 257831"/>
                  <a:gd name="connsiteX7" fmla="*/ 145446 w 154924"/>
                  <a:gd name="connsiteY7" fmla="*/ 806 h 257831"/>
                  <a:gd name="connsiteX8" fmla="*/ 3001 w 154924"/>
                  <a:gd name="connsiteY8" fmla="*/ 83054 h 257831"/>
                  <a:gd name="connsiteX9" fmla="*/ 0 w 154924"/>
                  <a:gd name="connsiteY9" fmla="*/ 88244 h 25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924" h="257831">
                    <a:moveTo>
                      <a:pt x="0" y="88244"/>
                    </a:moveTo>
                    <a:lnTo>
                      <a:pt x="476" y="251836"/>
                    </a:lnTo>
                    <a:cubicBezTo>
                      <a:pt x="476" y="256455"/>
                      <a:pt x="5477" y="259313"/>
                      <a:pt x="9477" y="257028"/>
                    </a:cubicBezTo>
                    <a:lnTo>
                      <a:pt x="151924" y="174778"/>
                    </a:lnTo>
                    <a:cubicBezTo>
                      <a:pt x="153778" y="173708"/>
                      <a:pt x="154921" y="171729"/>
                      <a:pt x="154924" y="169588"/>
                    </a:cubicBezTo>
                    <a:lnTo>
                      <a:pt x="154448" y="5996"/>
                    </a:lnTo>
                    <a:cubicBezTo>
                      <a:pt x="154445" y="2683"/>
                      <a:pt x="151754" y="-2"/>
                      <a:pt x="148441" y="0"/>
                    </a:cubicBezTo>
                    <a:cubicBezTo>
                      <a:pt x="147390" y="2"/>
                      <a:pt x="146358" y="279"/>
                      <a:pt x="145446" y="806"/>
                    </a:cubicBezTo>
                    <a:lnTo>
                      <a:pt x="3001" y="83054"/>
                    </a:lnTo>
                    <a:cubicBezTo>
                      <a:pt x="1146" y="84123"/>
                      <a:pt x="2" y="86103"/>
                      <a:pt x="0" y="88244"/>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sp>
            <p:nvSpPr>
              <p:cNvPr id="391" name="任意多边形: 形状 149"/>
              <p:cNvSpPr/>
              <p:nvPr/>
            </p:nvSpPr>
            <p:spPr>
              <a:xfrm>
                <a:off x="-975805" y="2860775"/>
                <a:ext cx="295876" cy="176454"/>
              </a:xfrm>
              <a:custGeom>
                <a:avLst/>
                <a:gdLst>
                  <a:gd name="connsiteX0" fmla="*/ 151439 w 295876"/>
                  <a:gd name="connsiteY0" fmla="*/ 175635 h 176454"/>
                  <a:gd name="connsiteX1" fmla="*/ 292885 w 295876"/>
                  <a:gd name="connsiteY1" fmla="*/ 93436 h 176454"/>
                  <a:gd name="connsiteX2" fmla="*/ 295065 w 295876"/>
                  <a:gd name="connsiteY2" fmla="*/ 85233 h 176454"/>
                  <a:gd name="connsiteX3" fmla="*/ 292885 w 295876"/>
                  <a:gd name="connsiteY3" fmla="*/ 83053 h 176454"/>
                  <a:gd name="connsiteX4" fmla="*/ 150438 w 295876"/>
                  <a:gd name="connsiteY4" fmla="*/ 805 h 176454"/>
                  <a:gd name="connsiteX5" fmla="*/ 144438 w 295876"/>
                  <a:gd name="connsiteY5" fmla="*/ 805 h 176454"/>
                  <a:gd name="connsiteX6" fmla="*/ 2992 w 295876"/>
                  <a:gd name="connsiteY6" fmla="*/ 83005 h 176454"/>
                  <a:gd name="connsiteX7" fmla="*/ 810 w 295876"/>
                  <a:gd name="connsiteY7" fmla="*/ 91207 h 176454"/>
                  <a:gd name="connsiteX8" fmla="*/ 2992 w 295876"/>
                  <a:gd name="connsiteY8" fmla="*/ 93387 h 176454"/>
                  <a:gd name="connsiteX9" fmla="*/ 145437 w 295876"/>
                  <a:gd name="connsiteY9" fmla="*/ 175635 h 176454"/>
                  <a:gd name="connsiteX10" fmla="*/ 151439 w 295876"/>
                  <a:gd name="connsiteY10" fmla="*/ 175635 h 17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876" h="176454">
                    <a:moveTo>
                      <a:pt x="151439" y="175635"/>
                    </a:moveTo>
                    <a:lnTo>
                      <a:pt x="292885" y="93436"/>
                    </a:lnTo>
                    <a:cubicBezTo>
                      <a:pt x="295752" y="91773"/>
                      <a:pt x="296728" y="88100"/>
                      <a:pt x="295065" y="85233"/>
                    </a:cubicBezTo>
                    <a:cubicBezTo>
                      <a:pt x="294541" y="84329"/>
                      <a:pt x="293789" y="83578"/>
                      <a:pt x="292885" y="83053"/>
                    </a:cubicBezTo>
                    <a:lnTo>
                      <a:pt x="150438" y="805"/>
                    </a:lnTo>
                    <a:cubicBezTo>
                      <a:pt x="148581" y="-268"/>
                      <a:pt x="146295" y="-268"/>
                      <a:pt x="144438" y="805"/>
                    </a:cubicBezTo>
                    <a:lnTo>
                      <a:pt x="2992" y="83005"/>
                    </a:lnTo>
                    <a:cubicBezTo>
                      <a:pt x="125" y="84668"/>
                      <a:pt x="-852" y="88340"/>
                      <a:pt x="810" y="91207"/>
                    </a:cubicBezTo>
                    <a:cubicBezTo>
                      <a:pt x="1334" y="92111"/>
                      <a:pt x="2088" y="92863"/>
                      <a:pt x="2992" y="93387"/>
                    </a:cubicBezTo>
                    <a:lnTo>
                      <a:pt x="145437" y="175635"/>
                    </a:lnTo>
                    <a:cubicBezTo>
                      <a:pt x="147288" y="176727"/>
                      <a:pt x="149588" y="176727"/>
                      <a:pt x="151439" y="175635"/>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sp>
            <p:nvSpPr>
              <p:cNvPr id="392" name="任意多边形: 形状 151"/>
              <p:cNvSpPr/>
              <p:nvPr/>
            </p:nvSpPr>
            <p:spPr>
              <a:xfrm>
                <a:off x="-1159829" y="2967741"/>
                <a:ext cx="665113" cy="493885"/>
              </a:xfrm>
              <a:custGeom>
                <a:avLst/>
                <a:gdLst>
                  <a:gd name="connsiteX0" fmla="*/ 151440 w 665113"/>
                  <a:gd name="connsiteY0" fmla="*/ 175636 h 493885"/>
                  <a:gd name="connsiteX1" fmla="*/ 292886 w 665113"/>
                  <a:gd name="connsiteY1" fmla="*/ 93434 h 493885"/>
                  <a:gd name="connsiteX2" fmla="*/ 295067 w 665113"/>
                  <a:gd name="connsiteY2" fmla="*/ 85234 h 493885"/>
                  <a:gd name="connsiteX3" fmla="*/ 292886 w 665113"/>
                  <a:gd name="connsiteY3" fmla="*/ 83052 h 493885"/>
                  <a:gd name="connsiteX4" fmla="*/ 150439 w 665113"/>
                  <a:gd name="connsiteY4" fmla="*/ 804 h 493885"/>
                  <a:gd name="connsiteX5" fmla="*/ 144438 w 665113"/>
                  <a:gd name="connsiteY5" fmla="*/ 804 h 493885"/>
                  <a:gd name="connsiteX6" fmla="*/ 2991 w 665113"/>
                  <a:gd name="connsiteY6" fmla="*/ 83005 h 493885"/>
                  <a:gd name="connsiteX7" fmla="*/ 811 w 665113"/>
                  <a:gd name="connsiteY7" fmla="*/ 91206 h 493885"/>
                  <a:gd name="connsiteX8" fmla="*/ 2991 w 665113"/>
                  <a:gd name="connsiteY8" fmla="*/ 93388 h 493885"/>
                  <a:gd name="connsiteX9" fmla="*/ 145438 w 665113"/>
                  <a:gd name="connsiteY9" fmla="*/ 175636 h 493885"/>
                  <a:gd name="connsiteX10" fmla="*/ 151440 w 665113"/>
                  <a:gd name="connsiteY10" fmla="*/ 175636 h 493885"/>
                  <a:gd name="connsiteX11" fmla="*/ 520675 w 665113"/>
                  <a:gd name="connsiteY11" fmla="*/ 175636 h 493885"/>
                  <a:gd name="connsiteX12" fmla="*/ 662121 w 665113"/>
                  <a:gd name="connsiteY12" fmla="*/ 93434 h 493885"/>
                  <a:gd name="connsiteX13" fmla="*/ 664304 w 665113"/>
                  <a:gd name="connsiteY13" fmla="*/ 85234 h 493885"/>
                  <a:gd name="connsiteX14" fmla="*/ 662121 w 665113"/>
                  <a:gd name="connsiteY14" fmla="*/ 83052 h 493885"/>
                  <a:gd name="connsiteX15" fmla="*/ 519676 w 665113"/>
                  <a:gd name="connsiteY15" fmla="*/ 804 h 493885"/>
                  <a:gd name="connsiteX16" fmla="*/ 513675 w 665113"/>
                  <a:gd name="connsiteY16" fmla="*/ 804 h 493885"/>
                  <a:gd name="connsiteX17" fmla="*/ 372228 w 665113"/>
                  <a:gd name="connsiteY17" fmla="*/ 83005 h 493885"/>
                  <a:gd name="connsiteX18" fmla="*/ 370048 w 665113"/>
                  <a:gd name="connsiteY18" fmla="*/ 91206 h 493885"/>
                  <a:gd name="connsiteX19" fmla="*/ 372228 w 665113"/>
                  <a:gd name="connsiteY19" fmla="*/ 93388 h 493885"/>
                  <a:gd name="connsiteX20" fmla="*/ 514675 w 665113"/>
                  <a:gd name="connsiteY20" fmla="*/ 175636 h 493885"/>
                  <a:gd name="connsiteX21" fmla="*/ 520675 w 665113"/>
                  <a:gd name="connsiteY21" fmla="*/ 175636 h 493885"/>
                  <a:gd name="connsiteX22" fmla="*/ 502388 w 665113"/>
                  <a:gd name="connsiteY22" fmla="*/ 206544 h 493885"/>
                  <a:gd name="connsiteX23" fmla="*/ 501912 w 665113"/>
                  <a:gd name="connsiteY23" fmla="*/ 370136 h 493885"/>
                  <a:gd name="connsiteX24" fmla="*/ 495905 w 665113"/>
                  <a:gd name="connsiteY24" fmla="*/ 376131 h 493885"/>
                  <a:gd name="connsiteX25" fmla="*/ 492911 w 665113"/>
                  <a:gd name="connsiteY25" fmla="*/ 375328 h 493885"/>
                  <a:gd name="connsiteX26" fmla="*/ 350464 w 665113"/>
                  <a:gd name="connsiteY26" fmla="*/ 293078 h 493885"/>
                  <a:gd name="connsiteX27" fmla="*/ 347463 w 665113"/>
                  <a:gd name="connsiteY27" fmla="*/ 287888 h 493885"/>
                  <a:gd name="connsiteX28" fmla="*/ 347940 w 665113"/>
                  <a:gd name="connsiteY28" fmla="*/ 124296 h 493885"/>
                  <a:gd name="connsiteX29" fmla="*/ 356942 w 665113"/>
                  <a:gd name="connsiteY29" fmla="*/ 119105 h 493885"/>
                  <a:gd name="connsiteX30" fmla="*/ 499387 w 665113"/>
                  <a:gd name="connsiteY30" fmla="*/ 201353 h 493885"/>
                  <a:gd name="connsiteX31" fmla="*/ 502388 w 665113"/>
                  <a:gd name="connsiteY31" fmla="*/ 206544 h 493885"/>
                  <a:gd name="connsiteX32" fmla="*/ 160917 w 665113"/>
                  <a:gd name="connsiteY32" fmla="*/ 206544 h 493885"/>
                  <a:gd name="connsiteX33" fmla="*/ 161393 w 665113"/>
                  <a:gd name="connsiteY33" fmla="*/ 370136 h 493885"/>
                  <a:gd name="connsiteX34" fmla="*/ 170393 w 665113"/>
                  <a:gd name="connsiteY34" fmla="*/ 375328 h 493885"/>
                  <a:gd name="connsiteX35" fmla="*/ 312840 w 665113"/>
                  <a:gd name="connsiteY35" fmla="*/ 293078 h 493885"/>
                  <a:gd name="connsiteX36" fmla="*/ 315841 w 665113"/>
                  <a:gd name="connsiteY36" fmla="*/ 287888 h 493885"/>
                  <a:gd name="connsiteX37" fmla="*/ 315365 w 665113"/>
                  <a:gd name="connsiteY37" fmla="*/ 124296 h 493885"/>
                  <a:gd name="connsiteX38" fmla="*/ 309358 w 665113"/>
                  <a:gd name="connsiteY38" fmla="*/ 118300 h 493885"/>
                  <a:gd name="connsiteX39" fmla="*/ 306363 w 665113"/>
                  <a:gd name="connsiteY39" fmla="*/ 119105 h 493885"/>
                  <a:gd name="connsiteX40" fmla="*/ 163917 w 665113"/>
                  <a:gd name="connsiteY40" fmla="*/ 201353 h 493885"/>
                  <a:gd name="connsiteX41" fmla="*/ 160917 w 665113"/>
                  <a:gd name="connsiteY41" fmla="*/ 206544 h 493885"/>
                  <a:gd name="connsiteX42" fmla="*/ 335462 w 665113"/>
                  <a:gd name="connsiteY42" fmla="*/ 493103 h 493885"/>
                  <a:gd name="connsiteX43" fmla="*/ 476909 w 665113"/>
                  <a:gd name="connsiteY43" fmla="*/ 410903 h 493885"/>
                  <a:gd name="connsiteX44" fmla="*/ 479089 w 665113"/>
                  <a:gd name="connsiteY44" fmla="*/ 402701 h 493885"/>
                  <a:gd name="connsiteX45" fmla="*/ 476909 w 665113"/>
                  <a:gd name="connsiteY45" fmla="*/ 400521 h 493885"/>
                  <a:gd name="connsiteX46" fmla="*/ 334461 w 665113"/>
                  <a:gd name="connsiteY46" fmla="*/ 318273 h 493885"/>
                  <a:gd name="connsiteX47" fmla="*/ 328462 w 665113"/>
                  <a:gd name="connsiteY47" fmla="*/ 318273 h 493885"/>
                  <a:gd name="connsiteX48" fmla="*/ 187015 w 665113"/>
                  <a:gd name="connsiteY48" fmla="*/ 400472 h 493885"/>
                  <a:gd name="connsiteX49" fmla="*/ 184833 w 665113"/>
                  <a:gd name="connsiteY49" fmla="*/ 408675 h 493885"/>
                  <a:gd name="connsiteX50" fmla="*/ 187015 w 665113"/>
                  <a:gd name="connsiteY50" fmla="*/ 410855 h 493885"/>
                  <a:gd name="connsiteX51" fmla="*/ 329461 w 665113"/>
                  <a:gd name="connsiteY51" fmla="*/ 493103 h 493885"/>
                  <a:gd name="connsiteX52" fmla="*/ 335462 w 665113"/>
                  <a:gd name="connsiteY52" fmla="*/ 493103 h 49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65113" h="493885">
                    <a:moveTo>
                      <a:pt x="151440" y="175636"/>
                    </a:moveTo>
                    <a:lnTo>
                      <a:pt x="292886" y="93434"/>
                    </a:lnTo>
                    <a:cubicBezTo>
                      <a:pt x="295753" y="91773"/>
                      <a:pt x="296730" y="88101"/>
                      <a:pt x="295067" y="85234"/>
                    </a:cubicBezTo>
                    <a:cubicBezTo>
                      <a:pt x="294542" y="84328"/>
                      <a:pt x="293790" y="83576"/>
                      <a:pt x="292886" y="83052"/>
                    </a:cubicBezTo>
                    <a:lnTo>
                      <a:pt x="150439" y="804"/>
                    </a:lnTo>
                    <a:cubicBezTo>
                      <a:pt x="148582" y="-268"/>
                      <a:pt x="146294" y="-268"/>
                      <a:pt x="144438" y="804"/>
                    </a:cubicBezTo>
                    <a:lnTo>
                      <a:pt x="2991" y="83005"/>
                    </a:lnTo>
                    <a:cubicBezTo>
                      <a:pt x="125" y="84666"/>
                      <a:pt x="-852" y="88339"/>
                      <a:pt x="811" y="91206"/>
                    </a:cubicBezTo>
                    <a:cubicBezTo>
                      <a:pt x="1336" y="92112"/>
                      <a:pt x="2087" y="92863"/>
                      <a:pt x="2991" y="93388"/>
                    </a:cubicBezTo>
                    <a:lnTo>
                      <a:pt x="145438" y="175636"/>
                    </a:lnTo>
                    <a:cubicBezTo>
                      <a:pt x="147295" y="176707"/>
                      <a:pt x="149583" y="176707"/>
                      <a:pt x="151440" y="175636"/>
                    </a:cubicBezTo>
                    <a:close/>
                    <a:moveTo>
                      <a:pt x="520675" y="175636"/>
                    </a:moveTo>
                    <a:lnTo>
                      <a:pt x="662121" y="93434"/>
                    </a:lnTo>
                    <a:cubicBezTo>
                      <a:pt x="664990" y="91773"/>
                      <a:pt x="665965" y="88101"/>
                      <a:pt x="664304" y="85234"/>
                    </a:cubicBezTo>
                    <a:cubicBezTo>
                      <a:pt x="663779" y="84328"/>
                      <a:pt x="663027" y="83576"/>
                      <a:pt x="662121" y="83052"/>
                    </a:cubicBezTo>
                    <a:lnTo>
                      <a:pt x="519676" y="804"/>
                    </a:lnTo>
                    <a:cubicBezTo>
                      <a:pt x="517819" y="-268"/>
                      <a:pt x="515531" y="-268"/>
                      <a:pt x="513675" y="804"/>
                    </a:cubicBezTo>
                    <a:lnTo>
                      <a:pt x="372228" y="83005"/>
                    </a:lnTo>
                    <a:cubicBezTo>
                      <a:pt x="369362" y="84666"/>
                      <a:pt x="368385" y="88339"/>
                      <a:pt x="370048" y="91206"/>
                    </a:cubicBezTo>
                    <a:cubicBezTo>
                      <a:pt x="370573" y="92112"/>
                      <a:pt x="371324" y="92863"/>
                      <a:pt x="372228" y="93388"/>
                    </a:cubicBezTo>
                    <a:lnTo>
                      <a:pt x="514675" y="175636"/>
                    </a:lnTo>
                    <a:cubicBezTo>
                      <a:pt x="516532" y="176707"/>
                      <a:pt x="518818" y="176707"/>
                      <a:pt x="520675" y="175636"/>
                    </a:cubicBezTo>
                    <a:close/>
                    <a:moveTo>
                      <a:pt x="502388" y="206544"/>
                    </a:moveTo>
                    <a:lnTo>
                      <a:pt x="501912" y="370136"/>
                    </a:lnTo>
                    <a:cubicBezTo>
                      <a:pt x="501908" y="373451"/>
                      <a:pt x="499220" y="376133"/>
                      <a:pt x="495905" y="376131"/>
                    </a:cubicBezTo>
                    <a:cubicBezTo>
                      <a:pt x="494853" y="376130"/>
                      <a:pt x="493821" y="375852"/>
                      <a:pt x="492911" y="375328"/>
                    </a:cubicBezTo>
                    <a:lnTo>
                      <a:pt x="350464" y="293078"/>
                    </a:lnTo>
                    <a:cubicBezTo>
                      <a:pt x="348609" y="292008"/>
                      <a:pt x="347465" y="290029"/>
                      <a:pt x="347463" y="287888"/>
                    </a:cubicBezTo>
                    <a:lnTo>
                      <a:pt x="347940" y="124296"/>
                    </a:lnTo>
                    <a:cubicBezTo>
                      <a:pt x="347940" y="119676"/>
                      <a:pt x="352940" y="116819"/>
                      <a:pt x="356942" y="119105"/>
                    </a:cubicBezTo>
                    <a:lnTo>
                      <a:pt x="499387" y="201353"/>
                    </a:lnTo>
                    <a:cubicBezTo>
                      <a:pt x="501242" y="202423"/>
                      <a:pt x="502386" y="204402"/>
                      <a:pt x="502388" y="206544"/>
                    </a:cubicBezTo>
                    <a:close/>
                    <a:moveTo>
                      <a:pt x="160917" y="206544"/>
                    </a:moveTo>
                    <a:lnTo>
                      <a:pt x="161393" y="370136"/>
                    </a:lnTo>
                    <a:cubicBezTo>
                      <a:pt x="161393" y="374755"/>
                      <a:pt x="166393" y="377612"/>
                      <a:pt x="170393" y="375328"/>
                    </a:cubicBezTo>
                    <a:lnTo>
                      <a:pt x="312840" y="293078"/>
                    </a:lnTo>
                    <a:cubicBezTo>
                      <a:pt x="314695" y="292008"/>
                      <a:pt x="315839" y="290029"/>
                      <a:pt x="315841" y="287888"/>
                    </a:cubicBezTo>
                    <a:lnTo>
                      <a:pt x="315365" y="124296"/>
                    </a:lnTo>
                    <a:cubicBezTo>
                      <a:pt x="315361" y="120982"/>
                      <a:pt x="312673" y="118298"/>
                      <a:pt x="309358" y="118300"/>
                    </a:cubicBezTo>
                    <a:cubicBezTo>
                      <a:pt x="308307" y="118302"/>
                      <a:pt x="307274" y="118579"/>
                      <a:pt x="306363" y="119105"/>
                    </a:cubicBezTo>
                    <a:lnTo>
                      <a:pt x="163917" y="201353"/>
                    </a:lnTo>
                    <a:cubicBezTo>
                      <a:pt x="162063" y="202423"/>
                      <a:pt x="160918" y="204402"/>
                      <a:pt x="160917" y="206544"/>
                    </a:cubicBezTo>
                    <a:close/>
                    <a:moveTo>
                      <a:pt x="335462" y="493103"/>
                    </a:moveTo>
                    <a:lnTo>
                      <a:pt x="476909" y="410903"/>
                    </a:lnTo>
                    <a:cubicBezTo>
                      <a:pt x="479775" y="409240"/>
                      <a:pt x="480752" y="405568"/>
                      <a:pt x="479089" y="402701"/>
                    </a:cubicBezTo>
                    <a:cubicBezTo>
                      <a:pt x="478564" y="401797"/>
                      <a:pt x="477813" y="401045"/>
                      <a:pt x="476909" y="400521"/>
                    </a:cubicBezTo>
                    <a:lnTo>
                      <a:pt x="334461" y="318273"/>
                    </a:lnTo>
                    <a:cubicBezTo>
                      <a:pt x="332605" y="317201"/>
                      <a:pt x="330318" y="317201"/>
                      <a:pt x="328462" y="318273"/>
                    </a:cubicBezTo>
                    <a:lnTo>
                      <a:pt x="187015" y="400472"/>
                    </a:lnTo>
                    <a:cubicBezTo>
                      <a:pt x="184149" y="402135"/>
                      <a:pt x="183172" y="405808"/>
                      <a:pt x="184833" y="408675"/>
                    </a:cubicBezTo>
                    <a:cubicBezTo>
                      <a:pt x="185358" y="409579"/>
                      <a:pt x="186111" y="410330"/>
                      <a:pt x="187015" y="410855"/>
                    </a:cubicBezTo>
                    <a:lnTo>
                      <a:pt x="329461" y="493103"/>
                    </a:lnTo>
                    <a:cubicBezTo>
                      <a:pt x="331325" y="494147"/>
                      <a:pt x="333598" y="494147"/>
                      <a:pt x="335462" y="493103"/>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grpSp>
      </p:grpSp>
      <p:grpSp>
        <p:nvGrpSpPr>
          <p:cNvPr id="393" name="组合 392"/>
          <p:cNvGrpSpPr/>
          <p:nvPr/>
        </p:nvGrpSpPr>
        <p:grpSpPr>
          <a:xfrm>
            <a:off x="6421127" y="6015587"/>
            <a:ext cx="738374" cy="261610"/>
            <a:chOff x="5199855" y="6275095"/>
            <a:chExt cx="738374" cy="261610"/>
          </a:xfrm>
        </p:grpSpPr>
        <p:sp>
          <p:nvSpPr>
            <p:cNvPr id="394" name="文本框 393"/>
            <p:cNvSpPr txBox="1"/>
            <p:nvPr/>
          </p:nvSpPr>
          <p:spPr>
            <a:xfrm>
              <a:off x="5226075" y="6275095"/>
              <a:ext cx="712154"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中间件</a:t>
              </a:r>
            </a:p>
          </p:txBody>
        </p:sp>
        <p:grpSp>
          <p:nvGrpSpPr>
            <p:cNvPr id="395" name="图形 240"/>
            <p:cNvGrpSpPr/>
            <p:nvPr/>
          </p:nvGrpSpPr>
          <p:grpSpPr>
            <a:xfrm>
              <a:off x="5199855" y="6315153"/>
              <a:ext cx="191654" cy="191654"/>
              <a:chOff x="-2238805" y="3723897"/>
              <a:chExt cx="1905000" cy="1905000"/>
            </a:xfrm>
          </p:grpSpPr>
          <p:sp>
            <p:nvSpPr>
              <p:cNvPr id="396" name="任意多边形: 形状 242"/>
              <p:cNvSpPr/>
              <p:nvPr/>
            </p:nvSpPr>
            <p:spPr>
              <a:xfrm>
                <a:off x="-1568196" y="4309256"/>
                <a:ext cx="706944" cy="734371"/>
              </a:xfrm>
              <a:custGeom>
                <a:avLst/>
                <a:gdLst>
                  <a:gd name="connsiteX0" fmla="*/ 421146 w 706944"/>
                  <a:gd name="connsiteY0" fmla="*/ 233409 h 734371"/>
                  <a:gd name="connsiteX1" fmla="*/ 514445 w 706944"/>
                  <a:gd name="connsiteY1" fmla="*/ 212979 h 734371"/>
                  <a:gd name="connsiteX2" fmla="*/ 517349 w 706944"/>
                  <a:gd name="connsiteY2" fmla="*/ 214074 h 734371"/>
                  <a:gd name="connsiteX3" fmla="*/ 537543 w 706944"/>
                  <a:gd name="connsiteY3" fmla="*/ 208977 h 734371"/>
                  <a:gd name="connsiteX4" fmla="*/ 542449 w 706944"/>
                  <a:gd name="connsiteY4" fmla="*/ 200548 h 734371"/>
                  <a:gd name="connsiteX5" fmla="*/ 537543 w 706944"/>
                  <a:gd name="connsiteY5" fmla="*/ 180117 h 734371"/>
                  <a:gd name="connsiteX6" fmla="*/ 357426 w 706944"/>
                  <a:gd name="connsiteY6" fmla="*/ 0 h 734371"/>
                  <a:gd name="connsiteX7" fmla="*/ 208597 w 706944"/>
                  <a:gd name="connsiteY7" fmla="*/ 148828 h 734371"/>
                  <a:gd name="connsiteX8" fmla="*/ 179838 w 706944"/>
                  <a:gd name="connsiteY8" fmla="*/ 149087 h 734371"/>
                  <a:gd name="connsiteX9" fmla="*/ 174641 w 706944"/>
                  <a:gd name="connsiteY9" fmla="*/ 128634 h 734371"/>
                  <a:gd name="connsiteX10" fmla="*/ 175736 w 706944"/>
                  <a:gd name="connsiteY10" fmla="*/ 125730 h 734371"/>
                  <a:gd name="connsiteX11" fmla="*/ 123382 w 706944"/>
                  <a:gd name="connsiteY11" fmla="*/ 12215 h 734371"/>
                  <a:gd name="connsiteX12" fmla="*/ 9867 w 706944"/>
                  <a:gd name="connsiteY12" fmla="*/ 64569 h 734371"/>
                  <a:gd name="connsiteX13" fmla="*/ 62221 w 706944"/>
                  <a:gd name="connsiteY13" fmla="*/ 178082 h 734371"/>
                  <a:gd name="connsiteX14" fmla="*/ 122634 w 706944"/>
                  <a:gd name="connsiteY14" fmla="*/ 178356 h 734371"/>
                  <a:gd name="connsiteX15" fmla="*/ 127062 w 706944"/>
                  <a:gd name="connsiteY15" fmla="*/ 176592 h 734371"/>
                  <a:gd name="connsiteX16" fmla="*/ 128158 w 706944"/>
                  <a:gd name="connsiteY16" fmla="*/ 176354 h 734371"/>
                  <a:gd name="connsiteX17" fmla="*/ 152264 w 706944"/>
                  <a:gd name="connsiteY17" fmla="*/ 192039 h 734371"/>
                  <a:gd name="connsiteX18" fmla="*/ 146588 w 706944"/>
                  <a:gd name="connsiteY18" fmla="*/ 210787 h 734371"/>
                  <a:gd name="connsiteX19" fmla="*/ 0 w 706944"/>
                  <a:gd name="connsiteY19" fmla="*/ 357377 h 734371"/>
                  <a:gd name="connsiteX20" fmla="*/ 172782 w 706944"/>
                  <a:gd name="connsiteY20" fmla="*/ 530161 h 734371"/>
                  <a:gd name="connsiteX21" fmla="*/ 173042 w 706944"/>
                  <a:gd name="connsiteY21" fmla="*/ 558918 h 734371"/>
                  <a:gd name="connsiteX22" fmla="*/ 152590 w 706944"/>
                  <a:gd name="connsiteY22" fmla="*/ 564118 h 734371"/>
                  <a:gd name="connsiteX23" fmla="*/ 149684 w 706944"/>
                  <a:gd name="connsiteY23" fmla="*/ 563022 h 734371"/>
                  <a:gd name="connsiteX24" fmla="*/ 36171 w 706944"/>
                  <a:gd name="connsiteY24" fmla="*/ 615376 h 734371"/>
                  <a:gd name="connsiteX25" fmla="*/ 88525 w 706944"/>
                  <a:gd name="connsiteY25" fmla="*/ 728890 h 734371"/>
                  <a:gd name="connsiteX26" fmla="*/ 202038 w 706944"/>
                  <a:gd name="connsiteY26" fmla="*/ 676535 h 734371"/>
                  <a:gd name="connsiteX27" fmla="*/ 202309 w 706944"/>
                  <a:gd name="connsiteY27" fmla="*/ 616124 h 734371"/>
                  <a:gd name="connsiteX28" fmla="*/ 200548 w 706944"/>
                  <a:gd name="connsiteY28" fmla="*/ 611695 h 734371"/>
                  <a:gd name="connsiteX29" fmla="*/ 200310 w 706944"/>
                  <a:gd name="connsiteY29" fmla="*/ 610599 h 734371"/>
                  <a:gd name="connsiteX30" fmla="*/ 215994 w 706944"/>
                  <a:gd name="connsiteY30" fmla="*/ 586493 h 734371"/>
                  <a:gd name="connsiteX31" fmla="*/ 234743 w 706944"/>
                  <a:gd name="connsiteY31" fmla="*/ 592169 h 734371"/>
                  <a:gd name="connsiteX32" fmla="*/ 349568 w 706944"/>
                  <a:gd name="connsiteY32" fmla="*/ 706993 h 734371"/>
                  <a:gd name="connsiteX33" fmla="*/ 699182 w 706944"/>
                  <a:gd name="connsiteY33" fmla="*/ 357377 h 734371"/>
                  <a:gd name="connsiteX34" fmla="*/ 706945 w 706944"/>
                  <a:gd name="connsiteY34" fmla="*/ 349614 h 734371"/>
                  <a:gd name="connsiteX35" fmla="*/ 599456 w 706944"/>
                  <a:gd name="connsiteY35" fmla="*/ 242125 h 734371"/>
                  <a:gd name="connsiteX36" fmla="*/ 579023 w 706944"/>
                  <a:gd name="connsiteY36" fmla="*/ 237219 h 734371"/>
                  <a:gd name="connsiteX37" fmla="*/ 570594 w 706944"/>
                  <a:gd name="connsiteY37" fmla="*/ 242125 h 734371"/>
                  <a:gd name="connsiteX38" fmla="*/ 565022 w 706944"/>
                  <a:gd name="connsiteY38" fmla="*/ 260555 h 734371"/>
                  <a:gd name="connsiteX39" fmla="*/ 565260 w 706944"/>
                  <a:gd name="connsiteY39" fmla="*/ 261651 h 734371"/>
                  <a:gd name="connsiteX40" fmla="*/ 567022 w 706944"/>
                  <a:gd name="connsiteY40" fmla="*/ 266081 h 734371"/>
                  <a:gd name="connsiteX41" fmla="*/ 513126 w 706944"/>
                  <a:gd name="connsiteY41" fmla="*/ 379019 h 734371"/>
                  <a:gd name="connsiteX42" fmla="*/ 421338 w 706944"/>
                  <a:gd name="connsiteY42" fmla="*/ 358473 h 734371"/>
                  <a:gd name="connsiteX43" fmla="*/ 421146 w 706944"/>
                  <a:gd name="connsiteY43" fmla="*/ 233409 h 73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06944" h="734371">
                    <a:moveTo>
                      <a:pt x="421146" y="233409"/>
                    </a:moveTo>
                    <a:cubicBezTo>
                      <a:pt x="445532" y="208862"/>
                      <a:pt x="482032" y="200868"/>
                      <a:pt x="514445" y="212979"/>
                    </a:cubicBezTo>
                    <a:cubicBezTo>
                      <a:pt x="515349" y="213407"/>
                      <a:pt x="516207" y="213883"/>
                      <a:pt x="517349" y="214074"/>
                    </a:cubicBezTo>
                    <a:cubicBezTo>
                      <a:pt x="524506" y="216201"/>
                      <a:pt x="532252" y="214246"/>
                      <a:pt x="537543" y="208977"/>
                    </a:cubicBezTo>
                    <a:cubicBezTo>
                      <a:pt x="539865" y="206627"/>
                      <a:pt x="541552" y="203727"/>
                      <a:pt x="542449" y="200548"/>
                    </a:cubicBezTo>
                    <a:cubicBezTo>
                      <a:pt x="544880" y="193361"/>
                      <a:pt x="542973" y="185416"/>
                      <a:pt x="537543" y="180117"/>
                    </a:cubicBezTo>
                    <a:lnTo>
                      <a:pt x="357426" y="0"/>
                    </a:lnTo>
                    <a:lnTo>
                      <a:pt x="208597" y="148828"/>
                    </a:lnTo>
                    <a:cubicBezTo>
                      <a:pt x="200726" y="156841"/>
                      <a:pt x="187851" y="156956"/>
                      <a:pt x="179838" y="149087"/>
                    </a:cubicBezTo>
                    <a:cubicBezTo>
                      <a:pt x="174427" y="143772"/>
                      <a:pt x="172423" y="135888"/>
                      <a:pt x="174641" y="128634"/>
                    </a:cubicBezTo>
                    <a:cubicBezTo>
                      <a:pt x="174879" y="127538"/>
                      <a:pt x="175307" y="126634"/>
                      <a:pt x="175736" y="125730"/>
                    </a:cubicBezTo>
                    <a:cubicBezTo>
                      <a:pt x="192625" y="79926"/>
                      <a:pt x="169186" y="29105"/>
                      <a:pt x="123382" y="12215"/>
                    </a:cubicBezTo>
                    <a:cubicBezTo>
                      <a:pt x="77579" y="-4673"/>
                      <a:pt x="26757" y="18765"/>
                      <a:pt x="9867" y="64569"/>
                    </a:cubicBezTo>
                    <a:cubicBezTo>
                      <a:pt x="-7021" y="110373"/>
                      <a:pt x="16419" y="161194"/>
                      <a:pt x="62221" y="178082"/>
                    </a:cubicBezTo>
                    <a:cubicBezTo>
                      <a:pt x="81703" y="185265"/>
                      <a:pt x="103090" y="185362"/>
                      <a:pt x="122634" y="178356"/>
                    </a:cubicBezTo>
                    <a:cubicBezTo>
                      <a:pt x="123955" y="177435"/>
                      <a:pt x="125471" y="176832"/>
                      <a:pt x="127062" y="176592"/>
                    </a:cubicBezTo>
                    <a:cubicBezTo>
                      <a:pt x="127492" y="176592"/>
                      <a:pt x="127730" y="176354"/>
                      <a:pt x="128158" y="176354"/>
                    </a:cubicBezTo>
                    <a:cubicBezTo>
                      <a:pt x="139145" y="174028"/>
                      <a:pt x="149939" y="181051"/>
                      <a:pt x="152264" y="192039"/>
                    </a:cubicBezTo>
                    <a:cubicBezTo>
                      <a:pt x="153706" y="198847"/>
                      <a:pt x="151565" y="205920"/>
                      <a:pt x="146588" y="210787"/>
                    </a:cubicBezTo>
                    <a:lnTo>
                      <a:pt x="0" y="357377"/>
                    </a:lnTo>
                    <a:lnTo>
                      <a:pt x="172782" y="530161"/>
                    </a:lnTo>
                    <a:cubicBezTo>
                      <a:pt x="180796" y="538030"/>
                      <a:pt x="180912" y="550906"/>
                      <a:pt x="173042" y="558918"/>
                    </a:cubicBezTo>
                    <a:cubicBezTo>
                      <a:pt x="167727" y="564330"/>
                      <a:pt x="159843" y="566334"/>
                      <a:pt x="152590" y="564118"/>
                    </a:cubicBezTo>
                    <a:cubicBezTo>
                      <a:pt x="151494" y="563880"/>
                      <a:pt x="150590" y="563450"/>
                      <a:pt x="149684" y="563022"/>
                    </a:cubicBezTo>
                    <a:cubicBezTo>
                      <a:pt x="103882" y="546132"/>
                      <a:pt x="53059" y="569573"/>
                      <a:pt x="36171" y="615376"/>
                    </a:cubicBezTo>
                    <a:cubicBezTo>
                      <a:pt x="19283" y="661178"/>
                      <a:pt x="42721" y="712001"/>
                      <a:pt x="88525" y="728890"/>
                    </a:cubicBezTo>
                    <a:cubicBezTo>
                      <a:pt x="134327" y="745778"/>
                      <a:pt x="185150" y="722339"/>
                      <a:pt x="202038" y="676535"/>
                    </a:cubicBezTo>
                    <a:cubicBezTo>
                      <a:pt x="209221" y="657056"/>
                      <a:pt x="209317" y="635669"/>
                      <a:pt x="202309" y="616124"/>
                    </a:cubicBezTo>
                    <a:cubicBezTo>
                      <a:pt x="201391" y="614803"/>
                      <a:pt x="200788" y="613287"/>
                      <a:pt x="200548" y="611695"/>
                    </a:cubicBezTo>
                    <a:cubicBezTo>
                      <a:pt x="200548" y="611267"/>
                      <a:pt x="200310" y="611029"/>
                      <a:pt x="200310" y="610599"/>
                    </a:cubicBezTo>
                    <a:cubicBezTo>
                      <a:pt x="197984" y="599612"/>
                      <a:pt x="205007" y="588818"/>
                      <a:pt x="215994" y="586493"/>
                    </a:cubicBezTo>
                    <a:cubicBezTo>
                      <a:pt x="222803" y="585053"/>
                      <a:pt x="229876" y="587192"/>
                      <a:pt x="234743" y="592169"/>
                    </a:cubicBezTo>
                    <a:lnTo>
                      <a:pt x="349568" y="706993"/>
                    </a:lnTo>
                    <a:lnTo>
                      <a:pt x="699182" y="357377"/>
                    </a:lnTo>
                    <a:lnTo>
                      <a:pt x="706945" y="349614"/>
                    </a:lnTo>
                    <a:lnTo>
                      <a:pt x="599456" y="242125"/>
                    </a:lnTo>
                    <a:cubicBezTo>
                      <a:pt x="594155" y="236694"/>
                      <a:pt x="586212" y="234788"/>
                      <a:pt x="579023" y="237219"/>
                    </a:cubicBezTo>
                    <a:cubicBezTo>
                      <a:pt x="575837" y="238095"/>
                      <a:pt x="572931" y="239786"/>
                      <a:pt x="570594" y="242125"/>
                    </a:cubicBezTo>
                    <a:cubicBezTo>
                      <a:pt x="565755" y="246939"/>
                      <a:pt x="563661" y="253865"/>
                      <a:pt x="565022" y="260555"/>
                    </a:cubicBezTo>
                    <a:cubicBezTo>
                      <a:pt x="565022" y="260985"/>
                      <a:pt x="565260" y="261223"/>
                      <a:pt x="565260" y="261651"/>
                    </a:cubicBezTo>
                    <a:cubicBezTo>
                      <a:pt x="565532" y="263234"/>
                      <a:pt x="566133" y="264743"/>
                      <a:pt x="567022" y="266081"/>
                    </a:cubicBezTo>
                    <a:cubicBezTo>
                      <a:pt x="583326" y="312150"/>
                      <a:pt x="559197" y="362715"/>
                      <a:pt x="513126" y="379019"/>
                    </a:cubicBezTo>
                    <a:cubicBezTo>
                      <a:pt x="481122" y="390346"/>
                      <a:pt x="445459" y="382362"/>
                      <a:pt x="421338" y="358473"/>
                    </a:cubicBezTo>
                    <a:cubicBezTo>
                      <a:pt x="386754" y="323988"/>
                      <a:pt x="386668" y="267999"/>
                      <a:pt x="421146" y="233409"/>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sp>
            <p:nvSpPr>
              <p:cNvPr id="397" name="任意多边形: 形状 243"/>
              <p:cNvSpPr/>
              <p:nvPr/>
            </p:nvSpPr>
            <p:spPr>
              <a:xfrm>
                <a:off x="-1585340" y="3869103"/>
                <a:ext cx="1015791" cy="1315262"/>
              </a:xfrm>
              <a:custGeom>
                <a:avLst/>
                <a:gdLst>
                  <a:gd name="connsiteX0" fmla="*/ 846295 w 1015791"/>
                  <a:gd name="connsiteY0" fmla="*/ 1315263 h 1315262"/>
                  <a:gd name="connsiteX1" fmla="*/ 822611 w 1015791"/>
                  <a:gd name="connsiteY1" fmla="*/ 1291227 h 1315262"/>
                  <a:gd name="connsiteX2" fmla="*/ 834388 w 1015791"/>
                  <a:gd name="connsiteY2" fmla="*/ 1270828 h 1315262"/>
                  <a:gd name="connsiteX3" fmla="*/ 926589 w 1015791"/>
                  <a:gd name="connsiteY3" fmla="*/ 1217583 h 1315262"/>
                  <a:gd name="connsiteX4" fmla="*/ 968166 w 1015791"/>
                  <a:gd name="connsiteY4" fmla="*/ 1145574 h 1315262"/>
                  <a:gd name="connsiteX5" fmla="*/ 968166 w 1015791"/>
                  <a:gd name="connsiteY5" fmla="*/ 468966 h 1315262"/>
                  <a:gd name="connsiteX6" fmla="*/ 926589 w 1015791"/>
                  <a:gd name="connsiteY6" fmla="*/ 396956 h 1315262"/>
                  <a:gd name="connsiteX7" fmla="*/ 340612 w 1015791"/>
                  <a:gd name="connsiteY7" fmla="*/ 58677 h 1315262"/>
                  <a:gd name="connsiteX8" fmla="*/ 257458 w 1015791"/>
                  <a:gd name="connsiteY8" fmla="*/ 58677 h 1315262"/>
                  <a:gd name="connsiteX9" fmla="*/ 35859 w 1015791"/>
                  <a:gd name="connsiteY9" fmla="*/ 186645 h 1315262"/>
                  <a:gd name="connsiteX10" fmla="*/ 3275 w 1015791"/>
                  <a:gd name="connsiteY10" fmla="*/ 178145 h 1315262"/>
                  <a:gd name="connsiteX11" fmla="*/ 11773 w 1015791"/>
                  <a:gd name="connsiteY11" fmla="*/ 145559 h 1315262"/>
                  <a:gd name="connsiteX12" fmla="*/ 12046 w 1015791"/>
                  <a:gd name="connsiteY12" fmla="*/ 145401 h 1315262"/>
                  <a:gd name="connsiteX13" fmla="*/ 233646 w 1015791"/>
                  <a:gd name="connsiteY13" fmla="*/ 17433 h 1315262"/>
                  <a:gd name="connsiteX14" fmla="*/ 364425 w 1015791"/>
                  <a:gd name="connsiteY14" fmla="*/ 17433 h 1315262"/>
                  <a:gd name="connsiteX15" fmla="*/ 950402 w 1015791"/>
                  <a:gd name="connsiteY15" fmla="*/ 355760 h 1315262"/>
                  <a:gd name="connsiteX16" fmla="*/ 1015791 w 1015791"/>
                  <a:gd name="connsiteY16" fmla="*/ 469013 h 1315262"/>
                  <a:gd name="connsiteX17" fmla="*/ 1015791 w 1015791"/>
                  <a:gd name="connsiteY17" fmla="*/ 1145621 h 1315262"/>
                  <a:gd name="connsiteX18" fmla="*/ 950402 w 1015791"/>
                  <a:gd name="connsiteY18" fmla="*/ 1258827 h 1315262"/>
                  <a:gd name="connsiteX19" fmla="*/ 858201 w 1015791"/>
                  <a:gd name="connsiteY19" fmla="*/ 1312070 h 1315262"/>
                  <a:gd name="connsiteX20" fmla="*/ 846295 w 1015791"/>
                  <a:gd name="connsiteY20" fmla="*/ 1315263 h 13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5791" h="1315262">
                    <a:moveTo>
                      <a:pt x="846295" y="1315263"/>
                    </a:moveTo>
                    <a:cubicBezTo>
                      <a:pt x="833116" y="1315164"/>
                      <a:pt x="822514" y="1304404"/>
                      <a:pt x="822611" y="1291227"/>
                    </a:cubicBezTo>
                    <a:cubicBezTo>
                      <a:pt x="822674" y="1282827"/>
                      <a:pt x="827146" y="1275081"/>
                      <a:pt x="834388" y="1270828"/>
                    </a:cubicBezTo>
                    <a:lnTo>
                      <a:pt x="926589" y="1217583"/>
                    </a:lnTo>
                    <a:cubicBezTo>
                      <a:pt x="952212" y="1202724"/>
                      <a:pt x="968166" y="1175148"/>
                      <a:pt x="968166" y="1145574"/>
                    </a:cubicBezTo>
                    <a:lnTo>
                      <a:pt x="968166" y="468966"/>
                    </a:lnTo>
                    <a:cubicBezTo>
                      <a:pt x="968166" y="439390"/>
                      <a:pt x="952212" y="411768"/>
                      <a:pt x="926589" y="396956"/>
                    </a:cubicBezTo>
                    <a:lnTo>
                      <a:pt x="340612" y="58677"/>
                    </a:lnTo>
                    <a:cubicBezTo>
                      <a:pt x="314878" y="43843"/>
                      <a:pt x="283192" y="43843"/>
                      <a:pt x="257458" y="58677"/>
                    </a:cubicBezTo>
                    <a:lnTo>
                      <a:pt x="35859" y="186645"/>
                    </a:lnTo>
                    <a:cubicBezTo>
                      <a:pt x="24514" y="193296"/>
                      <a:pt x="9925" y="189491"/>
                      <a:pt x="3275" y="178145"/>
                    </a:cubicBezTo>
                    <a:cubicBezTo>
                      <a:pt x="-3378" y="166799"/>
                      <a:pt x="428" y="152210"/>
                      <a:pt x="11773" y="145559"/>
                    </a:cubicBezTo>
                    <a:cubicBezTo>
                      <a:pt x="11864" y="145505"/>
                      <a:pt x="11955" y="145453"/>
                      <a:pt x="12046" y="145401"/>
                    </a:cubicBezTo>
                    <a:lnTo>
                      <a:pt x="233646" y="17433"/>
                    </a:lnTo>
                    <a:cubicBezTo>
                      <a:pt x="274140" y="-5811"/>
                      <a:pt x="323930" y="-5811"/>
                      <a:pt x="364425" y="17433"/>
                    </a:cubicBezTo>
                    <a:lnTo>
                      <a:pt x="950402" y="355760"/>
                    </a:lnTo>
                    <a:cubicBezTo>
                      <a:pt x="990792" y="379193"/>
                      <a:pt x="1015693" y="422318"/>
                      <a:pt x="1015791" y="469013"/>
                    </a:cubicBezTo>
                    <a:lnTo>
                      <a:pt x="1015791" y="1145621"/>
                    </a:lnTo>
                    <a:cubicBezTo>
                      <a:pt x="1015791" y="1192152"/>
                      <a:pt x="990740" y="1235537"/>
                      <a:pt x="950402" y="1258827"/>
                    </a:cubicBezTo>
                    <a:lnTo>
                      <a:pt x="858201" y="1312070"/>
                    </a:lnTo>
                    <a:cubicBezTo>
                      <a:pt x="854586" y="1314174"/>
                      <a:pt x="850475" y="1315276"/>
                      <a:pt x="846295" y="1315263"/>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sp>
            <p:nvSpPr>
              <p:cNvPr id="398" name="任意多边形: 形状 244"/>
              <p:cNvSpPr/>
              <p:nvPr/>
            </p:nvSpPr>
            <p:spPr>
              <a:xfrm>
                <a:off x="-1753601" y="3965593"/>
                <a:ext cx="227694" cy="227647"/>
              </a:xfrm>
              <a:custGeom>
                <a:avLst/>
                <a:gdLst>
                  <a:gd name="connsiteX0" fmla="*/ 113870 w 227694"/>
                  <a:gd name="connsiteY0" fmla="*/ 227648 h 227647"/>
                  <a:gd name="connsiteX1" fmla="*/ 0 w 227694"/>
                  <a:gd name="connsiteY1" fmla="*/ 113824 h 227647"/>
                  <a:gd name="connsiteX2" fmla="*/ 113870 w 227694"/>
                  <a:gd name="connsiteY2" fmla="*/ 0 h 227647"/>
                  <a:gd name="connsiteX3" fmla="*/ 227694 w 227694"/>
                  <a:gd name="connsiteY3" fmla="*/ 113824 h 227647"/>
                  <a:gd name="connsiteX4" fmla="*/ 113870 w 227694"/>
                  <a:gd name="connsiteY4" fmla="*/ 227648 h 227647"/>
                  <a:gd name="connsiteX5" fmla="*/ 113870 w 227694"/>
                  <a:gd name="connsiteY5" fmla="*/ 47625 h 227647"/>
                  <a:gd name="connsiteX6" fmla="*/ 47625 w 227694"/>
                  <a:gd name="connsiteY6" fmla="*/ 113824 h 227647"/>
                  <a:gd name="connsiteX7" fmla="*/ 113870 w 227694"/>
                  <a:gd name="connsiteY7" fmla="*/ 180023 h 227647"/>
                  <a:gd name="connsiteX8" fmla="*/ 180069 w 227694"/>
                  <a:gd name="connsiteY8" fmla="*/ 113824 h 227647"/>
                  <a:gd name="connsiteX9" fmla="*/ 113870 w 227694"/>
                  <a:gd name="connsiteY9" fmla="*/ 47625 h 22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694" h="227647">
                    <a:moveTo>
                      <a:pt x="113870" y="227648"/>
                    </a:moveTo>
                    <a:cubicBezTo>
                      <a:pt x="51102" y="227648"/>
                      <a:pt x="0" y="176594"/>
                      <a:pt x="0" y="113824"/>
                    </a:cubicBezTo>
                    <a:cubicBezTo>
                      <a:pt x="0" y="51054"/>
                      <a:pt x="51054" y="0"/>
                      <a:pt x="113870" y="0"/>
                    </a:cubicBezTo>
                    <a:cubicBezTo>
                      <a:pt x="176594" y="0"/>
                      <a:pt x="227694" y="51054"/>
                      <a:pt x="227694" y="113824"/>
                    </a:cubicBezTo>
                    <a:cubicBezTo>
                      <a:pt x="227694" y="176594"/>
                      <a:pt x="176594" y="227648"/>
                      <a:pt x="113870" y="227648"/>
                    </a:cubicBezTo>
                    <a:close/>
                    <a:moveTo>
                      <a:pt x="113870" y="47625"/>
                    </a:moveTo>
                    <a:cubicBezTo>
                      <a:pt x="77342" y="47625"/>
                      <a:pt x="47625" y="77342"/>
                      <a:pt x="47625" y="113824"/>
                    </a:cubicBezTo>
                    <a:cubicBezTo>
                      <a:pt x="47625" y="150305"/>
                      <a:pt x="77342" y="180023"/>
                      <a:pt x="113870" y="180023"/>
                    </a:cubicBezTo>
                    <a:cubicBezTo>
                      <a:pt x="150400" y="180023"/>
                      <a:pt x="180069" y="150305"/>
                      <a:pt x="180069" y="113824"/>
                    </a:cubicBezTo>
                    <a:cubicBezTo>
                      <a:pt x="180069" y="77342"/>
                      <a:pt x="150400" y="47625"/>
                      <a:pt x="113870" y="47625"/>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sp>
            <p:nvSpPr>
              <p:cNvPr id="399" name="任意多边形: 形状 245"/>
              <p:cNvSpPr/>
              <p:nvPr/>
            </p:nvSpPr>
            <p:spPr>
              <a:xfrm>
                <a:off x="-2003061" y="4168342"/>
                <a:ext cx="1015688" cy="1315392"/>
              </a:xfrm>
              <a:custGeom>
                <a:avLst/>
                <a:gdLst>
                  <a:gd name="connsiteX0" fmla="*/ 716756 w 1015688"/>
                  <a:gd name="connsiteY0" fmla="*/ 1315393 h 1315392"/>
                  <a:gd name="connsiteX1" fmla="*/ 651367 w 1015688"/>
                  <a:gd name="connsiteY1" fmla="*/ 1297915 h 1315392"/>
                  <a:gd name="connsiteX2" fmla="*/ 65390 w 1015688"/>
                  <a:gd name="connsiteY2" fmla="*/ 959588 h 1315392"/>
                  <a:gd name="connsiteX3" fmla="*/ 0 w 1015688"/>
                  <a:gd name="connsiteY3" fmla="*/ 846382 h 1315392"/>
                  <a:gd name="connsiteX4" fmla="*/ 0 w 1015688"/>
                  <a:gd name="connsiteY4" fmla="*/ 169727 h 1315392"/>
                  <a:gd name="connsiteX5" fmla="*/ 65390 w 1015688"/>
                  <a:gd name="connsiteY5" fmla="*/ 56474 h 1315392"/>
                  <a:gd name="connsiteX6" fmla="*/ 157590 w 1015688"/>
                  <a:gd name="connsiteY6" fmla="*/ 3229 h 1315392"/>
                  <a:gd name="connsiteX7" fmla="*/ 190024 w 1015688"/>
                  <a:gd name="connsiteY7" fmla="*/ 11779 h 1315392"/>
                  <a:gd name="connsiteX8" fmla="*/ 190119 w 1015688"/>
                  <a:gd name="connsiteY8" fmla="*/ 11945 h 1315392"/>
                  <a:gd name="connsiteX9" fmla="*/ 181568 w 1015688"/>
                  <a:gd name="connsiteY9" fmla="*/ 44378 h 1315392"/>
                  <a:gd name="connsiteX10" fmla="*/ 181403 w 1015688"/>
                  <a:gd name="connsiteY10" fmla="*/ 44473 h 1315392"/>
                  <a:gd name="connsiteX11" fmla="*/ 89202 w 1015688"/>
                  <a:gd name="connsiteY11" fmla="*/ 97716 h 1315392"/>
                  <a:gd name="connsiteX12" fmla="*/ 47625 w 1015688"/>
                  <a:gd name="connsiteY12" fmla="*/ 169727 h 1315392"/>
                  <a:gd name="connsiteX13" fmla="*/ 47625 w 1015688"/>
                  <a:gd name="connsiteY13" fmla="*/ 846335 h 1315392"/>
                  <a:gd name="connsiteX14" fmla="*/ 89202 w 1015688"/>
                  <a:gd name="connsiteY14" fmla="*/ 918344 h 1315392"/>
                  <a:gd name="connsiteX15" fmla="*/ 675179 w 1015688"/>
                  <a:gd name="connsiteY15" fmla="*/ 1256671 h 1315392"/>
                  <a:gd name="connsiteX16" fmla="*/ 758333 w 1015688"/>
                  <a:gd name="connsiteY16" fmla="*/ 1256671 h 1315392"/>
                  <a:gd name="connsiteX17" fmla="*/ 979933 w 1015688"/>
                  <a:gd name="connsiteY17" fmla="*/ 1128703 h 1315392"/>
                  <a:gd name="connsiteX18" fmla="*/ 1012318 w 1015688"/>
                  <a:gd name="connsiteY18" fmla="*/ 1137171 h 1315392"/>
                  <a:gd name="connsiteX19" fmla="*/ 1012459 w 1015688"/>
                  <a:gd name="connsiteY19" fmla="*/ 1137419 h 1315392"/>
                  <a:gd name="connsiteX20" fmla="*/ 1003909 w 1015688"/>
                  <a:gd name="connsiteY20" fmla="*/ 1169852 h 1315392"/>
                  <a:gd name="connsiteX21" fmla="*/ 1003745 w 1015688"/>
                  <a:gd name="connsiteY21" fmla="*/ 1169947 h 1315392"/>
                  <a:gd name="connsiteX22" fmla="*/ 782146 w 1015688"/>
                  <a:gd name="connsiteY22" fmla="*/ 1297915 h 1315392"/>
                  <a:gd name="connsiteX23" fmla="*/ 716756 w 1015688"/>
                  <a:gd name="connsiteY23" fmla="*/ 1315393 h 131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5688" h="1315392">
                    <a:moveTo>
                      <a:pt x="716756" y="1315393"/>
                    </a:moveTo>
                    <a:cubicBezTo>
                      <a:pt x="694134" y="1315393"/>
                      <a:pt x="671561" y="1309583"/>
                      <a:pt x="651367" y="1297915"/>
                    </a:cubicBezTo>
                    <a:lnTo>
                      <a:pt x="65390" y="959588"/>
                    </a:lnTo>
                    <a:cubicBezTo>
                      <a:pt x="24992" y="936184"/>
                      <a:pt x="87" y="893067"/>
                      <a:pt x="0" y="846382"/>
                    </a:cubicBezTo>
                    <a:lnTo>
                      <a:pt x="0" y="169727"/>
                    </a:lnTo>
                    <a:cubicBezTo>
                      <a:pt x="0" y="123196"/>
                      <a:pt x="25052" y="79811"/>
                      <a:pt x="65390" y="56474"/>
                    </a:cubicBezTo>
                    <a:lnTo>
                      <a:pt x="157590" y="3229"/>
                    </a:lnTo>
                    <a:cubicBezTo>
                      <a:pt x="168909" y="-3366"/>
                      <a:pt x="183429" y="463"/>
                      <a:pt x="190024" y="11779"/>
                    </a:cubicBezTo>
                    <a:cubicBezTo>
                      <a:pt x="190055" y="11835"/>
                      <a:pt x="190087" y="11889"/>
                      <a:pt x="190119" y="11945"/>
                    </a:cubicBezTo>
                    <a:cubicBezTo>
                      <a:pt x="196714" y="23261"/>
                      <a:pt x="192885" y="37783"/>
                      <a:pt x="181568" y="44378"/>
                    </a:cubicBezTo>
                    <a:cubicBezTo>
                      <a:pt x="181513" y="44410"/>
                      <a:pt x="181459" y="44442"/>
                      <a:pt x="181403" y="44473"/>
                    </a:cubicBezTo>
                    <a:lnTo>
                      <a:pt x="89202" y="97716"/>
                    </a:lnTo>
                    <a:cubicBezTo>
                      <a:pt x="63525" y="112620"/>
                      <a:pt x="47694" y="140038"/>
                      <a:pt x="47625" y="169727"/>
                    </a:cubicBezTo>
                    <a:lnTo>
                      <a:pt x="47625" y="846335"/>
                    </a:lnTo>
                    <a:cubicBezTo>
                      <a:pt x="47625" y="875909"/>
                      <a:pt x="63579" y="903531"/>
                      <a:pt x="89202" y="918344"/>
                    </a:cubicBezTo>
                    <a:lnTo>
                      <a:pt x="675179" y="1256671"/>
                    </a:lnTo>
                    <a:cubicBezTo>
                      <a:pt x="700917" y="1271487"/>
                      <a:pt x="732595" y="1271487"/>
                      <a:pt x="758333" y="1256671"/>
                    </a:cubicBezTo>
                    <a:lnTo>
                      <a:pt x="979933" y="1128703"/>
                    </a:lnTo>
                    <a:cubicBezTo>
                      <a:pt x="991214" y="1122099"/>
                      <a:pt x="1005712" y="1125890"/>
                      <a:pt x="1012318" y="1137171"/>
                    </a:cubicBezTo>
                    <a:cubicBezTo>
                      <a:pt x="1012364" y="1137253"/>
                      <a:pt x="1012413" y="1137337"/>
                      <a:pt x="1012459" y="1137419"/>
                    </a:cubicBezTo>
                    <a:cubicBezTo>
                      <a:pt x="1019054" y="1148737"/>
                      <a:pt x="1015226" y="1163257"/>
                      <a:pt x="1003909" y="1169852"/>
                    </a:cubicBezTo>
                    <a:cubicBezTo>
                      <a:pt x="1003855" y="1169884"/>
                      <a:pt x="1003799" y="1169915"/>
                      <a:pt x="1003745" y="1169947"/>
                    </a:cubicBezTo>
                    <a:lnTo>
                      <a:pt x="782146" y="1297915"/>
                    </a:lnTo>
                    <a:cubicBezTo>
                      <a:pt x="762264" y="1309390"/>
                      <a:pt x="739711" y="1315417"/>
                      <a:pt x="716756" y="1315393"/>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sp>
            <p:nvSpPr>
              <p:cNvPr id="400" name="任意多边形: 形状 246"/>
              <p:cNvSpPr/>
              <p:nvPr/>
            </p:nvSpPr>
            <p:spPr>
              <a:xfrm>
                <a:off x="-1046702" y="5159504"/>
                <a:ext cx="227694" cy="227695"/>
              </a:xfrm>
              <a:custGeom>
                <a:avLst/>
                <a:gdLst>
                  <a:gd name="connsiteX0" fmla="*/ 113824 w 227694"/>
                  <a:gd name="connsiteY0" fmla="*/ 227696 h 227695"/>
                  <a:gd name="connsiteX1" fmla="*/ 0 w 227694"/>
                  <a:gd name="connsiteY1" fmla="*/ 113872 h 227695"/>
                  <a:gd name="connsiteX2" fmla="*/ 113824 w 227694"/>
                  <a:gd name="connsiteY2" fmla="*/ 0 h 227695"/>
                  <a:gd name="connsiteX3" fmla="*/ 227694 w 227694"/>
                  <a:gd name="connsiteY3" fmla="*/ 113872 h 227695"/>
                  <a:gd name="connsiteX4" fmla="*/ 113824 w 227694"/>
                  <a:gd name="connsiteY4" fmla="*/ 227696 h 227695"/>
                  <a:gd name="connsiteX5" fmla="*/ 113824 w 227694"/>
                  <a:gd name="connsiteY5" fmla="*/ 47673 h 227695"/>
                  <a:gd name="connsiteX6" fmla="*/ 50678 w 227694"/>
                  <a:gd name="connsiteY6" fmla="*/ 116973 h 227695"/>
                  <a:gd name="connsiteX7" fmla="*/ 113824 w 227694"/>
                  <a:gd name="connsiteY7" fmla="*/ 180119 h 227695"/>
                  <a:gd name="connsiteX8" fmla="*/ 176970 w 227694"/>
                  <a:gd name="connsiteY8" fmla="*/ 110819 h 227695"/>
                  <a:gd name="connsiteX9" fmla="*/ 113824 w 227694"/>
                  <a:gd name="connsiteY9" fmla="*/ 47673 h 22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694" h="227695">
                    <a:moveTo>
                      <a:pt x="113824" y="227696"/>
                    </a:moveTo>
                    <a:cubicBezTo>
                      <a:pt x="50992" y="227618"/>
                      <a:pt x="78" y="176702"/>
                      <a:pt x="0" y="113872"/>
                    </a:cubicBezTo>
                    <a:cubicBezTo>
                      <a:pt x="52" y="51024"/>
                      <a:pt x="50974" y="80"/>
                      <a:pt x="113824" y="0"/>
                    </a:cubicBezTo>
                    <a:cubicBezTo>
                      <a:pt x="176679" y="80"/>
                      <a:pt x="227616" y="51015"/>
                      <a:pt x="227694" y="113872"/>
                    </a:cubicBezTo>
                    <a:cubicBezTo>
                      <a:pt x="227616" y="176720"/>
                      <a:pt x="176672" y="227644"/>
                      <a:pt x="113824" y="227696"/>
                    </a:cubicBezTo>
                    <a:close/>
                    <a:moveTo>
                      <a:pt x="113824" y="47673"/>
                    </a:moveTo>
                    <a:cubicBezTo>
                      <a:pt x="77249" y="49372"/>
                      <a:pt x="48977" y="80399"/>
                      <a:pt x="50678" y="116973"/>
                    </a:cubicBezTo>
                    <a:cubicBezTo>
                      <a:pt x="52267" y="151167"/>
                      <a:pt x="79629" y="178531"/>
                      <a:pt x="113824" y="180119"/>
                    </a:cubicBezTo>
                    <a:cubicBezTo>
                      <a:pt x="150396" y="178419"/>
                      <a:pt x="178668" y="147392"/>
                      <a:pt x="176970" y="110819"/>
                    </a:cubicBezTo>
                    <a:cubicBezTo>
                      <a:pt x="175381" y="76624"/>
                      <a:pt x="148017" y="49262"/>
                      <a:pt x="113824" y="47673"/>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grpSp>
      </p:grpSp>
      <p:grpSp>
        <p:nvGrpSpPr>
          <p:cNvPr id="401" name="组合 400"/>
          <p:cNvGrpSpPr/>
          <p:nvPr/>
        </p:nvGrpSpPr>
        <p:grpSpPr>
          <a:xfrm>
            <a:off x="7442669" y="5771138"/>
            <a:ext cx="89498" cy="66980"/>
            <a:chOff x="4918586" y="1825278"/>
            <a:chExt cx="109590" cy="109590"/>
          </a:xfrm>
        </p:grpSpPr>
        <p:sp>
          <p:nvSpPr>
            <p:cNvPr id="402" name="椭圆 154"/>
            <p:cNvSpPr/>
            <p:nvPr/>
          </p:nvSpPr>
          <p:spPr>
            <a:xfrm>
              <a:off x="4918586" y="1825278"/>
              <a:ext cx="109590" cy="109590"/>
            </a:xfrm>
            <a:prstGeom prst="ellipse">
              <a:avLst/>
            </a:prstGeom>
            <a:solidFill>
              <a:srgbClr val="D31245">
                <a:alpha val="40000"/>
              </a:srgbClr>
            </a:solidFill>
            <a:ln w="12700" cap="flat" cmpd="sng" algn="ctr">
              <a:noFill/>
              <a:prstDash val="solid"/>
              <a:miter lim="800000"/>
            </a:ln>
            <a:effectLst>
              <a:outerShdw blurRad="368300" sx="102000" sy="102000" algn="ctr" rotWithShape="0">
                <a:srgbClr val="328066">
                  <a:alpha val="40000"/>
                </a:srgbClr>
              </a:outerShdw>
            </a:effectLst>
          </p:spPr>
          <p:txBody>
            <a:bodyPr rtlCol="0" anchor="ctr"/>
            <a:lstStyle/>
            <a:p>
              <a:pPr marL="0" marR="0" lvl="0" indent="0" algn="ctr" defTabSz="138430" rtl="0" eaLnBrk="1" fontAlgn="auto" latinLnBrk="0" hangingPunct="1">
                <a:lnSpc>
                  <a:spcPct val="100000"/>
                </a:lnSpc>
                <a:spcBef>
                  <a:spcPts val="0"/>
                </a:spcBef>
                <a:spcAft>
                  <a:spcPts val="0"/>
                </a:spcAft>
                <a:buClrTx/>
                <a:buSzTx/>
                <a:buFontTx/>
                <a:buNone/>
                <a:defRPr/>
              </a:pPr>
              <a:endParaRPr kumimoji="0" lang="zh-CN" altLang="en-US" sz="1330" b="1" i="0" u="none" strike="noStrike" kern="0" cap="none" spc="0" normalizeH="0" baseline="0" noProof="0">
                <a:ln>
                  <a:noFill/>
                </a:ln>
                <a:solidFill>
                  <a:srgbClr val="006857"/>
                </a:solidFill>
                <a:effectLst/>
                <a:uLnTx/>
                <a:uFillTx/>
                <a:latin typeface="Century Gothic" panose="020B0502020202020204" pitchFamily="34" charset="0"/>
                <a:ea typeface="微软雅黑" panose="020B0503020204020204" pitchFamily="34" charset="-122"/>
                <a:cs typeface="+mn-cs"/>
                <a:sym typeface="Arial" panose="020B0604020202020204" pitchFamily="34" charset="0"/>
              </a:endParaRPr>
            </a:p>
          </p:txBody>
        </p:sp>
        <p:sp>
          <p:nvSpPr>
            <p:cNvPr id="403" name="椭圆 155"/>
            <p:cNvSpPr/>
            <p:nvPr/>
          </p:nvSpPr>
          <p:spPr>
            <a:xfrm>
              <a:off x="4940376" y="1847070"/>
              <a:ext cx="66004" cy="66004"/>
            </a:xfrm>
            <a:prstGeom prst="ellipse">
              <a:avLst/>
            </a:prstGeom>
            <a:solidFill>
              <a:srgbClr val="D31245"/>
            </a:solidFill>
            <a:ln w="12700" cap="flat" cmpd="sng" algn="ctr">
              <a:noFill/>
              <a:prstDash val="solid"/>
              <a:miter lim="800000"/>
            </a:ln>
            <a:effectLst>
              <a:outerShdw blurRad="368300" sx="115000" sy="115000" algn="ctr" rotWithShape="0">
                <a:srgbClr val="FFFF00"/>
              </a:outerShdw>
            </a:effectLst>
          </p:spPr>
          <p:txBody>
            <a:bodyPr rtlCol="0" anchor="ctr"/>
            <a:lstStyle/>
            <a:p>
              <a:pPr marL="0" marR="0" lvl="0" indent="0" algn="ctr" defTabSz="138430" rtl="0" eaLnBrk="1" fontAlgn="auto" latinLnBrk="0" hangingPunct="1">
                <a:lnSpc>
                  <a:spcPct val="100000"/>
                </a:lnSpc>
                <a:spcBef>
                  <a:spcPts val="0"/>
                </a:spcBef>
                <a:spcAft>
                  <a:spcPts val="0"/>
                </a:spcAft>
                <a:buClrTx/>
                <a:buSzTx/>
                <a:buFontTx/>
                <a:buNone/>
                <a:defRPr/>
              </a:pPr>
              <a:endParaRPr kumimoji="0" lang="zh-CN" altLang="en-US" sz="1330" b="1" i="0" u="none" strike="noStrike" kern="0" cap="none" spc="0" normalizeH="0" baseline="0" noProof="0">
                <a:ln>
                  <a:noFill/>
                </a:ln>
                <a:solidFill>
                  <a:srgbClr val="006857"/>
                </a:solidFill>
                <a:effectLst/>
                <a:uLnTx/>
                <a:uFillTx/>
                <a:latin typeface="Century Gothic" panose="020B0502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6865001" y="5826374"/>
            <a:ext cx="813619" cy="261610"/>
            <a:chOff x="6829056" y="5830841"/>
            <a:chExt cx="813619" cy="261610"/>
          </a:xfrm>
        </p:grpSpPr>
        <p:sp>
          <p:nvSpPr>
            <p:cNvPr id="404" name="文本框 403"/>
            <p:cNvSpPr txBox="1"/>
            <p:nvPr/>
          </p:nvSpPr>
          <p:spPr>
            <a:xfrm>
              <a:off x="6873117" y="5830841"/>
              <a:ext cx="769558" cy="2616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zh-CN" altLang="en-US" sz="1100" dirty="0" smtClean="0">
                  <a:solidFill>
                    <a:schemeClr val="bg1"/>
                  </a:solidFill>
                  <a:latin typeface="微软雅黑" panose="020B0503020204020204" pitchFamily="34" charset="-122"/>
                  <a:ea typeface="微软雅黑" panose="020B0503020204020204" pitchFamily="34" charset="-122"/>
                </a:rPr>
                <a:t>智能运维</a:t>
              </a:r>
              <a:endParaRPr kumimoji="0" lang="zh-CN" altLang="en-US" sz="11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nvGrpSpPr>
            <p:cNvPr id="405" name="图形 232"/>
            <p:cNvGrpSpPr/>
            <p:nvPr/>
          </p:nvGrpSpPr>
          <p:grpSpPr>
            <a:xfrm>
              <a:off x="6829056" y="5915536"/>
              <a:ext cx="112655" cy="90649"/>
              <a:chOff x="5143500" y="2476500"/>
              <a:chExt cx="1905000" cy="1905000"/>
            </a:xfrm>
          </p:grpSpPr>
          <p:sp>
            <p:nvSpPr>
              <p:cNvPr id="406" name="任意多边形: 形状 234"/>
              <p:cNvSpPr/>
              <p:nvPr/>
            </p:nvSpPr>
            <p:spPr>
              <a:xfrm>
                <a:off x="5143499" y="2587714"/>
                <a:ext cx="807252" cy="809893"/>
              </a:xfrm>
              <a:custGeom>
                <a:avLst/>
                <a:gdLst>
                  <a:gd name="connsiteX0" fmla="*/ 135480 w 807252"/>
                  <a:gd name="connsiteY0" fmla="*/ 0 h 809893"/>
                  <a:gd name="connsiteX1" fmla="*/ 673616 w 807252"/>
                  <a:gd name="connsiteY1" fmla="*/ 0 h 809893"/>
                  <a:gd name="connsiteX2" fmla="*/ 807252 w 807252"/>
                  <a:gd name="connsiteY2" fmla="*/ 135431 h 809893"/>
                  <a:gd name="connsiteX3" fmla="*/ 807252 w 807252"/>
                  <a:gd name="connsiteY3" fmla="*/ 673567 h 809893"/>
                  <a:gd name="connsiteX4" fmla="*/ 670926 w 807252"/>
                  <a:gd name="connsiteY4" fmla="*/ 809894 h 809893"/>
                  <a:gd name="connsiteX5" fmla="*/ 132789 w 807252"/>
                  <a:gd name="connsiteY5" fmla="*/ 809894 h 809893"/>
                  <a:gd name="connsiteX6" fmla="*/ 47 w 807252"/>
                  <a:gd name="connsiteY6" fmla="*/ 670074 h 809893"/>
                  <a:gd name="connsiteX7" fmla="*/ 49 w 807252"/>
                  <a:gd name="connsiteY7" fmla="*/ 669979 h 809893"/>
                  <a:gd name="connsiteX8" fmla="*/ 49 w 807252"/>
                  <a:gd name="connsiteY8" fmla="*/ 131844 h 809893"/>
                  <a:gd name="connsiteX9" fmla="*/ 135480 w 807252"/>
                  <a:gd name="connsiteY9" fmla="*/ 0 h 809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252" h="809893">
                    <a:moveTo>
                      <a:pt x="135480" y="0"/>
                    </a:moveTo>
                    <a:lnTo>
                      <a:pt x="673616" y="0"/>
                    </a:lnTo>
                    <a:cubicBezTo>
                      <a:pt x="747710" y="982"/>
                      <a:pt x="807260" y="61329"/>
                      <a:pt x="807252" y="135431"/>
                    </a:cubicBezTo>
                    <a:lnTo>
                      <a:pt x="807252" y="673567"/>
                    </a:lnTo>
                    <a:cubicBezTo>
                      <a:pt x="807252" y="748858"/>
                      <a:pt x="746218" y="809894"/>
                      <a:pt x="670926" y="809894"/>
                    </a:cubicBezTo>
                    <a:lnTo>
                      <a:pt x="132789" y="809894"/>
                    </a:lnTo>
                    <a:cubicBezTo>
                      <a:pt x="57523" y="807940"/>
                      <a:pt x="-1908" y="745340"/>
                      <a:pt x="47" y="670074"/>
                    </a:cubicBezTo>
                    <a:cubicBezTo>
                      <a:pt x="48" y="670042"/>
                      <a:pt x="49" y="670010"/>
                      <a:pt x="49" y="669979"/>
                    </a:cubicBezTo>
                    <a:lnTo>
                      <a:pt x="49" y="131844"/>
                    </a:lnTo>
                    <a:cubicBezTo>
                      <a:pt x="1994" y="58452"/>
                      <a:pt x="62063" y="-26"/>
                      <a:pt x="135480" y="0"/>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sp>
            <p:nvSpPr>
              <p:cNvPr id="407" name="任意多边形: 形状 235"/>
              <p:cNvSpPr/>
              <p:nvPr/>
            </p:nvSpPr>
            <p:spPr>
              <a:xfrm>
                <a:off x="5143548" y="3574297"/>
                <a:ext cx="807202" cy="807202"/>
              </a:xfrm>
              <a:custGeom>
                <a:avLst/>
                <a:gdLst>
                  <a:gd name="connsiteX0" fmla="*/ 135431 w 807202"/>
                  <a:gd name="connsiteY0" fmla="*/ 0 h 807202"/>
                  <a:gd name="connsiteX1" fmla="*/ 671773 w 807202"/>
                  <a:gd name="connsiteY1" fmla="*/ 0 h 807202"/>
                  <a:gd name="connsiteX2" fmla="*/ 807203 w 807202"/>
                  <a:gd name="connsiteY2" fmla="*/ 135430 h 807202"/>
                  <a:gd name="connsiteX3" fmla="*/ 807203 w 807202"/>
                  <a:gd name="connsiteY3" fmla="*/ 671771 h 807202"/>
                  <a:gd name="connsiteX4" fmla="*/ 671773 w 807202"/>
                  <a:gd name="connsiteY4" fmla="*/ 807203 h 807202"/>
                  <a:gd name="connsiteX5" fmla="*/ 135431 w 807202"/>
                  <a:gd name="connsiteY5" fmla="*/ 807203 h 807202"/>
                  <a:gd name="connsiteX6" fmla="*/ 0 w 807202"/>
                  <a:gd name="connsiteY6" fmla="*/ 671771 h 807202"/>
                  <a:gd name="connsiteX7" fmla="*/ 0 w 807202"/>
                  <a:gd name="connsiteY7" fmla="*/ 135430 h 807202"/>
                  <a:gd name="connsiteX8" fmla="*/ 135431 w 807202"/>
                  <a:gd name="connsiteY8" fmla="*/ 0 h 80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202" h="807202">
                    <a:moveTo>
                      <a:pt x="135431" y="0"/>
                    </a:moveTo>
                    <a:lnTo>
                      <a:pt x="671773" y="0"/>
                    </a:lnTo>
                    <a:cubicBezTo>
                      <a:pt x="762059" y="0"/>
                      <a:pt x="807203" y="45143"/>
                      <a:pt x="807203" y="135430"/>
                    </a:cubicBezTo>
                    <a:lnTo>
                      <a:pt x="807203" y="671771"/>
                    </a:lnTo>
                    <a:cubicBezTo>
                      <a:pt x="807203" y="762060"/>
                      <a:pt x="762059" y="807203"/>
                      <a:pt x="671773" y="807203"/>
                    </a:cubicBezTo>
                    <a:lnTo>
                      <a:pt x="135431" y="807203"/>
                    </a:lnTo>
                    <a:cubicBezTo>
                      <a:pt x="45144" y="807203"/>
                      <a:pt x="0" y="762060"/>
                      <a:pt x="0" y="671771"/>
                    </a:cubicBezTo>
                    <a:lnTo>
                      <a:pt x="0" y="135430"/>
                    </a:lnTo>
                    <a:cubicBezTo>
                      <a:pt x="0" y="45143"/>
                      <a:pt x="45144" y="0"/>
                      <a:pt x="135431" y="0"/>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sp>
            <p:nvSpPr>
              <p:cNvPr id="408" name="任意多边形: 形状 236"/>
              <p:cNvSpPr/>
              <p:nvPr/>
            </p:nvSpPr>
            <p:spPr>
              <a:xfrm>
                <a:off x="6130130" y="3574297"/>
                <a:ext cx="807204" cy="807202"/>
              </a:xfrm>
              <a:custGeom>
                <a:avLst/>
                <a:gdLst>
                  <a:gd name="connsiteX0" fmla="*/ 135432 w 807204"/>
                  <a:gd name="connsiteY0" fmla="*/ 0 h 807202"/>
                  <a:gd name="connsiteX1" fmla="*/ 703165 w 807204"/>
                  <a:gd name="connsiteY1" fmla="*/ 0 h 807202"/>
                  <a:gd name="connsiteX2" fmla="*/ 807205 w 807204"/>
                  <a:gd name="connsiteY2" fmla="*/ 104038 h 807202"/>
                  <a:gd name="connsiteX3" fmla="*/ 807205 w 807204"/>
                  <a:gd name="connsiteY3" fmla="*/ 703163 h 807202"/>
                  <a:gd name="connsiteX4" fmla="*/ 703165 w 807204"/>
                  <a:gd name="connsiteY4" fmla="*/ 807203 h 807202"/>
                  <a:gd name="connsiteX5" fmla="*/ 104040 w 807204"/>
                  <a:gd name="connsiteY5" fmla="*/ 807203 h 807202"/>
                  <a:gd name="connsiteX6" fmla="*/ 0 w 807204"/>
                  <a:gd name="connsiteY6" fmla="*/ 703163 h 807202"/>
                  <a:gd name="connsiteX7" fmla="*/ 0 w 807204"/>
                  <a:gd name="connsiteY7" fmla="*/ 135430 h 807202"/>
                  <a:gd name="connsiteX8" fmla="*/ 135432 w 807204"/>
                  <a:gd name="connsiteY8" fmla="*/ 0 h 80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204" h="807202">
                    <a:moveTo>
                      <a:pt x="135432" y="0"/>
                    </a:moveTo>
                    <a:lnTo>
                      <a:pt x="703165" y="0"/>
                    </a:lnTo>
                    <a:cubicBezTo>
                      <a:pt x="760623" y="0"/>
                      <a:pt x="807205" y="46580"/>
                      <a:pt x="807205" y="104038"/>
                    </a:cubicBezTo>
                    <a:lnTo>
                      <a:pt x="807205" y="703163"/>
                    </a:lnTo>
                    <a:cubicBezTo>
                      <a:pt x="807205" y="760623"/>
                      <a:pt x="760623" y="807203"/>
                      <a:pt x="703165" y="807203"/>
                    </a:cubicBezTo>
                    <a:lnTo>
                      <a:pt x="104040" y="807203"/>
                    </a:lnTo>
                    <a:cubicBezTo>
                      <a:pt x="46581" y="807203"/>
                      <a:pt x="0" y="760623"/>
                      <a:pt x="0" y="703163"/>
                    </a:cubicBezTo>
                    <a:lnTo>
                      <a:pt x="0" y="135430"/>
                    </a:lnTo>
                    <a:cubicBezTo>
                      <a:pt x="0" y="60634"/>
                      <a:pt x="60634" y="0"/>
                      <a:pt x="135432" y="0"/>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sp>
            <p:nvSpPr>
              <p:cNvPr id="409" name="任意多边形: 形状 237"/>
              <p:cNvSpPr/>
              <p:nvPr/>
            </p:nvSpPr>
            <p:spPr>
              <a:xfrm>
                <a:off x="6010781" y="2468292"/>
                <a:ext cx="1045792" cy="1045793"/>
              </a:xfrm>
              <a:custGeom>
                <a:avLst/>
                <a:gdLst>
                  <a:gd name="connsiteX0" fmla="*/ 47883 w 1045792"/>
                  <a:gd name="connsiteY0" fmla="*/ 427133 h 1045793"/>
                  <a:gd name="connsiteX1" fmla="*/ 427134 w 1045792"/>
                  <a:gd name="connsiteY1" fmla="*/ 47882 h 1045793"/>
                  <a:gd name="connsiteX2" fmla="*/ 618661 w 1045792"/>
                  <a:gd name="connsiteY2" fmla="*/ 47882 h 1045793"/>
                  <a:gd name="connsiteX3" fmla="*/ 997907 w 1045792"/>
                  <a:gd name="connsiteY3" fmla="*/ 427133 h 1045793"/>
                  <a:gd name="connsiteX4" fmla="*/ 997907 w 1045792"/>
                  <a:gd name="connsiteY4" fmla="*/ 618661 h 1045793"/>
                  <a:gd name="connsiteX5" fmla="*/ 618661 w 1045792"/>
                  <a:gd name="connsiteY5" fmla="*/ 997913 h 1045793"/>
                  <a:gd name="connsiteX6" fmla="*/ 427134 w 1045792"/>
                  <a:gd name="connsiteY6" fmla="*/ 997913 h 1045793"/>
                  <a:gd name="connsiteX7" fmla="*/ 47883 w 1045792"/>
                  <a:gd name="connsiteY7" fmla="*/ 618661 h 1045793"/>
                  <a:gd name="connsiteX8" fmla="*/ 47883 w 1045792"/>
                  <a:gd name="connsiteY8" fmla="*/ 427133 h 104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792" h="1045793">
                    <a:moveTo>
                      <a:pt x="47883" y="427133"/>
                    </a:moveTo>
                    <a:lnTo>
                      <a:pt x="427134" y="47882"/>
                    </a:lnTo>
                    <a:cubicBezTo>
                      <a:pt x="490976" y="-15961"/>
                      <a:pt x="554819" y="-15961"/>
                      <a:pt x="618661" y="47882"/>
                    </a:cubicBezTo>
                    <a:lnTo>
                      <a:pt x="997907" y="427133"/>
                    </a:lnTo>
                    <a:cubicBezTo>
                      <a:pt x="1061754" y="490976"/>
                      <a:pt x="1061754" y="554818"/>
                      <a:pt x="997907" y="618661"/>
                    </a:cubicBezTo>
                    <a:lnTo>
                      <a:pt x="618661" y="997913"/>
                    </a:lnTo>
                    <a:cubicBezTo>
                      <a:pt x="554819" y="1061754"/>
                      <a:pt x="490976" y="1061754"/>
                      <a:pt x="427134" y="997913"/>
                    </a:cubicBezTo>
                    <a:lnTo>
                      <a:pt x="47883" y="618661"/>
                    </a:lnTo>
                    <a:cubicBezTo>
                      <a:pt x="-15961" y="554818"/>
                      <a:pt x="-15961" y="490976"/>
                      <a:pt x="47883" y="427133"/>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p>
                <a:endParaRPr lang="zh-CN" altLang="en-US" sz="2000">
                  <a:solidFill>
                    <a:schemeClr val="bg1"/>
                  </a:solidFill>
                </a:endParaRPr>
              </a:p>
            </p:txBody>
          </p:sp>
        </p:grpSp>
      </p:grpSp>
      <p:cxnSp>
        <p:nvCxnSpPr>
          <p:cNvPr id="280" name="直接箭头连接符 279"/>
          <p:cNvCxnSpPr/>
          <p:nvPr/>
        </p:nvCxnSpPr>
        <p:spPr>
          <a:xfrm flipH="1">
            <a:off x="3685358" y="5585387"/>
            <a:ext cx="289774" cy="1007"/>
          </a:xfrm>
          <a:prstGeom prst="straightConnector1">
            <a:avLst/>
          </a:prstGeom>
          <a:ln w="28575" cmpd="sng">
            <a:solidFill>
              <a:schemeClr val="accent1">
                <a:shade val="50000"/>
                <a:alpha val="4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281" name="图片 280"/>
          <p:cNvPicPr>
            <a:picLocks noChangeAspect="1"/>
          </p:cNvPicPr>
          <p:nvPr/>
        </p:nvPicPr>
        <p:blipFill>
          <a:blip r:embed="rId21"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200000" flipH="1">
            <a:off x="3148234" y="5450384"/>
            <a:ext cx="219600" cy="272910"/>
          </a:xfrm>
          <a:prstGeom prst="rect">
            <a:avLst/>
          </a:prstGeom>
        </p:spPr>
      </p:pic>
    </p:spTree>
    <p:extLst>
      <p:ext uri="{BB962C8B-B14F-4D97-AF65-F5344CB8AC3E}">
        <p14:creationId xmlns:p14="http://schemas.microsoft.com/office/powerpoint/2010/main" val="26668793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AE2EB05D-8DE7-4C29-B6A8-BFC0208F58F1}"/>
              </a:ext>
            </a:extLst>
          </p:cNvPr>
          <p:cNvGrpSpPr/>
          <p:nvPr/>
        </p:nvGrpSpPr>
        <p:grpSpPr>
          <a:xfrm>
            <a:off x="2639438" y="236971"/>
            <a:ext cx="6913124" cy="1011936"/>
            <a:chOff x="2639438" y="236971"/>
            <a:chExt cx="6913124" cy="1011936"/>
          </a:xfrm>
        </p:grpSpPr>
        <p:sp>
          <p:nvSpPr>
            <p:cNvPr id="3" name="文本框 2">
              <a:extLst>
                <a:ext uri="{FF2B5EF4-FFF2-40B4-BE49-F238E27FC236}">
                  <a16:creationId xmlns:a16="http://schemas.microsoft.com/office/drawing/2014/main" xmlns="" id="{87A5596F-9FE8-41F5-A509-1130CA17AC9B}"/>
                </a:ext>
              </a:extLst>
            </p:cNvPr>
            <p:cNvSpPr txBox="1"/>
            <p:nvPr/>
          </p:nvSpPr>
          <p:spPr>
            <a:xfrm>
              <a:off x="2639438" y="236971"/>
              <a:ext cx="6913124" cy="646331"/>
            </a:xfrm>
            <a:prstGeom prst="rect">
              <a:avLst/>
            </a:prstGeom>
            <a:noFill/>
          </p:spPr>
          <p:txBody>
            <a:bodyPr vert="horz" wrap="square">
              <a:spAutoFit/>
            </a:bodyPr>
            <a:lstStyle/>
            <a:p>
              <a:pPr algn="ctr"/>
              <a:r>
                <a:rPr lang="zh-CN" altLang="en-US" sz="3600" b="1" spc="600" dirty="0">
                  <a:solidFill>
                    <a:schemeClr val="tx1">
                      <a:lumMod val="75000"/>
                      <a:lumOff val="25000"/>
                    </a:schemeClr>
                  </a:solidFill>
                  <a:latin typeface="微软雅黑" panose="020B0503020204020204" pitchFamily="34" charset="-122"/>
                  <a:ea typeface="微软雅黑" panose="020B0503020204020204" pitchFamily="34" charset="-122"/>
                </a:rPr>
                <a:t>数智</a:t>
              </a:r>
              <a:r>
                <a:rPr lang="zh-CN" altLang="en-US" sz="3600" b="1" spc="600" dirty="0" smtClean="0">
                  <a:solidFill>
                    <a:schemeClr val="tx1">
                      <a:lumMod val="75000"/>
                      <a:lumOff val="25000"/>
                    </a:schemeClr>
                  </a:solidFill>
                  <a:latin typeface="微软雅黑" panose="020B0503020204020204" pitchFamily="34" charset="-122"/>
                  <a:ea typeface="微软雅黑" panose="020B0503020204020204" pitchFamily="34" charset="-122"/>
                </a:rPr>
                <a:t>引领能力</a:t>
              </a:r>
              <a:endParaRPr lang="zh-CN" altLang="en-US" sz="3600" b="1" spc="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xmlns="" id="{C77E5F90-AA41-42FF-9823-8C561FCA8A7B}"/>
                </a:ext>
              </a:extLst>
            </p:cNvPr>
            <p:cNvSpPr txBox="1"/>
            <p:nvPr/>
          </p:nvSpPr>
          <p:spPr>
            <a:xfrm>
              <a:off x="4116361" y="806977"/>
              <a:ext cx="3959278" cy="400110"/>
            </a:xfrm>
            <a:prstGeom prst="rect">
              <a:avLst/>
            </a:prstGeom>
            <a:noFill/>
          </p:spPr>
          <p:txBody>
            <a:bodyPr vert="horz" wrap="square">
              <a:spAutoFit/>
            </a:bodyPr>
            <a:lstStyle/>
            <a:p>
              <a:pPr algn="ctr"/>
              <a:r>
                <a:rPr lang="en-US" altLang="zh-CN" sz="2000" dirty="0">
                  <a:solidFill>
                    <a:schemeClr val="bg1">
                      <a:lumMod val="50000"/>
                    </a:schemeClr>
                  </a:solidFill>
                </a:rPr>
                <a:t>LEAD</a:t>
              </a:r>
            </a:p>
          </p:txBody>
        </p:sp>
        <p:cxnSp>
          <p:nvCxnSpPr>
            <p:cNvPr id="5" name="直接连接符 4">
              <a:extLst>
                <a:ext uri="{FF2B5EF4-FFF2-40B4-BE49-F238E27FC236}">
                  <a16:creationId xmlns:a16="http://schemas.microsoft.com/office/drawing/2014/main" xmlns="" id="{C12FE22B-B3C9-460F-8733-44E819006E1B}"/>
                </a:ext>
              </a:extLst>
            </p:cNvPr>
            <p:cNvCxnSpPr>
              <a:cxnSpLocks/>
            </p:cNvCxnSpPr>
            <p:nvPr/>
          </p:nvCxnSpPr>
          <p:spPr>
            <a:xfrm>
              <a:off x="5725822" y="1248907"/>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grpSp>
      <p:sp>
        <p:nvSpPr>
          <p:cNvPr id="6" name="直角三角形 5">
            <a:extLst>
              <a:ext uri="{FF2B5EF4-FFF2-40B4-BE49-F238E27FC236}">
                <a16:creationId xmlns:a16="http://schemas.microsoft.com/office/drawing/2014/main" xmlns="" id="{1E3146F3-E685-4FF1-8731-174C2DC1B4B2}"/>
              </a:ext>
            </a:extLst>
          </p:cNvPr>
          <p:cNvSpPr/>
          <p:nvPr/>
        </p:nvSpPr>
        <p:spPr>
          <a:xfrm>
            <a:off x="0" y="660400"/>
            <a:ext cx="8460598" cy="61976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13AC19E5-FA27-4FF2-AFBE-406EDEE387CC}"/>
              </a:ext>
            </a:extLst>
          </p:cNvPr>
          <p:cNvSpPr/>
          <p:nvPr/>
        </p:nvSpPr>
        <p:spPr>
          <a:xfrm>
            <a:off x="682172" y="1410445"/>
            <a:ext cx="10849428" cy="5324179"/>
          </a:xfrm>
          <a:prstGeom prst="rect">
            <a:avLst/>
          </a:prstGeom>
          <a:solidFill>
            <a:schemeClr val="bg1"/>
          </a:solidFill>
          <a:ln w="31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矩形 7">
            <a:extLst>
              <a:ext uri="{FF2B5EF4-FFF2-40B4-BE49-F238E27FC236}">
                <a16:creationId xmlns:a16="http://schemas.microsoft.com/office/drawing/2014/main" xmlns="" id="{C3F36414-0EB7-4211-9FFA-5F5F53FFDA09}"/>
              </a:ext>
            </a:extLst>
          </p:cNvPr>
          <p:cNvSpPr/>
          <p:nvPr/>
        </p:nvSpPr>
        <p:spPr>
          <a:xfrm>
            <a:off x="802481" y="1533524"/>
            <a:ext cx="10587038" cy="1800000"/>
          </a:xfrm>
          <a:prstGeom prst="rect">
            <a:avLst/>
          </a:prstGeom>
          <a:solidFill>
            <a:srgbClr val="328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grpSp>
        <p:nvGrpSpPr>
          <p:cNvPr id="9" name="组合 8">
            <a:extLst>
              <a:ext uri="{FF2B5EF4-FFF2-40B4-BE49-F238E27FC236}">
                <a16:creationId xmlns:a16="http://schemas.microsoft.com/office/drawing/2014/main" xmlns="" id="{553EDA79-7E88-46A6-8005-2FFB2D3208CD}"/>
              </a:ext>
            </a:extLst>
          </p:cNvPr>
          <p:cNvGrpSpPr/>
          <p:nvPr/>
        </p:nvGrpSpPr>
        <p:grpSpPr>
          <a:xfrm>
            <a:off x="9206156" y="1998086"/>
            <a:ext cx="1835035" cy="1231056"/>
            <a:chOff x="9428067" y="2003415"/>
            <a:chExt cx="1835035" cy="1231056"/>
          </a:xfrm>
        </p:grpSpPr>
        <p:sp>
          <p:nvSpPr>
            <p:cNvPr id="10" name="矩形 9">
              <a:extLst>
                <a:ext uri="{FF2B5EF4-FFF2-40B4-BE49-F238E27FC236}">
                  <a16:creationId xmlns:a16="http://schemas.microsoft.com/office/drawing/2014/main" xmlns="" id="{67B55BE1-5B0A-45EF-A6B6-B0ED10728C93}"/>
                </a:ext>
              </a:extLst>
            </p:cNvPr>
            <p:cNvSpPr/>
            <p:nvPr/>
          </p:nvSpPr>
          <p:spPr>
            <a:xfrm>
              <a:off x="9428067" y="2003415"/>
              <a:ext cx="1835035" cy="1231056"/>
            </a:xfrm>
            <a:prstGeom prst="rect">
              <a:avLst/>
            </a:prstGeom>
            <a:solidFill>
              <a:schemeClr val="bg1"/>
            </a:solidFill>
            <a:ln w="31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1" name="矩形: 圆角 10">
              <a:extLst>
                <a:ext uri="{FF2B5EF4-FFF2-40B4-BE49-F238E27FC236}">
                  <a16:creationId xmlns:a16="http://schemas.microsoft.com/office/drawing/2014/main" xmlns="" id="{8F374EAE-7F81-4ECB-B7EA-54D7B7301359}"/>
                </a:ext>
              </a:extLst>
            </p:cNvPr>
            <p:cNvSpPr/>
            <p:nvPr/>
          </p:nvSpPr>
          <p:spPr>
            <a:xfrm>
              <a:off x="9565521" y="2090305"/>
              <a:ext cx="1560127" cy="1057277"/>
            </a:xfrm>
            <a:prstGeom prst="roundRect">
              <a:avLst>
                <a:gd name="adj" fmla="val 0"/>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zh-CN" altLang="en-US" sz="1350" dirty="0">
                <a:solidFill>
                  <a:schemeClr val="bg1"/>
                </a:solidFill>
                <a:latin typeface="微软雅黑" panose="020B0503020204020204" pitchFamily="34" charset="-122"/>
                <a:ea typeface="微软雅黑" panose="020B0503020204020204" pitchFamily="34" charset="-122"/>
              </a:endParaRPr>
            </a:p>
          </p:txBody>
        </p:sp>
      </p:grpSp>
      <p:grpSp>
        <p:nvGrpSpPr>
          <p:cNvPr id="12" name="组合 11">
            <a:extLst>
              <a:ext uri="{FF2B5EF4-FFF2-40B4-BE49-F238E27FC236}">
                <a16:creationId xmlns:a16="http://schemas.microsoft.com/office/drawing/2014/main" xmlns="" id="{68FFC835-BDE1-4750-B8BB-1BC367B29964}"/>
              </a:ext>
            </a:extLst>
          </p:cNvPr>
          <p:cNvGrpSpPr/>
          <p:nvPr/>
        </p:nvGrpSpPr>
        <p:grpSpPr>
          <a:xfrm>
            <a:off x="7070243" y="1998086"/>
            <a:ext cx="1835035" cy="1231056"/>
            <a:chOff x="7508575" y="2045580"/>
            <a:chExt cx="1835035" cy="1231056"/>
          </a:xfrm>
        </p:grpSpPr>
        <p:sp>
          <p:nvSpPr>
            <p:cNvPr id="13" name="矩形 12">
              <a:extLst>
                <a:ext uri="{FF2B5EF4-FFF2-40B4-BE49-F238E27FC236}">
                  <a16:creationId xmlns:a16="http://schemas.microsoft.com/office/drawing/2014/main" xmlns="" id="{6B93851D-9618-4E3C-9B1F-57C9F38871C0}"/>
                </a:ext>
              </a:extLst>
            </p:cNvPr>
            <p:cNvSpPr/>
            <p:nvPr/>
          </p:nvSpPr>
          <p:spPr>
            <a:xfrm>
              <a:off x="7508575" y="2045580"/>
              <a:ext cx="1835035" cy="1231056"/>
            </a:xfrm>
            <a:prstGeom prst="rect">
              <a:avLst/>
            </a:prstGeom>
            <a:solidFill>
              <a:schemeClr val="bg1"/>
            </a:solidFill>
            <a:ln w="31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4" name="矩形: 圆角 13">
              <a:extLst>
                <a:ext uri="{FF2B5EF4-FFF2-40B4-BE49-F238E27FC236}">
                  <a16:creationId xmlns:a16="http://schemas.microsoft.com/office/drawing/2014/main" xmlns="" id="{3561D753-5B17-4A03-A725-7A7D48B8E493}"/>
                </a:ext>
              </a:extLst>
            </p:cNvPr>
            <p:cNvSpPr/>
            <p:nvPr/>
          </p:nvSpPr>
          <p:spPr>
            <a:xfrm>
              <a:off x="7646028" y="2132470"/>
              <a:ext cx="1560128" cy="1057277"/>
            </a:xfrm>
            <a:prstGeom prst="roundRect">
              <a:avLst>
                <a:gd name="adj" fmla="val 0"/>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zh-CN" altLang="en-US" sz="1350" dirty="0">
                <a:solidFill>
                  <a:schemeClr val="bg1"/>
                </a:solidFill>
                <a:latin typeface="微软雅黑" panose="020B0503020204020204" pitchFamily="34" charset="-122"/>
                <a:ea typeface="微软雅黑" panose="020B0503020204020204" pitchFamily="34" charset="-122"/>
              </a:endParaRPr>
            </a:p>
          </p:txBody>
        </p:sp>
      </p:grpSp>
      <p:grpSp>
        <p:nvGrpSpPr>
          <p:cNvPr id="15" name="组合 14">
            <a:extLst>
              <a:ext uri="{FF2B5EF4-FFF2-40B4-BE49-F238E27FC236}">
                <a16:creationId xmlns:a16="http://schemas.microsoft.com/office/drawing/2014/main" xmlns="" id="{A5A74E05-6C2D-4C66-AA22-566F405AB7AA}"/>
              </a:ext>
            </a:extLst>
          </p:cNvPr>
          <p:cNvGrpSpPr/>
          <p:nvPr/>
        </p:nvGrpSpPr>
        <p:grpSpPr>
          <a:xfrm>
            <a:off x="4934331" y="1998086"/>
            <a:ext cx="1835035" cy="1231056"/>
            <a:chOff x="5332571" y="2045580"/>
            <a:chExt cx="1835035" cy="1231056"/>
          </a:xfrm>
        </p:grpSpPr>
        <p:sp>
          <p:nvSpPr>
            <p:cNvPr id="16" name="矩形 15">
              <a:extLst>
                <a:ext uri="{FF2B5EF4-FFF2-40B4-BE49-F238E27FC236}">
                  <a16:creationId xmlns:a16="http://schemas.microsoft.com/office/drawing/2014/main" xmlns="" id="{4E40C309-049C-4DAD-8AB3-3DA192C2394E}"/>
                </a:ext>
              </a:extLst>
            </p:cNvPr>
            <p:cNvSpPr/>
            <p:nvPr/>
          </p:nvSpPr>
          <p:spPr>
            <a:xfrm>
              <a:off x="5332571" y="2045580"/>
              <a:ext cx="1835035" cy="1231056"/>
            </a:xfrm>
            <a:prstGeom prst="rect">
              <a:avLst/>
            </a:prstGeom>
            <a:solidFill>
              <a:schemeClr val="bg1"/>
            </a:solidFill>
            <a:ln w="31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7" name="矩形: 圆角 16">
              <a:extLst>
                <a:ext uri="{FF2B5EF4-FFF2-40B4-BE49-F238E27FC236}">
                  <a16:creationId xmlns:a16="http://schemas.microsoft.com/office/drawing/2014/main" xmlns="" id="{2610623E-F538-443D-B229-B1F066E887CE}"/>
                </a:ext>
              </a:extLst>
            </p:cNvPr>
            <p:cNvSpPr/>
            <p:nvPr/>
          </p:nvSpPr>
          <p:spPr>
            <a:xfrm>
              <a:off x="5469087" y="2132470"/>
              <a:ext cx="1562002" cy="1057277"/>
            </a:xfrm>
            <a:prstGeom prst="roundRect">
              <a:avLst>
                <a:gd name="adj" fmla="val 0"/>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zh-CN" altLang="en-US" sz="1350" dirty="0">
                <a:solidFill>
                  <a:schemeClr val="bg1"/>
                </a:solidFill>
                <a:latin typeface="微软雅黑" panose="020B0503020204020204" pitchFamily="34" charset="-122"/>
                <a:ea typeface="微软雅黑" panose="020B0503020204020204" pitchFamily="34" charset="-122"/>
              </a:endParaRPr>
            </a:p>
          </p:txBody>
        </p:sp>
      </p:grpSp>
      <p:sp>
        <p:nvSpPr>
          <p:cNvPr id="18" name="矩形 17">
            <a:extLst>
              <a:ext uri="{FF2B5EF4-FFF2-40B4-BE49-F238E27FC236}">
                <a16:creationId xmlns:a16="http://schemas.microsoft.com/office/drawing/2014/main" xmlns="" id="{812BE49E-3817-49B9-9424-FBBBFF13136F}"/>
              </a:ext>
            </a:extLst>
          </p:cNvPr>
          <p:cNvSpPr/>
          <p:nvPr/>
        </p:nvSpPr>
        <p:spPr>
          <a:xfrm>
            <a:off x="802481" y="4854218"/>
            <a:ext cx="10587038" cy="180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xmlns="" id="{2C4EBE08-CFF8-4618-BBDC-D39BAFEF762C}"/>
              </a:ext>
            </a:extLst>
          </p:cNvPr>
          <p:cNvSpPr/>
          <p:nvPr/>
        </p:nvSpPr>
        <p:spPr>
          <a:xfrm>
            <a:off x="802481" y="3601320"/>
            <a:ext cx="10587038" cy="94257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xmlns="" id="{81855951-6F2B-4CFF-9320-13E9C06F4416}"/>
              </a:ext>
            </a:extLst>
          </p:cNvPr>
          <p:cNvSpPr txBox="1"/>
          <p:nvPr/>
        </p:nvSpPr>
        <p:spPr>
          <a:xfrm>
            <a:off x="1033463" y="2428948"/>
            <a:ext cx="1423987" cy="369332"/>
          </a:xfrm>
          <a:prstGeom prst="rect">
            <a:avLst/>
          </a:prstGeom>
          <a:noFill/>
        </p:spPr>
        <p:txBody>
          <a:bodyPr wrap="squar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场景应用</a:t>
            </a:r>
          </a:p>
        </p:txBody>
      </p:sp>
      <p:sp>
        <p:nvSpPr>
          <p:cNvPr id="21" name="文本框 20">
            <a:extLst>
              <a:ext uri="{FF2B5EF4-FFF2-40B4-BE49-F238E27FC236}">
                <a16:creationId xmlns:a16="http://schemas.microsoft.com/office/drawing/2014/main" xmlns="" id="{48129EF2-4281-4331-8E5C-71D8C36C2F73}"/>
              </a:ext>
            </a:extLst>
          </p:cNvPr>
          <p:cNvSpPr txBox="1"/>
          <p:nvPr/>
        </p:nvSpPr>
        <p:spPr>
          <a:xfrm>
            <a:off x="1033463" y="3887940"/>
            <a:ext cx="1423987" cy="369332"/>
          </a:xfrm>
          <a:prstGeom prst="rect">
            <a:avLst/>
          </a:prstGeom>
          <a:noFill/>
        </p:spPr>
        <p:txBody>
          <a:bodyPr wrap="square">
            <a:spAutoFit/>
          </a:bodyPr>
          <a:lstStyle/>
          <a:p>
            <a:pPr algn="ctr"/>
            <a:r>
              <a:rPr lang="zh-CN" altLang="en-US" b="1" dirty="0">
                <a:latin typeface="微软雅黑" panose="020B0503020204020204" pitchFamily="34" charset="-122"/>
                <a:ea typeface="微软雅黑" panose="020B0503020204020204" pitchFamily="34" charset="-122"/>
              </a:rPr>
              <a:t>数据使能</a:t>
            </a:r>
          </a:p>
        </p:txBody>
      </p:sp>
      <p:sp>
        <p:nvSpPr>
          <p:cNvPr id="22" name="文本框 21">
            <a:extLst>
              <a:ext uri="{FF2B5EF4-FFF2-40B4-BE49-F238E27FC236}">
                <a16:creationId xmlns:a16="http://schemas.microsoft.com/office/drawing/2014/main" xmlns="" id="{70318620-7757-4F16-BCC9-9266FD4EAF1C}"/>
              </a:ext>
            </a:extLst>
          </p:cNvPr>
          <p:cNvSpPr txBox="1"/>
          <p:nvPr/>
        </p:nvSpPr>
        <p:spPr>
          <a:xfrm>
            <a:off x="1033463" y="5752469"/>
            <a:ext cx="1423987" cy="369332"/>
          </a:xfrm>
          <a:prstGeom prst="rect">
            <a:avLst/>
          </a:prstGeom>
          <a:noFill/>
        </p:spPr>
        <p:txBody>
          <a:bodyPr wrap="square">
            <a:spAutoFit/>
          </a:bodyPr>
          <a:lstStyle/>
          <a:p>
            <a:pPr algn="ctr"/>
            <a:r>
              <a:rPr lang="zh-CN" altLang="en-US" b="1" dirty="0">
                <a:latin typeface="微软雅黑" panose="020B0503020204020204" pitchFamily="34" charset="-122"/>
                <a:ea typeface="微软雅黑" panose="020B0503020204020204" pitchFamily="34" charset="-122"/>
              </a:rPr>
              <a:t>数字基础</a:t>
            </a:r>
          </a:p>
        </p:txBody>
      </p:sp>
      <p:sp>
        <p:nvSpPr>
          <p:cNvPr id="23" name="文本框 22">
            <a:extLst>
              <a:ext uri="{FF2B5EF4-FFF2-40B4-BE49-F238E27FC236}">
                <a16:creationId xmlns:a16="http://schemas.microsoft.com/office/drawing/2014/main" xmlns="" id="{990DC9FC-3A81-4B0A-8FF6-E9CD7058F850}"/>
              </a:ext>
            </a:extLst>
          </p:cNvPr>
          <p:cNvSpPr txBox="1"/>
          <p:nvPr/>
        </p:nvSpPr>
        <p:spPr>
          <a:xfrm>
            <a:off x="3003943" y="1650324"/>
            <a:ext cx="1423987" cy="307777"/>
          </a:xfrm>
          <a:prstGeom prst="rect">
            <a:avLst/>
          </a:prstGeom>
          <a:noFill/>
        </p:spPr>
        <p:txBody>
          <a:bodyPr wrap="square">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智慧交通</a:t>
            </a:r>
          </a:p>
        </p:txBody>
      </p:sp>
      <p:sp>
        <p:nvSpPr>
          <p:cNvPr id="24" name="文本框 23">
            <a:extLst>
              <a:ext uri="{FF2B5EF4-FFF2-40B4-BE49-F238E27FC236}">
                <a16:creationId xmlns:a16="http://schemas.microsoft.com/office/drawing/2014/main" xmlns="" id="{6408FA9A-A461-4B86-B092-AFB512616AAE}"/>
              </a:ext>
            </a:extLst>
          </p:cNvPr>
          <p:cNvSpPr txBox="1"/>
          <p:nvPr/>
        </p:nvSpPr>
        <p:spPr>
          <a:xfrm>
            <a:off x="5139855" y="1650324"/>
            <a:ext cx="1423987" cy="307777"/>
          </a:xfrm>
          <a:prstGeom prst="rect">
            <a:avLst/>
          </a:prstGeom>
          <a:noFill/>
        </p:spPr>
        <p:txBody>
          <a:bodyPr wrap="square">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智能运维</a:t>
            </a:r>
          </a:p>
        </p:txBody>
      </p:sp>
      <p:sp>
        <p:nvSpPr>
          <p:cNvPr id="25" name="文本框 24">
            <a:extLst>
              <a:ext uri="{FF2B5EF4-FFF2-40B4-BE49-F238E27FC236}">
                <a16:creationId xmlns:a16="http://schemas.microsoft.com/office/drawing/2014/main" xmlns="" id="{EFA36A8D-841C-4482-B8FD-96767551DF62}"/>
              </a:ext>
            </a:extLst>
          </p:cNvPr>
          <p:cNvSpPr txBox="1"/>
          <p:nvPr/>
        </p:nvSpPr>
        <p:spPr>
          <a:xfrm>
            <a:off x="7275767" y="1650324"/>
            <a:ext cx="1423987" cy="307777"/>
          </a:xfrm>
          <a:prstGeom prst="rect">
            <a:avLst/>
          </a:prstGeom>
          <a:noFill/>
        </p:spPr>
        <p:txBody>
          <a:bodyPr wrap="square">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商业智能</a:t>
            </a:r>
          </a:p>
        </p:txBody>
      </p:sp>
      <p:sp>
        <p:nvSpPr>
          <p:cNvPr id="26" name="文本框 25">
            <a:extLst>
              <a:ext uri="{FF2B5EF4-FFF2-40B4-BE49-F238E27FC236}">
                <a16:creationId xmlns:a16="http://schemas.microsoft.com/office/drawing/2014/main" xmlns="" id="{45F7AAE5-799F-4BDA-8D81-F7FB943CEBB2}"/>
              </a:ext>
            </a:extLst>
          </p:cNvPr>
          <p:cNvSpPr txBox="1"/>
          <p:nvPr/>
        </p:nvSpPr>
        <p:spPr>
          <a:xfrm>
            <a:off x="9411680" y="1650324"/>
            <a:ext cx="1423987" cy="307777"/>
          </a:xfrm>
          <a:prstGeom prst="rect">
            <a:avLst/>
          </a:prstGeom>
          <a:noFill/>
        </p:spPr>
        <p:txBody>
          <a:bodyPr wrap="square">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智能协作</a:t>
            </a:r>
          </a:p>
        </p:txBody>
      </p:sp>
      <p:grpSp>
        <p:nvGrpSpPr>
          <p:cNvPr id="27" name="组合 26">
            <a:extLst>
              <a:ext uri="{FF2B5EF4-FFF2-40B4-BE49-F238E27FC236}">
                <a16:creationId xmlns:a16="http://schemas.microsoft.com/office/drawing/2014/main" xmlns="" id="{AD59AE3E-EC93-452F-91D7-5146C4896719}"/>
              </a:ext>
            </a:extLst>
          </p:cNvPr>
          <p:cNvGrpSpPr/>
          <p:nvPr/>
        </p:nvGrpSpPr>
        <p:grpSpPr>
          <a:xfrm>
            <a:off x="2798419" y="1998086"/>
            <a:ext cx="1835035" cy="1231056"/>
            <a:chOff x="2843587" y="2031301"/>
            <a:chExt cx="1487114" cy="997649"/>
          </a:xfrm>
        </p:grpSpPr>
        <p:sp>
          <p:nvSpPr>
            <p:cNvPr id="28" name="矩形 27">
              <a:extLst>
                <a:ext uri="{FF2B5EF4-FFF2-40B4-BE49-F238E27FC236}">
                  <a16:creationId xmlns:a16="http://schemas.microsoft.com/office/drawing/2014/main" xmlns="" id="{B361782F-E2DC-4EA4-9FA2-C7AAA45225E0}"/>
                </a:ext>
              </a:extLst>
            </p:cNvPr>
            <p:cNvSpPr/>
            <p:nvPr/>
          </p:nvSpPr>
          <p:spPr>
            <a:xfrm>
              <a:off x="2843587" y="2031301"/>
              <a:ext cx="1487114" cy="997649"/>
            </a:xfrm>
            <a:prstGeom prst="rect">
              <a:avLst/>
            </a:prstGeom>
            <a:solidFill>
              <a:schemeClr val="bg1"/>
            </a:solidFill>
            <a:ln w="31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9" name="矩形: 圆角 28">
              <a:extLst>
                <a:ext uri="{FF2B5EF4-FFF2-40B4-BE49-F238E27FC236}">
                  <a16:creationId xmlns:a16="http://schemas.microsoft.com/office/drawing/2014/main" xmlns="" id="{677C1F27-6A23-4195-A1F8-3C7263A993D9}"/>
                </a:ext>
              </a:extLst>
            </p:cNvPr>
            <p:cNvSpPr/>
            <p:nvPr/>
          </p:nvSpPr>
          <p:spPr>
            <a:xfrm>
              <a:off x="2954980" y="2101716"/>
              <a:ext cx="1264329" cy="856818"/>
            </a:xfrm>
            <a:prstGeom prst="roundRect">
              <a:avLst>
                <a:gd name="adj" fmla="val 0"/>
              </a:avLst>
            </a:prstGeom>
            <a:blipFill dpi="0" rotWithShape="1">
              <a:blip r:embed="rId6"/>
              <a:srcRect/>
              <a:stretch>
                <a:fillRect/>
              </a:stretch>
            </a:blip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zh-CN" altLang="en-US" sz="1350" dirty="0">
                <a:solidFill>
                  <a:schemeClr val="bg1"/>
                </a:solidFill>
                <a:latin typeface="微软雅黑" panose="020B0503020204020204" pitchFamily="34" charset="-122"/>
                <a:ea typeface="微软雅黑" panose="020B0503020204020204" pitchFamily="34" charset="-122"/>
              </a:endParaRPr>
            </a:p>
          </p:txBody>
        </p:sp>
      </p:grpSp>
      <p:sp>
        <p:nvSpPr>
          <p:cNvPr id="30" name="箭头: 下 29">
            <a:extLst>
              <a:ext uri="{FF2B5EF4-FFF2-40B4-BE49-F238E27FC236}">
                <a16:creationId xmlns:a16="http://schemas.microsoft.com/office/drawing/2014/main" xmlns="" id="{51552F45-5BB7-43AE-ACA6-9189BE8573BD}"/>
              </a:ext>
            </a:extLst>
          </p:cNvPr>
          <p:cNvSpPr/>
          <p:nvPr/>
        </p:nvSpPr>
        <p:spPr>
          <a:xfrm flipV="1">
            <a:off x="4537786" y="3398580"/>
            <a:ext cx="482262" cy="162044"/>
          </a:xfrm>
          <a:prstGeom prst="downArrow">
            <a:avLst/>
          </a:prstGeom>
          <a:gradFill flip="none" rotWithShape="1">
            <a:gsLst>
              <a:gs pos="4000">
                <a:srgbClr val="017260"/>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箭头: 下 30">
            <a:extLst>
              <a:ext uri="{FF2B5EF4-FFF2-40B4-BE49-F238E27FC236}">
                <a16:creationId xmlns:a16="http://schemas.microsoft.com/office/drawing/2014/main" xmlns="" id="{1129B2EA-0136-44A5-A232-0BA2C2B185E6}"/>
              </a:ext>
            </a:extLst>
          </p:cNvPr>
          <p:cNvSpPr/>
          <p:nvPr/>
        </p:nvSpPr>
        <p:spPr>
          <a:xfrm flipV="1">
            <a:off x="8822840" y="3398580"/>
            <a:ext cx="482262" cy="162044"/>
          </a:xfrm>
          <a:prstGeom prst="downArrow">
            <a:avLst/>
          </a:prstGeom>
          <a:gradFill flip="none" rotWithShape="1">
            <a:gsLst>
              <a:gs pos="4000">
                <a:srgbClr val="017260"/>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2" name="表格 7">
            <a:extLst>
              <a:ext uri="{FF2B5EF4-FFF2-40B4-BE49-F238E27FC236}">
                <a16:creationId xmlns:a16="http://schemas.microsoft.com/office/drawing/2014/main" xmlns="" id="{89940E69-859D-435F-94A2-23179F197A3F}"/>
              </a:ext>
            </a:extLst>
          </p:cNvPr>
          <p:cNvGraphicFramePr>
            <a:graphicFrameLocks noGrp="1"/>
          </p:cNvGraphicFramePr>
          <p:nvPr>
            <p:extLst/>
          </p:nvPr>
        </p:nvGraphicFramePr>
        <p:xfrm>
          <a:off x="2341417" y="3861058"/>
          <a:ext cx="8699776" cy="423097"/>
        </p:xfrm>
        <a:graphic>
          <a:graphicData uri="http://schemas.openxmlformats.org/drawingml/2006/table">
            <a:tbl>
              <a:tblPr firstRow="1" bandRow="1">
                <a:tableStyleId>{5C22544A-7EE6-4342-B048-85BDC9FD1C3A}</a:tableStyleId>
              </a:tblPr>
              <a:tblGrid>
                <a:gridCol w="2174944">
                  <a:extLst>
                    <a:ext uri="{9D8B030D-6E8A-4147-A177-3AD203B41FA5}">
                      <a16:colId xmlns:a16="http://schemas.microsoft.com/office/drawing/2014/main" xmlns="" val="362401198"/>
                    </a:ext>
                  </a:extLst>
                </a:gridCol>
                <a:gridCol w="2174944">
                  <a:extLst>
                    <a:ext uri="{9D8B030D-6E8A-4147-A177-3AD203B41FA5}">
                      <a16:colId xmlns:a16="http://schemas.microsoft.com/office/drawing/2014/main" xmlns="" val="3510182072"/>
                    </a:ext>
                  </a:extLst>
                </a:gridCol>
                <a:gridCol w="2174944">
                  <a:extLst>
                    <a:ext uri="{9D8B030D-6E8A-4147-A177-3AD203B41FA5}">
                      <a16:colId xmlns:a16="http://schemas.microsoft.com/office/drawing/2014/main" xmlns="" val="3322961577"/>
                    </a:ext>
                  </a:extLst>
                </a:gridCol>
                <a:gridCol w="2174944">
                  <a:extLst>
                    <a:ext uri="{9D8B030D-6E8A-4147-A177-3AD203B41FA5}">
                      <a16:colId xmlns:a16="http://schemas.microsoft.com/office/drawing/2014/main" xmlns="" val="1537553140"/>
                    </a:ext>
                  </a:extLst>
                </a:gridCol>
              </a:tblGrid>
              <a:tr h="423097">
                <a:tc>
                  <a:txBody>
                    <a:bodyPr/>
                    <a:lstStyle/>
                    <a:p>
                      <a:pPr algn="ctr"/>
                      <a:r>
                        <a:rPr lang="zh-CN" altLang="en-US" sz="1600" b="1" dirty="0">
                          <a:solidFill>
                            <a:schemeClr val="tx1"/>
                          </a:solidFill>
                          <a:latin typeface="微软雅黑" panose="020B0503020204020204" pitchFamily="34" charset="-122"/>
                          <a:ea typeface="微软雅黑" panose="020B0503020204020204" pitchFamily="34" charset="-122"/>
                        </a:rPr>
                        <a:t>预测优化</a:t>
                      </a:r>
                    </a:p>
                  </a:txBody>
                  <a:tcPr anchor="ctr">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600" b="1" dirty="0">
                          <a:solidFill>
                            <a:schemeClr val="tx1"/>
                          </a:solidFill>
                          <a:latin typeface="微软雅黑" panose="020B0503020204020204" pitchFamily="34" charset="-122"/>
                          <a:ea typeface="微软雅黑" panose="020B0503020204020204" pitchFamily="34" charset="-122"/>
                        </a:rPr>
                        <a:t>异常发现</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600" b="1" dirty="0">
                          <a:solidFill>
                            <a:schemeClr val="tx1"/>
                          </a:solidFill>
                          <a:latin typeface="微软雅黑" panose="020B0503020204020204" pitchFamily="34" charset="-122"/>
                          <a:ea typeface="微软雅黑" panose="020B0503020204020204" pitchFamily="34" charset="-122"/>
                        </a:rPr>
                        <a:t>业务洞察</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600" b="1" dirty="0">
                          <a:solidFill>
                            <a:schemeClr val="tx1"/>
                          </a:solidFill>
                          <a:latin typeface="微软雅黑" panose="020B0503020204020204" pitchFamily="34" charset="-122"/>
                          <a:ea typeface="微软雅黑" panose="020B0503020204020204" pitchFamily="34" charset="-122"/>
                        </a:rPr>
                        <a:t>智能识别</a:t>
                      </a:r>
                    </a:p>
                  </a:txBody>
                  <a:tcPr anchor="ctr">
                    <a:lnL w="6350" cap="flat" cmpd="sng" algn="ctr">
                      <a:solidFill>
                        <a:schemeClr val="bg1"/>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886490316"/>
                  </a:ext>
                </a:extLst>
              </a:tr>
            </a:tbl>
          </a:graphicData>
        </a:graphic>
      </p:graphicFrame>
      <p:sp>
        <p:nvSpPr>
          <p:cNvPr id="33" name="矩形 32">
            <a:extLst>
              <a:ext uri="{FF2B5EF4-FFF2-40B4-BE49-F238E27FC236}">
                <a16:creationId xmlns:a16="http://schemas.microsoft.com/office/drawing/2014/main" xmlns="" id="{3437F34D-ECDF-44A2-B4E5-3DC42BA2D13B}"/>
              </a:ext>
            </a:extLst>
          </p:cNvPr>
          <p:cNvSpPr/>
          <p:nvPr/>
        </p:nvSpPr>
        <p:spPr>
          <a:xfrm>
            <a:off x="9206156" y="5321607"/>
            <a:ext cx="1835035" cy="1231056"/>
          </a:xfrm>
          <a:prstGeom prst="rect">
            <a:avLst/>
          </a:prstGeom>
          <a:solidFill>
            <a:schemeClr val="bg1"/>
          </a:solidFill>
          <a:ln w="31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4" name="矩形 33">
            <a:extLst>
              <a:ext uri="{FF2B5EF4-FFF2-40B4-BE49-F238E27FC236}">
                <a16:creationId xmlns:a16="http://schemas.microsoft.com/office/drawing/2014/main" xmlns="" id="{51E6E131-8195-463C-9695-8D2B3672B520}"/>
              </a:ext>
            </a:extLst>
          </p:cNvPr>
          <p:cNvSpPr/>
          <p:nvPr/>
        </p:nvSpPr>
        <p:spPr>
          <a:xfrm>
            <a:off x="7070243" y="5321607"/>
            <a:ext cx="1835035" cy="1231056"/>
          </a:xfrm>
          <a:prstGeom prst="rect">
            <a:avLst/>
          </a:prstGeom>
          <a:solidFill>
            <a:schemeClr val="bg1"/>
          </a:solidFill>
          <a:ln w="31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5" name="矩形 34">
            <a:extLst>
              <a:ext uri="{FF2B5EF4-FFF2-40B4-BE49-F238E27FC236}">
                <a16:creationId xmlns:a16="http://schemas.microsoft.com/office/drawing/2014/main" xmlns="" id="{ACDF9DF3-84F8-408B-9FD4-EE6EEB698C7C}"/>
              </a:ext>
            </a:extLst>
          </p:cNvPr>
          <p:cNvSpPr/>
          <p:nvPr/>
        </p:nvSpPr>
        <p:spPr>
          <a:xfrm>
            <a:off x="4934331" y="5321607"/>
            <a:ext cx="1835035" cy="1231056"/>
          </a:xfrm>
          <a:prstGeom prst="rect">
            <a:avLst/>
          </a:prstGeom>
          <a:solidFill>
            <a:schemeClr val="bg1"/>
          </a:solidFill>
          <a:ln w="31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6" name="文本框 35">
            <a:extLst>
              <a:ext uri="{FF2B5EF4-FFF2-40B4-BE49-F238E27FC236}">
                <a16:creationId xmlns:a16="http://schemas.microsoft.com/office/drawing/2014/main" xmlns="" id="{6A63D673-1E42-47B9-AF8F-7B661D00AC65}"/>
              </a:ext>
            </a:extLst>
          </p:cNvPr>
          <p:cNvSpPr txBox="1"/>
          <p:nvPr/>
        </p:nvSpPr>
        <p:spPr>
          <a:xfrm>
            <a:off x="3003943" y="4992895"/>
            <a:ext cx="1423987" cy="307777"/>
          </a:xfrm>
          <a:prstGeom prst="rect">
            <a:avLst/>
          </a:prstGeom>
          <a:noFill/>
        </p:spPr>
        <p:txBody>
          <a:bodyPr wrap="square">
            <a:spAutoFit/>
          </a:bodyPr>
          <a:lstStyle/>
          <a:p>
            <a:pPr algn="ctr"/>
            <a:r>
              <a:rPr lang="zh-CN" altLang="en-US" sz="1400" dirty="0">
                <a:latin typeface="微软雅黑" panose="020B0503020204020204" pitchFamily="34" charset="-122"/>
                <a:ea typeface="微软雅黑" panose="020B0503020204020204" pitchFamily="34" charset="-122"/>
              </a:rPr>
              <a:t>端</a:t>
            </a:r>
          </a:p>
        </p:txBody>
      </p:sp>
      <p:sp>
        <p:nvSpPr>
          <p:cNvPr id="37" name="文本框 36">
            <a:extLst>
              <a:ext uri="{FF2B5EF4-FFF2-40B4-BE49-F238E27FC236}">
                <a16:creationId xmlns:a16="http://schemas.microsoft.com/office/drawing/2014/main" xmlns="" id="{E1479955-41FE-43D1-8C07-36F7FB76406D}"/>
              </a:ext>
            </a:extLst>
          </p:cNvPr>
          <p:cNvSpPr txBox="1"/>
          <p:nvPr/>
        </p:nvSpPr>
        <p:spPr>
          <a:xfrm>
            <a:off x="5139855" y="4992895"/>
            <a:ext cx="1423987" cy="307777"/>
          </a:xfrm>
          <a:prstGeom prst="rect">
            <a:avLst/>
          </a:prstGeom>
          <a:noFill/>
        </p:spPr>
        <p:txBody>
          <a:bodyPr wrap="square">
            <a:spAutoFit/>
          </a:bodyPr>
          <a:lstStyle/>
          <a:p>
            <a:pPr algn="ctr"/>
            <a:r>
              <a:rPr lang="zh-CN" altLang="en-US" sz="1400" dirty="0">
                <a:latin typeface="微软雅黑" panose="020B0503020204020204" pitchFamily="34" charset="-122"/>
                <a:ea typeface="微软雅黑" panose="020B0503020204020204" pitchFamily="34" charset="-122"/>
              </a:rPr>
              <a:t>数据中心</a:t>
            </a:r>
          </a:p>
        </p:txBody>
      </p:sp>
      <p:sp>
        <p:nvSpPr>
          <p:cNvPr id="38" name="文本框 37">
            <a:extLst>
              <a:ext uri="{FF2B5EF4-FFF2-40B4-BE49-F238E27FC236}">
                <a16:creationId xmlns:a16="http://schemas.microsoft.com/office/drawing/2014/main" xmlns="" id="{21D60F56-4B11-47C2-AE38-C28D8D12FE2F}"/>
              </a:ext>
            </a:extLst>
          </p:cNvPr>
          <p:cNvSpPr txBox="1"/>
          <p:nvPr/>
        </p:nvSpPr>
        <p:spPr>
          <a:xfrm>
            <a:off x="7275767" y="4992895"/>
            <a:ext cx="1423987" cy="307777"/>
          </a:xfrm>
          <a:prstGeom prst="rect">
            <a:avLst/>
          </a:prstGeom>
          <a:noFill/>
        </p:spPr>
        <p:txBody>
          <a:bodyPr wrap="square">
            <a:spAutoFit/>
          </a:bodyPr>
          <a:lstStyle/>
          <a:p>
            <a:pPr algn="ctr"/>
            <a:r>
              <a:rPr lang="zh-CN" altLang="en-US" sz="1400" dirty="0">
                <a:latin typeface="微软雅黑" panose="020B0503020204020204" pitchFamily="34" charset="-122"/>
                <a:ea typeface="微软雅黑" panose="020B0503020204020204" pitchFamily="34" charset="-122"/>
              </a:rPr>
              <a:t>云</a:t>
            </a:r>
          </a:p>
        </p:txBody>
      </p:sp>
      <p:sp>
        <p:nvSpPr>
          <p:cNvPr id="39" name="文本框 38">
            <a:extLst>
              <a:ext uri="{FF2B5EF4-FFF2-40B4-BE49-F238E27FC236}">
                <a16:creationId xmlns:a16="http://schemas.microsoft.com/office/drawing/2014/main" xmlns="" id="{2BF10074-BD90-4D11-87AB-7B517BA2BF6E}"/>
              </a:ext>
            </a:extLst>
          </p:cNvPr>
          <p:cNvSpPr txBox="1"/>
          <p:nvPr/>
        </p:nvSpPr>
        <p:spPr>
          <a:xfrm>
            <a:off x="9411680" y="4992895"/>
            <a:ext cx="1423987" cy="307777"/>
          </a:xfrm>
          <a:prstGeom prst="rect">
            <a:avLst/>
          </a:prstGeom>
          <a:noFill/>
        </p:spPr>
        <p:txBody>
          <a:bodyPr wrap="square">
            <a:spAutoFit/>
          </a:bodyPr>
          <a:lstStyle/>
          <a:p>
            <a:pPr algn="ctr"/>
            <a:r>
              <a:rPr lang="zh-CN" altLang="en-US" sz="1400" dirty="0">
                <a:latin typeface="微软雅黑" panose="020B0503020204020204" pitchFamily="34" charset="-122"/>
                <a:ea typeface="微软雅黑" panose="020B0503020204020204" pitchFamily="34" charset="-122"/>
              </a:rPr>
              <a:t>应用</a:t>
            </a:r>
          </a:p>
        </p:txBody>
      </p:sp>
      <p:sp>
        <p:nvSpPr>
          <p:cNvPr id="40" name="矩形 39">
            <a:extLst>
              <a:ext uri="{FF2B5EF4-FFF2-40B4-BE49-F238E27FC236}">
                <a16:creationId xmlns:a16="http://schemas.microsoft.com/office/drawing/2014/main" xmlns="" id="{803E34C7-67F2-421C-8314-E6EB08D1734C}"/>
              </a:ext>
            </a:extLst>
          </p:cNvPr>
          <p:cNvSpPr/>
          <p:nvPr/>
        </p:nvSpPr>
        <p:spPr>
          <a:xfrm>
            <a:off x="2798419" y="5321607"/>
            <a:ext cx="1835035" cy="1231056"/>
          </a:xfrm>
          <a:prstGeom prst="rect">
            <a:avLst/>
          </a:prstGeom>
          <a:solidFill>
            <a:schemeClr val="bg1"/>
          </a:solidFill>
          <a:ln w="31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41" name="car-of-hatchback-model_55308">
            <a:extLst>
              <a:ext uri="{FF2B5EF4-FFF2-40B4-BE49-F238E27FC236}">
                <a16:creationId xmlns:a16="http://schemas.microsoft.com/office/drawing/2014/main" xmlns="" id="{58A1187A-5315-42B2-AF1B-C3E9EAC5E27A}"/>
              </a:ext>
            </a:extLst>
          </p:cNvPr>
          <p:cNvSpPr>
            <a:spLocks noChangeAspect="1"/>
          </p:cNvSpPr>
          <p:nvPr/>
        </p:nvSpPr>
        <p:spPr bwMode="auto">
          <a:xfrm flipH="1">
            <a:off x="3105371" y="5583155"/>
            <a:ext cx="486377" cy="188152"/>
          </a:xfrm>
          <a:custGeom>
            <a:avLst/>
            <a:gdLst>
              <a:gd name="connsiteX0" fmla="*/ 509633 w 607477"/>
              <a:gd name="connsiteY0" fmla="*/ 201376 h 234999"/>
              <a:gd name="connsiteX1" fmla="*/ 505482 w 607477"/>
              <a:gd name="connsiteY1" fmla="*/ 202758 h 234999"/>
              <a:gd name="connsiteX2" fmla="*/ 505482 w 607477"/>
              <a:gd name="connsiteY2" fmla="*/ 216576 h 234999"/>
              <a:gd name="connsiteX3" fmla="*/ 519321 w 607477"/>
              <a:gd name="connsiteY3" fmla="*/ 211049 h 234999"/>
              <a:gd name="connsiteX4" fmla="*/ 493027 w 607477"/>
              <a:gd name="connsiteY4" fmla="*/ 201376 h 234999"/>
              <a:gd name="connsiteX5" fmla="*/ 483340 w 607477"/>
              <a:gd name="connsiteY5" fmla="*/ 211049 h 234999"/>
              <a:gd name="connsiteX6" fmla="*/ 497178 w 607477"/>
              <a:gd name="connsiteY6" fmla="*/ 217036 h 234999"/>
              <a:gd name="connsiteX7" fmla="*/ 497178 w 607477"/>
              <a:gd name="connsiteY7" fmla="*/ 202758 h 234999"/>
              <a:gd name="connsiteX8" fmla="*/ 493027 w 607477"/>
              <a:gd name="connsiteY8" fmla="*/ 201376 h 234999"/>
              <a:gd name="connsiteX9" fmla="*/ 105768 w 607477"/>
              <a:gd name="connsiteY9" fmla="*/ 201376 h 234999"/>
              <a:gd name="connsiteX10" fmla="*/ 101617 w 607477"/>
              <a:gd name="connsiteY10" fmla="*/ 202758 h 234999"/>
              <a:gd name="connsiteX11" fmla="*/ 101617 w 607477"/>
              <a:gd name="connsiteY11" fmla="*/ 216576 h 234999"/>
              <a:gd name="connsiteX12" fmla="*/ 115456 w 607477"/>
              <a:gd name="connsiteY12" fmla="*/ 211049 h 234999"/>
              <a:gd name="connsiteX13" fmla="*/ 89162 w 607477"/>
              <a:gd name="connsiteY13" fmla="*/ 201376 h 234999"/>
              <a:gd name="connsiteX14" fmla="*/ 79013 w 607477"/>
              <a:gd name="connsiteY14" fmla="*/ 211049 h 234999"/>
              <a:gd name="connsiteX15" fmla="*/ 93313 w 607477"/>
              <a:gd name="connsiteY15" fmla="*/ 217036 h 234999"/>
              <a:gd name="connsiteX16" fmla="*/ 93313 w 607477"/>
              <a:gd name="connsiteY16" fmla="*/ 202758 h 234999"/>
              <a:gd name="connsiteX17" fmla="*/ 89162 w 607477"/>
              <a:gd name="connsiteY17" fmla="*/ 201376 h 234999"/>
              <a:gd name="connsiteX18" fmla="*/ 517014 w 607477"/>
              <a:gd name="connsiteY18" fmla="*/ 191244 h 234999"/>
              <a:gd name="connsiteX19" fmla="*/ 515630 w 607477"/>
              <a:gd name="connsiteY19" fmla="*/ 195389 h 234999"/>
              <a:gd name="connsiteX20" fmla="*/ 525318 w 607477"/>
              <a:gd name="connsiteY20" fmla="*/ 205061 h 234999"/>
              <a:gd name="connsiteX21" fmla="*/ 530853 w 607477"/>
              <a:gd name="connsiteY21" fmla="*/ 191244 h 234999"/>
              <a:gd name="connsiteX22" fmla="*/ 471346 w 607477"/>
              <a:gd name="connsiteY22" fmla="*/ 191244 h 234999"/>
              <a:gd name="connsiteX23" fmla="*/ 477343 w 607477"/>
              <a:gd name="connsiteY23" fmla="*/ 205061 h 234999"/>
              <a:gd name="connsiteX24" fmla="*/ 487030 w 607477"/>
              <a:gd name="connsiteY24" fmla="*/ 195389 h 234999"/>
              <a:gd name="connsiteX25" fmla="*/ 485185 w 607477"/>
              <a:gd name="connsiteY25" fmla="*/ 191244 h 234999"/>
              <a:gd name="connsiteX26" fmla="*/ 113149 w 607477"/>
              <a:gd name="connsiteY26" fmla="*/ 191244 h 234999"/>
              <a:gd name="connsiteX27" fmla="*/ 111304 w 607477"/>
              <a:gd name="connsiteY27" fmla="*/ 195389 h 234999"/>
              <a:gd name="connsiteX28" fmla="*/ 121453 w 607477"/>
              <a:gd name="connsiteY28" fmla="*/ 205061 h 234999"/>
              <a:gd name="connsiteX29" fmla="*/ 126988 w 607477"/>
              <a:gd name="connsiteY29" fmla="*/ 191244 h 234999"/>
              <a:gd name="connsiteX30" fmla="*/ 67481 w 607477"/>
              <a:gd name="connsiteY30" fmla="*/ 191244 h 234999"/>
              <a:gd name="connsiteX31" fmla="*/ 73478 w 607477"/>
              <a:gd name="connsiteY31" fmla="*/ 205061 h 234999"/>
              <a:gd name="connsiteX32" fmla="*/ 83165 w 607477"/>
              <a:gd name="connsiteY32" fmla="*/ 195389 h 234999"/>
              <a:gd name="connsiteX33" fmla="*/ 81320 w 607477"/>
              <a:gd name="connsiteY33" fmla="*/ 191244 h 234999"/>
              <a:gd name="connsiteX34" fmla="*/ 525318 w 607477"/>
              <a:gd name="connsiteY34" fmla="*/ 169135 h 234999"/>
              <a:gd name="connsiteX35" fmla="*/ 515630 w 607477"/>
              <a:gd name="connsiteY35" fmla="*/ 178808 h 234999"/>
              <a:gd name="connsiteX36" fmla="*/ 517014 w 607477"/>
              <a:gd name="connsiteY36" fmla="*/ 182953 h 234999"/>
              <a:gd name="connsiteX37" fmla="*/ 530853 w 607477"/>
              <a:gd name="connsiteY37" fmla="*/ 182953 h 234999"/>
              <a:gd name="connsiteX38" fmla="*/ 525318 w 607477"/>
              <a:gd name="connsiteY38" fmla="*/ 169135 h 234999"/>
              <a:gd name="connsiteX39" fmla="*/ 477343 w 607477"/>
              <a:gd name="connsiteY39" fmla="*/ 169135 h 234999"/>
              <a:gd name="connsiteX40" fmla="*/ 471346 w 607477"/>
              <a:gd name="connsiteY40" fmla="*/ 182953 h 234999"/>
              <a:gd name="connsiteX41" fmla="*/ 485185 w 607477"/>
              <a:gd name="connsiteY41" fmla="*/ 182953 h 234999"/>
              <a:gd name="connsiteX42" fmla="*/ 487030 w 607477"/>
              <a:gd name="connsiteY42" fmla="*/ 178808 h 234999"/>
              <a:gd name="connsiteX43" fmla="*/ 121453 w 607477"/>
              <a:gd name="connsiteY43" fmla="*/ 169135 h 234999"/>
              <a:gd name="connsiteX44" fmla="*/ 111765 w 607477"/>
              <a:gd name="connsiteY44" fmla="*/ 178808 h 234999"/>
              <a:gd name="connsiteX45" fmla="*/ 113149 w 607477"/>
              <a:gd name="connsiteY45" fmla="*/ 182953 h 234999"/>
              <a:gd name="connsiteX46" fmla="*/ 126988 w 607477"/>
              <a:gd name="connsiteY46" fmla="*/ 182953 h 234999"/>
              <a:gd name="connsiteX47" fmla="*/ 121453 w 607477"/>
              <a:gd name="connsiteY47" fmla="*/ 169135 h 234999"/>
              <a:gd name="connsiteX48" fmla="*/ 73016 w 607477"/>
              <a:gd name="connsiteY48" fmla="*/ 169135 h 234999"/>
              <a:gd name="connsiteX49" fmla="*/ 67481 w 607477"/>
              <a:gd name="connsiteY49" fmla="*/ 182953 h 234999"/>
              <a:gd name="connsiteX50" fmla="*/ 81320 w 607477"/>
              <a:gd name="connsiteY50" fmla="*/ 182953 h 234999"/>
              <a:gd name="connsiteX51" fmla="*/ 83165 w 607477"/>
              <a:gd name="connsiteY51" fmla="*/ 178808 h 234999"/>
              <a:gd name="connsiteX52" fmla="*/ 505482 w 607477"/>
              <a:gd name="connsiteY52" fmla="*/ 157160 h 234999"/>
              <a:gd name="connsiteX53" fmla="*/ 505482 w 607477"/>
              <a:gd name="connsiteY53" fmla="*/ 170978 h 234999"/>
              <a:gd name="connsiteX54" fmla="*/ 509633 w 607477"/>
              <a:gd name="connsiteY54" fmla="*/ 172820 h 234999"/>
              <a:gd name="connsiteX55" fmla="*/ 519321 w 607477"/>
              <a:gd name="connsiteY55" fmla="*/ 163148 h 234999"/>
              <a:gd name="connsiteX56" fmla="*/ 505482 w 607477"/>
              <a:gd name="connsiteY56" fmla="*/ 157160 h 234999"/>
              <a:gd name="connsiteX57" fmla="*/ 497178 w 607477"/>
              <a:gd name="connsiteY57" fmla="*/ 157160 h 234999"/>
              <a:gd name="connsiteX58" fmla="*/ 482878 w 607477"/>
              <a:gd name="connsiteY58" fmla="*/ 163148 h 234999"/>
              <a:gd name="connsiteX59" fmla="*/ 493027 w 607477"/>
              <a:gd name="connsiteY59" fmla="*/ 172820 h 234999"/>
              <a:gd name="connsiteX60" fmla="*/ 497178 w 607477"/>
              <a:gd name="connsiteY60" fmla="*/ 170978 h 234999"/>
              <a:gd name="connsiteX61" fmla="*/ 101617 w 607477"/>
              <a:gd name="connsiteY61" fmla="*/ 157160 h 234999"/>
              <a:gd name="connsiteX62" fmla="*/ 101617 w 607477"/>
              <a:gd name="connsiteY62" fmla="*/ 170978 h 234999"/>
              <a:gd name="connsiteX63" fmla="*/ 105768 w 607477"/>
              <a:gd name="connsiteY63" fmla="*/ 172820 h 234999"/>
              <a:gd name="connsiteX64" fmla="*/ 115456 w 607477"/>
              <a:gd name="connsiteY64" fmla="*/ 163148 h 234999"/>
              <a:gd name="connsiteX65" fmla="*/ 101617 w 607477"/>
              <a:gd name="connsiteY65" fmla="*/ 157160 h 234999"/>
              <a:gd name="connsiteX66" fmla="*/ 93313 w 607477"/>
              <a:gd name="connsiteY66" fmla="*/ 157160 h 234999"/>
              <a:gd name="connsiteX67" fmla="*/ 79013 w 607477"/>
              <a:gd name="connsiteY67" fmla="*/ 163148 h 234999"/>
              <a:gd name="connsiteX68" fmla="*/ 88700 w 607477"/>
              <a:gd name="connsiteY68" fmla="*/ 172820 h 234999"/>
              <a:gd name="connsiteX69" fmla="*/ 93313 w 607477"/>
              <a:gd name="connsiteY69" fmla="*/ 170978 h 234999"/>
              <a:gd name="connsiteX70" fmla="*/ 501330 w 607477"/>
              <a:gd name="connsiteY70" fmla="*/ 139197 h 234999"/>
              <a:gd name="connsiteX71" fmla="*/ 549305 w 607477"/>
              <a:gd name="connsiteY71" fmla="*/ 187098 h 234999"/>
              <a:gd name="connsiteX72" fmla="*/ 548844 w 607477"/>
              <a:gd name="connsiteY72" fmla="*/ 191244 h 234999"/>
              <a:gd name="connsiteX73" fmla="*/ 501330 w 607477"/>
              <a:gd name="connsiteY73" fmla="*/ 234999 h 234999"/>
              <a:gd name="connsiteX74" fmla="*/ 453816 w 607477"/>
              <a:gd name="connsiteY74" fmla="*/ 193086 h 234999"/>
              <a:gd name="connsiteX75" fmla="*/ 453355 w 607477"/>
              <a:gd name="connsiteY75" fmla="*/ 187098 h 234999"/>
              <a:gd name="connsiteX76" fmla="*/ 501330 w 607477"/>
              <a:gd name="connsiteY76" fmla="*/ 139197 h 234999"/>
              <a:gd name="connsiteX77" fmla="*/ 97465 w 607477"/>
              <a:gd name="connsiteY77" fmla="*/ 139197 h 234999"/>
              <a:gd name="connsiteX78" fmla="*/ 145440 w 607477"/>
              <a:gd name="connsiteY78" fmla="*/ 187098 h 234999"/>
              <a:gd name="connsiteX79" fmla="*/ 144979 w 607477"/>
              <a:gd name="connsiteY79" fmla="*/ 191244 h 234999"/>
              <a:gd name="connsiteX80" fmla="*/ 97465 w 607477"/>
              <a:gd name="connsiteY80" fmla="*/ 234999 h 234999"/>
              <a:gd name="connsiteX81" fmla="*/ 49490 w 607477"/>
              <a:gd name="connsiteY81" fmla="*/ 193086 h 234999"/>
              <a:gd name="connsiteX82" fmla="*/ 49490 w 607477"/>
              <a:gd name="connsiteY82" fmla="*/ 187098 h 234999"/>
              <a:gd name="connsiteX83" fmla="*/ 97465 w 607477"/>
              <a:gd name="connsiteY83" fmla="*/ 139197 h 234999"/>
              <a:gd name="connsiteX84" fmla="*/ 410990 w 607477"/>
              <a:gd name="connsiteY84" fmla="*/ 19053 h 234999"/>
              <a:gd name="connsiteX85" fmla="*/ 410990 w 607477"/>
              <a:gd name="connsiteY85" fmla="*/ 68766 h 234999"/>
              <a:gd name="connsiteX86" fmla="*/ 495828 w 607477"/>
              <a:gd name="connsiteY86" fmla="*/ 62322 h 234999"/>
              <a:gd name="connsiteX87" fmla="*/ 506893 w 607477"/>
              <a:gd name="connsiteY87" fmla="*/ 48973 h 234999"/>
              <a:gd name="connsiteX88" fmla="*/ 508738 w 607477"/>
              <a:gd name="connsiteY88" fmla="*/ 39767 h 234999"/>
              <a:gd name="connsiteX89" fmla="*/ 501822 w 607477"/>
              <a:gd name="connsiteY89" fmla="*/ 33322 h 234999"/>
              <a:gd name="connsiteX90" fmla="*/ 410990 w 607477"/>
              <a:gd name="connsiteY90" fmla="*/ 19053 h 234999"/>
              <a:gd name="connsiteX91" fmla="*/ 391164 w 607477"/>
              <a:gd name="connsiteY91" fmla="*/ 18132 h 234999"/>
              <a:gd name="connsiteX92" fmla="*/ 210885 w 607477"/>
              <a:gd name="connsiteY92" fmla="*/ 49433 h 234999"/>
              <a:gd name="connsiteX93" fmla="*/ 206275 w 607477"/>
              <a:gd name="connsiteY93" fmla="*/ 66925 h 234999"/>
              <a:gd name="connsiteX94" fmla="*/ 210424 w 607477"/>
              <a:gd name="connsiteY94" fmla="*/ 84417 h 234999"/>
              <a:gd name="connsiteX95" fmla="*/ 391164 w 607477"/>
              <a:gd name="connsiteY95" fmla="*/ 70607 h 234999"/>
              <a:gd name="connsiteX96" fmla="*/ 428281 w 607477"/>
              <a:gd name="connsiteY96" fmla="*/ 986 h 234999"/>
              <a:gd name="connsiteX97" fmla="*/ 539168 w 607477"/>
              <a:gd name="connsiteY97" fmla="*/ 13989 h 234999"/>
              <a:gd name="connsiteX98" fmla="*/ 552540 w 607477"/>
              <a:gd name="connsiteY98" fmla="*/ 30100 h 234999"/>
              <a:gd name="connsiteX99" fmla="*/ 586659 w 607477"/>
              <a:gd name="connsiteY99" fmla="*/ 67385 h 234999"/>
              <a:gd name="connsiteX100" fmla="*/ 594036 w 607477"/>
              <a:gd name="connsiteY100" fmla="*/ 87179 h 234999"/>
              <a:gd name="connsiteX101" fmla="*/ 594036 w 607477"/>
              <a:gd name="connsiteY101" fmla="*/ 115257 h 234999"/>
              <a:gd name="connsiteX102" fmla="*/ 603257 w 607477"/>
              <a:gd name="connsiteY102" fmla="*/ 124003 h 234999"/>
              <a:gd name="connsiteX103" fmla="*/ 607407 w 607477"/>
              <a:gd name="connsiteY103" fmla="*/ 134130 h 234999"/>
              <a:gd name="connsiteX104" fmla="*/ 607407 w 607477"/>
              <a:gd name="connsiteY104" fmla="*/ 142416 h 234999"/>
              <a:gd name="connsiteX105" fmla="*/ 578360 w 607477"/>
              <a:gd name="connsiteY105" fmla="*/ 189367 h 234999"/>
              <a:gd name="connsiteX106" fmla="*/ 561761 w 607477"/>
              <a:gd name="connsiteY106" fmla="*/ 198573 h 234999"/>
              <a:gd name="connsiteX107" fmla="*/ 557611 w 607477"/>
              <a:gd name="connsiteY107" fmla="*/ 198573 h 234999"/>
              <a:gd name="connsiteX108" fmla="*/ 558533 w 607477"/>
              <a:gd name="connsiteY108" fmla="*/ 191669 h 234999"/>
              <a:gd name="connsiteX109" fmla="*/ 558995 w 607477"/>
              <a:gd name="connsiteY109" fmla="*/ 187066 h 234999"/>
              <a:gd name="connsiteX110" fmla="*/ 501361 w 607477"/>
              <a:gd name="connsiteY110" fmla="*/ 129527 h 234999"/>
              <a:gd name="connsiteX111" fmla="*/ 443727 w 607477"/>
              <a:gd name="connsiteY111" fmla="*/ 187066 h 234999"/>
              <a:gd name="connsiteX112" fmla="*/ 444188 w 607477"/>
              <a:gd name="connsiteY112" fmla="*/ 193970 h 234999"/>
              <a:gd name="connsiteX113" fmla="*/ 444649 w 607477"/>
              <a:gd name="connsiteY113" fmla="*/ 198113 h 234999"/>
              <a:gd name="connsiteX114" fmla="*/ 153712 w 607477"/>
              <a:gd name="connsiteY114" fmla="*/ 197653 h 234999"/>
              <a:gd name="connsiteX115" fmla="*/ 154634 w 607477"/>
              <a:gd name="connsiteY115" fmla="*/ 191669 h 234999"/>
              <a:gd name="connsiteX116" fmla="*/ 155096 w 607477"/>
              <a:gd name="connsiteY116" fmla="*/ 187066 h 234999"/>
              <a:gd name="connsiteX117" fmla="*/ 97462 w 607477"/>
              <a:gd name="connsiteY117" fmla="*/ 129527 h 234999"/>
              <a:gd name="connsiteX118" fmla="*/ 39828 w 607477"/>
              <a:gd name="connsiteY118" fmla="*/ 187066 h 234999"/>
              <a:gd name="connsiteX119" fmla="*/ 40289 w 607477"/>
              <a:gd name="connsiteY119" fmla="*/ 193970 h 234999"/>
              <a:gd name="connsiteX120" fmla="*/ 40289 w 607477"/>
              <a:gd name="connsiteY120" fmla="*/ 195811 h 234999"/>
              <a:gd name="connsiteX121" fmla="*/ 30606 w 607477"/>
              <a:gd name="connsiteY121" fmla="*/ 193510 h 234999"/>
              <a:gd name="connsiteX122" fmla="*/ 175 w 607477"/>
              <a:gd name="connsiteY122" fmla="*/ 152082 h 234999"/>
              <a:gd name="connsiteX123" fmla="*/ 14469 w 607477"/>
              <a:gd name="connsiteY123" fmla="*/ 110654 h 234999"/>
              <a:gd name="connsiteX124" fmla="*/ 149102 w 607477"/>
              <a:gd name="connsiteY124" fmla="*/ 63242 h 234999"/>
              <a:gd name="connsiteX125" fmla="*/ 273130 w 607477"/>
              <a:gd name="connsiteY125" fmla="*/ 13529 h 234999"/>
              <a:gd name="connsiteX126" fmla="*/ 428281 w 607477"/>
              <a:gd name="connsiteY126" fmla="*/ 986 h 23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607477" h="234999">
                <a:moveTo>
                  <a:pt x="509633" y="201376"/>
                </a:moveTo>
                <a:cubicBezTo>
                  <a:pt x="508250" y="201837"/>
                  <a:pt x="506866" y="202758"/>
                  <a:pt x="505482" y="202758"/>
                </a:cubicBezTo>
                <a:lnTo>
                  <a:pt x="505482" y="216576"/>
                </a:lnTo>
                <a:cubicBezTo>
                  <a:pt x="510556" y="216115"/>
                  <a:pt x="515169" y="213812"/>
                  <a:pt x="519321" y="211049"/>
                </a:cubicBezTo>
                <a:close/>
                <a:moveTo>
                  <a:pt x="493027" y="201376"/>
                </a:moveTo>
                <a:lnTo>
                  <a:pt x="483340" y="211049"/>
                </a:lnTo>
                <a:cubicBezTo>
                  <a:pt x="487030" y="214273"/>
                  <a:pt x="491643" y="216115"/>
                  <a:pt x="497178" y="217036"/>
                </a:cubicBezTo>
                <a:lnTo>
                  <a:pt x="497178" y="202758"/>
                </a:lnTo>
                <a:cubicBezTo>
                  <a:pt x="495795" y="202758"/>
                  <a:pt x="493949" y="201837"/>
                  <a:pt x="493027" y="201376"/>
                </a:cubicBezTo>
                <a:close/>
                <a:moveTo>
                  <a:pt x="105768" y="201376"/>
                </a:moveTo>
                <a:cubicBezTo>
                  <a:pt x="104385" y="201837"/>
                  <a:pt x="103001" y="202758"/>
                  <a:pt x="101617" y="202758"/>
                </a:cubicBezTo>
                <a:lnTo>
                  <a:pt x="101617" y="216576"/>
                </a:lnTo>
                <a:cubicBezTo>
                  <a:pt x="106691" y="216115"/>
                  <a:pt x="111304" y="213812"/>
                  <a:pt x="115456" y="211049"/>
                </a:cubicBezTo>
                <a:close/>
                <a:moveTo>
                  <a:pt x="89162" y="201376"/>
                </a:moveTo>
                <a:lnTo>
                  <a:pt x="79013" y="211049"/>
                </a:lnTo>
                <a:cubicBezTo>
                  <a:pt x="83165" y="214273"/>
                  <a:pt x="87778" y="216115"/>
                  <a:pt x="93313" y="217036"/>
                </a:cubicBezTo>
                <a:lnTo>
                  <a:pt x="93313" y="202758"/>
                </a:lnTo>
                <a:cubicBezTo>
                  <a:pt x="91468" y="202758"/>
                  <a:pt x="90084" y="201837"/>
                  <a:pt x="89162" y="201376"/>
                </a:cubicBezTo>
                <a:close/>
                <a:moveTo>
                  <a:pt x="517014" y="191244"/>
                </a:moveTo>
                <a:cubicBezTo>
                  <a:pt x="517014" y="192625"/>
                  <a:pt x="516092" y="194007"/>
                  <a:pt x="515630" y="195389"/>
                </a:cubicBezTo>
                <a:lnTo>
                  <a:pt x="525318" y="205061"/>
                </a:lnTo>
                <a:cubicBezTo>
                  <a:pt x="528085" y="201376"/>
                  <a:pt x="530392" y="196310"/>
                  <a:pt x="530853" y="191244"/>
                </a:cubicBezTo>
                <a:close/>
                <a:moveTo>
                  <a:pt x="471346" y="191244"/>
                </a:moveTo>
                <a:cubicBezTo>
                  <a:pt x="472268" y="196310"/>
                  <a:pt x="474114" y="201376"/>
                  <a:pt x="477343" y="205061"/>
                </a:cubicBezTo>
                <a:lnTo>
                  <a:pt x="487030" y="195389"/>
                </a:lnTo>
                <a:cubicBezTo>
                  <a:pt x="486107" y="194007"/>
                  <a:pt x="485646" y="192625"/>
                  <a:pt x="485185" y="191244"/>
                </a:cubicBezTo>
                <a:close/>
                <a:moveTo>
                  <a:pt x="113149" y="191244"/>
                </a:moveTo>
                <a:cubicBezTo>
                  <a:pt x="112688" y="192625"/>
                  <a:pt x="112227" y="194007"/>
                  <a:pt x="111304" y="195389"/>
                </a:cubicBezTo>
                <a:lnTo>
                  <a:pt x="121453" y="205061"/>
                </a:lnTo>
                <a:cubicBezTo>
                  <a:pt x="124220" y="201376"/>
                  <a:pt x="126527" y="196310"/>
                  <a:pt x="126988" y="191244"/>
                </a:cubicBezTo>
                <a:close/>
                <a:moveTo>
                  <a:pt x="67481" y="191244"/>
                </a:moveTo>
                <a:cubicBezTo>
                  <a:pt x="68403" y="196310"/>
                  <a:pt x="70249" y="201376"/>
                  <a:pt x="73478" y="205061"/>
                </a:cubicBezTo>
                <a:lnTo>
                  <a:pt x="83165" y="195389"/>
                </a:lnTo>
                <a:cubicBezTo>
                  <a:pt x="82242" y="194007"/>
                  <a:pt x="81781" y="192625"/>
                  <a:pt x="81320" y="191244"/>
                </a:cubicBezTo>
                <a:close/>
                <a:moveTo>
                  <a:pt x="525318" y="169135"/>
                </a:moveTo>
                <a:lnTo>
                  <a:pt x="515630" y="178808"/>
                </a:lnTo>
                <a:cubicBezTo>
                  <a:pt x="516092" y="180189"/>
                  <a:pt x="517014" y="181571"/>
                  <a:pt x="517014" y="182953"/>
                </a:cubicBezTo>
                <a:lnTo>
                  <a:pt x="530853" y="182953"/>
                </a:lnTo>
                <a:cubicBezTo>
                  <a:pt x="530392" y="177887"/>
                  <a:pt x="528085" y="172820"/>
                  <a:pt x="525318" y="169135"/>
                </a:cubicBezTo>
                <a:close/>
                <a:moveTo>
                  <a:pt x="477343" y="169135"/>
                </a:moveTo>
                <a:cubicBezTo>
                  <a:pt x="474114" y="172820"/>
                  <a:pt x="472268" y="177887"/>
                  <a:pt x="471346" y="182953"/>
                </a:cubicBezTo>
                <a:lnTo>
                  <a:pt x="485185" y="182953"/>
                </a:lnTo>
                <a:cubicBezTo>
                  <a:pt x="485646" y="181571"/>
                  <a:pt x="486107" y="180189"/>
                  <a:pt x="487030" y="178808"/>
                </a:cubicBezTo>
                <a:close/>
                <a:moveTo>
                  <a:pt x="121453" y="169135"/>
                </a:moveTo>
                <a:lnTo>
                  <a:pt x="111765" y="178808"/>
                </a:lnTo>
                <a:cubicBezTo>
                  <a:pt x="112227" y="180189"/>
                  <a:pt x="112688" y="181571"/>
                  <a:pt x="113149" y="182953"/>
                </a:cubicBezTo>
                <a:lnTo>
                  <a:pt x="126988" y="182953"/>
                </a:lnTo>
                <a:cubicBezTo>
                  <a:pt x="126527" y="177887"/>
                  <a:pt x="124220" y="172820"/>
                  <a:pt x="121453" y="169135"/>
                </a:cubicBezTo>
                <a:close/>
                <a:moveTo>
                  <a:pt x="73016" y="169135"/>
                </a:moveTo>
                <a:cubicBezTo>
                  <a:pt x="70249" y="172820"/>
                  <a:pt x="68403" y="177887"/>
                  <a:pt x="67481" y="182953"/>
                </a:cubicBezTo>
                <a:lnTo>
                  <a:pt x="81320" y="182953"/>
                </a:lnTo>
                <a:cubicBezTo>
                  <a:pt x="81781" y="181571"/>
                  <a:pt x="82242" y="180189"/>
                  <a:pt x="83165" y="178808"/>
                </a:cubicBezTo>
                <a:close/>
                <a:moveTo>
                  <a:pt x="505482" y="157160"/>
                </a:moveTo>
                <a:lnTo>
                  <a:pt x="505482" y="170978"/>
                </a:lnTo>
                <a:cubicBezTo>
                  <a:pt x="506866" y="171438"/>
                  <a:pt x="508250" y="171899"/>
                  <a:pt x="509633" y="172820"/>
                </a:cubicBezTo>
                <a:lnTo>
                  <a:pt x="519321" y="163148"/>
                </a:lnTo>
                <a:cubicBezTo>
                  <a:pt x="515169" y="159924"/>
                  <a:pt x="510556" y="158081"/>
                  <a:pt x="505482" y="157160"/>
                </a:cubicBezTo>
                <a:close/>
                <a:moveTo>
                  <a:pt x="497178" y="157160"/>
                </a:moveTo>
                <a:cubicBezTo>
                  <a:pt x="491643" y="158081"/>
                  <a:pt x="487030" y="159924"/>
                  <a:pt x="482878" y="163148"/>
                </a:cubicBezTo>
                <a:lnTo>
                  <a:pt x="493027" y="172820"/>
                </a:lnTo>
                <a:cubicBezTo>
                  <a:pt x="493949" y="171899"/>
                  <a:pt x="495333" y="171438"/>
                  <a:pt x="497178" y="170978"/>
                </a:cubicBezTo>
                <a:close/>
                <a:moveTo>
                  <a:pt x="101617" y="157160"/>
                </a:moveTo>
                <a:lnTo>
                  <a:pt x="101617" y="170978"/>
                </a:lnTo>
                <a:cubicBezTo>
                  <a:pt x="103001" y="171438"/>
                  <a:pt x="104385" y="171899"/>
                  <a:pt x="105768" y="172820"/>
                </a:cubicBezTo>
                <a:lnTo>
                  <a:pt x="115456" y="163148"/>
                </a:lnTo>
                <a:cubicBezTo>
                  <a:pt x="111304" y="159924"/>
                  <a:pt x="106691" y="158081"/>
                  <a:pt x="101617" y="157160"/>
                </a:cubicBezTo>
                <a:close/>
                <a:moveTo>
                  <a:pt x="93313" y="157160"/>
                </a:moveTo>
                <a:cubicBezTo>
                  <a:pt x="87778" y="158081"/>
                  <a:pt x="83165" y="159924"/>
                  <a:pt x="79013" y="163148"/>
                </a:cubicBezTo>
                <a:lnTo>
                  <a:pt x="88700" y="172820"/>
                </a:lnTo>
                <a:cubicBezTo>
                  <a:pt x="90084" y="171899"/>
                  <a:pt x="91468" y="171438"/>
                  <a:pt x="93313" y="170978"/>
                </a:cubicBezTo>
                <a:close/>
                <a:moveTo>
                  <a:pt x="501330" y="139197"/>
                </a:moveTo>
                <a:cubicBezTo>
                  <a:pt x="527624" y="139197"/>
                  <a:pt x="549305" y="160384"/>
                  <a:pt x="549305" y="187098"/>
                </a:cubicBezTo>
                <a:cubicBezTo>
                  <a:pt x="549305" y="188480"/>
                  <a:pt x="549305" y="189862"/>
                  <a:pt x="548844" y="191244"/>
                </a:cubicBezTo>
                <a:cubicBezTo>
                  <a:pt x="546999" y="215655"/>
                  <a:pt x="526240" y="234999"/>
                  <a:pt x="501330" y="234999"/>
                </a:cubicBezTo>
                <a:cubicBezTo>
                  <a:pt x="476881" y="234999"/>
                  <a:pt x="456584" y="216576"/>
                  <a:pt x="453816" y="193086"/>
                </a:cubicBezTo>
                <a:cubicBezTo>
                  <a:pt x="453355" y="191244"/>
                  <a:pt x="453355" y="188941"/>
                  <a:pt x="453355" y="187098"/>
                </a:cubicBezTo>
                <a:cubicBezTo>
                  <a:pt x="453355" y="160384"/>
                  <a:pt x="474575" y="139197"/>
                  <a:pt x="501330" y="139197"/>
                </a:cubicBezTo>
                <a:close/>
                <a:moveTo>
                  <a:pt x="97465" y="139197"/>
                </a:moveTo>
                <a:cubicBezTo>
                  <a:pt x="123759" y="139197"/>
                  <a:pt x="145440" y="160384"/>
                  <a:pt x="145440" y="187098"/>
                </a:cubicBezTo>
                <a:cubicBezTo>
                  <a:pt x="145440" y="188480"/>
                  <a:pt x="144979" y="189862"/>
                  <a:pt x="144979" y="191244"/>
                </a:cubicBezTo>
                <a:cubicBezTo>
                  <a:pt x="143134" y="215655"/>
                  <a:pt x="122375" y="234999"/>
                  <a:pt x="97465" y="234999"/>
                </a:cubicBezTo>
                <a:cubicBezTo>
                  <a:pt x="73016" y="234999"/>
                  <a:pt x="52719" y="216576"/>
                  <a:pt x="49490" y="193086"/>
                </a:cubicBezTo>
                <a:cubicBezTo>
                  <a:pt x="49490" y="191244"/>
                  <a:pt x="49490" y="188941"/>
                  <a:pt x="49490" y="187098"/>
                </a:cubicBezTo>
                <a:cubicBezTo>
                  <a:pt x="49490" y="160384"/>
                  <a:pt x="70710" y="139197"/>
                  <a:pt x="97465" y="139197"/>
                </a:cubicBezTo>
                <a:close/>
                <a:moveTo>
                  <a:pt x="410990" y="19053"/>
                </a:moveTo>
                <a:lnTo>
                  <a:pt x="410990" y="68766"/>
                </a:lnTo>
                <a:lnTo>
                  <a:pt x="495828" y="62322"/>
                </a:lnTo>
                <a:lnTo>
                  <a:pt x="506893" y="48973"/>
                </a:lnTo>
                <a:cubicBezTo>
                  <a:pt x="509199" y="46671"/>
                  <a:pt x="509660" y="42989"/>
                  <a:pt x="508738" y="39767"/>
                </a:cubicBezTo>
                <a:cubicBezTo>
                  <a:pt x="507816" y="36545"/>
                  <a:pt x="505049" y="34243"/>
                  <a:pt x="501822" y="33322"/>
                </a:cubicBezTo>
                <a:cubicBezTo>
                  <a:pt x="469086" y="25497"/>
                  <a:pt x="438655" y="20894"/>
                  <a:pt x="410990" y="19053"/>
                </a:cubicBezTo>
                <a:close/>
                <a:moveTo>
                  <a:pt x="391164" y="18132"/>
                </a:moveTo>
                <a:cubicBezTo>
                  <a:pt x="278202" y="13989"/>
                  <a:pt x="210885" y="49433"/>
                  <a:pt x="210885" y="49433"/>
                </a:cubicBezTo>
                <a:lnTo>
                  <a:pt x="206275" y="66925"/>
                </a:lnTo>
                <a:cubicBezTo>
                  <a:pt x="211346" y="73369"/>
                  <a:pt x="210424" y="84417"/>
                  <a:pt x="210424" y="84417"/>
                </a:cubicBezTo>
                <a:lnTo>
                  <a:pt x="391164" y="70607"/>
                </a:lnTo>
                <a:close/>
                <a:moveTo>
                  <a:pt x="428281" y="986"/>
                </a:moveTo>
                <a:cubicBezTo>
                  <a:pt x="477269" y="3518"/>
                  <a:pt x="518881" y="10307"/>
                  <a:pt x="539168" y="13989"/>
                </a:cubicBezTo>
                <a:cubicBezTo>
                  <a:pt x="546546" y="15370"/>
                  <a:pt x="552540" y="22275"/>
                  <a:pt x="552540" y="30100"/>
                </a:cubicBezTo>
                <a:lnTo>
                  <a:pt x="586659" y="67385"/>
                </a:lnTo>
                <a:cubicBezTo>
                  <a:pt x="591731" y="72909"/>
                  <a:pt x="594036" y="79814"/>
                  <a:pt x="594036" y="87179"/>
                </a:cubicBezTo>
                <a:lnTo>
                  <a:pt x="594036" y="115257"/>
                </a:lnTo>
                <a:lnTo>
                  <a:pt x="603257" y="124003"/>
                </a:lnTo>
                <a:cubicBezTo>
                  <a:pt x="606024" y="126305"/>
                  <a:pt x="607868" y="129987"/>
                  <a:pt x="607407" y="134130"/>
                </a:cubicBezTo>
                <a:lnTo>
                  <a:pt x="607407" y="142416"/>
                </a:lnTo>
                <a:cubicBezTo>
                  <a:pt x="606485" y="162209"/>
                  <a:pt x="595419" y="180161"/>
                  <a:pt x="578360" y="189367"/>
                </a:cubicBezTo>
                <a:lnTo>
                  <a:pt x="561761" y="198573"/>
                </a:lnTo>
                <a:lnTo>
                  <a:pt x="557611" y="198573"/>
                </a:lnTo>
                <a:cubicBezTo>
                  <a:pt x="558072" y="196272"/>
                  <a:pt x="558533" y="193970"/>
                  <a:pt x="558533" y="191669"/>
                </a:cubicBezTo>
                <a:cubicBezTo>
                  <a:pt x="558995" y="190288"/>
                  <a:pt x="558995" y="188446"/>
                  <a:pt x="558995" y="187066"/>
                </a:cubicBezTo>
                <a:cubicBezTo>
                  <a:pt x="558995" y="155304"/>
                  <a:pt x="533175" y="129527"/>
                  <a:pt x="501361" y="129527"/>
                </a:cubicBezTo>
                <a:cubicBezTo>
                  <a:pt x="469547" y="129527"/>
                  <a:pt x="443727" y="155304"/>
                  <a:pt x="443727" y="187066"/>
                </a:cubicBezTo>
                <a:cubicBezTo>
                  <a:pt x="443727" y="189367"/>
                  <a:pt x="443727" y="191669"/>
                  <a:pt x="444188" y="193970"/>
                </a:cubicBezTo>
                <a:cubicBezTo>
                  <a:pt x="444188" y="195351"/>
                  <a:pt x="444649" y="196732"/>
                  <a:pt x="444649" y="198113"/>
                </a:cubicBezTo>
                <a:lnTo>
                  <a:pt x="153712" y="197653"/>
                </a:lnTo>
                <a:cubicBezTo>
                  <a:pt x="154173" y="195811"/>
                  <a:pt x="154634" y="193970"/>
                  <a:pt x="154634" y="191669"/>
                </a:cubicBezTo>
                <a:cubicBezTo>
                  <a:pt x="154634" y="190288"/>
                  <a:pt x="155096" y="188446"/>
                  <a:pt x="155096" y="187066"/>
                </a:cubicBezTo>
                <a:cubicBezTo>
                  <a:pt x="155096" y="155304"/>
                  <a:pt x="129276" y="129527"/>
                  <a:pt x="97462" y="129527"/>
                </a:cubicBezTo>
                <a:cubicBezTo>
                  <a:pt x="65648" y="129527"/>
                  <a:pt x="39828" y="155304"/>
                  <a:pt x="39828" y="187066"/>
                </a:cubicBezTo>
                <a:cubicBezTo>
                  <a:pt x="39828" y="189367"/>
                  <a:pt x="39828" y="191669"/>
                  <a:pt x="40289" y="193970"/>
                </a:cubicBezTo>
                <a:cubicBezTo>
                  <a:pt x="40289" y="194891"/>
                  <a:pt x="40289" y="195351"/>
                  <a:pt x="40289" y="195811"/>
                </a:cubicBezTo>
                <a:lnTo>
                  <a:pt x="30606" y="193510"/>
                </a:lnTo>
                <a:cubicBezTo>
                  <a:pt x="11241" y="189367"/>
                  <a:pt x="-1669" y="171415"/>
                  <a:pt x="175" y="152082"/>
                </a:cubicBezTo>
                <a:cubicBezTo>
                  <a:pt x="1559" y="138273"/>
                  <a:pt x="5708" y="122622"/>
                  <a:pt x="14469" y="110654"/>
                </a:cubicBezTo>
                <a:cubicBezTo>
                  <a:pt x="40750" y="77052"/>
                  <a:pt x="149102" y="63242"/>
                  <a:pt x="149102" y="63242"/>
                </a:cubicBezTo>
                <a:cubicBezTo>
                  <a:pt x="149102" y="63242"/>
                  <a:pt x="211807" y="30100"/>
                  <a:pt x="273130" y="13529"/>
                </a:cubicBezTo>
                <a:cubicBezTo>
                  <a:pt x="322926" y="180"/>
                  <a:pt x="379292" y="-1546"/>
                  <a:pt x="428281" y="986"/>
                </a:cubicBezTo>
                <a:close/>
              </a:path>
            </a:pathLst>
          </a:custGeom>
          <a:solidFill>
            <a:srgbClr val="017260"/>
          </a:solidFill>
          <a:ln>
            <a:noFill/>
          </a:ln>
        </p:spPr>
      </p:sp>
      <p:sp>
        <p:nvSpPr>
          <p:cNvPr id="42" name="hotel-building_67060">
            <a:extLst>
              <a:ext uri="{FF2B5EF4-FFF2-40B4-BE49-F238E27FC236}">
                <a16:creationId xmlns:a16="http://schemas.microsoft.com/office/drawing/2014/main" xmlns="" id="{AEB4C112-7C1F-4BF5-9A3C-BEA21A0B6851}"/>
              </a:ext>
            </a:extLst>
          </p:cNvPr>
          <p:cNvSpPr>
            <a:spLocks noChangeAspect="1"/>
          </p:cNvSpPr>
          <p:nvPr/>
        </p:nvSpPr>
        <p:spPr bwMode="auto">
          <a:xfrm>
            <a:off x="3131684" y="6037736"/>
            <a:ext cx="336916" cy="333713"/>
          </a:xfrm>
          <a:custGeom>
            <a:avLst/>
            <a:gdLst>
              <a:gd name="connsiteX0" fmla="*/ 264685 w 608697"/>
              <a:gd name="connsiteY0" fmla="*/ 357826 h 602911"/>
              <a:gd name="connsiteX1" fmla="*/ 229208 w 608697"/>
              <a:gd name="connsiteY1" fmla="*/ 393251 h 602911"/>
              <a:gd name="connsiteX2" fmla="*/ 229208 w 608697"/>
              <a:gd name="connsiteY2" fmla="*/ 454099 h 602911"/>
              <a:gd name="connsiteX3" fmla="*/ 300163 w 608697"/>
              <a:gd name="connsiteY3" fmla="*/ 454099 h 602911"/>
              <a:gd name="connsiteX4" fmla="*/ 300163 w 608697"/>
              <a:gd name="connsiteY4" fmla="*/ 393251 h 602911"/>
              <a:gd name="connsiteX5" fmla="*/ 264685 w 608697"/>
              <a:gd name="connsiteY5" fmla="*/ 357826 h 602911"/>
              <a:gd name="connsiteX6" fmla="*/ 107030 w 608697"/>
              <a:gd name="connsiteY6" fmla="*/ 357826 h 602911"/>
              <a:gd name="connsiteX7" fmla="*/ 71553 w 608697"/>
              <a:gd name="connsiteY7" fmla="*/ 393251 h 602911"/>
              <a:gd name="connsiteX8" fmla="*/ 71553 w 608697"/>
              <a:gd name="connsiteY8" fmla="*/ 454099 h 602911"/>
              <a:gd name="connsiteX9" fmla="*/ 142507 w 608697"/>
              <a:gd name="connsiteY9" fmla="*/ 454099 h 602911"/>
              <a:gd name="connsiteX10" fmla="*/ 142507 w 608697"/>
              <a:gd name="connsiteY10" fmla="*/ 393251 h 602911"/>
              <a:gd name="connsiteX11" fmla="*/ 107030 w 608697"/>
              <a:gd name="connsiteY11" fmla="*/ 357826 h 602911"/>
              <a:gd name="connsiteX12" fmla="*/ 425381 w 608697"/>
              <a:gd name="connsiteY12" fmla="*/ 320014 h 602911"/>
              <a:gd name="connsiteX13" fmla="*/ 425381 w 608697"/>
              <a:gd name="connsiteY13" fmla="*/ 487682 h 602911"/>
              <a:gd name="connsiteX14" fmla="*/ 555132 w 608697"/>
              <a:gd name="connsiteY14" fmla="*/ 487682 h 602911"/>
              <a:gd name="connsiteX15" fmla="*/ 555132 w 608697"/>
              <a:gd name="connsiteY15" fmla="*/ 370762 h 602911"/>
              <a:gd name="connsiteX16" fmla="*/ 264685 w 608697"/>
              <a:gd name="connsiteY16" fmla="*/ 211900 h 602911"/>
              <a:gd name="connsiteX17" fmla="*/ 229208 w 608697"/>
              <a:gd name="connsiteY17" fmla="*/ 247324 h 602911"/>
              <a:gd name="connsiteX18" fmla="*/ 229208 w 608697"/>
              <a:gd name="connsiteY18" fmla="*/ 308172 h 602911"/>
              <a:gd name="connsiteX19" fmla="*/ 300163 w 608697"/>
              <a:gd name="connsiteY19" fmla="*/ 308172 h 602911"/>
              <a:gd name="connsiteX20" fmla="*/ 300163 w 608697"/>
              <a:gd name="connsiteY20" fmla="*/ 247324 h 602911"/>
              <a:gd name="connsiteX21" fmla="*/ 264685 w 608697"/>
              <a:gd name="connsiteY21" fmla="*/ 211900 h 602911"/>
              <a:gd name="connsiteX22" fmla="*/ 107030 w 608697"/>
              <a:gd name="connsiteY22" fmla="*/ 211900 h 602911"/>
              <a:gd name="connsiteX23" fmla="*/ 71553 w 608697"/>
              <a:gd name="connsiteY23" fmla="*/ 247324 h 602911"/>
              <a:gd name="connsiteX24" fmla="*/ 71553 w 608697"/>
              <a:gd name="connsiteY24" fmla="*/ 308172 h 602911"/>
              <a:gd name="connsiteX25" fmla="*/ 142507 w 608697"/>
              <a:gd name="connsiteY25" fmla="*/ 308172 h 602911"/>
              <a:gd name="connsiteX26" fmla="*/ 142507 w 608697"/>
              <a:gd name="connsiteY26" fmla="*/ 247324 h 602911"/>
              <a:gd name="connsiteX27" fmla="*/ 107030 w 608697"/>
              <a:gd name="connsiteY27" fmla="*/ 211900 h 602911"/>
              <a:gd name="connsiteX28" fmla="*/ 264685 w 608697"/>
              <a:gd name="connsiteY28" fmla="*/ 65874 h 602911"/>
              <a:gd name="connsiteX29" fmla="*/ 229208 w 608697"/>
              <a:gd name="connsiteY29" fmla="*/ 101298 h 602911"/>
              <a:gd name="connsiteX30" fmla="*/ 229208 w 608697"/>
              <a:gd name="connsiteY30" fmla="*/ 162146 h 602911"/>
              <a:gd name="connsiteX31" fmla="*/ 300163 w 608697"/>
              <a:gd name="connsiteY31" fmla="*/ 162146 h 602911"/>
              <a:gd name="connsiteX32" fmla="*/ 300163 w 608697"/>
              <a:gd name="connsiteY32" fmla="*/ 101298 h 602911"/>
              <a:gd name="connsiteX33" fmla="*/ 264685 w 608697"/>
              <a:gd name="connsiteY33" fmla="*/ 65874 h 602911"/>
              <a:gd name="connsiteX34" fmla="*/ 107030 w 608697"/>
              <a:gd name="connsiteY34" fmla="*/ 65874 h 602911"/>
              <a:gd name="connsiteX35" fmla="*/ 71553 w 608697"/>
              <a:gd name="connsiteY35" fmla="*/ 101298 h 602911"/>
              <a:gd name="connsiteX36" fmla="*/ 71553 w 608697"/>
              <a:gd name="connsiteY36" fmla="*/ 162146 h 602911"/>
              <a:gd name="connsiteX37" fmla="*/ 142507 w 608697"/>
              <a:gd name="connsiteY37" fmla="*/ 162146 h 602911"/>
              <a:gd name="connsiteX38" fmla="*/ 142507 w 608697"/>
              <a:gd name="connsiteY38" fmla="*/ 101298 h 602911"/>
              <a:gd name="connsiteX39" fmla="*/ 107030 w 608697"/>
              <a:gd name="connsiteY39" fmla="*/ 65874 h 602911"/>
              <a:gd name="connsiteX40" fmla="*/ 462568 w 608697"/>
              <a:gd name="connsiteY40" fmla="*/ 29399 h 602911"/>
              <a:gd name="connsiteX41" fmla="*/ 449265 w 608697"/>
              <a:gd name="connsiteY41" fmla="*/ 42681 h 602911"/>
              <a:gd name="connsiteX42" fmla="*/ 449265 w 608697"/>
              <a:gd name="connsiteY42" fmla="*/ 136698 h 602911"/>
              <a:gd name="connsiteX43" fmla="*/ 462568 w 608697"/>
              <a:gd name="connsiteY43" fmla="*/ 149980 h 602911"/>
              <a:gd name="connsiteX44" fmla="*/ 465657 w 608697"/>
              <a:gd name="connsiteY44" fmla="*/ 149980 h 602911"/>
              <a:gd name="connsiteX45" fmla="*/ 478959 w 608697"/>
              <a:gd name="connsiteY45" fmla="*/ 136698 h 602911"/>
              <a:gd name="connsiteX46" fmla="*/ 478959 w 608697"/>
              <a:gd name="connsiteY46" fmla="*/ 100186 h 602911"/>
              <a:gd name="connsiteX47" fmla="*/ 517473 w 608697"/>
              <a:gd name="connsiteY47" fmla="*/ 100186 h 602911"/>
              <a:gd name="connsiteX48" fmla="*/ 517473 w 608697"/>
              <a:gd name="connsiteY48" fmla="*/ 136698 h 602911"/>
              <a:gd name="connsiteX49" fmla="*/ 530776 w 608697"/>
              <a:gd name="connsiteY49" fmla="*/ 149980 h 602911"/>
              <a:gd name="connsiteX50" fmla="*/ 533915 w 608697"/>
              <a:gd name="connsiteY50" fmla="*/ 149980 h 602911"/>
              <a:gd name="connsiteX51" fmla="*/ 547167 w 608697"/>
              <a:gd name="connsiteY51" fmla="*/ 136698 h 602911"/>
              <a:gd name="connsiteX52" fmla="*/ 547167 w 608697"/>
              <a:gd name="connsiteY52" fmla="*/ 42681 h 602911"/>
              <a:gd name="connsiteX53" fmla="*/ 533915 w 608697"/>
              <a:gd name="connsiteY53" fmla="*/ 29399 h 602911"/>
              <a:gd name="connsiteX54" fmla="*/ 530776 w 608697"/>
              <a:gd name="connsiteY54" fmla="*/ 29399 h 602911"/>
              <a:gd name="connsiteX55" fmla="*/ 517473 w 608697"/>
              <a:gd name="connsiteY55" fmla="*/ 42681 h 602911"/>
              <a:gd name="connsiteX56" fmla="*/ 517473 w 608697"/>
              <a:gd name="connsiteY56" fmla="*/ 74219 h 602911"/>
              <a:gd name="connsiteX57" fmla="*/ 478959 w 608697"/>
              <a:gd name="connsiteY57" fmla="*/ 74219 h 602911"/>
              <a:gd name="connsiteX58" fmla="*/ 478959 w 608697"/>
              <a:gd name="connsiteY58" fmla="*/ 42681 h 602911"/>
              <a:gd name="connsiteX59" fmla="*/ 465657 w 608697"/>
              <a:gd name="connsiteY59" fmla="*/ 29399 h 602911"/>
              <a:gd name="connsiteX60" fmla="*/ 398694 w 608697"/>
              <a:gd name="connsiteY60" fmla="*/ 0 h 602911"/>
              <a:gd name="connsiteX61" fmla="*/ 576165 w 608697"/>
              <a:gd name="connsiteY61" fmla="*/ 0 h 602911"/>
              <a:gd name="connsiteX62" fmla="*/ 599382 w 608697"/>
              <a:gd name="connsiteY62" fmla="*/ 23231 h 602911"/>
              <a:gd name="connsiteX63" fmla="*/ 599382 w 608697"/>
              <a:gd name="connsiteY63" fmla="*/ 153960 h 602911"/>
              <a:gd name="connsiteX64" fmla="*/ 576165 w 608697"/>
              <a:gd name="connsiteY64" fmla="*/ 177190 h 602911"/>
              <a:gd name="connsiteX65" fmla="*/ 398694 w 608697"/>
              <a:gd name="connsiteY65" fmla="*/ 177190 h 602911"/>
              <a:gd name="connsiteX66" fmla="*/ 23269 w 608697"/>
              <a:gd name="connsiteY66" fmla="*/ 0 h 602911"/>
              <a:gd name="connsiteX67" fmla="*/ 348546 w 608697"/>
              <a:gd name="connsiteY67" fmla="*/ 0 h 602911"/>
              <a:gd name="connsiteX68" fmla="*/ 371765 w 608697"/>
              <a:gd name="connsiteY68" fmla="*/ 23235 h 602911"/>
              <a:gd name="connsiteX69" fmla="*/ 371765 w 608697"/>
              <a:gd name="connsiteY69" fmla="*/ 237373 h 602911"/>
              <a:gd name="connsiteX70" fmla="*/ 593948 w 608697"/>
              <a:gd name="connsiteY70" fmla="*/ 324193 h 602911"/>
              <a:gd name="connsiteX71" fmla="*/ 608697 w 608697"/>
              <a:gd name="connsiteY71" fmla="*/ 345836 h 602911"/>
              <a:gd name="connsiteX72" fmla="*/ 608697 w 608697"/>
              <a:gd name="connsiteY72" fmla="*/ 579676 h 602911"/>
              <a:gd name="connsiteX73" fmla="*/ 585577 w 608697"/>
              <a:gd name="connsiteY73" fmla="*/ 602911 h 602911"/>
              <a:gd name="connsiteX74" fmla="*/ 371915 w 608697"/>
              <a:gd name="connsiteY74" fmla="*/ 602911 h 602911"/>
              <a:gd name="connsiteX75" fmla="*/ 240519 w 608697"/>
              <a:gd name="connsiteY75" fmla="*/ 602911 h 602911"/>
              <a:gd name="connsiteX76" fmla="*/ 240519 w 608697"/>
              <a:gd name="connsiteY76" fmla="*/ 555944 h 602911"/>
              <a:gd name="connsiteX77" fmla="*/ 185957 w 608697"/>
              <a:gd name="connsiteY77" fmla="*/ 501464 h 602911"/>
              <a:gd name="connsiteX78" fmla="*/ 131396 w 608697"/>
              <a:gd name="connsiteY78" fmla="*/ 555944 h 602911"/>
              <a:gd name="connsiteX79" fmla="*/ 131396 w 608697"/>
              <a:gd name="connsiteY79" fmla="*/ 602911 h 602911"/>
              <a:gd name="connsiteX80" fmla="*/ 23269 w 608697"/>
              <a:gd name="connsiteY80" fmla="*/ 602911 h 602911"/>
              <a:gd name="connsiteX81" fmla="*/ 0 w 608697"/>
              <a:gd name="connsiteY81" fmla="*/ 579676 h 602911"/>
              <a:gd name="connsiteX82" fmla="*/ 0 w 608697"/>
              <a:gd name="connsiteY82" fmla="*/ 23235 h 602911"/>
              <a:gd name="connsiteX83" fmla="*/ 23269 w 608697"/>
              <a:gd name="connsiteY83" fmla="*/ 0 h 60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608697" h="602911">
                <a:moveTo>
                  <a:pt x="264685" y="357826"/>
                </a:moveTo>
                <a:cubicBezTo>
                  <a:pt x="245103" y="357826"/>
                  <a:pt x="229208" y="373698"/>
                  <a:pt x="229208" y="393251"/>
                </a:cubicBezTo>
                <a:lnTo>
                  <a:pt x="229208" y="454099"/>
                </a:lnTo>
                <a:lnTo>
                  <a:pt x="300163" y="454099"/>
                </a:lnTo>
                <a:lnTo>
                  <a:pt x="300163" y="393251"/>
                </a:lnTo>
                <a:cubicBezTo>
                  <a:pt x="300163" y="373698"/>
                  <a:pt x="284268" y="357826"/>
                  <a:pt x="264685" y="357826"/>
                </a:cubicBezTo>
                <a:close/>
                <a:moveTo>
                  <a:pt x="107030" y="357826"/>
                </a:moveTo>
                <a:cubicBezTo>
                  <a:pt x="87448" y="357826"/>
                  <a:pt x="71553" y="373698"/>
                  <a:pt x="71553" y="393251"/>
                </a:cubicBezTo>
                <a:lnTo>
                  <a:pt x="71553" y="454099"/>
                </a:lnTo>
                <a:lnTo>
                  <a:pt x="142507" y="454099"/>
                </a:lnTo>
                <a:lnTo>
                  <a:pt x="142507" y="393251"/>
                </a:lnTo>
                <a:cubicBezTo>
                  <a:pt x="142507" y="373698"/>
                  <a:pt x="126612" y="357826"/>
                  <a:pt x="107030" y="357826"/>
                </a:cubicBezTo>
                <a:close/>
                <a:moveTo>
                  <a:pt x="425381" y="320014"/>
                </a:moveTo>
                <a:lnTo>
                  <a:pt x="425381" y="487682"/>
                </a:lnTo>
                <a:lnTo>
                  <a:pt x="555132" y="487682"/>
                </a:lnTo>
                <a:lnTo>
                  <a:pt x="555132" y="370762"/>
                </a:lnTo>
                <a:close/>
                <a:moveTo>
                  <a:pt x="264685" y="211900"/>
                </a:moveTo>
                <a:cubicBezTo>
                  <a:pt x="245103" y="211900"/>
                  <a:pt x="229208" y="227771"/>
                  <a:pt x="229208" y="247324"/>
                </a:cubicBezTo>
                <a:lnTo>
                  <a:pt x="229208" y="308172"/>
                </a:lnTo>
                <a:lnTo>
                  <a:pt x="300163" y="308172"/>
                </a:lnTo>
                <a:lnTo>
                  <a:pt x="300163" y="247324"/>
                </a:lnTo>
                <a:cubicBezTo>
                  <a:pt x="300163" y="227771"/>
                  <a:pt x="284268" y="211900"/>
                  <a:pt x="264685" y="211900"/>
                </a:cubicBezTo>
                <a:close/>
                <a:moveTo>
                  <a:pt x="107030" y="211900"/>
                </a:moveTo>
                <a:cubicBezTo>
                  <a:pt x="87448" y="211900"/>
                  <a:pt x="71553" y="227771"/>
                  <a:pt x="71553" y="247324"/>
                </a:cubicBezTo>
                <a:lnTo>
                  <a:pt x="71553" y="308172"/>
                </a:lnTo>
                <a:lnTo>
                  <a:pt x="142507" y="308172"/>
                </a:lnTo>
                <a:lnTo>
                  <a:pt x="142507" y="247324"/>
                </a:lnTo>
                <a:cubicBezTo>
                  <a:pt x="142507" y="227771"/>
                  <a:pt x="126612" y="211900"/>
                  <a:pt x="107030" y="211900"/>
                </a:cubicBezTo>
                <a:close/>
                <a:moveTo>
                  <a:pt x="264685" y="65874"/>
                </a:moveTo>
                <a:cubicBezTo>
                  <a:pt x="245103" y="65874"/>
                  <a:pt x="229208" y="81745"/>
                  <a:pt x="229208" y="101298"/>
                </a:cubicBezTo>
                <a:lnTo>
                  <a:pt x="229208" y="162146"/>
                </a:lnTo>
                <a:lnTo>
                  <a:pt x="300163" y="162146"/>
                </a:lnTo>
                <a:lnTo>
                  <a:pt x="300163" y="101298"/>
                </a:lnTo>
                <a:cubicBezTo>
                  <a:pt x="300163" y="81745"/>
                  <a:pt x="284268" y="65874"/>
                  <a:pt x="264685" y="65874"/>
                </a:cubicBezTo>
                <a:close/>
                <a:moveTo>
                  <a:pt x="107030" y="65874"/>
                </a:moveTo>
                <a:cubicBezTo>
                  <a:pt x="87448" y="65874"/>
                  <a:pt x="71553" y="81745"/>
                  <a:pt x="71553" y="101298"/>
                </a:cubicBezTo>
                <a:lnTo>
                  <a:pt x="71553" y="162146"/>
                </a:lnTo>
                <a:lnTo>
                  <a:pt x="142507" y="162146"/>
                </a:lnTo>
                <a:lnTo>
                  <a:pt x="142507" y="101298"/>
                </a:lnTo>
                <a:cubicBezTo>
                  <a:pt x="142507" y="81745"/>
                  <a:pt x="126612" y="65874"/>
                  <a:pt x="107030" y="65874"/>
                </a:cubicBezTo>
                <a:close/>
                <a:moveTo>
                  <a:pt x="462568" y="29399"/>
                </a:moveTo>
                <a:cubicBezTo>
                  <a:pt x="455244" y="29399"/>
                  <a:pt x="449265" y="35369"/>
                  <a:pt x="449265" y="42681"/>
                </a:cubicBezTo>
                <a:lnTo>
                  <a:pt x="449265" y="136698"/>
                </a:lnTo>
                <a:cubicBezTo>
                  <a:pt x="449265" y="144011"/>
                  <a:pt x="455244" y="149980"/>
                  <a:pt x="462568" y="149980"/>
                </a:cubicBezTo>
                <a:lnTo>
                  <a:pt x="465657" y="149980"/>
                </a:lnTo>
                <a:cubicBezTo>
                  <a:pt x="472981" y="149980"/>
                  <a:pt x="478959" y="144011"/>
                  <a:pt x="478959" y="136698"/>
                </a:cubicBezTo>
                <a:lnTo>
                  <a:pt x="478959" y="100186"/>
                </a:lnTo>
                <a:lnTo>
                  <a:pt x="517473" y="100186"/>
                </a:lnTo>
                <a:lnTo>
                  <a:pt x="517473" y="136698"/>
                </a:lnTo>
                <a:cubicBezTo>
                  <a:pt x="517473" y="144011"/>
                  <a:pt x="523452" y="149980"/>
                  <a:pt x="530776" y="149980"/>
                </a:cubicBezTo>
                <a:lnTo>
                  <a:pt x="533915" y="149980"/>
                </a:lnTo>
                <a:cubicBezTo>
                  <a:pt x="541189" y="149980"/>
                  <a:pt x="547167" y="144011"/>
                  <a:pt x="547167" y="136698"/>
                </a:cubicBezTo>
                <a:lnTo>
                  <a:pt x="547167" y="42681"/>
                </a:lnTo>
                <a:cubicBezTo>
                  <a:pt x="547167" y="35369"/>
                  <a:pt x="541189" y="29399"/>
                  <a:pt x="533915" y="29399"/>
                </a:cubicBezTo>
                <a:lnTo>
                  <a:pt x="530776" y="29399"/>
                </a:lnTo>
                <a:cubicBezTo>
                  <a:pt x="523452" y="29399"/>
                  <a:pt x="517473" y="35369"/>
                  <a:pt x="517473" y="42681"/>
                </a:cubicBezTo>
                <a:lnTo>
                  <a:pt x="517473" y="74219"/>
                </a:lnTo>
                <a:lnTo>
                  <a:pt x="478959" y="74219"/>
                </a:lnTo>
                <a:lnTo>
                  <a:pt x="478959" y="42681"/>
                </a:lnTo>
                <a:cubicBezTo>
                  <a:pt x="478959" y="35369"/>
                  <a:pt x="472981" y="29399"/>
                  <a:pt x="465657" y="29399"/>
                </a:cubicBezTo>
                <a:close/>
                <a:moveTo>
                  <a:pt x="398694" y="0"/>
                </a:moveTo>
                <a:lnTo>
                  <a:pt x="576165" y="0"/>
                </a:lnTo>
                <a:cubicBezTo>
                  <a:pt x="588969" y="0"/>
                  <a:pt x="599382" y="10447"/>
                  <a:pt x="599382" y="23231"/>
                </a:cubicBezTo>
                <a:lnTo>
                  <a:pt x="599382" y="153960"/>
                </a:lnTo>
                <a:cubicBezTo>
                  <a:pt x="599382" y="166744"/>
                  <a:pt x="588969" y="177190"/>
                  <a:pt x="576165" y="177190"/>
                </a:cubicBezTo>
                <a:lnTo>
                  <a:pt x="398694" y="177190"/>
                </a:lnTo>
                <a:close/>
                <a:moveTo>
                  <a:pt x="23269" y="0"/>
                </a:moveTo>
                <a:lnTo>
                  <a:pt x="348546" y="0"/>
                </a:lnTo>
                <a:cubicBezTo>
                  <a:pt x="361351" y="0"/>
                  <a:pt x="371765" y="10448"/>
                  <a:pt x="371765" y="23235"/>
                </a:cubicBezTo>
                <a:lnTo>
                  <a:pt x="371765" y="237373"/>
                </a:lnTo>
                <a:lnTo>
                  <a:pt x="593948" y="324193"/>
                </a:lnTo>
                <a:cubicBezTo>
                  <a:pt x="602867" y="327725"/>
                  <a:pt x="608697" y="336283"/>
                  <a:pt x="608697" y="345836"/>
                </a:cubicBezTo>
                <a:lnTo>
                  <a:pt x="608697" y="579676"/>
                </a:lnTo>
                <a:cubicBezTo>
                  <a:pt x="608697" y="592563"/>
                  <a:pt x="598283" y="602911"/>
                  <a:pt x="585577" y="602911"/>
                </a:cubicBezTo>
                <a:lnTo>
                  <a:pt x="371915" y="602911"/>
                </a:lnTo>
                <a:lnTo>
                  <a:pt x="240519" y="602911"/>
                </a:lnTo>
                <a:lnTo>
                  <a:pt x="240519" y="555944"/>
                </a:lnTo>
                <a:cubicBezTo>
                  <a:pt x="240519" y="525794"/>
                  <a:pt x="216053" y="501464"/>
                  <a:pt x="185957" y="501464"/>
                </a:cubicBezTo>
                <a:cubicBezTo>
                  <a:pt x="155811" y="501464"/>
                  <a:pt x="131396" y="525893"/>
                  <a:pt x="131396" y="555944"/>
                </a:cubicBezTo>
                <a:lnTo>
                  <a:pt x="131396" y="602911"/>
                </a:lnTo>
                <a:lnTo>
                  <a:pt x="23269" y="602911"/>
                </a:lnTo>
                <a:cubicBezTo>
                  <a:pt x="10414" y="602911"/>
                  <a:pt x="0" y="592463"/>
                  <a:pt x="0" y="579676"/>
                </a:cubicBezTo>
                <a:lnTo>
                  <a:pt x="0" y="23235"/>
                </a:lnTo>
                <a:cubicBezTo>
                  <a:pt x="0" y="10448"/>
                  <a:pt x="10414" y="0"/>
                  <a:pt x="23269" y="0"/>
                </a:cubicBezTo>
                <a:close/>
              </a:path>
            </a:pathLst>
          </a:custGeom>
          <a:solidFill>
            <a:srgbClr val="017260"/>
          </a:solidFill>
          <a:ln>
            <a:noFill/>
          </a:ln>
        </p:spPr>
      </p:sp>
      <p:sp>
        <p:nvSpPr>
          <p:cNvPr id="43" name="video-chat_100769">
            <a:extLst>
              <a:ext uri="{FF2B5EF4-FFF2-40B4-BE49-F238E27FC236}">
                <a16:creationId xmlns:a16="http://schemas.microsoft.com/office/drawing/2014/main" xmlns="" id="{3DDD3D70-47F2-465A-9D4F-D2717B9ED965}"/>
              </a:ext>
            </a:extLst>
          </p:cNvPr>
          <p:cNvSpPr>
            <a:spLocks noChangeAspect="1"/>
          </p:cNvSpPr>
          <p:nvPr/>
        </p:nvSpPr>
        <p:spPr bwMode="auto">
          <a:xfrm>
            <a:off x="3930712" y="6047286"/>
            <a:ext cx="336261" cy="318476"/>
          </a:xfrm>
          <a:custGeom>
            <a:avLst/>
            <a:gdLst>
              <a:gd name="connsiteX0" fmla="*/ 0 w 608415"/>
              <a:gd name="connsiteY0" fmla="*/ 511811 h 576237"/>
              <a:gd name="connsiteX1" fmla="*/ 608415 w 608415"/>
              <a:gd name="connsiteY1" fmla="*/ 511811 h 576237"/>
              <a:gd name="connsiteX2" fmla="*/ 608415 w 608415"/>
              <a:gd name="connsiteY2" fmla="*/ 555836 h 576237"/>
              <a:gd name="connsiteX3" fmla="*/ 588135 w 608415"/>
              <a:gd name="connsiteY3" fmla="*/ 576237 h 576237"/>
              <a:gd name="connsiteX4" fmla="*/ 20280 w 608415"/>
              <a:gd name="connsiteY4" fmla="*/ 576237 h 576237"/>
              <a:gd name="connsiteX5" fmla="*/ 0 w 608415"/>
              <a:gd name="connsiteY5" fmla="*/ 555836 h 576237"/>
              <a:gd name="connsiteX6" fmla="*/ 304208 w 608415"/>
              <a:gd name="connsiteY6" fmla="*/ 235498 h 576237"/>
              <a:gd name="connsiteX7" fmla="*/ 241829 w 608415"/>
              <a:gd name="connsiteY7" fmla="*/ 297939 h 576237"/>
              <a:gd name="connsiteX8" fmla="*/ 304208 w 608415"/>
              <a:gd name="connsiteY8" fmla="*/ 360227 h 576237"/>
              <a:gd name="connsiteX9" fmla="*/ 366739 w 608415"/>
              <a:gd name="connsiteY9" fmla="*/ 297939 h 576237"/>
              <a:gd name="connsiteX10" fmla="*/ 304208 w 608415"/>
              <a:gd name="connsiteY10" fmla="*/ 235498 h 576237"/>
              <a:gd name="connsiteX11" fmla="*/ 302210 w 608415"/>
              <a:gd name="connsiteY11" fmla="*/ 61322 h 576237"/>
              <a:gd name="connsiteX12" fmla="*/ 270714 w 608415"/>
              <a:gd name="connsiteY12" fmla="*/ 93092 h 576237"/>
              <a:gd name="connsiteX13" fmla="*/ 280086 w 608415"/>
              <a:gd name="connsiteY13" fmla="*/ 95087 h 576237"/>
              <a:gd name="connsiteX14" fmla="*/ 304207 w 608415"/>
              <a:gd name="connsiteY14" fmla="*/ 70837 h 576237"/>
              <a:gd name="connsiteX15" fmla="*/ 302210 w 608415"/>
              <a:gd name="connsiteY15" fmla="*/ 61322 h 576237"/>
              <a:gd name="connsiteX16" fmla="*/ 304207 w 608415"/>
              <a:gd name="connsiteY16" fmla="*/ 49043 h 576237"/>
              <a:gd name="connsiteX17" fmla="*/ 350145 w 608415"/>
              <a:gd name="connsiteY17" fmla="*/ 95087 h 576237"/>
              <a:gd name="connsiteX18" fmla="*/ 304207 w 608415"/>
              <a:gd name="connsiteY18" fmla="*/ 141131 h 576237"/>
              <a:gd name="connsiteX19" fmla="*/ 258269 w 608415"/>
              <a:gd name="connsiteY19" fmla="*/ 95087 h 576237"/>
              <a:gd name="connsiteX20" fmla="*/ 304207 w 608415"/>
              <a:gd name="connsiteY20" fmla="*/ 49043 h 576237"/>
              <a:gd name="connsiteX21" fmla="*/ 304208 w 608415"/>
              <a:gd name="connsiteY21" fmla="*/ 30530 h 576237"/>
              <a:gd name="connsiteX22" fmla="*/ 239986 w 608415"/>
              <a:gd name="connsiteY22" fmla="*/ 94966 h 576237"/>
              <a:gd name="connsiteX23" fmla="*/ 304208 w 608415"/>
              <a:gd name="connsiteY23" fmla="*/ 159556 h 576237"/>
              <a:gd name="connsiteX24" fmla="*/ 368583 w 608415"/>
              <a:gd name="connsiteY24" fmla="*/ 94966 h 576237"/>
              <a:gd name="connsiteX25" fmla="*/ 304208 w 608415"/>
              <a:gd name="connsiteY25" fmla="*/ 30530 h 576237"/>
              <a:gd name="connsiteX26" fmla="*/ 304208 w 608415"/>
              <a:gd name="connsiteY26" fmla="*/ 0 h 576237"/>
              <a:gd name="connsiteX27" fmla="*/ 399157 w 608415"/>
              <a:gd name="connsiteY27" fmla="*/ 95120 h 576237"/>
              <a:gd name="connsiteX28" fmla="*/ 397928 w 608415"/>
              <a:gd name="connsiteY28" fmla="*/ 110155 h 576237"/>
              <a:gd name="connsiteX29" fmla="*/ 588135 w 608415"/>
              <a:gd name="connsiteY29" fmla="*/ 110155 h 576237"/>
              <a:gd name="connsiteX30" fmla="*/ 608415 w 608415"/>
              <a:gd name="connsiteY30" fmla="*/ 130560 h 576237"/>
              <a:gd name="connsiteX31" fmla="*/ 608415 w 608415"/>
              <a:gd name="connsiteY31" fmla="*/ 479280 h 576237"/>
              <a:gd name="connsiteX32" fmla="*/ 397928 w 608415"/>
              <a:gd name="connsiteY32" fmla="*/ 479280 h 576237"/>
              <a:gd name="connsiteX33" fmla="*/ 304208 w 608415"/>
              <a:gd name="connsiteY33" fmla="*/ 391371 h 576237"/>
              <a:gd name="connsiteX34" fmla="*/ 210641 w 608415"/>
              <a:gd name="connsiteY34" fmla="*/ 479280 h 576237"/>
              <a:gd name="connsiteX35" fmla="*/ 0 w 608415"/>
              <a:gd name="connsiteY35" fmla="*/ 479280 h 576237"/>
              <a:gd name="connsiteX36" fmla="*/ 0 w 608415"/>
              <a:gd name="connsiteY36" fmla="*/ 130560 h 576237"/>
              <a:gd name="connsiteX37" fmla="*/ 20280 w 608415"/>
              <a:gd name="connsiteY37" fmla="*/ 110155 h 576237"/>
              <a:gd name="connsiteX38" fmla="*/ 210641 w 608415"/>
              <a:gd name="connsiteY38" fmla="*/ 110155 h 576237"/>
              <a:gd name="connsiteX39" fmla="*/ 209411 w 608415"/>
              <a:gd name="connsiteY39" fmla="*/ 95120 h 576237"/>
              <a:gd name="connsiteX40" fmla="*/ 304208 w 608415"/>
              <a:gd name="connsiteY40" fmla="*/ 0 h 5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08415" h="576237">
                <a:moveTo>
                  <a:pt x="0" y="511811"/>
                </a:moveTo>
                <a:lnTo>
                  <a:pt x="608415" y="511811"/>
                </a:lnTo>
                <a:lnTo>
                  <a:pt x="608415" y="555836"/>
                </a:lnTo>
                <a:cubicBezTo>
                  <a:pt x="608415" y="567034"/>
                  <a:pt x="599350" y="576237"/>
                  <a:pt x="588135" y="576237"/>
                </a:cubicBezTo>
                <a:lnTo>
                  <a:pt x="20280" y="576237"/>
                </a:lnTo>
                <a:cubicBezTo>
                  <a:pt x="9065" y="576237"/>
                  <a:pt x="0" y="567034"/>
                  <a:pt x="0" y="555836"/>
                </a:cubicBezTo>
                <a:close/>
                <a:moveTo>
                  <a:pt x="304208" y="235498"/>
                </a:moveTo>
                <a:cubicBezTo>
                  <a:pt x="269792" y="235498"/>
                  <a:pt x="241829" y="263420"/>
                  <a:pt x="241829" y="297939"/>
                </a:cubicBezTo>
                <a:cubicBezTo>
                  <a:pt x="241829" y="332305"/>
                  <a:pt x="269792" y="360227"/>
                  <a:pt x="304208" y="360227"/>
                </a:cubicBezTo>
                <a:cubicBezTo>
                  <a:pt x="338777" y="360227"/>
                  <a:pt x="366739" y="332305"/>
                  <a:pt x="366739" y="297939"/>
                </a:cubicBezTo>
                <a:cubicBezTo>
                  <a:pt x="366739" y="263420"/>
                  <a:pt x="338777" y="235498"/>
                  <a:pt x="304208" y="235498"/>
                </a:cubicBezTo>
                <a:close/>
                <a:moveTo>
                  <a:pt x="302210" y="61322"/>
                </a:moveTo>
                <a:cubicBezTo>
                  <a:pt x="285156" y="62396"/>
                  <a:pt x="271636" y="76056"/>
                  <a:pt x="270714" y="93092"/>
                </a:cubicBezTo>
                <a:cubicBezTo>
                  <a:pt x="273479" y="94320"/>
                  <a:pt x="276706" y="95087"/>
                  <a:pt x="280086" y="95087"/>
                </a:cubicBezTo>
                <a:cubicBezTo>
                  <a:pt x="293452" y="95087"/>
                  <a:pt x="304207" y="84190"/>
                  <a:pt x="304207" y="70837"/>
                </a:cubicBezTo>
                <a:cubicBezTo>
                  <a:pt x="304207" y="67461"/>
                  <a:pt x="303439" y="64238"/>
                  <a:pt x="302210" y="61322"/>
                </a:cubicBezTo>
                <a:close/>
                <a:moveTo>
                  <a:pt x="304207" y="49043"/>
                </a:moveTo>
                <a:cubicBezTo>
                  <a:pt x="329558" y="49043"/>
                  <a:pt x="350145" y="69610"/>
                  <a:pt x="350145" y="95087"/>
                </a:cubicBezTo>
                <a:cubicBezTo>
                  <a:pt x="350145" y="120411"/>
                  <a:pt x="329558" y="141131"/>
                  <a:pt x="304207" y="141131"/>
                </a:cubicBezTo>
                <a:cubicBezTo>
                  <a:pt x="278857" y="141131"/>
                  <a:pt x="258269" y="120411"/>
                  <a:pt x="258269" y="95087"/>
                </a:cubicBezTo>
                <a:cubicBezTo>
                  <a:pt x="258269" y="69610"/>
                  <a:pt x="278857" y="49043"/>
                  <a:pt x="304207" y="49043"/>
                </a:cubicBezTo>
                <a:close/>
                <a:moveTo>
                  <a:pt x="304208" y="30530"/>
                </a:moveTo>
                <a:cubicBezTo>
                  <a:pt x="268717" y="30530"/>
                  <a:pt x="239986" y="59527"/>
                  <a:pt x="239986" y="94966"/>
                </a:cubicBezTo>
                <a:cubicBezTo>
                  <a:pt x="239986" y="130560"/>
                  <a:pt x="268717" y="159556"/>
                  <a:pt x="304208" y="159556"/>
                </a:cubicBezTo>
                <a:cubicBezTo>
                  <a:pt x="339699" y="159556"/>
                  <a:pt x="368583" y="130560"/>
                  <a:pt x="368583" y="94966"/>
                </a:cubicBezTo>
                <a:cubicBezTo>
                  <a:pt x="368583" y="59527"/>
                  <a:pt x="339699" y="30530"/>
                  <a:pt x="304208" y="30530"/>
                </a:cubicBezTo>
                <a:close/>
                <a:moveTo>
                  <a:pt x="304208" y="0"/>
                </a:moveTo>
                <a:cubicBezTo>
                  <a:pt x="356599" y="0"/>
                  <a:pt x="399157" y="42650"/>
                  <a:pt x="399157" y="95120"/>
                </a:cubicBezTo>
                <a:cubicBezTo>
                  <a:pt x="399157" y="100183"/>
                  <a:pt x="398696" y="105245"/>
                  <a:pt x="397928" y="110155"/>
                </a:cubicBezTo>
                <a:lnTo>
                  <a:pt x="588135" y="110155"/>
                </a:lnTo>
                <a:cubicBezTo>
                  <a:pt x="599350" y="110155"/>
                  <a:pt x="608415" y="119207"/>
                  <a:pt x="608415" y="130560"/>
                </a:cubicBezTo>
                <a:lnTo>
                  <a:pt x="608415" y="479280"/>
                </a:lnTo>
                <a:lnTo>
                  <a:pt x="397928" y="479280"/>
                </a:lnTo>
                <a:cubicBezTo>
                  <a:pt x="396545" y="420674"/>
                  <a:pt x="354141" y="391371"/>
                  <a:pt x="304208" y="391371"/>
                </a:cubicBezTo>
                <a:cubicBezTo>
                  <a:pt x="254428" y="391371"/>
                  <a:pt x="211870" y="420674"/>
                  <a:pt x="210641" y="479280"/>
                </a:cubicBezTo>
                <a:lnTo>
                  <a:pt x="0" y="479280"/>
                </a:lnTo>
                <a:lnTo>
                  <a:pt x="0" y="130560"/>
                </a:lnTo>
                <a:cubicBezTo>
                  <a:pt x="0" y="119207"/>
                  <a:pt x="9065" y="110155"/>
                  <a:pt x="20280" y="110155"/>
                </a:cubicBezTo>
                <a:lnTo>
                  <a:pt x="210641" y="110155"/>
                </a:lnTo>
                <a:cubicBezTo>
                  <a:pt x="209872" y="105245"/>
                  <a:pt x="209411" y="100183"/>
                  <a:pt x="209411" y="95120"/>
                </a:cubicBezTo>
                <a:cubicBezTo>
                  <a:pt x="209411" y="42650"/>
                  <a:pt x="251970" y="0"/>
                  <a:pt x="304208" y="0"/>
                </a:cubicBezTo>
                <a:close/>
              </a:path>
            </a:pathLst>
          </a:custGeom>
          <a:solidFill>
            <a:srgbClr val="017260"/>
          </a:solidFill>
          <a:ln>
            <a:noFill/>
          </a:ln>
        </p:spPr>
      </p:sp>
      <p:sp>
        <p:nvSpPr>
          <p:cNvPr id="44" name="machinery_145523">
            <a:extLst>
              <a:ext uri="{FF2B5EF4-FFF2-40B4-BE49-F238E27FC236}">
                <a16:creationId xmlns:a16="http://schemas.microsoft.com/office/drawing/2014/main" xmlns="" id="{AB5BA5BD-74B9-486E-9E97-3B4148E2E9DB}"/>
              </a:ext>
            </a:extLst>
          </p:cNvPr>
          <p:cNvSpPr>
            <a:spLocks noChangeAspect="1"/>
          </p:cNvSpPr>
          <p:nvPr/>
        </p:nvSpPr>
        <p:spPr bwMode="auto">
          <a:xfrm>
            <a:off x="3988414" y="5538606"/>
            <a:ext cx="290230" cy="259227"/>
          </a:xfrm>
          <a:custGeom>
            <a:avLst/>
            <a:gdLst>
              <a:gd name="connsiteX0" fmla="*/ 29653 w 608415"/>
              <a:gd name="connsiteY0" fmla="*/ 479140 h 543424"/>
              <a:gd name="connsiteX1" fmla="*/ 29653 w 608415"/>
              <a:gd name="connsiteY1" fmla="*/ 513660 h 543424"/>
              <a:gd name="connsiteX2" fmla="*/ 578762 w 608415"/>
              <a:gd name="connsiteY2" fmla="*/ 513660 h 543424"/>
              <a:gd name="connsiteX3" fmla="*/ 578762 w 608415"/>
              <a:gd name="connsiteY3" fmla="*/ 479140 h 543424"/>
              <a:gd name="connsiteX4" fmla="*/ 141656 w 608415"/>
              <a:gd name="connsiteY4" fmla="*/ 335689 h 543424"/>
              <a:gd name="connsiteX5" fmla="*/ 73286 w 608415"/>
              <a:gd name="connsiteY5" fmla="*/ 449529 h 543424"/>
              <a:gd name="connsiteX6" fmla="*/ 257194 w 608415"/>
              <a:gd name="connsiteY6" fmla="*/ 449529 h 543424"/>
              <a:gd name="connsiteX7" fmla="*/ 257194 w 608415"/>
              <a:gd name="connsiteY7" fmla="*/ 376807 h 543424"/>
              <a:gd name="connsiteX8" fmla="*/ 223854 w 608415"/>
              <a:gd name="connsiteY8" fmla="*/ 382944 h 543424"/>
              <a:gd name="connsiteX9" fmla="*/ 141656 w 608415"/>
              <a:gd name="connsiteY9" fmla="*/ 335689 h 543424"/>
              <a:gd name="connsiteX10" fmla="*/ 223869 w 608415"/>
              <a:gd name="connsiteY10" fmla="*/ 270507 h 543424"/>
              <a:gd name="connsiteX11" fmla="*/ 206501 w 608415"/>
              <a:gd name="connsiteY11" fmla="*/ 287836 h 543424"/>
              <a:gd name="connsiteX12" fmla="*/ 223869 w 608415"/>
              <a:gd name="connsiteY12" fmla="*/ 305012 h 543424"/>
              <a:gd name="connsiteX13" fmla="*/ 241083 w 608415"/>
              <a:gd name="connsiteY13" fmla="*/ 287836 h 543424"/>
              <a:gd name="connsiteX14" fmla="*/ 223869 w 608415"/>
              <a:gd name="connsiteY14" fmla="*/ 270507 h 543424"/>
              <a:gd name="connsiteX15" fmla="*/ 223869 w 608415"/>
              <a:gd name="connsiteY15" fmla="*/ 240910 h 543424"/>
              <a:gd name="connsiteX16" fmla="*/ 270901 w 608415"/>
              <a:gd name="connsiteY16" fmla="*/ 287836 h 543424"/>
              <a:gd name="connsiteX17" fmla="*/ 223869 w 608415"/>
              <a:gd name="connsiteY17" fmla="*/ 334762 h 543424"/>
              <a:gd name="connsiteX18" fmla="*/ 176837 w 608415"/>
              <a:gd name="connsiteY18" fmla="*/ 287836 h 543424"/>
              <a:gd name="connsiteX19" fmla="*/ 223869 w 608415"/>
              <a:gd name="connsiteY19" fmla="*/ 240910 h 543424"/>
              <a:gd name="connsiteX20" fmla="*/ 223854 w 608415"/>
              <a:gd name="connsiteY20" fmla="*/ 222310 h 543424"/>
              <a:gd name="connsiteX21" fmla="*/ 158249 w 608415"/>
              <a:gd name="connsiteY21" fmla="*/ 287821 h 543424"/>
              <a:gd name="connsiteX22" fmla="*/ 223854 w 608415"/>
              <a:gd name="connsiteY22" fmla="*/ 353180 h 543424"/>
              <a:gd name="connsiteX23" fmla="*/ 289304 w 608415"/>
              <a:gd name="connsiteY23" fmla="*/ 287821 h 543424"/>
              <a:gd name="connsiteX24" fmla="*/ 223854 w 608415"/>
              <a:gd name="connsiteY24" fmla="*/ 222310 h 543424"/>
              <a:gd name="connsiteX25" fmla="*/ 497180 w 608415"/>
              <a:gd name="connsiteY25" fmla="*/ 61829 h 543424"/>
              <a:gd name="connsiteX26" fmla="*/ 479818 w 608415"/>
              <a:gd name="connsiteY26" fmla="*/ 79013 h 543424"/>
              <a:gd name="connsiteX27" fmla="*/ 497180 w 608415"/>
              <a:gd name="connsiteY27" fmla="*/ 96350 h 543424"/>
              <a:gd name="connsiteX28" fmla="*/ 514387 w 608415"/>
              <a:gd name="connsiteY28" fmla="*/ 79013 h 543424"/>
              <a:gd name="connsiteX29" fmla="*/ 497180 w 608415"/>
              <a:gd name="connsiteY29" fmla="*/ 61829 h 543424"/>
              <a:gd name="connsiteX30" fmla="*/ 351221 w 608415"/>
              <a:gd name="connsiteY30" fmla="*/ 61829 h 543424"/>
              <a:gd name="connsiteX31" fmla="*/ 351221 w 608415"/>
              <a:gd name="connsiteY31" fmla="*/ 96350 h 543424"/>
              <a:gd name="connsiteX32" fmla="*/ 453392 w 608415"/>
              <a:gd name="connsiteY32" fmla="*/ 96350 h 543424"/>
              <a:gd name="connsiteX33" fmla="*/ 450166 w 608415"/>
              <a:gd name="connsiteY33" fmla="*/ 79166 h 543424"/>
              <a:gd name="connsiteX34" fmla="*/ 453392 w 608415"/>
              <a:gd name="connsiteY34" fmla="*/ 61829 h 543424"/>
              <a:gd name="connsiteX35" fmla="*/ 173152 w 608415"/>
              <a:gd name="connsiteY35" fmla="*/ 29764 h 543424"/>
              <a:gd name="connsiteX36" fmla="*/ 180681 w 608415"/>
              <a:gd name="connsiteY36" fmla="*/ 40964 h 543424"/>
              <a:gd name="connsiteX37" fmla="*/ 228924 w 608415"/>
              <a:gd name="connsiteY37" fmla="*/ 128415 h 543424"/>
              <a:gd name="connsiteX38" fmla="*/ 321569 w 608415"/>
              <a:gd name="connsiteY38" fmla="*/ 128415 h 543424"/>
              <a:gd name="connsiteX39" fmla="*/ 321569 w 608415"/>
              <a:gd name="connsiteY39" fmla="*/ 29764 h 543424"/>
              <a:gd name="connsiteX40" fmla="*/ 111235 w 608415"/>
              <a:gd name="connsiteY40" fmla="*/ 29764 h 543424"/>
              <a:gd name="connsiteX41" fmla="*/ 87421 w 608415"/>
              <a:gd name="connsiteY41" fmla="*/ 35901 h 543424"/>
              <a:gd name="connsiteX42" fmla="*/ 68063 w 608415"/>
              <a:gd name="connsiteY42" fmla="*/ 102947 h 543424"/>
              <a:gd name="connsiteX43" fmla="*/ 142578 w 608415"/>
              <a:gd name="connsiteY43" fmla="*/ 238112 h 543424"/>
              <a:gd name="connsiteX44" fmla="*/ 223854 w 608415"/>
              <a:gd name="connsiteY44" fmla="*/ 192699 h 543424"/>
              <a:gd name="connsiteX45" fmla="*/ 230614 w 608415"/>
              <a:gd name="connsiteY45" fmla="*/ 192853 h 543424"/>
              <a:gd name="connsiteX46" fmla="*/ 154562 w 608415"/>
              <a:gd name="connsiteY46" fmla="*/ 55232 h 543424"/>
              <a:gd name="connsiteX47" fmla="*/ 111235 w 608415"/>
              <a:gd name="connsiteY47" fmla="*/ 29764 h 543424"/>
              <a:gd name="connsiteX48" fmla="*/ 111235 w 608415"/>
              <a:gd name="connsiteY48" fmla="*/ 0 h 543424"/>
              <a:gd name="connsiteX49" fmla="*/ 336318 w 608415"/>
              <a:gd name="connsiteY49" fmla="*/ 0 h 543424"/>
              <a:gd name="connsiteX50" fmla="*/ 351221 w 608415"/>
              <a:gd name="connsiteY50" fmla="*/ 14882 h 543424"/>
              <a:gd name="connsiteX51" fmla="*/ 351221 w 608415"/>
              <a:gd name="connsiteY51" fmla="*/ 32065 h 543424"/>
              <a:gd name="connsiteX52" fmla="*/ 497026 w 608415"/>
              <a:gd name="connsiteY52" fmla="*/ 32065 h 543424"/>
              <a:gd name="connsiteX53" fmla="*/ 544040 w 608415"/>
              <a:gd name="connsiteY53" fmla="*/ 79013 h 543424"/>
              <a:gd name="connsiteX54" fmla="*/ 511929 w 608415"/>
              <a:gd name="connsiteY54" fmla="*/ 123659 h 543424"/>
              <a:gd name="connsiteX55" fmla="*/ 511929 w 608415"/>
              <a:gd name="connsiteY55" fmla="*/ 160480 h 543424"/>
              <a:gd name="connsiteX56" fmla="*/ 561401 w 608415"/>
              <a:gd name="connsiteY56" fmla="*/ 160480 h 543424"/>
              <a:gd name="connsiteX57" fmla="*/ 574000 w 608415"/>
              <a:gd name="connsiteY57" fmla="*/ 167538 h 543424"/>
              <a:gd name="connsiteX58" fmla="*/ 574768 w 608415"/>
              <a:gd name="connsiteY58" fmla="*/ 181960 h 543424"/>
              <a:gd name="connsiteX59" fmla="*/ 542503 w 608415"/>
              <a:gd name="connsiteY59" fmla="*/ 246244 h 543424"/>
              <a:gd name="connsiteX60" fmla="*/ 522530 w 608415"/>
              <a:gd name="connsiteY60" fmla="*/ 252841 h 543424"/>
              <a:gd name="connsiteX61" fmla="*/ 515924 w 608415"/>
              <a:gd name="connsiteY61" fmla="*/ 232896 h 543424"/>
              <a:gd name="connsiteX62" fmla="*/ 537280 w 608415"/>
              <a:gd name="connsiteY62" fmla="*/ 190244 h 543424"/>
              <a:gd name="connsiteX63" fmla="*/ 456926 w 608415"/>
              <a:gd name="connsiteY63" fmla="*/ 190244 h 543424"/>
              <a:gd name="connsiteX64" fmla="*/ 478282 w 608415"/>
              <a:gd name="connsiteY64" fmla="*/ 232896 h 543424"/>
              <a:gd name="connsiteX65" fmla="*/ 471675 w 608415"/>
              <a:gd name="connsiteY65" fmla="*/ 252841 h 543424"/>
              <a:gd name="connsiteX66" fmla="*/ 464915 w 608415"/>
              <a:gd name="connsiteY66" fmla="*/ 254375 h 543424"/>
              <a:gd name="connsiteX67" fmla="*/ 451702 w 608415"/>
              <a:gd name="connsiteY67" fmla="*/ 246244 h 543424"/>
              <a:gd name="connsiteX68" fmla="*/ 419438 w 608415"/>
              <a:gd name="connsiteY68" fmla="*/ 181960 h 543424"/>
              <a:gd name="connsiteX69" fmla="*/ 420206 w 608415"/>
              <a:gd name="connsiteY69" fmla="*/ 167538 h 543424"/>
              <a:gd name="connsiteX70" fmla="*/ 432804 w 608415"/>
              <a:gd name="connsiteY70" fmla="*/ 160480 h 543424"/>
              <a:gd name="connsiteX71" fmla="*/ 482276 w 608415"/>
              <a:gd name="connsiteY71" fmla="*/ 160480 h 543424"/>
              <a:gd name="connsiteX72" fmla="*/ 482276 w 608415"/>
              <a:gd name="connsiteY72" fmla="*/ 125960 h 543424"/>
              <a:gd name="connsiteX73" fmla="*/ 351221 w 608415"/>
              <a:gd name="connsiteY73" fmla="*/ 125960 h 543424"/>
              <a:gd name="connsiteX74" fmla="*/ 351221 w 608415"/>
              <a:gd name="connsiteY74" fmla="*/ 143297 h 543424"/>
              <a:gd name="connsiteX75" fmla="*/ 336318 w 608415"/>
              <a:gd name="connsiteY75" fmla="*/ 158179 h 543424"/>
              <a:gd name="connsiteX76" fmla="*/ 245363 w 608415"/>
              <a:gd name="connsiteY76" fmla="*/ 158179 h 543424"/>
              <a:gd name="connsiteX77" fmla="*/ 271482 w 608415"/>
              <a:gd name="connsiteY77" fmla="*/ 205433 h 543424"/>
              <a:gd name="connsiteX78" fmla="*/ 319111 w 608415"/>
              <a:gd name="connsiteY78" fmla="*/ 287821 h 543424"/>
              <a:gd name="connsiteX79" fmla="*/ 286846 w 608415"/>
              <a:gd name="connsiteY79" fmla="*/ 358856 h 543424"/>
              <a:gd name="connsiteX80" fmla="*/ 286846 w 608415"/>
              <a:gd name="connsiteY80" fmla="*/ 449529 h 543424"/>
              <a:gd name="connsiteX81" fmla="*/ 593512 w 608415"/>
              <a:gd name="connsiteY81" fmla="*/ 449529 h 543424"/>
              <a:gd name="connsiteX82" fmla="*/ 608415 w 608415"/>
              <a:gd name="connsiteY82" fmla="*/ 464258 h 543424"/>
              <a:gd name="connsiteX83" fmla="*/ 608415 w 608415"/>
              <a:gd name="connsiteY83" fmla="*/ 528542 h 543424"/>
              <a:gd name="connsiteX84" fmla="*/ 593512 w 608415"/>
              <a:gd name="connsiteY84" fmla="*/ 543424 h 543424"/>
              <a:gd name="connsiteX85" fmla="*/ 14903 w 608415"/>
              <a:gd name="connsiteY85" fmla="*/ 543424 h 543424"/>
              <a:gd name="connsiteX86" fmla="*/ 0 w 608415"/>
              <a:gd name="connsiteY86" fmla="*/ 528542 h 543424"/>
              <a:gd name="connsiteX87" fmla="*/ 0 w 608415"/>
              <a:gd name="connsiteY87" fmla="*/ 464258 h 543424"/>
              <a:gd name="connsiteX88" fmla="*/ 14903 w 608415"/>
              <a:gd name="connsiteY88" fmla="*/ 449529 h 543424"/>
              <a:gd name="connsiteX89" fmla="*/ 38564 w 608415"/>
              <a:gd name="connsiteY89" fmla="*/ 449529 h 543424"/>
              <a:gd name="connsiteX90" fmla="*/ 129211 w 608415"/>
              <a:gd name="connsiteY90" fmla="*/ 298561 h 543424"/>
              <a:gd name="connsiteX91" fmla="*/ 128597 w 608415"/>
              <a:gd name="connsiteY91" fmla="*/ 287821 h 543424"/>
              <a:gd name="connsiteX92" fmla="*/ 129365 w 608415"/>
              <a:gd name="connsiteY92" fmla="*/ 275548 h 543424"/>
              <a:gd name="connsiteX93" fmla="*/ 41944 w 608415"/>
              <a:gd name="connsiteY93" fmla="*/ 117215 h 543424"/>
              <a:gd name="connsiteX94" fmla="*/ 35337 w 608415"/>
              <a:gd name="connsiteY94" fmla="*/ 57073 h 543424"/>
              <a:gd name="connsiteX95" fmla="*/ 73133 w 608415"/>
              <a:gd name="connsiteY95" fmla="*/ 9819 h 543424"/>
              <a:gd name="connsiteX96" fmla="*/ 111235 w 608415"/>
              <a:gd name="connsiteY96" fmla="*/ 0 h 54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08415" h="543424">
                <a:moveTo>
                  <a:pt x="29653" y="479140"/>
                </a:moveTo>
                <a:lnTo>
                  <a:pt x="29653" y="513660"/>
                </a:lnTo>
                <a:lnTo>
                  <a:pt x="578762" y="513660"/>
                </a:lnTo>
                <a:lnTo>
                  <a:pt x="578762" y="479140"/>
                </a:lnTo>
                <a:close/>
                <a:moveTo>
                  <a:pt x="141656" y="335689"/>
                </a:moveTo>
                <a:lnTo>
                  <a:pt x="73286" y="449529"/>
                </a:lnTo>
                <a:lnTo>
                  <a:pt x="257194" y="449529"/>
                </a:lnTo>
                <a:lnTo>
                  <a:pt x="257194" y="376807"/>
                </a:lnTo>
                <a:cubicBezTo>
                  <a:pt x="246746" y="380796"/>
                  <a:pt x="235530" y="382944"/>
                  <a:pt x="223854" y="382944"/>
                </a:cubicBezTo>
                <a:cubicBezTo>
                  <a:pt x="188824" y="382944"/>
                  <a:pt x="158249" y="363919"/>
                  <a:pt x="141656" y="335689"/>
                </a:cubicBezTo>
                <a:close/>
                <a:moveTo>
                  <a:pt x="223869" y="270507"/>
                </a:moveTo>
                <a:cubicBezTo>
                  <a:pt x="214340" y="270507"/>
                  <a:pt x="206501" y="278328"/>
                  <a:pt x="206501" y="287836"/>
                </a:cubicBezTo>
                <a:cubicBezTo>
                  <a:pt x="206501" y="297344"/>
                  <a:pt x="214340" y="305012"/>
                  <a:pt x="223869" y="305012"/>
                </a:cubicBezTo>
                <a:cubicBezTo>
                  <a:pt x="233398" y="305012"/>
                  <a:pt x="241083" y="297344"/>
                  <a:pt x="241083" y="287836"/>
                </a:cubicBezTo>
                <a:cubicBezTo>
                  <a:pt x="241083" y="278328"/>
                  <a:pt x="233398" y="270507"/>
                  <a:pt x="223869" y="270507"/>
                </a:cubicBezTo>
                <a:close/>
                <a:moveTo>
                  <a:pt x="223869" y="240910"/>
                </a:moveTo>
                <a:cubicBezTo>
                  <a:pt x="249844" y="240910"/>
                  <a:pt x="270901" y="261919"/>
                  <a:pt x="270901" y="287836"/>
                </a:cubicBezTo>
                <a:cubicBezTo>
                  <a:pt x="270901" y="313599"/>
                  <a:pt x="249844" y="334762"/>
                  <a:pt x="223869" y="334762"/>
                </a:cubicBezTo>
                <a:cubicBezTo>
                  <a:pt x="197894" y="334762"/>
                  <a:pt x="176837" y="313599"/>
                  <a:pt x="176837" y="287836"/>
                </a:cubicBezTo>
                <a:cubicBezTo>
                  <a:pt x="176837" y="261919"/>
                  <a:pt x="197894" y="240910"/>
                  <a:pt x="223869" y="240910"/>
                </a:cubicBezTo>
                <a:close/>
                <a:moveTo>
                  <a:pt x="223854" y="222310"/>
                </a:moveTo>
                <a:cubicBezTo>
                  <a:pt x="187748" y="222310"/>
                  <a:pt x="158249" y="251767"/>
                  <a:pt x="158249" y="287821"/>
                </a:cubicBezTo>
                <a:cubicBezTo>
                  <a:pt x="158249" y="323876"/>
                  <a:pt x="187748" y="353180"/>
                  <a:pt x="223854" y="353180"/>
                </a:cubicBezTo>
                <a:cubicBezTo>
                  <a:pt x="259959" y="353180"/>
                  <a:pt x="289304" y="323876"/>
                  <a:pt x="289304" y="287821"/>
                </a:cubicBezTo>
                <a:cubicBezTo>
                  <a:pt x="289304" y="251767"/>
                  <a:pt x="259959" y="222310"/>
                  <a:pt x="223854" y="222310"/>
                </a:cubicBezTo>
                <a:close/>
                <a:moveTo>
                  <a:pt x="497180" y="61829"/>
                </a:moveTo>
                <a:cubicBezTo>
                  <a:pt x="487500" y="61829"/>
                  <a:pt x="479818" y="69501"/>
                  <a:pt x="479818" y="79013"/>
                </a:cubicBezTo>
                <a:cubicBezTo>
                  <a:pt x="479818" y="88678"/>
                  <a:pt x="487500" y="96350"/>
                  <a:pt x="497180" y="96350"/>
                </a:cubicBezTo>
                <a:cubicBezTo>
                  <a:pt x="506705" y="96350"/>
                  <a:pt x="514387" y="88678"/>
                  <a:pt x="514387" y="79013"/>
                </a:cubicBezTo>
                <a:cubicBezTo>
                  <a:pt x="514387" y="69501"/>
                  <a:pt x="506705" y="61829"/>
                  <a:pt x="497180" y="61829"/>
                </a:cubicBezTo>
                <a:close/>
                <a:moveTo>
                  <a:pt x="351221" y="61829"/>
                </a:moveTo>
                <a:lnTo>
                  <a:pt x="351221" y="96350"/>
                </a:lnTo>
                <a:lnTo>
                  <a:pt x="453392" y="96350"/>
                </a:lnTo>
                <a:cubicBezTo>
                  <a:pt x="451241" y="90980"/>
                  <a:pt x="450166" y="85150"/>
                  <a:pt x="450166" y="79166"/>
                </a:cubicBezTo>
                <a:cubicBezTo>
                  <a:pt x="450166" y="73029"/>
                  <a:pt x="451241" y="67199"/>
                  <a:pt x="453392" y="61829"/>
                </a:cubicBezTo>
                <a:close/>
                <a:moveTo>
                  <a:pt x="173152" y="29764"/>
                </a:moveTo>
                <a:cubicBezTo>
                  <a:pt x="175918" y="33139"/>
                  <a:pt x="178376" y="36975"/>
                  <a:pt x="180681" y="40964"/>
                </a:cubicBezTo>
                <a:lnTo>
                  <a:pt x="228924" y="128415"/>
                </a:lnTo>
                <a:lnTo>
                  <a:pt x="321569" y="128415"/>
                </a:lnTo>
                <a:lnTo>
                  <a:pt x="321569" y="29764"/>
                </a:lnTo>
                <a:close/>
                <a:moveTo>
                  <a:pt x="111235" y="29764"/>
                </a:moveTo>
                <a:cubicBezTo>
                  <a:pt x="103246" y="29764"/>
                  <a:pt x="94950" y="31759"/>
                  <a:pt x="87421" y="35901"/>
                </a:cubicBezTo>
                <a:cubicBezTo>
                  <a:pt x="63607" y="48942"/>
                  <a:pt x="54850" y="79166"/>
                  <a:pt x="68063" y="102947"/>
                </a:cubicBezTo>
                <a:lnTo>
                  <a:pt x="142578" y="238112"/>
                </a:lnTo>
                <a:cubicBezTo>
                  <a:pt x="159478" y="210803"/>
                  <a:pt x="189592" y="192699"/>
                  <a:pt x="223854" y="192699"/>
                </a:cubicBezTo>
                <a:cubicBezTo>
                  <a:pt x="226158" y="192699"/>
                  <a:pt x="228309" y="192699"/>
                  <a:pt x="230614" y="192853"/>
                </a:cubicBezTo>
                <a:lnTo>
                  <a:pt x="154562" y="55232"/>
                </a:lnTo>
                <a:cubicBezTo>
                  <a:pt x="145651" y="38969"/>
                  <a:pt x="128750" y="29764"/>
                  <a:pt x="111235" y="29764"/>
                </a:cubicBezTo>
                <a:close/>
                <a:moveTo>
                  <a:pt x="111235" y="0"/>
                </a:moveTo>
                <a:lnTo>
                  <a:pt x="336318" y="0"/>
                </a:lnTo>
                <a:cubicBezTo>
                  <a:pt x="344615" y="0"/>
                  <a:pt x="351221" y="6751"/>
                  <a:pt x="351221" y="14882"/>
                </a:cubicBezTo>
                <a:lnTo>
                  <a:pt x="351221" y="32065"/>
                </a:lnTo>
                <a:lnTo>
                  <a:pt x="497026" y="32065"/>
                </a:lnTo>
                <a:cubicBezTo>
                  <a:pt x="522991" y="32065"/>
                  <a:pt x="544040" y="53238"/>
                  <a:pt x="544040" y="79013"/>
                </a:cubicBezTo>
                <a:cubicBezTo>
                  <a:pt x="544040" y="99725"/>
                  <a:pt x="530673" y="117369"/>
                  <a:pt x="511929" y="123659"/>
                </a:cubicBezTo>
                <a:lnTo>
                  <a:pt x="511929" y="160480"/>
                </a:lnTo>
                <a:lnTo>
                  <a:pt x="561401" y="160480"/>
                </a:lnTo>
                <a:cubicBezTo>
                  <a:pt x="566625" y="160480"/>
                  <a:pt x="571388" y="163242"/>
                  <a:pt x="574000" y="167538"/>
                </a:cubicBezTo>
                <a:cubicBezTo>
                  <a:pt x="576765" y="171987"/>
                  <a:pt x="577072" y="177510"/>
                  <a:pt x="574768" y="181960"/>
                </a:cubicBezTo>
                <a:lnTo>
                  <a:pt x="542503" y="246244"/>
                </a:lnTo>
                <a:cubicBezTo>
                  <a:pt x="538816" y="253608"/>
                  <a:pt x="529905" y="256523"/>
                  <a:pt x="522530" y="252841"/>
                </a:cubicBezTo>
                <a:cubicBezTo>
                  <a:pt x="515309" y="249159"/>
                  <a:pt x="512236" y="240260"/>
                  <a:pt x="515924" y="232896"/>
                </a:cubicBezTo>
                <a:lnTo>
                  <a:pt x="537280" y="190244"/>
                </a:lnTo>
                <a:lnTo>
                  <a:pt x="456926" y="190244"/>
                </a:lnTo>
                <a:lnTo>
                  <a:pt x="478282" y="232896"/>
                </a:lnTo>
                <a:cubicBezTo>
                  <a:pt x="481969" y="240260"/>
                  <a:pt x="478896" y="249159"/>
                  <a:pt x="471675" y="252841"/>
                </a:cubicBezTo>
                <a:cubicBezTo>
                  <a:pt x="469524" y="253915"/>
                  <a:pt x="467220" y="254375"/>
                  <a:pt x="464915" y="254375"/>
                </a:cubicBezTo>
                <a:cubicBezTo>
                  <a:pt x="459538" y="254375"/>
                  <a:pt x="454314" y="251460"/>
                  <a:pt x="451702" y="246244"/>
                </a:cubicBezTo>
                <a:lnTo>
                  <a:pt x="419438" y="181960"/>
                </a:lnTo>
                <a:cubicBezTo>
                  <a:pt x="417133" y="177510"/>
                  <a:pt x="417440" y="171987"/>
                  <a:pt x="420206" y="167538"/>
                </a:cubicBezTo>
                <a:cubicBezTo>
                  <a:pt x="422818" y="163242"/>
                  <a:pt x="427581" y="160480"/>
                  <a:pt x="432804" y="160480"/>
                </a:cubicBezTo>
                <a:lnTo>
                  <a:pt x="482276" y="160480"/>
                </a:lnTo>
                <a:lnTo>
                  <a:pt x="482276" y="125960"/>
                </a:lnTo>
                <a:lnTo>
                  <a:pt x="351221" y="125960"/>
                </a:lnTo>
                <a:lnTo>
                  <a:pt x="351221" y="143297"/>
                </a:lnTo>
                <a:cubicBezTo>
                  <a:pt x="351221" y="151428"/>
                  <a:pt x="344615" y="158179"/>
                  <a:pt x="336318" y="158179"/>
                </a:cubicBezTo>
                <a:lnTo>
                  <a:pt x="245363" y="158179"/>
                </a:lnTo>
                <a:lnTo>
                  <a:pt x="271482" y="205433"/>
                </a:lnTo>
                <a:cubicBezTo>
                  <a:pt x="299906" y="222003"/>
                  <a:pt x="319111" y="252688"/>
                  <a:pt x="319111" y="287821"/>
                </a:cubicBezTo>
                <a:cubicBezTo>
                  <a:pt x="319111" y="316051"/>
                  <a:pt x="306666" y="341519"/>
                  <a:pt x="286846" y="358856"/>
                </a:cubicBezTo>
                <a:lnTo>
                  <a:pt x="286846" y="449529"/>
                </a:lnTo>
                <a:lnTo>
                  <a:pt x="593512" y="449529"/>
                </a:lnTo>
                <a:cubicBezTo>
                  <a:pt x="601808" y="449529"/>
                  <a:pt x="608415" y="456126"/>
                  <a:pt x="608415" y="464258"/>
                </a:cubicBezTo>
                <a:lnTo>
                  <a:pt x="608415" y="528542"/>
                </a:lnTo>
                <a:cubicBezTo>
                  <a:pt x="608415" y="536673"/>
                  <a:pt x="601808" y="543424"/>
                  <a:pt x="593512" y="543424"/>
                </a:cubicBezTo>
                <a:lnTo>
                  <a:pt x="14903" y="543424"/>
                </a:lnTo>
                <a:cubicBezTo>
                  <a:pt x="6607" y="543424"/>
                  <a:pt x="0" y="536673"/>
                  <a:pt x="0" y="528542"/>
                </a:cubicBezTo>
                <a:lnTo>
                  <a:pt x="0" y="464258"/>
                </a:lnTo>
                <a:cubicBezTo>
                  <a:pt x="0" y="456126"/>
                  <a:pt x="6607" y="449529"/>
                  <a:pt x="14903" y="449529"/>
                </a:cubicBezTo>
                <a:lnTo>
                  <a:pt x="38564" y="449529"/>
                </a:lnTo>
                <a:lnTo>
                  <a:pt x="129211" y="298561"/>
                </a:lnTo>
                <a:cubicBezTo>
                  <a:pt x="128904" y="295032"/>
                  <a:pt x="128597" y="291504"/>
                  <a:pt x="128597" y="287821"/>
                </a:cubicBezTo>
                <a:cubicBezTo>
                  <a:pt x="128597" y="283679"/>
                  <a:pt x="128904" y="279537"/>
                  <a:pt x="129365" y="275548"/>
                </a:cubicBezTo>
                <a:lnTo>
                  <a:pt x="41944" y="117215"/>
                </a:lnTo>
                <a:cubicBezTo>
                  <a:pt x="31804" y="98804"/>
                  <a:pt x="29345" y="77479"/>
                  <a:pt x="35337" y="57073"/>
                </a:cubicBezTo>
                <a:cubicBezTo>
                  <a:pt x="41176" y="36822"/>
                  <a:pt x="54542" y="20098"/>
                  <a:pt x="73133" y="9819"/>
                </a:cubicBezTo>
                <a:cubicBezTo>
                  <a:pt x="85270" y="3222"/>
                  <a:pt x="98330" y="0"/>
                  <a:pt x="111235" y="0"/>
                </a:cubicBezTo>
                <a:close/>
              </a:path>
            </a:pathLst>
          </a:custGeom>
          <a:solidFill>
            <a:srgbClr val="017260"/>
          </a:solidFill>
          <a:ln>
            <a:noFill/>
          </a:ln>
        </p:spPr>
      </p:sp>
      <p:sp>
        <p:nvSpPr>
          <p:cNvPr id="45" name="server-connection-interface-symbol_36180">
            <a:extLst>
              <a:ext uri="{FF2B5EF4-FFF2-40B4-BE49-F238E27FC236}">
                <a16:creationId xmlns:a16="http://schemas.microsoft.com/office/drawing/2014/main" xmlns="" id="{95B620E0-286D-4235-AEAD-3E26C3A17A8F}"/>
              </a:ext>
            </a:extLst>
          </p:cNvPr>
          <p:cNvSpPr>
            <a:spLocks noChangeAspect="1"/>
          </p:cNvSpPr>
          <p:nvPr/>
        </p:nvSpPr>
        <p:spPr bwMode="auto">
          <a:xfrm>
            <a:off x="5237849" y="5555463"/>
            <a:ext cx="455178" cy="255489"/>
          </a:xfrm>
          <a:custGeom>
            <a:avLst/>
            <a:gdLst>
              <a:gd name="connsiteX0" fmla="*/ 365320 w 607022"/>
              <a:gd name="connsiteY0" fmla="*/ 259698 h 340719"/>
              <a:gd name="connsiteX1" fmla="*/ 365320 w 607022"/>
              <a:gd name="connsiteY1" fmla="*/ 318623 h 340719"/>
              <a:gd name="connsiteX2" fmla="*/ 575656 w 607022"/>
              <a:gd name="connsiteY2" fmla="*/ 318623 h 340719"/>
              <a:gd name="connsiteX3" fmla="*/ 575656 w 607022"/>
              <a:gd name="connsiteY3" fmla="*/ 259698 h 340719"/>
              <a:gd name="connsiteX4" fmla="*/ 32289 w 607022"/>
              <a:gd name="connsiteY4" fmla="*/ 259698 h 340719"/>
              <a:gd name="connsiteX5" fmla="*/ 32289 w 607022"/>
              <a:gd name="connsiteY5" fmla="*/ 318623 h 340719"/>
              <a:gd name="connsiteX6" fmla="*/ 242625 w 607022"/>
              <a:gd name="connsiteY6" fmla="*/ 318623 h 340719"/>
              <a:gd name="connsiteX7" fmla="*/ 242625 w 607022"/>
              <a:gd name="connsiteY7" fmla="*/ 259698 h 340719"/>
              <a:gd name="connsiteX8" fmla="*/ 0 w 607022"/>
              <a:gd name="connsiteY8" fmla="*/ 237601 h 340719"/>
              <a:gd name="connsiteX9" fmla="*/ 273990 w 607022"/>
              <a:gd name="connsiteY9" fmla="*/ 237601 h 340719"/>
              <a:gd name="connsiteX10" fmla="*/ 273990 w 607022"/>
              <a:gd name="connsiteY10" fmla="*/ 286398 h 340719"/>
              <a:gd name="connsiteX11" fmla="*/ 333032 w 607022"/>
              <a:gd name="connsiteY11" fmla="*/ 286398 h 340719"/>
              <a:gd name="connsiteX12" fmla="*/ 333032 w 607022"/>
              <a:gd name="connsiteY12" fmla="*/ 237601 h 340719"/>
              <a:gd name="connsiteX13" fmla="*/ 607022 w 607022"/>
              <a:gd name="connsiteY13" fmla="*/ 237601 h 340719"/>
              <a:gd name="connsiteX14" fmla="*/ 607022 w 607022"/>
              <a:gd name="connsiteY14" fmla="*/ 340719 h 340719"/>
              <a:gd name="connsiteX15" fmla="*/ 333032 w 607022"/>
              <a:gd name="connsiteY15" fmla="*/ 340719 h 340719"/>
              <a:gd name="connsiteX16" fmla="*/ 333032 w 607022"/>
              <a:gd name="connsiteY16" fmla="*/ 299288 h 340719"/>
              <a:gd name="connsiteX17" fmla="*/ 273990 w 607022"/>
              <a:gd name="connsiteY17" fmla="*/ 299288 h 340719"/>
              <a:gd name="connsiteX18" fmla="*/ 273990 w 607022"/>
              <a:gd name="connsiteY18" fmla="*/ 340719 h 340719"/>
              <a:gd name="connsiteX19" fmla="*/ 0 w 607022"/>
              <a:gd name="connsiteY19" fmla="*/ 340719 h 340719"/>
              <a:gd name="connsiteX20" fmla="*/ 470488 w 607022"/>
              <a:gd name="connsiteY20" fmla="*/ 148329 h 340719"/>
              <a:gd name="connsiteX21" fmla="*/ 450193 w 607022"/>
              <a:gd name="connsiteY21" fmla="*/ 168584 h 340719"/>
              <a:gd name="connsiteX22" fmla="*/ 470488 w 607022"/>
              <a:gd name="connsiteY22" fmla="*/ 189760 h 340719"/>
              <a:gd name="connsiteX23" fmla="*/ 491707 w 607022"/>
              <a:gd name="connsiteY23" fmla="*/ 168584 h 340719"/>
              <a:gd name="connsiteX24" fmla="*/ 470488 w 607022"/>
              <a:gd name="connsiteY24" fmla="*/ 148329 h 340719"/>
              <a:gd name="connsiteX25" fmla="*/ 393919 w 607022"/>
              <a:gd name="connsiteY25" fmla="*/ 148329 h 340719"/>
              <a:gd name="connsiteX26" fmla="*/ 373623 w 607022"/>
              <a:gd name="connsiteY26" fmla="*/ 168584 h 340719"/>
              <a:gd name="connsiteX27" fmla="*/ 393919 w 607022"/>
              <a:gd name="connsiteY27" fmla="*/ 189760 h 340719"/>
              <a:gd name="connsiteX28" fmla="*/ 415137 w 607022"/>
              <a:gd name="connsiteY28" fmla="*/ 168584 h 340719"/>
              <a:gd name="connsiteX29" fmla="*/ 393919 w 607022"/>
              <a:gd name="connsiteY29" fmla="*/ 148329 h 340719"/>
              <a:gd name="connsiteX30" fmla="*/ 138379 w 607022"/>
              <a:gd name="connsiteY30" fmla="*/ 148329 h 340719"/>
              <a:gd name="connsiteX31" fmla="*/ 117161 w 607022"/>
              <a:gd name="connsiteY31" fmla="*/ 168584 h 340719"/>
              <a:gd name="connsiteX32" fmla="*/ 138379 w 607022"/>
              <a:gd name="connsiteY32" fmla="*/ 189760 h 340719"/>
              <a:gd name="connsiteX33" fmla="*/ 158675 w 607022"/>
              <a:gd name="connsiteY33" fmla="*/ 168584 h 340719"/>
              <a:gd name="connsiteX34" fmla="*/ 138379 w 607022"/>
              <a:gd name="connsiteY34" fmla="*/ 148329 h 340719"/>
              <a:gd name="connsiteX35" fmla="*/ 60887 w 607022"/>
              <a:gd name="connsiteY35" fmla="*/ 148329 h 340719"/>
              <a:gd name="connsiteX36" fmla="*/ 40591 w 607022"/>
              <a:gd name="connsiteY36" fmla="*/ 168584 h 340719"/>
              <a:gd name="connsiteX37" fmla="*/ 60887 w 607022"/>
              <a:gd name="connsiteY37" fmla="*/ 189760 h 340719"/>
              <a:gd name="connsiteX38" fmla="*/ 82105 w 607022"/>
              <a:gd name="connsiteY38" fmla="*/ 168584 h 340719"/>
              <a:gd name="connsiteX39" fmla="*/ 60887 w 607022"/>
              <a:gd name="connsiteY39" fmla="*/ 148329 h 340719"/>
              <a:gd name="connsiteX40" fmla="*/ 0 w 607022"/>
              <a:gd name="connsiteY40" fmla="*/ 117025 h 340719"/>
              <a:gd name="connsiteX41" fmla="*/ 273990 w 607022"/>
              <a:gd name="connsiteY41" fmla="*/ 117025 h 340719"/>
              <a:gd name="connsiteX42" fmla="*/ 273990 w 607022"/>
              <a:gd name="connsiteY42" fmla="*/ 162139 h 340719"/>
              <a:gd name="connsiteX43" fmla="*/ 333032 w 607022"/>
              <a:gd name="connsiteY43" fmla="*/ 162139 h 340719"/>
              <a:gd name="connsiteX44" fmla="*/ 333032 w 607022"/>
              <a:gd name="connsiteY44" fmla="*/ 117025 h 340719"/>
              <a:gd name="connsiteX45" fmla="*/ 607022 w 607022"/>
              <a:gd name="connsiteY45" fmla="*/ 117025 h 340719"/>
              <a:gd name="connsiteX46" fmla="*/ 607022 w 607022"/>
              <a:gd name="connsiteY46" fmla="*/ 220143 h 340719"/>
              <a:gd name="connsiteX47" fmla="*/ 333032 w 607022"/>
              <a:gd name="connsiteY47" fmla="*/ 220143 h 340719"/>
              <a:gd name="connsiteX48" fmla="*/ 333032 w 607022"/>
              <a:gd name="connsiteY48" fmla="*/ 175029 h 340719"/>
              <a:gd name="connsiteX49" fmla="*/ 273990 w 607022"/>
              <a:gd name="connsiteY49" fmla="*/ 175029 h 340719"/>
              <a:gd name="connsiteX50" fmla="*/ 273990 w 607022"/>
              <a:gd name="connsiteY50" fmla="*/ 220143 h 340719"/>
              <a:gd name="connsiteX51" fmla="*/ 0 w 607022"/>
              <a:gd name="connsiteY51" fmla="*/ 220143 h 340719"/>
              <a:gd name="connsiteX52" fmla="*/ 550748 w 607022"/>
              <a:gd name="connsiteY52" fmla="*/ 31339 h 340719"/>
              <a:gd name="connsiteX53" fmla="*/ 529530 w 607022"/>
              <a:gd name="connsiteY53" fmla="*/ 52538 h 340719"/>
              <a:gd name="connsiteX54" fmla="*/ 550748 w 607022"/>
              <a:gd name="connsiteY54" fmla="*/ 72816 h 340719"/>
              <a:gd name="connsiteX55" fmla="*/ 571044 w 607022"/>
              <a:gd name="connsiteY55" fmla="*/ 52538 h 340719"/>
              <a:gd name="connsiteX56" fmla="*/ 550748 w 607022"/>
              <a:gd name="connsiteY56" fmla="*/ 31339 h 340719"/>
              <a:gd name="connsiteX57" fmla="*/ 470488 w 607022"/>
              <a:gd name="connsiteY57" fmla="*/ 31339 h 340719"/>
              <a:gd name="connsiteX58" fmla="*/ 450193 w 607022"/>
              <a:gd name="connsiteY58" fmla="*/ 52538 h 340719"/>
              <a:gd name="connsiteX59" fmla="*/ 470488 w 607022"/>
              <a:gd name="connsiteY59" fmla="*/ 72816 h 340719"/>
              <a:gd name="connsiteX60" fmla="*/ 491707 w 607022"/>
              <a:gd name="connsiteY60" fmla="*/ 52538 h 340719"/>
              <a:gd name="connsiteX61" fmla="*/ 470488 w 607022"/>
              <a:gd name="connsiteY61" fmla="*/ 31339 h 340719"/>
              <a:gd name="connsiteX62" fmla="*/ 393919 w 607022"/>
              <a:gd name="connsiteY62" fmla="*/ 31339 h 340719"/>
              <a:gd name="connsiteX63" fmla="*/ 373623 w 607022"/>
              <a:gd name="connsiteY63" fmla="*/ 52538 h 340719"/>
              <a:gd name="connsiteX64" fmla="*/ 393919 w 607022"/>
              <a:gd name="connsiteY64" fmla="*/ 72816 h 340719"/>
              <a:gd name="connsiteX65" fmla="*/ 415137 w 607022"/>
              <a:gd name="connsiteY65" fmla="*/ 52538 h 340719"/>
              <a:gd name="connsiteX66" fmla="*/ 393919 w 607022"/>
              <a:gd name="connsiteY66" fmla="*/ 31339 h 340719"/>
              <a:gd name="connsiteX67" fmla="*/ 217716 w 607022"/>
              <a:gd name="connsiteY67" fmla="*/ 31339 h 340719"/>
              <a:gd name="connsiteX68" fmla="*/ 196498 w 607022"/>
              <a:gd name="connsiteY68" fmla="*/ 51616 h 340719"/>
              <a:gd name="connsiteX69" fmla="*/ 217716 w 607022"/>
              <a:gd name="connsiteY69" fmla="*/ 72816 h 340719"/>
              <a:gd name="connsiteX70" fmla="*/ 238012 w 607022"/>
              <a:gd name="connsiteY70" fmla="*/ 51616 h 340719"/>
              <a:gd name="connsiteX71" fmla="*/ 217716 w 607022"/>
              <a:gd name="connsiteY71" fmla="*/ 31339 h 340719"/>
              <a:gd name="connsiteX72" fmla="*/ 138379 w 607022"/>
              <a:gd name="connsiteY72" fmla="*/ 31339 h 340719"/>
              <a:gd name="connsiteX73" fmla="*/ 117161 w 607022"/>
              <a:gd name="connsiteY73" fmla="*/ 52538 h 340719"/>
              <a:gd name="connsiteX74" fmla="*/ 138379 w 607022"/>
              <a:gd name="connsiteY74" fmla="*/ 72816 h 340719"/>
              <a:gd name="connsiteX75" fmla="*/ 158675 w 607022"/>
              <a:gd name="connsiteY75" fmla="*/ 52538 h 340719"/>
              <a:gd name="connsiteX76" fmla="*/ 138379 w 607022"/>
              <a:gd name="connsiteY76" fmla="*/ 31339 h 340719"/>
              <a:gd name="connsiteX77" fmla="*/ 60887 w 607022"/>
              <a:gd name="connsiteY77" fmla="*/ 31339 h 340719"/>
              <a:gd name="connsiteX78" fmla="*/ 40591 w 607022"/>
              <a:gd name="connsiteY78" fmla="*/ 52538 h 340719"/>
              <a:gd name="connsiteX79" fmla="*/ 60887 w 607022"/>
              <a:gd name="connsiteY79" fmla="*/ 72816 h 340719"/>
              <a:gd name="connsiteX80" fmla="*/ 82105 w 607022"/>
              <a:gd name="connsiteY80" fmla="*/ 52538 h 340719"/>
              <a:gd name="connsiteX81" fmla="*/ 60887 w 607022"/>
              <a:gd name="connsiteY81" fmla="*/ 31339 h 340719"/>
              <a:gd name="connsiteX82" fmla="*/ 0 w 607022"/>
              <a:gd name="connsiteY82" fmla="*/ 0 h 340719"/>
              <a:gd name="connsiteX83" fmla="*/ 273990 w 607022"/>
              <a:gd name="connsiteY83" fmla="*/ 0 h 340719"/>
              <a:gd name="connsiteX84" fmla="*/ 273990 w 607022"/>
              <a:gd name="connsiteY84" fmla="*/ 46086 h 340719"/>
              <a:gd name="connsiteX85" fmla="*/ 333032 w 607022"/>
              <a:gd name="connsiteY85" fmla="*/ 46086 h 340719"/>
              <a:gd name="connsiteX86" fmla="*/ 333032 w 607022"/>
              <a:gd name="connsiteY86" fmla="*/ 0 h 340719"/>
              <a:gd name="connsiteX87" fmla="*/ 607022 w 607022"/>
              <a:gd name="connsiteY87" fmla="*/ 0 h 340719"/>
              <a:gd name="connsiteX88" fmla="*/ 607022 w 607022"/>
              <a:gd name="connsiteY88" fmla="*/ 104154 h 340719"/>
              <a:gd name="connsiteX89" fmla="*/ 333032 w 607022"/>
              <a:gd name="connsiteY89" fmla="*/ 104154 h 340719"/>
              <a:gd name="connsiteX90" fmla="*/ 333032 w 607022"/>
              <a:gd name="connsiteY90" fmla="*/ 58068 h 340719"/>
              <a:gd name="connsiteX91" fmla="*/ 273990 w 607022"/>
              <a:gd name="connsiteY91" fmla="*/ 58068 h 340719"/>
              <a:gd name="connsiteX92" fmla="*/ 273990 w 607022"/>
              <a:gd name="connsiteY92" fmla="*/ 103233 h 340719"/>
              <a:gd name="connsiteX93" fmla="*/ 0 w 607022"/>
              <a:gd name="connsiteY93" fmla="*/ 103233 h 340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607022" h="340719">
                <a:moveTo>
                  <a:pt x="365320" y="259698"/>
                </a:moveTo>
                <a:lnTo>
                  <a:pt x="365320" y="318623"/>
                </a:lnTo>
                <a:lnTo>
                  <a:pt x="575656" y="318623"/>
                </a:lnTo>
                <a:lnTo>
                  <a:pt x="575656" y="259698"/>
                </a:lnTo>
                <a:close/>
                <a:moveTo>
                  <a:pt x="32289" y="259698"/>
                </a:moveTo>
                <a:lnTo>
                  <a:pt x="32289" y="318623"/>
                </a:lnTo>
                <a:lnTo>
                  <a:pt x="242625" y="318623"/>
                </a:lnTo>
                <a:lnTo>
                  <a:pt x="242625" y="259698"/>
                </a:lnTo>
                <a:close/>
                <a:moveTo>
                  <a:pt x="0" y="237601"/>
                </a:moveTo>
                <a:lnTo>
                  <a:pt x="273990" y="237601"/>
                </a:lnTo>
                <a:lnTo>
                  <a:pt x="273990" y="286398"/>
                </a:lnTo>
                <a:lnTo>
                  <a:pt x="333032" y="286398"/>
                </a:lnTo>
                <a:lnTo>
                  <a:pt x="333032" y="237601"/>
                </a:lnTo>
                <a:lnTo>
                  <a:pt x="607022" y="237601"/>
                </a:lnTo>
                <a:lnTo>
                  <a:pt x="607022" y="340719"/>
                </a:lnTo>
                <a:lnTo>
                  <a:pt x="333032" y="340719"/>
                </a:lnTo>
                <a:lnTo>
                  <a:pt x="333032" y="299288"/>
                </a:lnTo>
                <a:lnTo>
                  <a:pt x="273990" y="299288"/>
                </a:lnTo>
                <a:lnTo>
                  <a:pt x="273990" y="340719"/>
                </a:lnTo>
                <a:lnTo>
                  <a:pt x="0" y="340719"/>
                </a:lnTo>
                <a:close/>
                <a:moveTo>
                  <a:pt x="470488" y="148329"/>
                </a:moveTo>
                <a:cubicBezTo>
                  <a:pt x="459418" y="148329"/>
                  <a:pt x="450193" y="157536"/>
                  <a:pt x="450193" y="168584"/>
                </a:cubicBezTo>
                <a:cubicBezTo>
                  <a:pt x="450193" y="180553"/>
                  <a:pt x="459418" y="189760"/>
                  <a:pt x="470488" y="189760"/>
                </a:cubicBezTo>
                <a:cubicBezTo>
                  <a:pt x="482481" y="189760"/>
                  <a:pt x="491707" y="180553"/>
                  <a:pt x="491707" y="168584"/>
                </a:cubicBezTo>
                <a:cubicBezTo>
                  <a:pt x="491707" y="157536"/>
                  <a:pt x="482481" y="148329"/>
                  <a:pt x="470488" y="148329"/>
                </a:cubicBezTo>
                <a:close/>
                <a:moveTo>
                  <a:pt x="393919" y="148329"/>
                </a:moveTo>
                <a:cubicBezTo>
                  <a:pt x="382848" y="148329"/>
                  <a:pt x="373623" y="157536"/>
                  <a:pt x="373623" y="168584"/>
                </a:cubicBezTo>
                <a:cubicBezTo>
                  <a:pt x="373623" y="180553"/>
                  <a:pt x="382848" y="189760"/>
                  <a:pt x="393919" y="189760"/>
                </a:cubicBezTo>
                <a:cubicBezTo>
                  <a:pt x="405912" y="189760"/>
                  <a:pt x="415137" y="180553"/>
                  <a:pt x="415137" y="168584"/>
                </a:cubicBezTo>
                <a:cubicBezTo>
                  <a:pt x="415137" y="157536"/>
                  <a:pt x="405912" y="148329"/>
                  <a:pt x="393919" y="148329"/>
                </a:cubicBezTo>
                <a:close/>
                <a:moveTo>
                  <a:pt x="138379" y="148329"/>
                </a:moveTo>
                <a:cubicBezTo>
                  <a:pt x="126386" y="148329"/>
                  <a:pt x="117161" y="157536"/>
                  <a:pt x="117161" y="168584"/>
                </a:cubicBezTo>
                <a:cubicBezTo>
                  <a:pt x="117161" y="180553"/>
                  <a:pt x="126386" y="189760"/>
                  <a:pt x="138379" y="189760"/>
                </a:cubicBezTo>
                <a:cubicBezTo>
                  <a:pt x="149449" y="189760"/>
                  <a:pt x="158675" y="180553"/>
                  <a:pt x="158675" y="168584"/>
                </a:cubicBezTo>
                <a:cubicBezTo>
                  <a:pt x="158675" y="157536"/>
                  <a:pt x="149449" y="148329"/>
                  <a:pt x="138379" y="148329"/>
                </a:cubicBezTo>
                <a:close/>
                <a:moveTo>
                  <a:pt x="60887" y="148329"/>
                </a:moveTo>
                <a:cubicBezTo>
                  <a:pt x="49817" y="148329"/>
                  <a:pt x="40591" y="157536"/>
                  <a:pt x="40591" y="168584"/>
                </a:cubicBezTo>
                <a:cubicBezTo>
                  <a:pt x="40591" y="180553"/>
                  <a:pt x="49817" y="189760"/>
                  <a:pt x="60887" y="189760"/>
                </a:cubicBezTo>
                <a:cubicBezTo>
                  <a:pt x="72880" y="189760"/>
                  <a:pt x="82105" y="180553"/>
                  <a:pt x="82105" y="168584"/>
                </a:cubicBezTo>
                <a:cubicBezTo>
                  <a:pt x="82105" y="157536"/>
                  <a:pt x="72880" y="148329"/>
                  <a:pt x="60887" y="148329"/>
                </a:cubicBezTo>
                <a:close/>
                <a:moveTo>
                  <a:pt x="0" y="117025"/>
                </a:moveTo>
                <a:lnTo>
                  <a:pt x="273990" y="117025"/>
                </a:lnTo>
                <a:lnTo>
                  <a:pt x="273990" y="162139"/>
                </a:lnTo>
                <a:lnTo>
                  <a:pt x="333032" y="162139"/>
                </a:lnTo>
                <a:lnTo>
                  <a:pt x="333032" y="117025"/>
                </a:lnTo>
                <a:lnTo>
                  <a:pt x="607022" y="117025"/>
                </a:lnTo>
                <a:lnTo>
                  <a:pt x="607022" y="220143"/>
                </a:lnTo>
                <a:lnTo>
                  <a:pt x="333032" y="220143"/>
                </a:lnTo>
                <a:lnTo>
                  <a:pt x="333032" y="175029"/>
                </a:lnTo>
                <a:lnTo>
                  <a:pt x="273990" y="175029"/>
                </a:lnTo>
                <a:lnTo>
                  <a:pt x="273990" y="220143"/>
                </a:lnTo>
                <a:lnTo>
                  <a:pt x="0" y="220143"/>
                </a:lnTo>
                <a:close/>
                <a:moveTo>
                  <a:pt x="550748" y="31339"/>
                </a:moveTo>
                <a:cubicBezTo>
                  <a:pt x="538755" y="31339"/>
                  <a:pt x="529530" y="40556"/>
                  <a:pt x="529530" y="52538"/>
                </a:cubicBezTo>
                <a:cubicBezTo>
                  <a:pt x="529530" y="63599"/>
                  <a:pt x="538755" y="72816"/>
                  <a:pt x="550748" y="72816"/>
                </a:cubicBezTo>
                <a:cubicBezTo>
                  <a:pt x="561818" y="72816"/>
                  <a:pt x="571044" y="63599"/>
                  <a:pt x="571044" y="52538"/>
                </a:cubicBezTo>
                <a:cubicBezTo>
                  <a:pt x="571044" y="40556"/>
                  <a:pt x="561818" y="31339"/>
                  <a:pt x="550748" y="31339"/>
                </a:cubicBezTo>
                <a:close/>
                <a:moveTo>
                  <a:pt x="470488" y="31339"/>
                </a:moveTo>
                <a:cubicBezTo>
                  <a:pt x="459418" y="31339"/>
                  <a:pt x="450193" y="40556"/>
                  <a:pt x="450193" y="52538"/>
                </a:cubicBezTo>
                <a:cubicBezTo>
                  <a:pt x="450193" y="63599"/>
                  <a:pt x="459418" y="72816"/>
                  <a:pt x="470488" y="72816"/>
                </a:cubicBezTo>
                <a:cubicBezTo>
                  <a:pt x="482481" y="72816"/>
                  <a:pt x="491707" y="63599"/>
                  <a:pt x="491707" y="52538"/>
                </a:cubicBezTo>
                <a:cubicBezTo>
                  <a:pt x="491707" y="40556"/>
                  <a:pt x="482481" y="31339"/>
                  <a:pt x="470488" y="31339"/>
                </a:cubicBezTo>
                <a:close/>
                <a:moveTo>
                  <a:pt x="393919" y="31339"/>
                </a:moveTo>
                <a:cubicBezTo>
                  <a:pt x="382848" y="31339"/>
                  <a:pt x="373623" y="40556"/>
                  <a:pt x="373623" y="52538"/>
                </a:cubicBezTo>
                <a:cubicBezTo>
                  <a:pt x="373623" y="63599"/>
                  <a:pt x="382848" y="72816"/>
                  <a:pt x="393919" y="72816"/>
                </a:cubicBezTo>
                <a:cubicBezTo>
                  <a:pt x="405912" y="72816"/>
                  <a:pt x="415137" y="63599"/>
                  <a:pt x="415137" y="52538"/>
                </a:cubicBezTo>
                <a:cubicBezTo>
                  <a:pt x="415137" y="40556"/>
                  <a:pt x="405912" y="31339"/>
                  <a:pt x="393919" y="31339"/>
                </a:cubicBezTo>
                <a:close/>
                <a:moveTo>
                  <a:pt x="217716" y="31339"/>
                </a:moveTo>
                <a:cubicBezTo>
                  <a:pt x="205724" y="31339"/>
                  <a:pt x="196498" y="40556"/>
                  <a:pt x="196498" y="51616"/>
                </a:cubicBezTo>
                <a:cubicBezTo>
                  <a:pt x="196498" y="63599"/>
                  <a:pt x="205724" y="72816"/>
                  <a:pt x="217716" y="72816"/>
                </a:cubicBezTo>
                <a:cubicBezTo>
                  <a:pt x="228787" y="72816"/>
                  <a:pt x="238012" y="63599"/>
                  <a:pt x="238012" y="51616"/>
                </a:cubicBezTo>
                <a:cubicBezTo>
                  <a:pt x="238012" y="40556"/>
                  <a:pt x="228787" y="31339"/>
                  <a:pt x="217716" y="31339"/>
                </a:cubicBezTo>
                <a:close/>
                <a:moveTo>
                  <a:pt x="138379" y="31339"/>
                </a:moveTo>
                <a:cubicBezTo>
                  <a:pt x="126386" y="31339"/>
                  <a:pt x="117161" y="40556"/>
                  <a:pt x="117161" y="52538"/>
                </a:cubicBezTo>
                <a:cubicBezTo>
                  <a:pt x="117161" y="63599"/>
                  <a:pt x="126386" y="72816"/>
                  <a:pt x="138379" y="72816"/>
                </a:cubicBezTo>
                <a:cubicBezTo>
                  <a:pt x="149449" y="72816"/>
                  <a:pt x="158675" y="63599"/>
                  <a:pt x="158675" y="52538"/>
                </a:cubicBezTo>
                <a:cubicBezTo>
                  <a:pt x="158675" y="40556"/>
                  <a:pt x="149449" y="31339"/>
                  <a:pt x="138379" y="31339"/>
                </a:cubicBezTo>
                <a:close/>
                <a:moveTo>
                  <a:pt x="60887" y="31339"/>
                </a:moveTo>
                <a:cubicBezTo>
                  <a:pt x="49817" y="31339"/>
                  <a:pt x="40591" y="40556"/>
                  <a:pt x="40591" y="52538"/>
                </a:cubicBezTo>
                <a:cubicBezTo>
                  <a:pt x="40591" y="63599"/>
                  <a:pt x="49817" y="72816"/>
                  <a:pt x="60887" y="72816"/>
                </a:cubicBezTo>
                <a:cubicBezTo>
                  <a:pt x="72880" y="72816"/>
                  <a:pt x="82105" y="63599"/>
                  <a:pt x="82105" y="52538"/>
                </a:cubicBezTo>
                <a:cubicBezTo>
                  <a:pt x="82105" y="40556"/>
                  <a:pt x="72880" y="31339"/>
                  <a:pt x="60887" y="31339"/>
                </a:cubicBezTo>
                <a:close/>
                <a:moveTo>
                  <a:pt x="0" y="0"/>
                </a:moveTo>
                <a:lnTo>
                  <a:pt x="273990" y="0"/>
                </a:lnTo>
                <a:lnTo>
                  <a:pt x="273990" y="46086"/>
                </a:lnTo>
                <a:lnTo>
                  <a:pt x="333032" y="46086"/>
                </a:lnTo>
                <a:lnTo>
                  <a:pt x="333032" y="0"/>
                </a:lnTo>
                <a:lnTo>
                  <a:pt x="607022" y="0"/>
                </a:lnTo>
                <a:lnTo>
                  <a:pt x="607022" y="104154"/>
                </a:lnTo>
                <a:lnTo>
                  <a:pt x="333032" y="104154"/>
                </a:lnTo>
                <a:lnTo>
                  <a:pt x="333032" y="58068"/>
                </a:lnTo>
                <a:lnTo>
                  <a:pt x="273990" y="58068"/>
                </a:lnTo>
                <a:lnTo>
                  <a:pt x="273990" y="103233"/>
                </a:lnTo>
                <a:lnTo>
                  <a:pt x="0" y="103233"/>
                </a:lnTo>
                <a:close/>
              </a:path>
            </a:pathLst>
          </a:custGeom>
          <a:solidFill>
            <a:srgbClr val="017260"/>
          </a:solidFill>
          <a:ln>
            <a:noFill/>
          </a:ln>
        </p:spPr>
      </p:sp>
      <p:sp>
        <p:nvSpPr>
          <p:cNvPr id="46" name="server_348471">
            <a:extLst>
              <a:ext uri="{FF2B5EF4-FFF2-40B4-BE49-F238E27FC236}">
                <a16:creationId xmlns:a16="http://schemas.microsoft.com/office/drawing/2014/main" xmlns="" id="{50F24135-0967-434E-B06D-3A53D3EF5118}"/>
              </a:ext>
            </a:extLst>
          </p:cNvPr>
          <p:cNvSpPr>
            <a:spLocks noChangeAspect="1"/>
          </p:cNvSpPr>
          <p:nvPr/>
        </p:nvSpPr>
        <p:spPr bwMode="auto">
          <a:xfrm>
            <a:off x="5333531" y="6067544"/>
            <a:ext cx="307978" cy="309311"/>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03475" h="606087">
                <a:moveTo>
                  <a:pt x="157325" y="493747"/>
                </a:moveTo>
                <a:lnTo>
                  <a:pt x="183620" y="493747"/>
                </a:lnTo>
                <a:lnTo>
                  <a:pt x="183620" y="526353"/>
                </a:lnTo>
                <a:cubicBezTo>
                  <a:pt x="195659" y="530488"/>
                  <a:pt x="205098" y="539914"/>
                  <a:pt x="209240" y="551937"/>
                </a:cubicBezTo>
                <a:lnTo>
                  <a:pt x="310275" y="551937"/>
                </a:lnTo>
                <a:lnTo>
                  <a:pt x="310275" y="578098"/>
                </a:lnTo>
                <a:lnTo>
                  <a:pt x="209240" y="578098"/>
                </a:lnTo>
                <a:cubicBezTo>
                  <a:pt x="203750" y="594257"/>
                  <a:pt x="188532" y="606087"/>
                  <a:pt x="170521" y="606087"/>
                </a:cubicBezTo>
                <a:cubicBezTo>
                  <a:pt x="152413" y="606087"/>
                  <a:pt x="137292" y="594257"/>
                  <a:pt x="131802" y="578098"/>
                </a:cubicBezTo>
                <a:lnTo>
                  <a:pt x="30766" y="578098"/>
                </a:lnTo>
                <a:lnTo>
                  <a:pt x="30766" y="551937"/>
                </a:lnTo>
                <a:lnTo>
                  <a:pt x="131802" y="551937"/>
                </a:lnTo>
                <a:cubicBezTo>
                  <a:pt x="135847" y="539914"/>
                  <a:pt x="145286" y="530392"/>
                  <a:pt x="157325" y="526353"/>
                </a:cubicBezTo>
                <a:close/>
                <a:moveTo>
                  <a:pt x="0" y="336950"/>
                </a:moveTo>
                <a:cubicBezTo>
                  <a:pt x="33324" y="364459"/>
                  <a:pt x="95733" y="382252"/>
                  <a:pt x="170567" y="382252"/>
                </a:cubicBezTo>
                <a:cubicBezTo>
                  <a:pt x="193200" y="382252"/>
                  <a:pt x="215255" y="380329"/>
                  <a:pt x="236154" y="376962"/>
                </a:cubicBezTo>
                <a:lnTo>
                  <a:pt x="236154" y="432268"/>
                </a:lnTo>
                <a:lnTo>
                  <a:pt x="318885" y="432268"/>
                </a:lnTo>
                <a:cubicBezTo>
                  <a:pt x="290666" y="451985"/>
                  <a:pt x="237406" y="467567"/>
                  <a:pt x="170567" y="467567"/>
                </a:cubicBezTo>
                <a:cubicBezTo>
                  <a:pt x="70018" y="467567"/>
                  <a:pt x="0" y="432460"/>
                  <a:pt x="0" y="401008"/>
                </a:cubicBezTo>
                <a:close/>
                <a:moveTo>
                  <a:pt x="367286" y="314363"/>
                </a:moveTo>
                <a:lnTo>
                  <a:pt x="367286" y="340616"/>
                </a:lnTo>
                <a:lnTo>
                  <a:pt x="498481" y="340616"/>
                </a:lnTo>
                <a:lnTo>
                  <a:pt x="498481" y="314363"/>
                </a:lnTo>
                <a:close/>
                <a:moveTo>
                  <a:pt x="327889" y="248875"/>
                </a:moveTo>
                <a:lnTo>
                  <a:pt x="327889" y="275031"/>
                </a:lnTo>
                <a:lnTo>
                  <a:pt x="537878" y="275031"/>
                </a:lnTo>
                <a:lnTo>
                  <a:pt x="537878" y="248875"/>
                </a:lnTo>
                <a:close/>
                <a:moveTo>
                  <a:pt x="0" y="225527"/>
                </a:moveTo>
                <a:cubicBezTo>
                  <a:pt x="33318" y="253026"/>
                  <a:pt x="95716" y="270718"/>
                  <a:pt x="170536" y="270718"/>
                </a:cubicBezTo>
                <a:cubicBezTo>
                  <a:pt x="193165" y="270718"/>
                  <a:pt x="215217" y="268795"/>
                  <a:pt x="236112" y="265526"/>
                </a:cubicBezTo>
                <a:lnTo>
                  <a:pt x="236112" y="350426"/>
                </a:lnTo>
                <a:cubicBezTo>
                  <a:pt x="215409" y="353984"/>
                  <a:pt x="193358" y="356003"/>
                  <a:pt x="170536" y="356003"/>
                </a:cubicBezTo>
                <a:cubicBezTo>
                  <a:pt x="70006" y="356003"/>
                  <a:pt x="0" y="321004"/>
                  <a:pt x="0" y="289563"/>
                </a:cubicBezTo>
                <a:close/>
                <a:moveTo>
                  <a:pt x="0" y="113963"/>
                </a:moveTo>
                <a:cubicBezTo>
                  <a:pt x="33318" y="141471"/>
                  <a:pt x="95716" y="159265"/>
                  <a:pt x="170536" y="159265"/>
                </a:cubicBezTo>
                <a:cubicBezTo>
                  <a:pt x="193358" y="159265"/>
                  <a:pt x="215409" y="157438"/>
                  <a:pt x="236112" y="154071"/>
                </a:cubicBezTo>
                <a:lnTo>
                  <a:pt x="236112" y="238905"/>
                </a:lnTo>
                <a:cubicBezTo>
                  <a:pt x="215409" y="242560"/>
                  <a:pt x="193358" y="244580"/>
                  <a:pt x="170536" y="244580"/>
                </a:cubicBezTo>
                <a:cubicBezTo>
                  <a:pt x="70006" y="244580"/>
                  <a:pt x="0" y="209473"/>
                  <a:pt x="0" y="178021"/>
                </a:cubicBezTo>
                <a:close/>
                <a:moveTo>
                  <a:pt x="432883" y="26157"/>
                </a:moveTo>
                <a:cubicBezTo>
                  <a:pt x="382216" y="26157"/>
                  <a:pt x="340989" y="67315"/>
                  <a:pt x="340989" y="117898"/>
                </a:cubicBezTo>
                <a:lnTo>
                  <a:pt x="340989" y="170308"/>
                </a:lnTo>
                <a:lnTo>
                  <a:pt x="524681" y="170308"/>
                </a:lnTo>
                <a:lnTo>
                  <a:pt x="524681" y="117898"/>
                </a:lnTo>
                <a:cubicBezTo>
                  <a:pt x="524681" y="67315"/>
                  <a:pt x="483550" y="26157"/>
                  <a:pt x="432883" y="26157"/>
                </a:cubicBezTo>
                <a:close/>
                <a:moveTo>
                  <a:pt x="432883" y="0"/>
                </a:moveTo>
                <a:cubicBezTo>
                  <a:pt x="497999" y="0"/>
                  <a:pt x="550978" y="52891"/>
                  <a:pt x="550978" y="117898"/>
                </a:cubicBezTo>
                <a:lnTo>
                  <a:pt x="550978" y="170308"/>
                </a:lnTo>
                <a:lnTo>
                  <a:pt x="603475" y="170308"/>
                </a:lnTo>
                <a:lnTo>
                  <a:pt x="603475" y="406104"/>
                </a:lnTo>
                <a:lnTo>
                  <a:pt x="262291" y="406104"/>
                </a:lnTo>
                <a:lnTo>
                  <a:pt x="262291" y="170308"/>
                </a:lnTo>
                <a:lnTo>
                  <a:pt x="314789" y="170308"/>
                </a:lnTo>
                <a:lnTo>
                  <a:pt x="314789" y="117898"/>
                </a:lnTo>
                <a:cubicBezTo>
                  <a:pt x="314789" y="52891"/>
                  <a:pt x="367767" y="0"/>
                  <a:pt x="432883" y="0"/>
                </a:cubicBezTo>
                <a:close/>
                <a:moveTo>
                  <a:pt x="170537" y="0"/>
                </a:moveTo>
                <a:cubicBezTo>
                  <a:pt x="235054" y="0"/>
                  <a:pt x="287149" y="14809"/>
                  <a:pt x="316133" y="33560"/>
                </a:cubicBezTo>
                <a:cubicBezTo>
                  <a:pt x="299667" y="56158"/>
                  <a:pt x="289749" y="83564"/>
                  <a:pt x="288786" y="113278"/>
                </a:cubicBezTo>
                <a:cubicBezTo>
                  <a:pt x="257105" y="125779"/>
                  <a:pt x="215025" y="133087"/>
                  <a:pt x="170537" y="133087"/>
                </a:cubicBezTo>
                <a:cubicBezTo>
                  <a:pt x="70006" y="133087"/>
                  <a:pt x="0" y="97988"/>
                  <a:pt x="0" y="66543"/>
                </a:cubicBezTo>
                <a:cubicBezTo>
                  <a:pt x="0" y="35099"/>
                  <a:pt x="70006" y="0"/>
                  <a:pt x="170537" y="0"/>
                </a:cubicBezTo>
                <a:close/>
              </a:path>
            </a:pathLst>
          </a:custGeom>
          <a:solidFill>
            <a:srgbClr val="017260"/>
          </a:solidFill>
          <a:ln>
            <a:noFill/>
          </a:ln>
        </p:spPr>
      </p:sp>
      <p:sp>
        <p:nvSpPr>
          <p:cNvPr id="47" name="computer-case_1480">
            <a:extLst>
              <a:ext uri="{FF2B5EF4-FFF2-40B4-BE49-F238E27FC236}">
                <a16:creationId xmlns:a16="http://schemas.microsoft.com/office/drawing/2014/main" xmlns="" id="{0E97D64B-F968-45B5-94B0-C6557C52D335}"/>
              </a:ext>
            </a:extLst>
          </p:cNvPr>
          <p:cNvSpPr>
            <a:spLocks noChangeAspect="1"/>
          </p:cNvSpPr>
          <p:nvPr/>
        </p:nvSpPr>
        <p:spPr bwMode="auto">
          <a:xfrm>
            <a:off x="6118840" y="6078369"/>
            <a:ext cx="248371" cy="292041"/>
          </a:xfrm>
          <a:custGeom>
            <a:avLst/>
            <a:gdLst>
              <a:gd name="T0" fmla="*/ 155 w 248"/>
              <a:gd name="T1" fmla="*/ 279 h 292"/>
              <a:gd name="T2" fmla="*/ 248 w 248"/>
              <a:gd name="T3" fmla="*/ 50 h 292"/>
              <a:gd name="T4" fmla="*/ 242 w 248"/>
              <a:gd name="T5" fmla="*/ 37 h 292"/>
              <a:gd name="T6" fmla="*/ 154 w 248"/>
              <a:gd name="T7" fmla="*/ 11 h 292"/>
              <a:gd name="T8" fmla="*/ 242 w 248"/>
              <a:gd name="T9" fmla="*/ 37 h 292"/>
              <a:gd name="T10" fmla="*/ 17 w 248"/>
              <a:gd name="T11" fmla="*/ 0 h 292"/>
              <a:gd name="T12" fmla="*/ 0 w 248"/>
              <a:gd name="T13" fmla="*/ 275 h 292"/>
              <a:gd name="T14" fmla="*/ 135 w 248"/>
              <a:gd name="T15" fmla="*/ 292 h 292"/>
              <a:gd name="T16" fmla="*/ 152 w 248"/>
              <a:gd name="T17" fmla="*/ 17 h 292"/>
              <a:gd name="T18" fmla="*/ 143 w 248"/>
              <a:gd name="T19" fmla="*/ 275 h 292"/>
              <a:gd name="T20" fmla="*/ 17 w 248"/>
              <a:gd name="T21" fmla="*/ 284 h 292"/>
              <a:gd name="T22" fmla="*/ 9 w 248"/>
              <a:gd name="T23" fmla="*/ 17 h 292"/>
              <a:gd name="T24" fmla="*/ 135 w 248"/>
              <a:gd name="T25" fmla="*/ 9 h 292"/>
              <a:gd name="T26" fmla="*/ 143 w 248"/>
              <a:gd name="T27" fmla="*/ 275 h 292"/>
              <a:gd name="T28" fmla="*/ 122 w 248"/>
              <a:gd name="T29" fmla="*/ 66 h 292"/>
              <a:gd name="T30" fmla="*/ 128 w 248"/>
              <a:gd name="T31" fmla="*/ 29 h 292"/>
              <a:gd name="T32" fmla="*/ 31 w 248"/>
              <a:gd name="T33" fmla="*/ 23 h 292"/>
              <a:gd name="T34" fmla="*/ 25 w 248"/>
              <a:gd name="T35" fmla="*/ 60 h 292"/>
              <a:gd name="T36" fmla="*/ 105 w 248"/>
              <a:gd name="T37" fmla="*/ 56 h 292"/>
              <a:gd name="T38" fmla="*/ 122 w 248"/>
              <a:gd name="T39" fmla="*/ 60 h 292"/>
              <a:gd name="T40" fmla="*/ 105 w 248"/>
              <a:gd name="T41" fmla="*/ 56 h 292"/>
              <a:gd name="T42" fmla="*/ 122 w 248"/>
              <a:gd name="T43" fmla="*/ 126 h 292"/>
              <a:gd name="T44" fmla="*/ 128 w 248"/>
              <a:gd name="T45" fmla="*/ 90 h 292"/>
              <a:gd name="T46" fmla="*/ 31 w 248"/>
              <a:gd name="T47" fmla="*/ 84 h 292"/>
              <a:gd name="T48" fmla="*/ 25 w 248"/>
              <a:gd name="T49" fmla="*/ 121 h 292"/>
              <a:gd name="T50" fmla="*/ 103 w 248"/>
              <a:gd name="T51" fmla="*/ 118 h 292"/>
              <a:gd name="T52" fmla="*/ 120 w 248"/>
              <a:gd name="T53" fmla="*/ 122 h 292"/>
              <a:gd name="T54" fmla="*/ 103 w 248"/>
              <a:gd name="T55" fmla="*/ 118 h 292"/>
              <a:gd name="T56" fmla="*/ 58 w 248"/>
              <a:gd name="T57" fmla="*/ 247 h 292"/>
              <a:gd name="T58" fmla="*/ 95 w 248"/>
              <a:gd name="T59" fmla="*/ 247 h 292"/>
              <a:gd name="T60" fmla="*/ 77 w 248"/>
              <a:gd name="T61" fmla="*/ 257 h 292"/>
              <a:gd name="T62" fmla="*/ 77 w 248"/>
              <a:gd name="T63" fmla="*/ 238 h 292"/>
              <a:gd name="T64" fmla="*/ 77 w 248"/>
              <a:gd name="T65" fmla="*/ 257 h 292"/>
              <a:gd name="T66" fmla="*/ 128 w 248"/>
              <a:gd name="T67" fmla="*/ 199 h 292"/>
              <a:gd name="T68" fmla="*/ 25 w 248"/>
              <a:gd name="T69" fmla="*/ 207 h 292"/>
              <a:gd name="T70" fmla="*/ 25 w 248"/>
              <a:gd name="T71" fmla="*/ 176 h 292"/>
              <a:gd name="T72" fmla="*/ 128 w 248"/>
              <a:gd name="T73" fmla="*/ 185 h 292"/>
              <a:gd name="T74" fmla="*/ 25 w 248"/>
              <a:gd name="T75" fmla="*/ 176 h 292"/>
              <a:gd name="T76" fmla="*/ 128 w 248"/>
              <a:gd name="T77" fmla="*/ 153 h 292"/>
              <a:gd name="T78" fmla="*/ 25 w 248"/>
              <a:gd name="T79" fmla="*/ 16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8" h="292">
                <a:moveTo>
                  <a:pt x="155" y="17"/>
                </a:moveTo>
                <a:lnTo>
                  <a:pt x="155" y="279"/>
                </a:lnTo>
                <a:lnTo>
                  <a:pt x="248" y="227"/>
                </a:lnTo>
                <a:lnTo>
                  <a:pt x="248" y="50"/>
                </a:lnTo>
                <a:lnTo>
                  <a:pt x="155" y="17"/>
                </a:lnTo>
                <a:close/>
                <a:moveTo>
                  <a:pt x="242" y="37"/>
                </a:moveTo>
                <a:cubicBezTo>
                  <a:pt x="237" y="35"/>
                  <a:pt x="149" y="2"/>
                  <a:pt x="149" y="2"/>
                </a:cubicBezTo>
                <a:cubicBezTo>
                  <a:pt x="149" y="2"/>
                  <a:pt x="154" y="5"/>
                  <a:pt x="154" y="11"/>
                </a:cubicBezTo>
                <a:lnTo>
                  <a:pt x="247" y="45"/>
                </a:lnTo>
                <a:cubicBezTo>
                  <a:pt x="247" y="45"/>
                  <a:pt x="247" y="39"/>
                  <a:pt x="242" y="37"/>
                </a:cubicBezTo>
                <a:close/>
                <a:moveTo>
                  <a:pt x="135" y="0"/>
                </a:moveTo>
                <a:lnTo>
                  <a:pt x="17" y="0"/>
                </a:lnTo>
                <a:cubicBezTo>
                  <a:pt x="8" y="0"/>
                  <a:pt x="0" y="8"/>
                  <a:pt x="0" y="17"/>
                </a:cubicBezTo>
                <a:lnTo>
                  <a:pt x="0" y="275"/>
                </a:lnTo>
                <a:cubicBezTo>
                  <a:pt x="0" y="285"/>
                  <a:pt x="8" y="292"/>
                  <a:pt x="17" y="292"/>
                </a:cubicBezTo>
                <a:lnTo>
                  <a:pt x="135" y="292"/>
                </a:lnTo>
                <a:cubicBezTo>
                  <a:pt x="145" y="292"/>
                  <a:pt x="152" y="285"/>
                  <a:pt x="152" y="275"/>
                </a:cubicBezTo>
                <a:lnTo>
                  <a:pt x="152" y="17"/>
                </a:lnTo>
                <a:cubicBezTo>
                  <a:pt x="152" y="8"/>
                  <a:pt x="145" y="0"/>
                  <a:pt x="135" y="0"/>
                </a:cubicBezTo>
                <a:close/>
                <a:moveTo>
                  <a:pt x="143" y="275"/>
                </a:moveTo>
                <a:cubicBezTo>
                  <a:pt x="143" y="280"/>
                  <a:pt x="140" y="284"/>
                  <a:pt x="135" y="284"/>
                </a:cubicBezTo>
                <a:lnTo>
                  <a:pt x="17" y="284"/>
                </a:lnTo>
                <a:cubicBezTo>
                  <a:pt x="12" y="284"/>
                  <a:pt x="9" y="280"/>
                  <a:pt x="9" y="275"/>
                </a:cubicBezTo>
                <a:lnTo>
                  <a:pt x="9" y="17"/>
                </a:lnTo>
                <a:cubicBezTo>
                  <a:pt x="9" y="12"/>
                  <a:pt x="12" y="9"/>
                  <a:pt x="17" y="9"/>
                </a:cubicBezTo>
                <a:lnTo>
                  <a:pt x="135" y="9"/>
                </a:lnTo>
                <a:cubicBezTo>
                  <a:pt x="140" y="9"/>
                  <a:pt x="143" y="12"/>
                  <a:pt x="143" y="17"/>
                </a:cubicBezTo>
                <a:lnTo>
                  <a:pt x="143" y="275"/>
                </a:lnTo>
                <a:close/>
                <a:moveTo>
                  <a:pt x="31" y="66"/>
                </a:moveTo>
                <a:lnTo>
                  <a:pt x="122" y="66"/>
                </a:lnTo>
                <a:cubicBezTo>
                  <a:pt x="125" y="66"/>
                  <a:pt x="128" y="63"/>
                  <a:pt x="128" y="60"/>
                </a:cubicBezTo>
                <a:lnTo>
                  <a:pt x="128" y="29"/>
                </a:lnTo>
                <a:cubicBezTo>
                  <a:pt x="128" y="26"/>
                  <a:pt x="125" y="23"/>
                  <a:pt x="122" y="23"/>
                </a:cubicBezTo>
                <a:lnTo>
                  <a:pt x="31" y="23"/>
                </a:lnTo>
                <a:cubicBezTo>
                  <a:pt x="27" y="23"/>
                  <a:pt x="25" y="26"/>
                  <a:pt x="25" y="29"/>
                </a:cubicBezTo>
                <a:lnTo>
                  <a:pt x="25" y="60"/>
                </a:lnTo>
                <a:cubicBezTo>
                  <a:pt x="25" y="63"/>
                  <a:pt x="27" y="66"/>
                  <a:pt x="31" y="66"/>
                </a:cubicBezTo>
                <a:close/>
                <a:moveTo>
                  <a:pt x="105" y="56"/>
                </a:moveTo>
                <a:lnTo>
                  <a:pt x="122" y="56"/>
                </a:lnTo>
                <a:lnTo>
                  <a:pt x="122" y="60"/>
                </a:lnTo>
                <a:lnTo>
                  <a:pt x="105" y="60"/>
                </a:lnTo>
                <a:lnTo>
                  <a:pt x="105" y="56"/>
                </a:lnTo>
                <a:close/>
                <a:moveTo>
                  <a:pt x="31" y="126"/>
                </a:moveTo>
                <a:lnTo>
                  <a:pt x="122" y="126"/>
                </a:lnTo>
                <a:cubicBezTo>
                  <a:pt x="125" y="126"/>
                  <a:pt x="128" y="124"/>
                  <a:pt x="128" y="121"/>
                </a:cubicBezTo>
                <a:lnTo>
                  <a:pt x="128" y="90"/>
                </a:lnTo>
                <a:cubicBezTo>
                  <a:pt x="128" y="87"/>
                  <a:pt x="125" y="84"/>
                  <a:pt x="122" y="84"/>
                </a:cubicBezTo>
                <a:lnTo>
                  <a:pt x="31" y="84"/>
                </a:lnTo>
                <a:cubicBezTo>
                  <a:pt x="27" y="84"/>
                  <a:pt x="25" y="87"/>
                  <a:pt x="25" y="90"/>
                </a:cubicBezTo>
                <a:lnTo>
                  <a:pt x="25" y="121"/>
                </a:lnTo>
                <a:cubicBezTo>
                  <a:pt x="25" y="124"/>
                  <a:pt x="27" y="126"/>
                  <a:pt x="31" y="126"/>
                </a:cubicBezTo>
                <a:close/>
                <a:moveTo>
                  <a:pt x="103" y="118"/>
                </a:moveTo>
                <a:lnTo>
                  <a:pt x="120" y="118"/>
                </a:lnTo>
                <a:lnTo>
                  <a:pt x="120" y="122"/>
                </a:lnTo>
                <a:lnTo>
                  <a:pt x="103" y="122"/>
                </a:lnTo>
                <a:lnTo>
                  <a:pt x="103" y="118"/>
                </a:lnTo>
                <a:close/>
                <a:moveTo>
                  <a:pt x="77" y="229"/>
                </a:moveTo>
                <a:cubicBezTo>
                  <a:pt x="67" y="229"/>
                  <a:pt x="58" y="237"/>
                  <a:pt x="58" y="247"/>
                </a:cubicBezTo>
                <a:cubicBezTo>
                  <a:pt x="58" y="257"/>
                  <a:pt x="67" y="265"/>
                  <a:pt x="77" y="265"/>
                </a:cubicBezTo>
                <a:cubicBezTo>
                  <a:pt x="87" y="265"/>
                  <a:pt x="95" y="257"/>
                  <a:pt x="95" y="247"/>
                </a:cubicBezTo>
                <a:cubicBezTo>
                  <a:pt x="95" y="237"/>
                  <a:pt x="87" y="229"/>
                  <a:pt x="77" y="229"/>
                </a:cubicBezTo>
                <a:close/>
                <a:moveTo>
                  <a:pt x="77" y="257"/>
                </a:moveTo>
                <a:cubicBezTo>
                  <a:pt x="71" y="257"/>
                  <a:pt x="67" y="252"/>
                  <a:pt x="67" y="247"/>
                </a:cubicBezTo>
                <a:cubicBezTo>
                  <a:pt x="67" y="242"/>
                  <a:pt x="71" y="238"/>
                  <a:pt x="77" y="238"/>
                </a:cubicBezTo>
                <a:cubicBezTo>
                  <a:pt x="82" y="238"/>
                  <a:pt x="86" y="242"/>
                  <a:pt x="86" y="247"/>
                </a:cubicBezTo>
                <a:cubicBezTo>
                  <a:pt x="86" y="252"/>
                  <a:pt x="82" y="257"/>
                  <a:pt x="77" y="257"/>
                </a:cubicBezTo>
                <a:close/>
                <a:moveTo>
                  <a:pt x="25" y="199"/>
                </a:moveTo>
                <a:lnTo>
                  <a:pt x="128" y="199"/>
                </a:lnTo>
                <a:lnTo>
                  <a:pt x="128" y="207"/>
                </a:lnTo>
                <a:lnTo>
                  <a:pt x="25" y="207"/>
                </a:lnTo>
                <a:lnTo>
                  <a:pt x="25" y="199"/>
                </a:lnTo>
                <a:close/>
                <a:moveTo>
                  <a:pt x="25" y="176"/>
                </a:moveTo>
                <a:lnTo>
                  <a:pt x="128" y="176"/>
                </a:lnTo>
                <a:lnTo>
                  <a:pt x="128" y="185"/>
                </a:lnTo>
                <a:lnTo>
                  <a:pt x="25" y="185"/>
                </a:lnTo>
                <a:lnTo>
                  <a:pt x="25" y="176"/>
                </a:lnTo>
                <a:close/>
                <a:moveTo>
                  <a:pt x="25" y="153"/>
                </a:moveTo>
                <a:lnTo>
                  <a:pt x="128" y="153"/>
                </a:lnTo>
                <a:lnTo>
                  <a:pt x="128" y="162"/>
                </a:lnTo>
                <a:lnTo>
                  <a:pt x="25" y="162"/>
                </a:lnTo>
                <a:lnTo>
                  <a:pt x="25" y="153"/>
                </a:lnTo>
                <a:close/>
              </a:path>
            </a:pathLst>
          </a:custGeom>
          <a:solidFill>
            <a:srgbClr val="017260"/>
          </a:solidFill>
          <a:ln>
            <a:noFill/>
          </a:ln>
        </p:spPr>
      </p:sp>
      <p:sp>
        <p:nvSpPr>
          <p:cNvPr id="48" name="conference-hall_67836">
            <a:extLst>
              <a:ext uri="{FF2B5EF4-FFF2-40B4-BE49-F238E27FC236}">
                <a16:creationId xmlns:a16="http://schemas.microsoft.com/office/drawing/2014/main" xmlns="" id="{B71904D0-D680-4BA8-9D51-E396DD23389C}"/>
              </a:ext>
            </a:extLst>
          </p:cNvPr>
          <p:cNvSpPr>
            <a:spLocks noChangeAspect="1"/>
          </p:cNvSpPr>
          <p:nvPr/>
        </p:nvSpPr>
        <p:spPr bwMode="auto">
          <a:xfrm>
            <a:off x="6086567" y="5530991"/>
            <a:ext cx="291437" cy="294535"/>
          </a:xfrm>
          <a:custGeom>
            <a:avLst/>
            <a:gdLst>
              <a:gd name="connsiteX0" fmla="*/ 381250 w 600898"/>
              <a:gd name="connsiteY0" fmla="*/ 502355 h 607286"/>
              <a:gd name="connsiteX1" fmla="*/ 402857 w 600898"/>
              <a:gd name="connsiteY1" fmla="*/ 523730 h 607286"/>
              <a:gd name="connsiteX2" fmla="*/ 405314 w 600898"/>
              <a:gd name="connsiteY2" fmla="*/ 523730 h 607286"/>
              <a:gd name="connsiteX3" fmla="*/ 426921 w 600898"/>
              <a:gd name="connsiteY3" fmla="*/ 502355 h 607286"/>
              <a:gd name="connsiteX4" fmla="*/ 440335 w 600898"/>
              <a:gd name="connsiteY4" fmla="*/ 513605 h 607286"/>
              <a:gd name="connsiteX5" fmla="*/ 468187 w 600898"/>
              <a:gd name="connsiteY5" fmla="*/ 526389 h 607286"/>
              <a:gd name="connsiteX6" fmla="*/ 478427 w 600898"/>
              <a:gd name="connsiteY6" fmla="*/ 535184 h 607286"/>
              <a:gd name="connsiteX7" fmla="*/ 492354 w 600898"/>
              <a:gd name="connsiteY7" fmla="*/ 607286 h 607286"/>
              <a:gd name="connsiteX8" fmla="*/ 315817 w 600898"/>
              <a:gd name="connsiteY8" fmla="*/ 607286 h 607286"/>
              <a:gd name="connsiteX9" fmla="*/ 329744 w 600898"/>
              <a:gd name="connsiteY9" fmla="*/ 535184 h 607286"/>
              <a:gd name="connsiteX10" fmla="*/ 339984 w 600898"/>
              <a:gd name="connsiteY10" fmla="*/ 526389 h 607286"/>
              <a:gd name="connsiteX11" fmla="*/ 367836 w 600898"/>
              <a:gd name="connsiteY11" fmla="*/ 513605 h 607286"/>
              <a:gd name="connsiteX12" fmla="*/ 174013 w 600898"/>
              <a:gd name="connsiteY12" fmla="*/ 502355 h 607286"/>
              <a:gd name="connsiteX13" fmla="*/ 195520 w 600898"/>
              <a:gd name="connsiteY13" fmla="*/ 523730 h 607286"/>
              <a:gd name="connsiteX14" fmla="*/ 197978 w 600898"/>
              <a:gd name="connsiteY14" fmla="*/ 523730 h 607286"/>
              <a:gd name="connsiteX15" fmla="*/ 198080 w 600898"/>
              <a:gd name="connsiteY15" fmla="*/ 523730 h 607286"/>
              <a:gd name="connsiteX16" fmla="*/ 219587 w 600898"/>
              <a:gd name="connsiteY16" fmla="*/ 502355 h 607286"/>
              <a:gd name="connsiteX17" fmla="*/ 233004 w 600898"/>
              <a:gd name="connsiteY17" fmla="*/ 513605 h 607286"/>
              <a:gd name="connsiteX18" fmla="*/ 260860 w 600898"/>
              <a:gd name="connsiteY18" fmla="*/ 526389 h 607286"/>
              <a:gd name="connsiteX19" fmla="*/ 271204 w 600898"/>
              <a:gd name="connsiteY19" fmla="*/ 535184 h 607286"/>
              <a:gd name="connsiteX20" fmla="*/ 285030 w 600898"/>
              <a:gd name="connsiteY20" fmla="*/ 607286 h 607286"/>
              <a:gd name="connsiteX21" fmla="*/ 108467 w 600898"/>
              <a:gd name="connsiteY21" fmla="*/ 607286 h 607286"/>
              <a:gd name="connsiteX22" fmla="*/ 122396 w 600898"/>
              <a:gd name="connsiteY22" fmla="*/ 535184 h 607286"/>
              <a:gd name="connsiteX23" fmla="*/ 132637 w 600898"/>
              <a:gd name="connsiteY23" fmla="*/ 526389 h 607286"/>
              <a:gd name="connsiteX24" fmla="*/ 160596 w 600898"/>
              <a:gd name="connsiteY24" fmla="*/ 513605 h 607286"/>
              <a:gd name="connsiteX25" fmla="*/ 70368 w 600898"/>
              <a:gd name="connsiteY25" fmla="*/ 425862 h 607286"/>
              <a:gd name="connsiteX26" fmla="*/ 91879 w 600898"/>
              <a:gd name="connsiteY26" fmla="*/ 447237 h 607286"/>
              <a:gd name="connsiteX27" fmla="*/ 94440 w 600898"/>
              <a:gd name="connsiteY27" fmla="*/ 447237 h 607286"/>
              <a:gd name="connsiteX28" fmla="*/ 115952 w 600898"/>
              <a:gd name="connsiteY28" fmla="*/ 425862 h 607286"/>
              <a:gd name="connsiteX29" fmla="*/ 129371 w 600898"/>
              <a:gd name="connsiteY29" fmla="*/ 437112 h 607286"/>
              <a:gd name="connsiteX30" fmla="*/ 132956 w 600898"/>
              <a:gd name="connsiteY30" fmla="*/ 438748 h 607286"/>
              <a:gd name="connsiteX31" fmla="*/ 151701 w 600898"/>
              <a:gd name="connsiteY31" fmla="*/ 497452 h 607286"/>
              <a:gd name="connsiteX32" fmla="*/ 154672 w 600898"/>
              <a:gd name="connsiteY32" fmla="*/ 500930 h 607286"/>
              <a:gd name="connsiteX33" fmla="*/ 153238 w 600898"/>
              <a:gd name="connsiteY33" fmla="*/ 502157 h 607286"/>
              <a:gd name="connsiteX34" fmla="*/ 127219 w 600898"/>
              <a:gd name="connsiteY34" fmla="*/ 514020 h 607286"/>
              <a:gd name="connsiteX35" fmla="*/ 110113 w 600898"/>
              <a:gd name="connsiteY35" fmla="*/ 529566 h 607286"/>
              <a:gd name="connsiteX36" fmla="*/ 109908 w 600898"/>
              <a:gd name="connsiteY36" fmla="*/ 529975 h 607286"/>
              <a:gd name="connsiteX37" fmla="*/ 109601 w 600898"/>
              <a:gd name="connsiteY37" fmla="*/ 530793 h 607286"/>
              <a:gd name="connsiteX38" fmla="*/ 4912 w 600898"/>
              <a:gd name="connsiteY38" fmla="*/ 530793 h 607286"/>
              <a:gd name="connsiteX39" fmla="*/ 18741 w 600898"/>
              <a:gd name="connsiteY39" fmla="*/ 458691 h 607286"/>
              <a:gd name="connsiteX40" fmla="*/ 28984 w 600898"/>
              <a:gd name="connsiteY40" fmla="*/ 449998 h 607286"/>
              <a:gd name="connsiteX41" fmla="*/ 56949 w 600898"/>
              <a:gd name="connsiteY41" fmla="*/ 437112 h 607286"/>
              <a:gd name="connsiteX42" fmla="*/ 484877 w 600898"/>
              <a:gd name="connsiteY42" fmla="*/ 425792 h 607286"/>
              <a:gd name="connsiteX43" fmla="*/ 506495 w 600898"/>
              <a:gd name="connsiteY43" fmla="*/ 447263 h 607286"/>
              <a:gd name="connsiteX44" fmla="*/ 508954 w 600898"/>
              <a:gd name="connsiteY44" fmla="*/ 447263 h 607286"/>
              <a:gd name="connsiteX45" fmla="*/ 530469 w 600898"/>
              <a:gd name="connsiteY45" fmla="*/ 425792 h 607286"/>
              <a:gd name="connsiteX46" fmla="*/ 543890 w 600898"/>
              <a:gd name="connsiteY46" fmla="*/ 437141 h 607286"/>
              <a:gd name="connsiteX47" fmla="*/ 571859 w 600898"/>
              <a:gd name="connsiteY47" fmla="*/ 450023 h 607286"/>
              <a:gd name="connsiteX48" fmla="*/ 582104 w 600898"/>
              <a:gd name="connsiteY48" fmla="*/ 458713 h 607286"/>
              <a:gd name="connsiteX49" fmla="*/ 596038 w 600898"/>
              <a:gd name="connsiteY49" fmla="*/ 530793 h 607286"/>
              <a:gd name="connsiteX50" fmla="*/ 491332 w 600898"/>
              <a:gd name="connsiteY50" fmla="*/ 530793 h 607286"/>
              <a:gd name="connsiteX51" fmla="*/ 490922 w 600898"/>
              <a:gd name="connsiteY51" fmla="*/ 529975 h 607286"/>
              <a:gd name="connsiteX52" fmla="*/ 473608 w 600898"/>
              <a:gd name="connsiteY52" fmla="*/ 514026 h 607286"/>
              <a:gd name="connsiteX53" fmla="*/ 447585 w 600898"/>
              <a:gd name="connsiteY53" fmla="*/ 502166 h 607286"/>
              <a:gd name="connsiteX54" fmla="*/ 445331 w 600898"/>
              <a:gd name="connsiteY54" fmla="*/ 500223 h 607286"/>
              <a:gd name="connsiteX55" fmla="*/ 447585 w 600898"/>
              <a:gd name="connsiteY55" fmla="*/ 497667 h 607286"/>
              <a:gd name="connsiteX56" fmla="*/ 467870 w 600898"/>
              <a:gd name="connsiteY56" fmla="*/ 438777 h 607286"/>
              <a:gd name="connsiteX57" fmla="*/ 471456 w 600898"/>
              <a:gd name="connsiteY57" fmla="*/ 437141 h 607286"/>
              <a:gd name="connsiteX58" fmla="*/ 277678 w 600898"/>
              <a:gd name="connsiteY58" fmla="*/ 425792 h 607286"/>
              <a:gd name="connsiteX59" fmla="*/ 299182 w 600898"/>
              <a:gd name="connsiteY59" fmla="*/ 447263 h 607286"/>
              <a:gd name="connsiteX60" fmla="*/ 301640 w 600898"/>
              <a:gd name="connsiteY60" fmla="*/ 447263 h 607286"/>
              <a:gd name="connsiteX61" fmla="*/ 323247 w 600898"/>
              <a:gd name="connsiteY61" fmla="*/ 425792 h 607286"/>
              <a:gd name="connsiteX62" fmla="*/ 336661 w 600898"/>
              <a:gd name="connsiteY62" fmla="*/ 437141 h 607286"/>
              <a:gd name="connsiteX63" fmla="*/ 340245 w 600898"/>
              <a:gd name="connsiteY63" fmla="*/ 438777 h 607286"/>
              <a:gd name="connsiteX64" fmla="*/ 358985 w 600898"/>
              <a:gd name="connsiteY64" fmla="*/ 497463 h 607286"/>
              <a:gd name="connsiteX65" fmla="*/ 361852 w 600898"/>
              <a:gd name="connsiteY65" fmla="*/ 500939 h 607286"/>
              <a:gd name="connsiteX66" fmla="*/ 360521 w 600898"/>
              <a:gd name="connsiteY66" fmla="*/ 502166 h 607286"/>
              <a:gd name="connsiteX67" fmla="*/ 334511 w 600898"/>
              <a:gd name="connsiteY67" fmla="*/ 514026 h 607286"/>
              <a:gd name="connsiteX68" fmla="*/ 317410 w 600898"/>
              <a:gd name="connsiteY68" fmla="*/ 529566 h 607286"/>
              <a:gd name="connsiteX69" fmla="*/ 317205 w 600898"/>
              <a:gd name="connsiteY69" fmla="*/ 529975 h 607286"/>
              <a:gd name="connsiteX70" fmla="*/ 316795 w 600898"/>
              <a:gd name="connsiteY70" fmla="*/ 530793 h 607286"/>
              <a:gd name="connsiteX71" fmla="*/ 284027 w 600898"/>
              <a:gd name="connsiteY71" fmla="*/ 530793 h 607286"/>
              <a:gd name="connsiteX72" fmla="*/ 283617 w 600898"/>
              <a:gd name="connsiteY72" fmla="*/ 529975 h 607286"/>
              <a:gd name="connsiteX73" fmla="*/ 266311 w 600898"/>
              <a:gd name="connsiteY73" fmla="*/ 514026 h 607286"/>
              <a:gd name="connsiteX74" fmla="*/ 240301 w 600898"/>
              <a:gd name="connsiteY74" fmla="*/ 502166 h 607286"/>
              <a:gd name="connsiteX75" fmla="*/ 238151 w 600898"/>
              <a:gd name="connsiteY75" fmla="*/ 500223 h 607286"/>
              <a:gd name="connsiteX76" fmla="*/ 240301 w 600898"/>
              <a:gd name="connsiteY76" fmla="*/ 497667 h 607286"/>
              <a:gd name="connsiteX77" fmla="*/ 260577 w 600898"/>
              <a:gd name="connsiteY77" fmla="*/ 438777 h 607286"/>
              <a:gd name="connsiteX78" fmla="*/ 264263 w 600898"/>
              <a:gd name="connsiteY78" fmla="*/ 437141 h 607286"/>
              <a:gd name="connsiteX79" fmla="*/ 404085 w 600898"/>
              <a:gd name="connsiteY79" fmla="*/ 387545 h 607286"/>
              <a:gd name="connsiteX80" fmla="*/ 454480 w 600898"/>
              <a:gd name="connsiteY80" fmla="*/ 436921 h 607286"/>
              <a:gd name="connsiteX81" fmla="*/ 404085 w 600898"/>
              <a:gd name="connsiteY81" fmla="*/ 508071 h 607286"/>
              <a:gd name="connsiteX82" fmla="*/ 353691 w 600898"/>
              <a:gd name="connsiteY82" fmla="*/ 436921 h 607286"/>
              <a:gd name="connsiteX83" fmla="*/ 404085 w 600898"/>
              <a:gd name="connsiteY83" fmla="*/ 387545 h 607286"/>
              <a:gd name="connsiteX84" fmla="*/ 196783 w 600898"/>
              <a:gd name="connsiteY84" fmla="*/ 387545 h 607286"/>
              <a:gd name="connsiteX85" fmla="*/ 247158 w 600898"/>
              <a:gd name="connsiteY85" fmla="*/ 436921 h 607286"/>
              <a:gd name="connsiteX86" fmla="*/ 196783 w 600898"/>
              <a:gd name="connsiteY86" fmla="*/ 508071 h 607286"/>
              <a:gd name="connsiteX87" fmla="*/ 146511 w 600898"/>
              <a:gd name="connsiteY87" fmla="*/ 436921 h 607286"/>
              <a:gd name="connsiteX88" fmla="*/ 196783 w 600898"/>
              <a:gd name="connsiteY88" fmla="*/ 387545 h 607286"/>
              <a:gd name="connsiteX89" fmla="*/ 507727 w 600898"/>
              <a:gd name="connsiteY89" fmla="*/ 311052 h 607286"/>
              <a:gd name="connsiteX90" fmla="*/ 557999 w 600898"/>
              <a:gd name="connsiteY90" fmla="*/ 360428 h 607286"/>
              <a:gd name="connsiteX91" fmla="*/ 507727 w 600898"/>
              <a:gd name="connsiteY91" fmla="*/ 431578 h 607286"/>
              <a:gd name="connsiteX92" fmla="*/ 457352 w 600898"/>
              <a:gd name="connsiteY92" fmla="*/ 360428 h 607286"/>
              <a:gd name="connsiteX93" fmla="*/ 507727 w 600898"/>
              <a:gd name="connsiteY93" fmla="*/ 311052 h 607286"/>
              <a:gd name="connsiteX94" fmla="*/ 300409 w 600898"/>
              <a:gd name="connsiteY94" fmla="*/ 311052 h 607286"/>
              <a:gd name="connsiteX95" fmla="*/ 350819 w 600898"/>
              <a:gd name="connsiteY95" fmla="*/ 360428 h 607286"/>
              <a:gd name="connsiteX96" fmla="*/ 300409 w 600898"/>
              <a:gd name="connsiteY96" fmla="*/ 431578 h 607286"/>
              <a:gd name="connsiteX97" fmla="*/ 250101 w 600898"/>
              <a:gd name="connsiteY97" fmla="*/ 360428 h 607286"/>
              <a:gd name="connsiteX98" fmla="*/ 300409 w 600898"/>
              <a:gd name="connsiteY98" fmla="*/ 311052 h 607286"/>
              <a:gd name="connsiteX99" fmla="*/ 93123 w 600898"/>
              <a:gd name="connsiteY99" fmla="*/ 311052 h 607286"/>
              <a:gd name="connsiteX100" fmla="*/ 143498 w 600898"/>
              <a:gd name="connsiteY100" fmla="*/ 360428 h 607286"/>
              <a:gd name="connsiteX101" fmla="*/ 93123 w 600898"/>
              <a:gd name="connsiteY101" fmla="*/ 431578 h 607286"/>
              <a:gd name="connsiteX102" fmla="*/ 42851 w 600898"/>
              <a:gd name="connsiteY102" fmla="*/ 360428 h 607286"/>
              <a:gd name="connsiteX103" fmla="*/ 93123 w 600898"/>
              <a:gd name="connsiteY103" fmla="*/ 311052 h 607286"/>
              <a:gd name="connsiteX104" fmla="*/ 283005 w 600898"/>
              <a:gd name="connsiteY104" fmla="*/ 101444 h 607286"/>
              <a:gd name="connsiteX105" fmla="*/ 288434 w 600898"/>
              <a:gd name="connsiteY105" fmla="*/ 101956 h 607286"/>
              <a:gd name="connsiteX106" fmla="*/ 341597 w 600898"/>
              <a:gd name="connsiteY106" fmla="*/ 142574 h 607286"/>
              <a:gd name="connsiteX107" fmla="*/ 343646 w 600898"/>
              <a:gd name="connsiteY107" fmla="*/ 146666 h 607286"/>
              <a:gd name="connsiteX108" fmla="*/ 341597 w 600898"/>
              <a:gd name="connsiteY108" fmla="*/ 150759 h 607286"/>
              <a:gd name="connsiteX109" fmla="*/ 288434 w 600898"/>
              <a:gd name="connsiteY109" fmla="*/ 191377 h 607286"/>
              <a:gd name="connsiteX110" fmla="*/ 285259 w 600898"/>
              <a:gd name="connsiteY110" fmla="*/ 192502 h 607286"/>
              <a:gd name="connsiteX111" fmla="*/ 283005 w 600898"/>
              <a:gd name="connsiteY111" fmla="*/ 191888 h 607286"/>
              <a:gd name="connsiteX112" fmla="*/ 280137 w 600898"/>
              <a:gd name="connsiteY112" fmla="*/ 187284 h 607286"/>
              <a:gd name="connsiteX113" fmla="*/ 280137 w 600898"/>
              <a:gd name="connsiteY113" fmla="*/ 106049 h 607286"/>
              <a:gd name="connsiteX114" fmla="*/ 283005 w 600898"/>
              <a:gd name="connsiteY114" fmla="*/ 101444 h 607286"/>
              <a:gd name="connsiteX115" fmla="*/ 300445 w 600898"/>
              <a:gd name="connsiteY115" fmla="*/ 63107 h 607286"/>
              <a:gd name="connsiteX116" fmla="*/ 216759 w 600898"/>
              <a:gd name="connsiteY116" fmla="*/ 146670 h 607286"/>
              <a:gd name="connsiteX117" fmla="*/ 300445 w 600898"/>
              <a:gd name="connsiteY117" fmla="*/ 230335 h 607286"/>
              <a:gd name="connsiteX118" fmla="*/ 384233 w 600898"/>
              <a:gd name="connsiteY118" fmla="*/ 146670 h 607286"/>
              <a:gd name="connsiteX119" fmla="*/ 300445 w 600898"/>
              <a:gd name="connsiteY119" fmla="*/ 63107 h 607286"/>
              <a:gd name="connsiteX120" fmla="*/ 27980 w 600898"/>
              <a:gd name="connsiteY120" fmla="*/ 0 h 607286"/>
              <a:gd name="connsiteX121" fmla="*/ 572909 w 600898"/>
              <a:gd name="connsiteY121" fmla="*/ 0 h 607286"/>
              <a:gd name="connsiteX122" fmla="*/ 580182 w 600898"/>
              <a:gd name="connsiteY122" fmla="*/ 7160 h 607286"/>
              <a:gd name="connsiteX123" fmla="*/ 580182 w 600898"/>
              <a:gd name="connsiteY123" fmla="*/ 286180 h 607286"/>
              <a:gd name="connsiteX124" fmla="*/ 572909 w 600898"/>
              <a:gd name="connsiteY124" fmla="*/ 293340 h 607286"/>
              <a:gd name="connsiteX125" fmla="*/ 27980 w 600898"/>
              <a:gd name="connsiteY125" fmla="*/ 293340 h 607286"/>
              <a:gd name="connsiteX126" fmla="*/ 20810 w 600898"/>
              <a:gd name="connsiteY126" fmla="*/ 286180 h 607286"/>
              <a:gd name="connsiteX127" fmla="*/ 20810 w 600898"/>
              <a:gd name="connsiteY127" fmla="*/ 7160 h 607286"/>
              <a:gd name="connsiteX128" fmla="*/ 27980 w 600898"/>
              <a:gd name="connsiteY128" fmla="*/ 0 h 60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600898" h="607286">
                <a:moveTo>
                  <a:pt x="381250" y="502355"/>
                </a:moveTo>
                <a:lnTo>
                  <a:pt x="402857" y="523730"/>
                </a:lnTo>
                <a:lnTo>
                  <a:pt x="405314" y="523730"/>
                </a:lnTo>
                <a:lnTo>
                  <a:pt x="426921" y="502355"/>
                </a:lnTo>
                <a:lnTo>
                  <a:pt x="440335" y="513605"/>
                </a:lnTo>
                <a:lnTo>
                  <a:pt x="468187" y="526389"/>
                </a:lnTo>
                <a:cubicBezTo>
                  <a:pt x="472283" y="528128"/>
                  <a:pt x="476687" y="530889"/>
                  <a:pt x="478427" y="535184"/>
                </a:cubicBezTo>
                <a:cubicBezTo>
                  <a:pt x="478427" y="535184"/>
                  <a:pt x="508840" y="607286"/>
                  <a:pt x="492354" y="607286"/>
                </a:cubicBezTo>
                <a:lnTo>
                  <a:pt x="315817" y="607286"/>
                </a:lnTo>
                <a:cubicBezTo>
                  <a:pt x="299331" y="607286"/>
                  <a:pt x="329744" y="535184"/>
                  <a:pt x="329744" y="535184"/>
                </a:cubicBezTo>
                <a:cubicBezTo>
                  <a:pt x="331792" y="530684"/>
                  <a:pt x="335888" y="528128"/>
                  <a:pt x="339984" y="526389"/>
                </a:cubicBezTo>
                <a:lnTo>
                  <a:pt x="367836" y="513605"/>
                </a:lnTo>
                <a:close/>
                <a:moveTo>
                  <a:pt x="174013" y="502355"/>
                </a:moveTo>
                <a:lnTo>
                  <a:pt x="195520" y="523730"/>
                </a:lnTo>
                <a:lnTo>
                  <a:pt x="197978" y="523730"/>
                </a:lnTo>
                <a:lnTo>
                  <a:pt x="198080" y="523730"/>
                </a:lnTo>
                <a:lnTo>
                  <a:pt x="219587" y="502355"/>
                </a:lnTo>
                <a:lnTo>
                  <a:pt x="233004" y="513605"/>
                </a:lnTo>
                <a:lnTo>
                  <a:pt x="260860" y="526389"/>
                </a:lnTo>
                <a:cubicBezTo>
                  <a:pt x="265059" y="528128"/>
                  <a:pt x="269361" y="530889"/>
                  <a:pt x="271204" y="535184"/>
                </a:cubicBezTo>
                <a:cubicBezTo>
                  <a:pt x="271204" y="535184"/>
                  <a:pt x="301519" y="607286"/>
                  <a:pt x="285030" y="607286"/>
                </a:cubicBezTo>
                <a:lnTo>
                  <a:pt x="108467" y="607286"/>
                </a:lnTo>
                <a:cubicBezTo>
                  <a:pt x="92081" y="607286"/>
                  <a:pt x="122396" y="535184"/>
                  <a:pt x="122396" y="535184"/>
                </a:cubicBezTo>
                <a:cubicBezTo>
                  <a:pt x="124444" y="530684"/>
                  <a:pt x="128541" y="528128"/>
                  <a:pt x="132637" y="526389"/>
                </a:cubicBezTo>
                <a:lnTo>
                  <a:pt x="160596" y="513605"/>
                </a:lnTo>
                <a:close/>
                <a:moveTo>
                  <a:pt x="70368" y="425862"/>
                </a:moveTo>
                <a:lnTo>
                  <a:pt x="91879" y="447237"/>
                </a:lnTo>
                <a:lnTo>
                  <a:pt x="94440" y="447237"/>
                </a:lnTo>
                <a:lnTo>
                  <a:pt x="115952" y="425862"/>
                </a:lnTo>
                <a:lnTo>
                  <a:pt x="129371" y="437112"/>
                </a:lnTo>
                <a:lnTo>
                  <a:pt x="132956" y="438748"/>
                </a:lnTo>
                <a:cubicBezTo>
                  <a:pt x="133570" y="461862"/>
                  <a:pt x="140024" y="482214"/>
                  <a:pt x="151701" y="497452"/>
                </a:cubicBezTo>
                <a:cubicBezTo>
                  <a:pt x="152726" y="498680"/>
                  <a:pt x="153648" y="499805"/>
                  <a:pt x="154672" y="500930"/>
                </a:cubicBezTo>
                <a:lnTo>
                  <a:pt x="153238" y="502157"/>
                </a:lnTo>
                <a:lnTo>
                  <a:pt x="127219" y="514020"/>
                </a:lnTo>
                <a:cubicBezTo>
                  <a:pt x="119025" y="517498"/>
                  <a:pt x="113288" y="522714"/>
                  <a:pt x="110113" y="529566"/>
                </a:cubicBezTo>
                <a:lnTo>
                  <a:pt x="109908" y="529975"/>
                </a:lnTo>
                <a:cubicBezTo>
                  <a:pt x="109908" y="530077"/>
                  <a:pt x="109805" y="530384"/>
                  <a:pt x="109601" y="530793"/>
                </a:cubicBezTo>
                <a:lnTo>
                  <a:pt x="4912" y="530793"/>
                </a:lnTo>
                <a:cubicBezTo>
                  <a:pt x="-11580" y="530793"/>
                  <a:pt x="18741" y="458691"/>
                  <a:pt x="18741" y="458691"/>
                </a:cubicBezTo>
                <a:cubicBezTo>
                  <a:pt x="20789" y="454191"/>
                  <a:pt x="24887" y="451635"/>
                  <a:pt x="28984" y="449998"/>
                </a:cubicBezTo>
                <a:lnTo>
                  <a:pt x="56949" y="437112"/>
                </a:lnTo>
                <a:close/>
                <a:moveTo>
                  <a:pt x="484877" y="425792"/>
                </a:moveTo>
                <a:lnTo>
                  <a:pt x="506495" y="447263"/>
                </a:lnTo>
                <a:lnTo>
                  <a:pt x="508954" y="447263"/>
                </a:lnTo>
                <a:lnTo>
                  <a:pt x="530469" y="425792"/>
                </a:lnTo>
                <a:lnTo>
                  <a:pt x="543890" y="437141"/>
                </a:lnTo>
                <a:lnTo>
                  <a:pt x="571859" y="450023"/>
                </a:lnTo>
                <a:cubicBezTo>
                  <a:pt x="575957" y="451659"/>
                  <a:pt x="580363" y="454419"/>
                  <a:pt x="582104" y="458713"/>
                </a:cubicBezTo>
                <a:cubicBezTo>
                  <a:pt x="582104" y="458713"/>
                  <a:pt x="612430" y="530793"/>
                  <a:pt x="596038" y="530793"/>
                </a:cubicBezTo>
                <a:lnTo>
                  <a:pt x="491332" y="530793"/>
                </a:lnTo>
                <a:cubicBezTo>
                  <a:pt x="491127" y="530384"/>
                  <a:pt x="490922" y="530077"/>
                  <a:pt x="490922" y="529975"/>
                </a:cubicBezTo>
                <a:cubicBezTo>
                  <a:pt x="488053" y="523125"/>
                  <a:pt x="482111" y="517604"/>
                  <a:pt x="473608" y="514026"/>
                </a:cubicBezTo>
                <a:lnTo>
                  <a:pt x="447585" y="502166"/>
                </a:lnTo>
                <a:lnTo>
                  <a:pt x="445331" y="500223"/>
                </a:lnTo>
                <a:cubicBezTo>
                  <a:pt x="446151" y="499405"/>
                  <a:pt x="446868" y="498587"/>
                  <a:pt x="447585" y="497667"/>
                </a:cubicBezTo>
                <a:cubicBezTo>
                  <a:pt x="460084" y="482127"/>
                  <a:pt x="467256" y="461269"/>
                  <a:pt x="467870" y="438777"/>
                </a:cubicBezTo>
                <a:lnTo>
                  <a:pt x="471456" y="437141"/>
                </a:lnTo>
                <a:close/>
                <a:moveTo>
                  <a:pt x="277678" y="425792"/>
                </a:moveTo>
                <a:lnTo>
                  <a:pt x="299182" y="447263"/>
                </a:lnTo>
                <a:lnTo>
                  <a:pt x="301640" y="447263"/>
                </a:lnTo>
                <a:lnTo>
                  <a:pt x="323247" y="425792"/>
                </a:lnTo>
                <a:lnTo>
                  <a:pt x="336661" y="437141"/>
                </a:lnTo>
                <a:lnTo>
                  <a:pt x="340245" y="438777"/>
                </a:lnTo>
                <a:cubicBezTo>
                  <a:pt x="340757" y="461883"/>
                  <a:pt x="347209" y="482229"/>
                  <a:pt x="358985" y="497463"/>
                </a:cubicBezTo>
                <a:cubicBezTo>
                  <a:pt x="359906" y="498689"/>
                  <a:pt x="360930" y="499814"/>
                  <a:pt x="361852" y="500939"/>
                </a:cubicBezTo>
                <a:lnTo>
                  <a:pt x="360521" y="502166"/>
                </a:lnTo>
                <a:lnTo>
                  <a:pt x="334511" y="514026"/>
                </a:lnTo>
                <a:cubicBezTo>
                  <a:pt x="326319" y="517502"/>
                  <a:pt x="320584" y="522716"/>
                  <a:pt x="317410" y="529566"/>
                </a:cubicBezTo>
                <a:lnTo>
                  <a:pt x="317205" y="529975"/>
                </a:lnTo>
                <a:cubicBezTo>
                  <a:pt x="317205" y="530077"/>
                  <a:pt x="317000" y="530384"/>
                  <a:pt x="316795" y="530793"/>
                </a:cubicBezTo>
                <a:lnTo>
                  <a:pt x="284027" y="530793"/>
                </a:lnTo>
                <a:cubicBezTo>
                  <a:pt x="283822" y="530384"/>
                  <a:pt x="283720" y="530077"/>
                  <a:pt x="283617" y="529975"/>
                </a:cubicBezTo>
                <a:cubicBezTo>
                  <a:pt x="280750" y="523125"/>
                  <a:pt x="274811" y="517604"/>
                  <a:pt x="266311" y="514026"/>
                </a:cubicBezTo>
                <a:lnTo>
                  <a:pt x="240301" y="502166"/>
                </a:lnTo>
                <a:lnTo>
                  <a:pt x="238151" y="500223"/>
                </a:lnTo>
                <a:cubicBezTo>
                  <a:pt x="238868" y="499405"/>
                  <a:pt x="239585" y="498587"/>
                  <a:pt x="240301" y="497667"/>
                </a:cubicBezTo>
                <a:cubicBezTo>
                  <a:pt x="252897" y="482127"/>
                  <a:pt x="260065" y="461269"/>
                  <a:pt x="260577" y="438777"/>
                </a:cubicBezTo>
                <a:lnTo>
                  <a:pt x="264263" y="437141"/>
                </a:lnTo>
                <a:close/>
                <a:moveTo>
                  <a:pt x="404085" y="387545"/>
                </a:moveTo>
                <a:cubicBezTo>
                  <a:pt x="440037" y="387545"/>
                  <a:pt x="454787" y="406048"/>
                  <a:pt x="454480" y="436921"/>
                </a:cubicBezTo>
                <a:cubicBezTo>
                  <a:pt x="453968" y="481492"/>
                  <a:pt x="425390" y="508071"/>
                  <a:pt x="404085" y="508071"/>
                </a:cubicBezTo>
                <a:cubicBezTo>
                  <a:pt x="379196" y="508071"/>
                  <a:pt x="354203" y="481492"/>
                  <a:pt x="353691" y="436921"/>
                </a:cubicBezTo>
                <a:cubicBezTo>
                  <a:pt x="353384" y="406048"/>
                  <a:pt x="368134" y="387545"/>
                  <a:pt x="404085" y="387545"/>
                </a:cubicBezTo>
                <a:close/>
                <a:moveTo>
                  <a:pt x="196783" y="387545"/>
                </a:moveTo>
                <a:cubicBezTo>
                  <a:pt x="232721" y="387545"/>
                  <a:pt x="247465" y="406048"/>
                  <a:pt x="247158" y="436921"/>
                </a:cubicBezTo>
                <a:cubicBezTo>
                  <a:pt x="246646" y="481492"/>
                  <a:pt x="218080" y="508071"/>
                  <a:pt x="196783" y="508071"/>
                </a:cubicBezTo>
                <a:cubicBezTo>
                  <a:pt x="171903" y="508071"/>
                  <a:pt x="146921" y="481492"/>
                  <a:pt x="146511" y="436921"/>
                </a:cubicBezTo>
                <a:cubicBezTo>
                  <a:pt x="146204" y="406048"/>
                  <a:pt x="160948" y="387545"/>
                  <a:pt x="196783" y="387545"/>
                </a:cubicBezTo>
                <a:close/>
                <a:moveTo>
                  <a:pt x="507727" y="311052"/>
                </a:moveTo>
                <a:cubicBezTo>
                  <a:pt x="543562" y="311052"/>
                  <a:pt x="558306" y="329555"/>
                  <a:pt x="557999" y="360428"/>
                </a:cubicBezTo>
                <a:cubicBezTo>
                  <a:pt x="557589" y="404999"/>
                  <a:pt x="529023" y="431578"/>
                  <a:pt x="507727" y="431578"/>
                </a:cubicBezTo>
                <a:cubicBezTo>
                  <a:pt x="482744" y="431578"/>
                  <a:pt x="457864" y="404999"/>
                  <a:pt x="457352" y="360428"/>
                </a:cubicBezTo>
                <a:cubicBezTo>
                  <a:pt x="457045" y="329555"/>
                  <a:pt x="471789" y="311052"/>
                  <a:pt x="507727" y="311052"/>
                </a:cubicBezTo>
                <a:close/>
                <a:moveTo>
                  <a:pt x="300409" y="311052"/>
                </a:moveTo>
                <a:cubicBezTo>
                  <a:pt x="336372" y="311052"/>
                  <a:pt x="351126" y="329555"/>
                  <a:pt x="350819" y="360428"/>
                </a:cubicBezTo>
                <a:cubicBezTo>
                  <a:pt x="350306" y="404999"/>
                  <a:pt x="321720" y="431578"/>
                  <a:pt x="300409" y="431578"/>
                </a:cubicBezTo>
                <a:cubicBezTo>
                  <a:pt x="275511" y="431578"/>
                  <a:pt x="250511" y="404999"/>
                  <a:pt x="250101" y="360428"/>
                </a:cubicBezTo>
                <a:cubicBezTo>
                  <a:pt x="249794" y="329555"/>
                  <a:pt x="264548" y="311052"/>
                  <a:pt x="300409" y="311052"/>
                </a:cubicBezTo>
                <a:close/>
                <a:moveTo>
                  <a:pt x="93123" y="311052"/>
                </a:moveTo>
                <a:cubicBezTo>
                  <a:pt x="129061" y="311052"/>
                  <a:pt x="143805" y="329555"/>
                  <a:pt x="143498" y="360428"/>
                </a:cubicBezTo>
                <a:cubicBezTo>
                  <a:pt x="142986" y="404999"/>
                  <a:pt x="114420" y="431578"/>
                  <a:pt x="93123" y="431578"/>
                </a:cubicBezTo>
                <a:cubicBezTo>
                  <a:pt x="68243" y="431578"/>
                  <a:pt x="43363" y="404999"/>
                  <a:pt x="42851" y="360428"/>
                </a:cubicBezTo>
                <a:cubicBezTo>
                  <a:pt x="42544" y="329555"/>
                  <a:pt x="57288" y="311052"/>
                  <a:pt x="93123" y="311052"/>
                </a:cubicBezTo>
                <a:close/>
                <a:moveTo>
                  <a:pt x="283005" y="101444"/>
                </a:moveTo>
                <a:cubicBezTo>
                  <a:pt x="284747" y="100626"/>
                  <a:pt x="286898" y="100831"/>
                  <a:pt x="288434" y="101956"/>
                </a:cubicBezTo>
                <a:lnTo>
                  <a:pt x="341597" y="142574"/>
                </a:lnTo>
                <a:cubicBezTo>
                  <a:pt x="342929" y="143597"/>
                  <a:pt x="343646" y="145029"/>
                  <a:pt x="343646" y="146666"/>
                </a:cubicBezTo>
                <a:cubicBezTo>
                  <a:pt x="343646" y="148303"/>
                  <a:pt x="342929" y="149838"/>
                  <a:pt x="341597" y="150759"/>
                </a:cubicBezTo>
                <a:lnTo>
                  <a:pt x="288434" y="191377"/>
                </a:lnTo>
                <a:cubicBezTo>
                  <a:pt x="287512" y="192093"/>
                  <a:pt x="286385" y="192502"/>
                  <a:pt x="285259" y="192502"/>
                </a:cubicBezTo>
                <a:cubicBezTo>
                  <a:pt x="284542" y="192502"/>
                  <a:pt x="283722" y="192297"/>
                  <a:pt x="283005" y="191888"/>
                </a:cubicBezTo>
                <a:cubicBezTo>
                  <a:pt x="281264" y="191070"/>
                  <a:pt x="280137" y="189228"/>
                  <a:pt x="280137" y="187284"/>
                </a:cubicBezTo>
                <a:lnTo>
                  <a:pt x="280137" y="106049"/>
                </a:lnTo>
                <a:cubicBezTo>
                  <a:pt x="280137" y="104105"/>
                  <a:pt x="281264" y="102365"/>
                  <a:pt x="283005" y="101444"/>
                </a:cubicBezTo>
                <a:close/>
                <a:moveTo>
                  <a:pt x="300445" y="63107"/>
                </a:moveTo>
                <a:cubicBezTo>
                  <a:pt x="254249" y="63107"/>
                  <a:pt x="216759" y="100542"/>
                  <a:pt x="216759" y="146670"/>
                </a:cubicBezTo>
                <a:cubicBezTo>
                  <a:pt x="216759" y="192901"/>
                  <a:pt x="254249" y="230335"/>
                  <a:pt x="300445" y="230335"/>
                </a:cubicBezTo>
                <a:cubicBezTo>
                  <a:pt x="346743" y="230335"/>
                  <a:pt x="384233" y="192901"/>
                  <a:pt x="384233" y="146670"/>
                </a:cubicBezTo>
                <a:cubicBezTo>
                  <a:pt x="384233" y="100542"/>
                  <a:pt x="346743" y="63107"/>
                  <a:pt x="300445" y="63107"/>
                </a:cubicBezTo>
                <a:close/>
                <a:moveTo>
                  <a:pt x="27980" y="0"/>
                </a:moveTo>
                <a:lnTo>
                  <a:pt x="572909" y="0"/>
                </a:lnTo>
                <a:cubicBezTo>
                  <a:pt x="576904" y="0"/>
                  <a:pt x="580182" y="3171"/>
                  <a:pt x="580182" y="7160"/>
                </a:cubicBezTo>
                <a:lnTo>
                  <a:pt x="580182" y="286180"/>
                </a:lnTo>
                <a:cubicBezTo>
                  <a:pt x="580182" y="290169"/>
                  <a:pt x="576904" y="293340"/>
                  <a:pt x="572909" y="293340"/>
                </a:cubicBezTo>
                <a:lnTo>
                  <a:pt x="27980" y="293340"/>
                </a:lnTo>
                <a:cubicBezTo>
                  <a:pt x="23985" y="293340"/>
                  <a:pt x="20810" y="290169"/>
                  <a:pt x="20810" y="286180"/>
                </a:cubicBezTo>
                <a:lnTo>
                  <a:pt x="20810" y="7160"/>
                </a:lnTo>
                <a:cubicBezTo>
                  <a:pt x="20810" y="3171"/>
                  <a:pt x="23985" y="0"/>
                  <a:pt x="27980" y="0"/>
                </a:cubicBezTo>
                <a:close/>
              </a:path>
            </a:pathLst>
          </a:custGeom>
          <a:solidFill>
            <a:srgbClr val="017260"/>
          </a:solidFill>
          <a:ln>
            <a:noFill/>
          </a:ln>
        </p:spPr>
      </p:sp>
      <p:pic>
        <p:nvPicPr>
          <p:cNvPr id="49" name="图片 48">
            <a:extLst>
              <a:ext uri="{FF2B5EF4-FFF2-40B4-BE49-F238E27FC236}">
                <a16:creationId xmlns:a16="http://schemas.microsoft.com/office/drawing/2014/main" xmlns="" id="{040668B0-C3C0-4620-AD2C-A5E4C05DB1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2382" y="5566456"/>
            <a:ext cx="930757" cy="210737"/>
          </a:xfrm>
          <a:prstGeom prst="rect">
            <a:avLst/>
          </a:prstGeom>
        </p:spPr>
      </p:pic>
      <p:pic>
        <p:nvPicPr>
          <p:cNvPr id="50" name="图片 49">
            <a:extLst>
              <a:ext uri="{FF2B5EF4-FFF2-40B4-BE49-F238E27FC236}">
                <a16:creationId xmlns:a16="http://schemas.microsoft.com/office/drawing/2014/main" xmlns="" id="{FF2B4E84-69AE-4C15-BE20-2D6F3E5F8F1C}"/>
              </a:ext>
            </a:extLst>
          </p:cNvPr>
          <p:cNvPicPr>
            <a:picLocks noChangeAspect="1"/>
          </p:cNvPicPr>
          <p:nvPr/>
        </p:nvPicPr>
        <p:blipFill>
          <a:blip r:embed="rId8"/>
          <a:stretch>
            <a:fillRect/>
          </a:stretch>
        </p:blipFill>
        <p:spPr>
          <a:xfrm>
            <a:off x="7648020" y="5955789"/>
            <a:ext cx="679480" cy="466774"/>
          </a:xfrm>
          <a:prstGeom prst="rect">
            <a:avLst/>
          </a:prstGeom>
        </p:spPr>
      </p:pic>
      <p:sp>
        <p:nvSpPr>
          <p:cNvPr id="51" name="文本框 50">
            <a:extLst>
              <a:ext uri="{FF2B5EF4-FFF2-40B4-BE49-F238E27FC236}">
                <a16:creationId xmlns:a16="http://schemas.microsoft.com/office/drawing/2014/main" xmlns="" id="{0B870E15-A736-4487-BA23-02CC0A8EFC40}"/>
              </a:ext>
            </a:extLst>
          </p:cNvPr>
          <p:cNvSpPr txBox="1"/>
          <p:nvPr/>
        </p:nvSpPr>
        <p:spPr>
          <a:xfrm>
            <a:off x="9411680" y="5365311"/>
            <a:ext cx="1423987" cy="338554"/>
          </a:xfrm>
          <a:prstGeom prst="rect">
            <a:avLst/>
          </a:prstGeom>
          <a:noFill/>
        </p:spPr>
        <p:txBody>
          <a:bodyPr wrap="square">
            <a:spAutoFit/>
          </a:bodyPr>
          <a:lstStyle/>
          <a:p>
            <a:pPr algn="ctr"/>
            <a:r>
              <a:rPr lang="en-US" altLang="zh-CN" sz="1600" dirty="0">
                <a:latin typeface="微软雅黑" panose="020B0503020204020204" pitchFamily="34" charset="-122"/>
                <a:ea typeface="微软雅黑" panose="020B0503020204020204" pitchFamily="34" charset="-122"/>
              </a:rPr>
              <a:t>Splunk</a:t>
            </a:r>
            <a:r>
              <a:rPr lang="en-US" altLang="zh-CN" sz="1600" dirty="0">
                <a:solidFill>
                  <a:srgbClr val="017260"/>
                </a:solidFill>
                <a:latin typeface="微软雅黑" panose="020B0503020204020204" pitchFamily="34" charset="-122"/>
                <a:ea typeface="微软雅黑" panose="020B0503020204020204" pitchFamily="34" charset="-122"/>
              </a:rPr>
              <a:t>&gt;</a:t>
            </a:r>
            <a:endParaRPr lang="zh-CN" altLang="en-US" sz="1600" dirty="0">
              <a:solidFill>
                <a:srgbClr val="017260"/>
              </a:solidFill>
              <a:latin typeface="微软雅黑" panose="020B0503020204020204" pitchFamily="34" charset="-122"/>
              <a:ea typeface="微软雅黑" panose="020B0503020204020204" pitchFamily="34" charset="-122"/>
            </a:endParaRPr>
          </a:p>
        </p:txBody>
      </p:sp>
      <p:sp>
        <p:nvSpPr>
          <p:cNvPr id="52" name="gears-set_32791">
            <a:extLst>
              <a:ext uri="{FF2B5EF4-FFF2-40B4-BE49-F238E27FC236}">
                <a16:creationId xmlns:a16="http://schemas.microsoft.com/office/drawing/2014/main" xmlns="" id="{DCC1F356-195F-4715-8CF5-3F752FCF237E}"/>
              </a:ext>
            </a:extLst>
          </p:cNvPr>
          <p:cNvSpPr>
            <a:spLocks noChangeAspect="1"/>
          </p:cNvSpPr>
          <p:nvPr/>
        </p:nvSpPr>
        <p:spPr bwMode="auto">
          <a:xfrm>
            <a:off x="10324974" y="6128292"/>
            <a:ext cx="347789" cy="310893"/>
          </a:xfrm>
          <a:custGeom>
            <a:avLst/>
            <a:gdLst>
              <a:gd name="T0" fmla="*/ 1480 w 2814"/>
              <a:gd name="T1" fmla="*/ 1538 h 2519"/>
              <a:gd name="T2" fmla="*/ 1507 w 2814"/>
              <a:gd name="T3" fmla="*/ 1196 h 2519"/>
              <a:gd name="T4" fmla="*/ 1767 w 2814"/>
              <a:gd name="T5" fmla="*/ 925 h 2519"/>
              <a:gd name="T6" fmla="*/ 1545 w 2814"/>
              <a:gd name="T7" fmla="*/ 663 h 2519"/>
              <a:gd name="T8" fmla="*/ 1538 w 2814"/>
              <a:gd name="T9" fmla="*/ 288 h 2519"/>
              <a:gd name="T10" fmla="*/ 1196 w 2814"/>
              <a:gd name="T11" fmla="*/ 260 h 2519"/>
              <a:gd name="T12" fmla="*/ 925 w 2814"/>
              <a:gd name="T13" fmla="*/ 0 h 2519"/>
              <a:gd name="T14" fmla="*/ 663 w 2814"/>
              <a:gd name="T15" fmla="*/ 222 h 2519"/>
              <a:gd name="T16" fmla="*/ 288 w 2814"/>
              <a:gd name="T17" fmla="*/ 230 h 2519"/>
              <a:gd name="T18" fmla="*/ 260 w 2814"/>
              <a:gd name="T19" fmla="*/ 572 h 2519"/>
              <a:gd name="T20" fmla="*/ 0 w 2814"/>
              <a:gd name="T21" fmla="*/ 842 h 2519"/>
              <a:gd name="T22" fmla="*/ 222 w 2814"/>
              <a:gd name="T23" fmla="*/ 1104 h 2519"/>
              <a:gd name="T24" fmla="*/ 229 w 2814"/>
              <a:gd name="T25" fmla="*/ 1479 h 2519"/>
              <a:gd name="T26" fmla="*/ 572 w 2814"/>
              <a:gd name="T27" fmla="*/ 1507 h 2519"/>
              <a:gd name="T28" fmla="*/ 842 w 2814"/>
              <a:gd name="T29" fmla="*/ 1767 h 2519"/>
              <a:gd name="T30" fmla="*/ 1104 w 2814"/>
              <a:gd name="T31" fmla="*/ 1545 h 2519"/>
              <a:gd name="T32" fmla="*/ 519 w 2814"/>
              <a:gd name="T33" fmla="*/ 798 h 2519"/>
              <a:gd name="T34" fmla="*/ 969 w 2814"/>
              <a:gd name="T35" fmla="*/ 519 h 2519"/>
              <a:gd name="T36" fmla="*/ 1249 w 2814"/>
              <a:gd name="T37" fmla="*/ 969 h 2519"/>
              <a:gd name="T38" fmla="*/ 798 w 2814"/>
              <a:gd name="T39" fmla="*/ 1248 h 2519"/>
              <a:gd name="T40" fmla="*/ 519 w 2814"/>
              <a:gd name="T41" fmla="*/ 798 h 2519"/>
              <a:gd name="T42" fmla="*/ 2367 w 2814"/>
              <a:gd name="T43" fmla="*/ 1872 h 2519"/>
              <a:gd name="T44" fmla="*/ 2169 w 2814"/>
              <a:gd name="T45" fmla="*/ 1711 h 2519"/>
              <a:gd name="T46" fmla="*/ 2122 w 2814"/>
              <a:gd name="T47" fmla="*/ 1582 h 2519"/>
              <a:gd name="T48" fmla="*/ 1867 w 2814"/>
              <a:gd name="T49" fmla="*/ 1607 h 2519"/>
              <a:gd name="T50" fmla="*/ 1743 w 2814"/>
              <a:gd name="T51" fmla="*/ 1550 h 2519"/>
              <a:gd name="T52" fmla="*/ 1581 w 2814"/>
              <a:gd name="T53" fmla="*/ 1747 h 2519"/>
              <a:gd name="T54" fmla="*/ 1453 w 2814"/>
              <a:gd name="T55" fmla="*/ 1795 h 2519"/>
              <a:gd name="T56" fmla="*/ 1479 w 2814"/>
              <a:gd name="T57" fmla="*/ 2050 h 2519"/>
              <a:gd name="T58" fmla="*/ 1421 w 2814"/>
              <a:gd name="T59" fmla="*/ 2174 h 2519"/>
              <a:gd name="T60" fmla="*/ 1620 w 2814"/>
              <a:gd name="T61" fmla="*/ 2336 h 2519"/>
              <a:gd name="T62" fmla="*/ 1667 w 2814"/>
              <a:gd name="T63" fmla="*/ 2464 h 2519"/>
              <a:gd name="T64" fmla="*/ 1921 w 2814"/>
              <a:gd name="T65" fmla="*/ 2439 h 2519"/>
              <a:gd name="T66" fmla="*/ 2045 w 2814"/>
              <a:gd name="T67" fmla="*/ 2496 h 2519"/>
              <a:gd name="T68" fmla="*/ 2208 w 2814"/>
              <a:gd name="T69" fmla="*/ 2299 h 2519"/>
              <a:gd name="T70" fmla="*/ 2335 w 2814"/>
              <a:gd name="T71" fmla="*/ 2251 h 2519"/>
              <a:gd name="T72" fmla="*/ 2309 w 2814"/>
              <a:gd name="T73" fmla="*/ 1996 h 2519"/>
              <a:gd name="T74" fmla="*/ 2066 w 2814"/>
              <a:gd name="T75" fmla="*/ 2063 h 2519"/>
              <a:gd name="T76" fmla="*/ 1745 w 2814"/>
              <a:gd name="T77" fmla="*/ 2116 h 2519"/>
              <a:gd name="T78" fmla="*/ 1894 w 2814"/>
              <a:gd name="T79" fmla="*/ 1847 h 2519"/>
              <a:gd name="T80" fmla="*/ 2066 w 2814"/>
              <a:gd name="T81" fmla="*/ 2063 h 2519"/>
              <a:gd name="T82" fmla="*/ 2777 w 2814"/>
              <a:gd name="T83" fmla="*/ 1154 h 2519"/>
              <a:gd name="T84" fmla="*/ 2703 w 2814"/>
              <a:gd name="T85" fmla="*/ 971 h 2519"/>
              <a:gd name="T86" fmla="*/ 2778 w 2814"/>
              <a:gd name="T87" fmla="*/ 781 h 2519"/>
              <a:gd name="T88" fmla="*/ 2597 w 2814"/>
              <a:gd name="T89" fmla="*/ 703 h 2519"/>
              <a:gd name="T90" fmla="*/ 2515 w 2814"/>
              <a:gd name="T91" fmla="*/ 516 h 2519"/>
              <a:gd name="T92" fmla="*/ 2332 w 2814"/>
              <a:gd name="T93" fmla="*/ 589 h 2519"/>
              <a:gd name="T94" fmla="*/ 2200 w 2814"/>
              <a:gd name="T95" fmla="*/ 610 h 2519"/>
              <a:gd name="T96" fmla="*/ 2004 w 2814"/>
              <a:gd name="T97" fmla="*/ 599 h 2519"/>
              <a:gd name="T98" fmla="*/ 1987 w 2814"/>
              <a:gd name="T99" fmla="*/ 804 h 2519"/>
              <a:gd name="T100" fmla="*/ 1839 w 2814"/>
              <a:gd name="T101" fmla="*/ 935 h 2519"/>
              <a:gd name="T102" fmla="*/ 1971 w 2814"/>
              <a:gd name="T103" fmla="*/ 1092 h 2519"/>
              <a:gd name="T104" fmla="*/ 1960 w 2814"/>
              <a:gd name="T105" fmla="*/ 1288 h 2519"/>
              <a:gd name="T106" fmla="*/ 2164 w 2814"/>
              <a:gd name="T107" fmla="*/ 1306 h 2519"/>
              <a:gd name="T108" fmla="*/ 2295 w 2814"/>
              <a:gd name="T109" fmla="*/ 1453 h 2519"/>
              <a:gd name="T110" fmla="*/ 2327 w 2814"/>
              <a:gd name="T111" fmla="*/ 1344 h 2519"/>
              <a:gd name="T112" fmla="*/ 2512 w 2814"/>
              <a:gd name="T113" fmla="*/ 1418 h 2519"/>
              <a:gd name="T114" fmla="*/ 2589 w 2814"/>
              <a:gd name="T115" fmla="*/ 1236 h 2519"/>
              <a:gd name="T116" fmla="*/ 2116 w 2814"/>
              <a:gd name="T117" fmla="*/ 917 h 2519"/>
              <a:gd name="T118" fmla="*/ 2376 w 2814"/>
              <a:gd name="T119" fmla="*/ 756 h 2519"/>
              <a:gd name="T120" fmla="*/ 2537 w 2814"/>
              <a:gd name="T121" fmla="*/ 1015 h 2519"/>
              <a:gd name="T122" fmla="*/ 2143 w 2814"/>
              <a:gd name="T123" fmla="*/ 1080 h 2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14" h="2519">
                <a:moveTo>
                  <a:pt x="1205" y="1708"/>
                </a:moveTo>
                <a:lnTo>
                  <a:pt x="1480" y="1538"/>
                </a:lnTo>
                <a:lnTo>
                  <a:pt x="1379" y="1375"/>
                </a:lnTo>
                <a:cubicBezTo>
                  <a:pt x="1430" y="1323"/>
                  <a:pt x="1474" y="1263"/>
                  <a:pt x="1507" y="1196"/>
                </a:cubicBezTo>
                <a:lnTo>
                  <a:pt x="1694" y="1239"/>
                </a:lnTo>
                <a:lnTo>
                  <a:pt x="1767" y="925"/>
                </a:lnTo>
                <a:lnTo>
                  <a:pt x="1581" y="881"/>
                </a:lnTo>
                <a:cubicBezTo>
                  <a:pt x="1581" y="807"/>
                  <a:pt x="1569" y="734"/>
                  <a:pt x="1545" y="663"/>
                </a:cubicBezTo>
                <a:lnTo>
                  <a:pt x="1708" y="562"/>
                </a:lnTo>
                <a:lnTo>
                  <a:pt x="1538" y="288"/>
                </a:lnTo>
                <a:lnTo>
                  <a:pt x="1375" y="389"/>
                </a:lnTo>
                <a:cubicBezTo>
                  <a:pt x="1323" y="337"/>
                  <a:pt x="1262" y="293"/>
                  <a:pt x="1196" y="260"/>
                </a:cubicBezTo>
                <a:lnTo>
                  <a:pt x="1239" y="74"/>
                </a:lnTo>
                <a:lnTo>
                  <a:pt x="925" y="0"/>
                </a:lnTo>
                <a:lnTo>
                  <a:pt x="882" y="186"/>
                </a:lnTo>
                <a:cubicBezTo>
                  <a:pt x="805" y="186"/>
                  <a:pt x="732" y="199"/>
                  <a:pt x="663" y="222"/>
                </a:cubicBezTo>
                <a:lnTo>
                  <a:pt x="562" y="59"/>
                </a:lnTo>
                <a:lnTo>
                  <a:pt x="288" y="230"/>
                </a:lnTo>
                <a:lnTo>
                  <a:pt x="389" y="392"/>
                </a:lnTo>
                <a:cubicBezTo>
                  <a:pt x="337" y="444"/>
                  <a:pt x="294" y="505"/>
                  <a:pt x="260" y="572"/>
                </a:cubicBezTo>
                <a:lnTo>
                  <a:pt x="74" y="528"/>
                </a:lnTo>
                <a:lnTo>
                  <a:pt x="0" y="842"/>
                </a:lnTo>
                <a:lnTo>
                  <a:pt x="187" y="886"/>
                </a:lnTo>
                <a:cubicBezTo>
                  <a:pt x="187" y="960"/>
                  <a:pt x="199" y="1034"/>
                  <a:pt x="222" y="1104"/>
                </a:cubicBezTo>
                <a:lnTo>
                  <a:pt x="59" y="1205"/>
                </a:lnTo>
                <a:lnTo>
                  <a:pt x="229" y="1479"/>
                </a:lnTo>
                <a:lnTo>
                  <a:pt x="393" y="1378"/>
                </a:lnTo>
                <a:cubicBezTo>
                  <a:pt x="445" y="1431"/>
                  <a:pt x="505" y="1474"/>
                  <a:pt x="572" y="1507"/>
                </a:cubicBezTo>
                <a:lnTo>
                  <a:pt x="528" y="1694"/>
                </a:lnTo>
                <a:lnTo>
                  <a:pt x="842" y="1767"/>
                </a:lnTo>
                <a:lnTo>
                  <a:pt x="886" y="1581"/>
                </a:lnTo>
                <a:cubicBezTo>
                  <a:pt x="962" y="1581"/>
                  <a:pt x="1036" y="1568"/>
                  <a:pt x="1104" y="1545"/>
                </a:cubicBezTo>
                <a:lnTo>
                  <a:pt x="1205" y="1708"/>
                </a:lnTo>
                <a:close/>
                <a:moveTo>
                  <a:pt x="519" y="798"/>
                </a:moveTo>
                <a:cubicBezTo>
                  <a:pt x="559" y="628"/>
                  <a:pt x="709" y="509"/>
                  <a:pt x="883" y="509"/>
                </a:cubicBezTo>
                <a:cubicBezTo>
                  <a:pt x="912" y="509"/>
                  <a:pt x="941" y="512"/>
                  <a:pt x="969" y="519"/>
                </a:cubicBezTo>
                <a:cubicBezTo>
                  <a:pt x="1067" y="542"/>
                  <a:pt x="1149" y="601"/>
                  <a:pt x="1202" y="686"/>
                </a:cubicBezTo>
                <a:cubicBezTo>
                  <a:pt x="1255" y="771"/>
                  <a:pt x="1271" y="872"/>
                  <a:pt x="1249" y="969"/>
                </a:cubicBezTo>
                <a:cubicBezTo>
                  <a:pt x="1209" y="1139"/>
                  <a:pt x="1059" y="1258"/>
                  <a:pt x="884" y="1258"/>
                </a:cubicBezTo>
                <a:cubicBezTo>
                  <a:pt x="856" y="1258"/>
                  <a:pt x="827" y="1255"/>
                  <a:pt x="798" y="1248"/>
                </a:cubicBezTo>
                <a:cubicBezTo>
                  <a:pt x="701" y="1226"/>
                  <a:pt x="618" y="1166"/>
                  <a:pt x="565" y="1081"/>
                </a:cubicBezTo>
                <a:cubicBezTo>
                  <a:pt x="513" y="996"/>
                  <a:pt x="496" y="896"/>
                  <a:pt x="519" y="798"/>
                </a:cubicBezTo>
                <a:close/>
                <a:moveTo>
                  <a:pt x="2296" y="1916"/>
                </a:moveTo>
                <a:lnTo>
                  <a:pt x="2367" y="1872"/>
                </a:lnTo>
                <a:lnTo>
                  <a:pt x="2240" y="1667"/>
                </a:lnTo>
                <a:lnTo>
                  <a:pt x="2169" y="1711"/>
                </a:lnTo>
                <a:cubicBezTo>
                  <a:pt x="2148" y="1693"/>
                  <a:pt x="2127" y="1677"/>
                  <a:pt x="2103" y="1663"/>
                </a:cubicBezTo>
                <a:lnTo>
                  <a:pt x="2122" y="1582"/>
                </a:lnTo>
                <a:lnTo>
                  <a:pt x="1886" y="1527"/>
                </a:lnTo>
                <a:lnTo>
                  <a:pt x="1867" y="1607"/>
                </a:lnTo>
                <a:cubicBezTo>
                  <a:pt x="1840" y="1609"/>
                  <a:pt x="1813" y="1613"/>
                  <a:pt x="1787" y="1620"/>
                </a:cubicBezTo>
                <a:lnTo>
                  <a:pt x="1743" y="1550"/>
                </a:lnTo>
                <a:lnTo>
                  <a:pt x="1538" y="1678"/>
                </a:lnTo>
                <a:lnTo>
                  <a:pt x="1581" y="1747"/>
                </a:lnTo>
                <a:cubicBezTo>
                  <a:pt x="1563" y="1767"/>
                  <a:pt x="1547" y="1790"/>
                  <a:pt x="1533" y="1814"/>
                </a:cubicBezTo>
                <a:lnTo>
                  <a:pt x="1453" y="1795"/>
                </a:lnTo>
                <a:lnTo>
                  <a:pt x="1398" y="2031"/>
                </a:lnTo>
                <a:lnTo>
                  <a:pt x="1479" y="2050"/>
                </a:lnTo>
                <a:cubicBezTo>
                  <a:pt x="1481" y="2077"/>
                  <a:pt x="1485" y="2104"/>
                  <a:pt x="1492" y="2130"/>
                </a:cubicBezTo>
                <a:lnTo>
                  <a:pt x="1421" y="2174"/>
                </a:lnTo>
                <a:lnTo>
                  <a:pt x="1549" y="2380"/>
                </a:lnTo>
                <a:lnTo>
                  <a:pt x="1620" y="2336"/>
                </a:lnTo>
                <a:cubicBezTo>
                  <a:pt x="1640" y="2354"/>
                  <a:pt x="1662" y="2369"/>
                  <a:pt x="1686" y="2383"/>
                </a:cubicBezTo>
                <a:lnTo>
                  <a:pt x="1667" y="2464"/>
                </a:lnTo>
                <a:lnTo>
                  <a:pt x="1902" y="2519"/>
                </a:lnTo>
                <a:lnTo>
                  <a:pt x="1921" y="2439"/>
                </a:lnTo>
                <a:cubicBezTo>
                  <a:pt x="1949" y="2437"/>
                  <a:pt x="1975" y="2433"/>
                  <a:pt x="2002" y="2426"/>
                </a:cubicBezTo>
                <a:lnTo>
                  <a:pt x="2045" y="2496"/>
                </a:lnTo>
                <a:lnTo>
                  <a:pt x="2251" y="2369"/>
                </a:lnTo>
                <a:lnTo>
                  <a:pt x="2208" y="2299"/>
                </a:lnTo>
                <a:cubicBezTo>
                  <a:pt x="2226" y="2279"/>
                  <a:pt x="2241" y="2256"/>
                  <a:pt x="2255" y="2232"/>
                </a:cubicBezTo>
                <a:lnTo>
                  <a:pt x="2335" y="2251"/>
                </a:lnTo>
                <a:lnTo>
                  <a:pt x="2391" y="2015"/>
                </a:lnTo>
                <a:lnTo>
                  <a:pt x="2309" y="1996"/>
                </a:lnTo>
                <a:cubicBezTo>
                  <a:pt x="2308" y="1969"/>
                  <a:pt x="2303" y="1942"/>
                  <a:pt x="2296" y="1916"/>
                </a:cubicBezTo>
                <a:close/>
                <a:moveTo>
                  <a:pt x="2066" y="2063"/>
                </a:moveTo>
                <a:cubicBezTo>
                  <a:pt x="2044" y="2156"/>
                  <a:pt x="1949" y="2216"/>
                  <a:pt x="1854" y="2194"/>
                </a:cubicBezTo>
                <a:cubicBezTo>
                  <a:pt x="1809" y="2183"/>
                  <a:pt x="1770" y="2156"/>
                  <a:pt x="1745" y="2116"/>
                </a:cubicBezTo>
                <a:cubicBezTo>
                  <a:pt x="1720" y="2076"/>
                  <a:pt x="1713" y="2029"/>
                  <a:pt x="1723" y="1983"/>
                </a:cubicBezTo>
                <a:cubicBezTo>
                  <a:pt x="1742" y="1903"/>
                  <a:pt x="1812" y="1847"/>
                  <a:pt x="1894" y="1847"/>
                </a:cubicBezTo>
                <a:cubicBezTo>
                  <a:pt x="1908" y="1847"/>
                  <a:pt x="1921" y="1849"/>
                  <a:pt x="1934" y="1852"/>
                </a:cubicBezTo>
                <a:cubicBezTo>
                  <a:pt x="2029" y="1874"/>
                  <a:pt x="2088" y="1969"/>
                  <a:pt x="2066" y="2063"/>
                </a:cubicBezTo>
                <a:close/>
                <a:moveTo>
                  <a:pt x="2666" y="1129"/>
                </a:moveTo>
                <a:lnTo>
                  <a:pt x="2777" y="1154"/>
                </a:lnTo>
                <a:lnTo>
                  <a:pt x="2814" y="997"/>
                </a:lnTo>
                <a:lnTo>
                  <a:pt x="2703" y="971"/>
                </a:lnTo>
                <a:cubicBezTo>
                  <a:pt x="2704" y="927"/>
                  <a:pt x="2697" y="882"/>
                  <a:pt x="2682" y="840"/>
                </a:cubicBezTo>
                <a:lnTo>
                  <a:pt x="2778" y="781"/>
                </a:lnTo>
                <a:lnTo>
                  <a:pt x="2693" y="644"/>
                </a:lnTo>
                <a:lnTo>
                  <a:pt x="2597" y="703"/>
                </a:lnTo>
                <a:cubicBezTo>
                  <a:pt x="2566" y="671"/>
                  <a:pt x="2529" y="645"/>
                  <a:pt x="2489" y="626"/>
                </a:cubicBezTo>
                <a:lnTo>
                  <a:pt x="2515" y="516"/>
                </a:lnTo>
                <a:lnTo>
                  <a:pt x="2358" y="479"/>
                </a:lnTo>
                <a:lnTo>
                  <a:pt x="2332" y="589"/>
                </a:lnTo>
                <a:cubicBezTo>
                  <a:pt x="2330" y="589"/>
                  <a:pt x="2328" y="588"/>
                  <a:pt x="2326" y="588"/>
                </a:cubicBezTo>
                <a:cubicBezTo>
                  <a:pt x="2282" y="588"/>
                  <a:pt x="2240" y="596"/>
                  <a:pt x="2200" y="610"/>
                </a:cubicBezTo>
                <a:lnTo>
                  <a:pt x="2141" y="514"/>
                </a:lnTo>
                <a:lnTo>
                  <a:pt x="2004" y="599"/>
                </a:lnTo>
                <a:lnTo>
                  <a:pt x="2064" y="696"/>
                </a:lnTo>
                <a:cubicBezTo>
                  <a:pt x="2032" y="727"/>
                  <a:pt x="2006" y="763"/>
                  <a:pt x="1987" y="804"/>
                </a:cubicBezTo>
                <a:lnTo>
                  <a:pt x="1876" y="778"/>
                </a:lnTo>
                <a:lnTo>
                  <a:pt x="1839" y="935"/>
                </a:lnTo>
                <a:lnTo>
                  <a:pt x="1949" y="961"/>
                </a:lnTo>
                <a:cubicBezTo>
                  <a:pt x="1948" y="1005"/>
                  <a:pt x="1956" y="1050"/>
                  <a:pt x="1971" y="1092"/>
                </a:cubicBezTo>
                <a:lnTo>
                  <a:pt x="1875" y="1151"/>
                </a:lnTo>
                <a:lnTo>
                  <a:pt x="1960" y="1288"/>
                </a:lnTo>
                <a:lnTo>
                  <a:pt x="2056" y="1229"/>
                </a:lnTo>
                <a:cubicBezTo>
                  <a:pt x="2087" y="1261"/>
                  <a:pt x="2123" y="1287"/>
                  <a:pt x="2164" y="1306"/>
                </a:cubicBezTo>
                <a:lnTo>
                  <a:pt x="2138" y="1416"/>
                </a:lnTo>
                <a:lnTo>
                  <a:pt x="2295" y="1453"/>
                </a:lnTo>
                <a:lnTo>
                  <a:pt x="2321" y="1343"/>
                </a:lnTo>
                <a:cubicBezTo>
                  <a:pt x="2323" y="1343"/>
                  <a:pt x="2325" y="1344"/>
                  <a:pt x="2327" y="1344"/>
                </a:cubicBezTo>
                <a:cubicBezTo>
                  <a:pt x="2371" y="1344"/>
                  <a:pt x="2413" y="1336"/>
                  <a:pt x="2452" y="1322"/>
                </a:cubicBezTo>
                <a:lnTo>
                  <a:pt x="2512" y="1418"/>
                </a:lnTo>
                <a:lnTo>
                  <a:pt x="2649" y="1333"/>
                </a:lnTo>
                <a:lnTo>
                  <a:pt x="2589" y="1236"/>
                </a:lnTo>
                <a:cubicBezTo>
                  <a:pt x="2620" y="1206"/>
                  <a:pt x="2647" y="1169"/>
                  <a:pt x="2666" y="1129"/>
                </a:cubicBezTo>
                <a:close/>
                <a:moveTo>
                  <a:pt x="2116" y="917"/>
                </a:moveTo>
                <a:cubicBezTo>
                  <a:pt x="2139" y="818"/>
                  <a:pt x="2225" y="750"/>
                  <a:pt x="2326" y="750"/>
                </a:cubicBezTo>
                <a:cubicBezTo>
                  <a:pt x="2343" y="750"/>
                  <a:pt x="2359" y="752"/>
                  <a:pt x="2376" y="756"/>
                </a:cubicBezTo>
                <a:cubicBezTo>
                  <a:pt x="2432" y="769"/>
                  <a:pt x="2480" y="803"/>
                  <a:pt x="2510" y="852"/>
                </a:cubicBezTo>
                <a:cubicBezTo>
                  <a:pt x="2540" y="901"/>
                  <a:pt x="2550" y="959"/>
                  <a:pt x="2537" y="1015"/>
                </a:cubicBezTo>
                <a:cubicBezTo>
                  <a:pt x="2510" y="1130"/>
                  <a:pt x="2393" y="1204"/>
                  <a:pt x="2277" y="1176"/>
                </a:cubicBezTo>
                <a:cubicBezTo>
                  <a:pt x="2221" y="1163"/>
                  <a:pt x="2173" y="1129"/>
                  <a:pt x="2143" y="1080"/>
                </a:cubicBezTo>
                <a:cubicBezTo>
                  <a:pt x="2112" y="1031"/>
                  <a:pt x="2103" y="973"/>
                  <a:pt x="2116" y="917"/>
                </a:cubicBezTo>
                <a:close/>
              </a:path>
            </a:pathLst>
          </a:custGeom>
          <a:solidFill>
            <a:srgbClr val="017260"/>
          </a:solidFill>
          <a:ln>
            <a:noFill/>
          </a:ln>
        </p:spPr>
      </p:sp>
      <p:sp>
        <p:nvSpPr>
          <p:cNvPr id="53" name="screen_193466">
            <a:extLst>
              <a:ext uri="{FF2B5EF4-FFF2-40B4-BE49-F238E27FC236}">
                <a16:creationId xmlns:a16="http://schemas.microsoft.com/office/drawing/2014/main" xmlns="" id="{16AA7144-6D0F-4222-9F9A-043B123437FA}"/>
              </a:ext>
            </a:extLst>
          </p:cNvPr>
          <p:cNvSpPr>
            <a:spLocks noChangeAspect="1"/>
          </p:cNvSpPr>
          <p:nvPr/>
        </p:nvSpPr>
        <p:spPr bwMode="auto">
          <a:xfrm>
            <a:off x="9573287" y="6138354"/>
            <a:ext cx="326543" cy="302007"/>
          </a:xfrm>
          <a:custGeom>
            <a:avLst/>
            <a:gdLst>
              <a:gd name="connsiteX0" fmla="*/ 247340 w 607639"/>
              <a:gd name="connsiteY0" fmla="*/ 391709 h 561983"/>
              <a:gd name="connsiteX1" fmla="*/ 360298 w 607639"/>
              <a:gd name="connsiteY1" fmla="*/ 391709 h 561983"/>
              <a:gd name="connsiteX2" fmla="*/ 360298 w 607639"/>
              <a:gd name="connsiteY2" fmla="*/ 498175 h 561983"/>
              <a:gd name="connsiteX3" fmla="*/ 393322 w 607639"/>
              <a:gd name="connsiteY3" fmla="*/ 498175 h 561983"/>
              <a:gd name="connsiteX4" fmla="*/ 451982 w 607639"/>
              <a:gd name="connsiteY4" fmla="*/ 498175 h 561983"/>
              <a:gd name="connsiteX5" fmla="*/ 483938 w 607639"/>
              <a:gd name="connsiteY5" fmla="*/ 530079 h 561983"/>
              <a:gd name="connsiteX6" fmla="*/ 451982 w 607639"/>
              <a:gd name="connsiteY6" fmla="*/ 561983 h 561983"/>
              <a:gd name="connsiteX7" fmla="*/ 157793 w 607639"/>
              <a:gd name="connsiteY7" fmla="*/ 561983 h 561983"/>
              <a:gd name="connsiteX8" fmla="*/ 125748 w 607639"/>
              <a:gd name="connsiteY8" fmla="*/ 530079 h 561983"/>
              <a:gd name="connsiteX9" fmla="*/ 157793 w 607639"/>
              <a:gd name="connsiteY9" fmla="*/ 498175 h 561983"/>
              <a:gd name="connsiteX10" fmla="*/ 216364 w 607639"/>
              <a:gd name="connsiteY10" fmla="*/ 498175 h 561983"/>
              <a:gd name="connsiteX11" fmla="*/ 247340 w 607639"/>
              <a:gd name="connsiteY11" fmla="*/ 498175 h 561983"/>
              <a:gd name="connsiteX12" fmla="*/ 221717 w 607639"/>
              <a:gd name="connsiteY12" fmla="*/ 134074 h 561983"/>
              <a:gd name="connsiteX13" fmla="*/ 380913 w 607639"/>
              <a:gd name="connsiteY13" fmla="*/ 196101 h 561983"/>
              <a:gd name="connsiteX14" fmla="*/ 221717 w 607639"/>
              <a:gd name="connsiteY14" fmla="*/ 258128 h 561983"/>
              <a:gd name="connsiteX15" fmla="*/ 213279 w 607639"/>
              <a:gd name="connsiteY15" fmla="*/ 99964 h 561983"/>
              <a:gd name="connsiteX16" fmla="*/ 201152 w 607639"/>
              <a:gd name="connsiteY16" fmla="*/ 104797 h 561983"/>
              <a:gd name="connsiteX17" fmla="*/ 189759 w 607639"/>
              <a:gd name="connsiteY17" fmla="*/ 126841 h 561983"/>
              <a:gd name="connsiteX18" fmla="*/ 189759 w 607639"/>
              <a:gd name="connsiteY18" fmla="*/ 265327 h 561983"/>
              <a:gd name="connsiteX19" fmla="*/ 201152 w 607639"/>
              <a:gd name="connsiteY19" fmla="*/ 287637 h 561983"/>
              <a:gd name="connsiteX20" fmla="*/ 216105 w 607639"/>
              <a:gd name="connsiteY20" fmla="*/ 292348 h 561983"/>
              <a:gd name="connsiteX21" fmla="*/ 225895 w 607639"/>
              <a:gd name="connsiteY21" fmla="*/ 290481 h 561983"/>
              <a:gd name="connsiteX22" fmla="*/ 403550 w 607639"/>
              <a:gd name="connsiteY22" fmla="*/ 221239 h 561983"/>
              <a:gd name="connsiteX23" fmla="*/ 420728 w 607639"/>
              <a:gd name="connsiteY23" fmla="*/ 196173 h 561983"/>
              <a:gd name="connsiteX24" fmla="*/ 403550 w 607639"/>
              <a:gd name="connsiteY24" fmla="*/ 171107 h 561983"/>
              <a:gd name="connsiteX25" fmla="*/ 225984 w 607639"/>
              <a:gd name="connsiteY25" fmla="*/ 102131 h 561983"/>
              <a:gd name="connsiteX26" fmla="*/ 226073 w 607639"/>
              <a:gd name="connsiteY26" fmla="*/ 102131 h 561983"/>
              <a:gd name="connsiteX27" fmla="*/ 213279 w 607639"/>
              <a:gd name="connsiteY27" fmla="*/ 99964 h 561983"/>
              <a:gd name="connsiteX28" fmla="*/ 37293 w 607639"/>
              <a:gd name="connsiteY28" fmla="*/ 0 h 561983"/>
              <a:gd name="connsiteX29" fmla="*/ 570257 w 607639"/>
              <a:gd name="connsiteY29" fmla="*/ 0 h 561983"/>
              <a:gd name="connsiteX30" fmla="*/ 607639 w 607639"/>
              <a:gd name="connsiteY30" fmla="*/ 37243 h 561983"/>
              <a:gd name="connsiteX31" fmla="*/ 607639 w 607639"/>
              <a:gd name="connsiteY31" fmla="*/ 322481 h 561983"/>
              <a:gd name="connsiteX32" fmla="*/ 570257 w 607639"/>
              <a:gd name="connsiteY32" fmla="*/ 359813 h 561983"/>
              <a:gd name="connsiteX33" fmla="*/ 37293 w 607639"/>
              <a:gd name="connsiteY33" fmla="*/ 359813 h 561983"/>
              <a:gd name="connsiteX34" fmla="*/ 0 w 607639"/>
              <a:gd name="connsiteY34" fmla="*/ 322481 h 561983"/>
              <a:gd name="connsiteX35" fmla="*/ 0 w 607639"/>
              <a:gd name="connsiteY35" fmla="*/ 37243 h 561983"/>
              <a:gd name="connsiteX36" fmla="*/ 37293 w 607639"/>
              <a:gd name="connsiteY36" fmla="*/ 0 h 56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7639" h="561983">
                <a:moveTo>
                  <a:pt x="247340" y="391709"/>
                </a:moveTo>
                <a:lnTo>
                  <a:pt x="360298" y="391709"/>
                </a:lnTo>
                <a:lnTo>
                  <a:pt x="360298" y="498175"/>
                </a:lnTo>
                <a:lnTo>
                  <a:pt x="393322" y="498175"/>
                </a:lnTo>
                <a:lnTo>
                  <a:pt x="451982" y="498175"/>
                </a:lnTo>
                <a:cubicBezTo>
                  <a:pt x="469696" y="498175"/>
                  <a:pt x="483938" y="512394"/>
                  <a:pt x="483938" y="530079"/>
                </a:cubicBezTo>
                <a:cubicBezTo>
                  <a:pt x="483938" y="547675"/>
                  <a:pt x="469696" y="561983"/>
                  <a:pt x="451982" y="561983"/>
                </a:cubicBezTo>
                <a:lnTo>
                  <a:pt x="157793" y="561983"/>
                </a:lnTo>
                <a:cubicBezTo>
                  <a:pt x="140079" y="561983"/>
                  <a:pt x="125748" y="547675"/>
                  <a:pt x="125748" y="530079"/>
                </a:cubicBezTo>
                <a:cubicBezTo>
                  <a:pt x="125748" y="512394"/>
                  <a:pt x="140079" y="498175"/>
                  <a:pt x="157793" y="498175"/>
                </a:cubicBezTo>
                <a:lnTo>
                  <a:pt x="216364" y="498175"/>
                </a:lnTo>
                <a:lnTo>
                  <a:pt x="247340" y="498175"/>
                </a:lnTo>
                <a:close/>
                <a:moveTo>
                  <a:pt x="221717" y="134074"/>
                </a:moveTo>
                <a:lnTo>
                  <a:pt x="380913" y="196101"/>
                </a:lnTo>
                <a:lnTo>
                  <a:pt x="221717" y="258128"/>
                </a:lnTo>
                <a:close/>
                <a:moveTo>
                  <a:pt x="213279" y="99964"/>
                </a:moveTo>
                <a:cubicBezTo>
                  <a:pt x="209007" y="100531"/>
                  <a:pt x="204846" y="102264"/>
                  <a:pt x="201152" y="104797"/>
                </a:cubicBezTo>
                <a:cubicBezTo>
                  <a:pt x="193764" y="109775"/>
                  <a:pt x="189759" y="117864"/>
                  <a:pt x="189759" y="126841"/>
                </a:cubicBezTo>
                <a:lnTo>
                  <a:pt x="189759" y="265327"/>
                </a:lnTo>
                <a:cubicBezTo>
                  <a:pt x="189759" y="274215"/>
                  <a:pt x="193764" y="282571"/>
                  <a:pt x="201152" y="287637"/>
                </a:cubicBezTo>
                <a:cubicBezTo>
                  <a:pt x="205780" y="290748"/>
                  <a:pt x="210675" y="292348"/>
                  <a:pt x="216105" y="292348"/>
                </a:cubicBezTo>
                <a:cubicBezTo>
                  <a:pt x="219398" y="292348"/>
                  <a:pt x="222780" y="291726"/>
                  <a:pt x="225895" y="290481"/>
                </a:cubicBezTo>
                <a:lnTo>
                  <a:pt x="403550" y="221239"/>
                </a:lnTo>
                <a:cubicBezTo>
                  <a:pt x="413964" y="217150"/>
                  <a:pt x="420728" y="207461"/>
                  <a:pt x="420728" y="196173"/>
                </a:cubicBezTo>
                <a:cubicBezTo>
                  <a:pt x="420728" y="184973"/>
                  <a:pt x="414053" y="175196"/>
                  <a:pt x="403550" y="171107"/>
                </a:cubicBezTo>
                <a:lnTo>
                  <a:pt x="225984" y="102131"/>
                </a:lnTo>
                <a:lnTo>
                  <a:pt x="226073" y="102131"/>
                </a:lnTo>
                <a:cubicBezTo>
                  <a:pt x="221935" y="99998"/>
                  <a:pt x="217551" y="99398"/>
                  <a:pt x="213279" y="99964"/>
                </a:cubicBezTo>
                <a:close/>
                <a:moveTo>
                  <a:pt x="37293" y="0"/>
                </a:moveTo>
                <a:lnTo>
                  <a:pt x="570257" y="0"/>
                </a:lnTo>
                <a:cubicBezTo>
                  <a:pt x="590906" y="0"/>
                  <a:pt x="607639" y="16622"/>
                  <a:pt x="607639" y="37243"/>
                </a:cubicBezTo>
                <a:lnTo>
                  <a:pt x="607639" y="322481"/>
                </a:lnTo>
                <a:cubicBezTo>
                  <a:pt x="607639" y="343102"/>
                  <a:pt x="590906" y="359813"/>
                  <a:pt x="570257" y="359813"/>
                </a:cubicBezTo>
                <a:lnTo>
                  <a:pt x="37293" y="359813"/>
                </a:lnTo>
                <a:cubicBezTo>
                  <a:pt x="16733" y="359813"/>
                  <a:pt x="0" y="343102"/>
                  <a:pt x="0" y="322481"/>
                </a:cubicBezTo>
                <a:lnTo>
                  <a:pt x="0" y="37243"/>
                </a:lnTo>
                <a:cubicBezTo>
                  <a:pt x="0" y="16622"/>
                  <a:pt x="16733" y="0"/>
                  <a:pt x="37293" y="0"/>
                </a:cubicBezTo>
                <a:close/>
              </a:path>
            </a:pathLst>
          </a:custGeom>
          <a:solidFill>
            <a:srgbClr val="017260"/>
          </a:solidFill>
          <a:ln>
            <a:noFill/>
          </a:ln>
        </p:spPr>
      </p:sp>
      <p:sp>
        <p:nvSpPr>
          <p:cNvPr id="54" name="speedometer-counter_190">
            <a:extLst>
              <a:ext uri="{FF2B5EF4-FFF2-40B4-BE49-F238E27FC236}">
                <a16:creationId xmlns:a16="http://schemas.microsoft.com/office/drawing/2014/main" xmlns="" id="{6CEFCD33-F388-443B-ADF7-6C021D646B27}"/>
              </a:ext>
            </a:extLst>
          </p:cNvPr>
          <p:cNvSpPr>
            <a:spLocks noChangeAspect="1"/>
          </p:cNvSpPr>
          <p:nvPr/>
        </p:nvSpPr>
        <p:spPr bwMode="auto">
          <a:xfrm>
            <a:off x="9534533" y="5747587"/>
            <a:ext cx="386583" cy="253881"/>
          </a:xfrm>
          <a:custGeom>
            <a:avLst/>
            <a:gdLst>
              <a:gd name="T0" fmla="*/ 395 w 479"/>
              <a:gd name="T1" fmla="*/ 57 h 315"/>
              <a:gd name="T2" fmla="*/ 240 w 479"/>
              <a:gd name="T3" fmla="*/ 0 h 315"/>
              <a:gd name="T4" fmla="*/ 0 w 479"/>
              <a:gd name="T5" fmla="*/ 239 h 315"/>
              <a:gd name="T6" fmla="*/ 1 w 479"/>
              <a:gd name="T7" fmla="*/ 280 h 315"/>
              <a:gd name="T8" fmla="*/ 1 w 479"/>
              <a:gd name="T9" fmla="*/ 315 h 315"/>
              <a:gd name="T10" fmla="*/ 478 w 479"/>
              <a:gd name="T11" fmla="*/ 315 h 315"/>
              <a:gd name="T12" fmla="*/ 478 w 479"/>
              <a:gd name="T13" fmla="*/ 282 h 315"/>
              <a:gd name="T14" fmla="*/ 479 w 479"/>
              <a:gd name="T15" fmla="*/ 280 h 315"/>
              <a:gd name="T16" fmla="*/ 479 w 479"/>
              <a:gd name="T17" fmla="*/ 239 h 315"/>
              <a:gd name="T18" fmla="*/ 395 w 479"/>
              <a:gd name="T19" fmla="*/ 57 h 315"/>
              <a:gd name="T20" fmla="*/ 58 w 479"/>
              <a:gd name="T21" fmla="*/ 280 h 315"/>
              <a:gd name="T22" fmla="*/ 58 w 479"/>
              <a:gd name="T23" fmla="*/ 243 h 315"/>
              <a:gd name="T24" fmla="*/ 107 w 479"/>
              <a:gd name="T25" fmla="*/ 243 h 315"/>
              <a:gd name="T26" fmla="*/ 107 w 479"/>
              <a:gd name="T27" fmla="*/ 227 h 315"/>
              <a:gd name="T28" fmla="*/ 62 w 479"/>
              <a:gd name="T29" fmla="*/ 227 h 315"/>
              <a:gd name="T30" fmla="*/ 58 w 479"/>
              <a:gd name="T31" fmla="*/ 228 h 315"/>
              <a:gd name="T32" fmla="*/ 105 w 479"/>
              <a:gd name="T33" fmla="*/ 113 h 315"/>
              <a:gd name="T34" fmla="*/ 107 w 479"/>
              <a:gd name="T35" fmla="*/ 112 h 315"/>
              <a:gd name="T36" fmla="*/ 109 w 479"/>
              <a:gd name="T37" fmla="*/ 114 h 315"/>
              <a:gd name="T38" fmla="*/ 142 w 479"/>
              <a:gd name="T39" fmla="*/ 146 h 315"/>
              <a:gd name="T40" fmla="*/ 152 w 479"/>
              <a:gd name="T41" fmla="*/ 136 h 315"/>
              <a:gd name="T42" fmla="*/ 117 w 479"/>
              <a:gd name="T43" fmla="*/ 101 h 315"/>
              <a:gd name="T44" fmla="*/ 231 w 479"/>
              <a:gd name="T45" fmla="*/ 54 h 315"/>
              <a:gd name="T46" fmla="*/ 233 w 479"/>
              <a:gd name="T47" fmla="*/ 54 h 315"/>
              <a:gd name="T48" fmla="*/ 234 w 479"/>
              <a:gd name="T49" fmla="*/ 55 h 315"/>
              <a:gd name="T50" fmla="*/ 234 w 479"/>
              <a:gd name="T51" fmla="*/ 103 h 315"/>
              <a:gd name="T52" fmla="*/ 247 w 479"/>
              <a:gd name="T53" fmla="*/ 103 h 315"/>
              <a:gd name="T54" fmla="*/ 247 w 479"/>
              <a:gd name="T55" fmla="*/ 54 h 315"/>
              <a:gd name="T56" fmla="*/ 267 w 479"/>
              <a:gd name="T57" fmla="*/ 56 h 315"/>
              <a:gd name="T58" fmla="*/ 365 w 479"/>
              <a:gd name="T59" fmla="*/ 102 h 315"/>
              <a:gd name="T60" fmla="*/ 330 w 479"/>
              <a:gd name="T61" fmla="*/ 137 h 315"/>
              <a:gd name="T62" fmla="*/ 340 w 479"/>
              <a:gd name="T63" fmla="*/ 146 h 315"/>
              <a:gd name="T64" fmla="*/ 373 w 479"/>
              <a:gd name="T65" fmla="*/ 113 h 315"/>
              <a:gd name="T66" fmla="*/ 375 w 479"/>
              <a:gd name="T67" fmla="*/ 111 h 315"/>
              <a:gd name="T68" fmla="*/ 376 w 479"/>
              <a:gd name="T69" fmla="*/ 114 h 315"/>
              <a:gd name="T70" fmla="*/ 424 w 479"/>
              <a:gd name="T71" fmla="*/ 227 h 315"/>
              <a:gd name="T72" fmla="*/ 375 w 479"/>
              <a:gd name="T73" fmla="*/ 227 h 315"/>
              <a:gd name="T74" fmla="*/ 375 w 479"/>
              <a:gd name="T75" fmla="*/ 243 h 315"/>
              <a:gd name="T76" fmla="*/ 424 w 479"/>
              <a:gd name="T77" fmla="*/ 243 h 315"/>
              <a:gd name="T78" fmla="*/ 424 w 479"/>
              <a:gd name="T79" fmla="*/ 279 h 315"/>
              <a:gd name="T80" fmla="*/ 58 w 479"/>
              <a:gd name="T81" fmla="*/ 280 h 315"/>
              <a:gd name="T82" fmla="*/ 304 w 479"/>
              <a:gd name="T83" fmla="*/ 165 h 315"/>
              <a:gd name="T84" fmla="*/ 211 w 479"/>
              <a:gd name="T85" fmla="*/ 204 h 315"/>
              <a:gd name="T86" fmla="*/ 211 w 479"/>
              <a:gd name="T87" fmla="*/ 258 h 315"/>
              <a:gd name="T88" fmla="*/ 265 w 479"/>
              <a:gd name="T89" fmla="*/ 258 h 315"/>
              <a:gd name="T90" fmla="*/ 304 w 479"/>
              <a:gd name="T91" fmla="*/ 16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9" h="315">
                <a:moveTo>
                  <a:pt x="395" y="57"/>
                </a:moveTo>
                <a:cubicBezTo>
                  <a:pt x="353" y="22"/>
                  <a:pt x="299" y="0"/>
                  <a:pt x="240" y="0"/>
                </a:cubicBezTo>
                <a:cubicBezTo>
                  <a:pt x="107" y="0"/>
                  <a:pt x="0" y="107"/>
                  <a:pt x="0" y="239"/>
                </a:cubicBezTo>
                <a:cubicBezTo>
                  <a:pt x="0" y="243"/>
                  <a:pt x="0" y="276"/>
                  <a:pt x="1" y="280"/>
                </a:cubicBezTo>
                <a:lnTo>
                  <a:pt x="1" y="315"/>
                </a:lnTo>
                <a:lnTo>
                  <a:pt x="478" y="315"/>
                </a:lnTo>
                <a:lnTo>
                  <a:pt x="478" y="282"/>
                </a:lnTo>
                <a:lnTo>
                  <a:pt x="479" y="280"/>
                </a:lnTo>
                <a:cubicBezTo>
                  <a:pt x="479" y="276"/>
                  <a:pt x="479" y="243"/>
                  <a:pt x="479" y="239"/>
                </a:cubicBezTo>
                <a:cubicBezTo>
                  <a:pt x="479" y="122"/>
                  <a:pt x="395" y="57"/>
                  <a:pt x="395" y="57"/>
                </a:cubicBezTo>
                <a:close/>
                <a:moveTo>
                  <a:pt x="58" y="280"/>
                </a:moveTo>
                <a:cubicBezTo>
                  <a:pt x="58" y="277"/>
                  <a:pt x="58" y="246"/>
                  <a:pt x="58" y="243"/>
                </a:cubicBezTo>
                <a:lnTo>
                  <a:pt x="107" y="243"/>
                </a:lnTo>
                <a:lnTo>
                  <a:pt x="107" y="227"/>
                </a:lnTo>
                <a:lnTo>
                  <a:pt x="62" y="227"/>
                </a:lnTo>
                <a:cubicBezTo>
                  <a:pt x="62" y="227"/>
                  <a:pt x="58" y="228"/>
                  <a:pt x="58" y="228"/>
                </a:cubicBezTo>
                <a:cubicBezTo>
                  <a:pt x="60" y="186"/>
                  <a:pt x="76" y="145"/>
                  <a:pt x="105" y="113"/>
                </a:cubicBezTo>
                <a:lnTo>
                  <a:pt x="107" y="112"/>
                </a:lnTo>
                <a:lnTo>
                  <a:pt x="109" y="114"/>
                </a:lnTo>
                <a:lnTo>
                  <a:pt x="142" y="146"/>
                </a:lnTo>
                <a:lnTo>
                  <a:pt x="152" y="136"/>
                </a:lnTo>
                <a:lnTo>
                  <a:pt x="117" y="101"/>
                </a:lnTo>
                <a:cubicBezTo>
                  <a:pt x="149" y="73"/>
                  <a:pt x="188" y="56"/>
                  <a:pt x="231" y="54"/>
                </a:cubicBezTo>
                <a:lnTo>
                  <a:pt x="233" y="54"/>
                </a:lnTo>
                <a:cubicBezTo>
                  <a:pt x="233" y="54"/>
                  <a:pt x="234" y="54"/>
                  <a:pt x="234" y="55"/>
                </a:cubicBezTo>
                <a:lnTo>
                  <a:pt x="234" y="103"/>
                </a:lnTo>
                <a:lnTo>
                  <a:pt x="247" y="103"/>
                </a:lnTo>
                <a:lnTo>
                  <a:pt x="247" y="54"/>
                </a:lnTo>
                <a:cubicBezTo>
                  <a:pt x="254" y="54"/>
                  <a:pt x="260" y="55"/>
                  <a:pt x="267" y="56"/>
                </a:cubicBezTo>
                <a:cubicBezTo>
                  <a:pt x="303" y="61"/>
                  <a:pt x="337" y="77"/>
                  <a:pt x="365" y="102"/>
                </a:cubicBezTo>
                <a:lnTo>
                  <a:pt x="330" y="137"/>
                </a:lnTo>
                <a:lnTo>
                  <a:pt x="340" y="146"/>
                </a:lnTo>
                <a:lnTo>
                  <a:pt x="373" y="113"/>
                </a:lnTo>
                <a:lnTo>
                  <a:pt x="375" y="111"/>
                </a:lnTo>
                <a:lnTo>
                  <a:pt x="376" y="114"/>
                </a:lnTo>
                <a:cubicBezTo>
                  <a:pt x="405" y="145"/>
                  <a:pt x="422" y="185"/>
                  <a:pt x="424" y="227"/>
                </a:cubicBezTo>
                <a:lnTo>
                  <a:pt x="375" y="227"/>
                </a:lnTo>
                <a:lnTo>
                  <a:pt x="375" y="243"/>
                </a:lnTo>
                <a:lnTo>
                  <a:pt x="424" y="243"/>
                </a:lnTo>
                <a:cubicBezTo>
                  <a:pt x="424" y="243"/>
                  <a:pt x="424" y="277"/>
                  <a:pt x="424" y="279"/>
                </a:cubicBezTo>
                <a:lnTo>
                  <a:pt x="58" y="280"/>
                </a:lnTo>
                <a:close/>
                <a:moveTo>
                  <a:pt x="304" y="165"/>
                </a:moveTo>
                <a:cubicBezTo>
                  <a:pt x="304" y="165"/>
                  <a:pt x="226" y="189"/>
                  <a:pt x="211" y="204"/>
                </a:cubicBezTo>
                <a:cubicBezTo>
                  <a:pt x="196" y="219"/>
                  <a:pt x="196" y="243"/>
                  <a:pt x="211" y="258"/>
                </a:cubicBezTo>
                <a:cubicBezTo>
                  <a:pt x="226" y="273"/>
                  <a:pt x="250" y="273"/>
                  <a:pt x="265" y="258"/>
                </a:cubicBezTo>
                <a:cubicBezTo>
                  <a:pt x="280" y="243"/>
                  <a:pt x="304" y="165"/>
                  <a:pt x="304" y="165"/>
                </a:cubicBezTo>
                <a:close/>
              </a:path>
            </a:pathLst>
          </a:custGeom>
          <a:solidFill>
            <a:srgbClr val="017260"/>
          </a:solidFill>
          <a:ln>
            <a:noFill/>
          </a:ln>
        </p:spPr>
      </p:sp>
      <p:sp>
        <p:nvSpPr>
          <p:cNvPr id="55" name="progress-report_18229">
            <a:extLst>
              <a:ext uri="{FF2B5EF4-FFF2-40B4-BE49-F238E27FC236}">
                <a16:creationId xmlns:a16="http://schemas.microsoft.com/office/drawing/2014/main" xmlns="" id="{D2FAFF79-DAF4-4E61-9A69-257EEBFFED3C}"/>
              </a:ext>
            </a:extLst>
          </p:cNvPr>
          <p:cNvSpPr>
            <a:spLocks noChangeAspect="1"/>
          </p:cNvSpPr>
          <p:nvPr/>
        </p:nvSpPr>
        <p:spPr bwMode="auto">
          <a:xfrm>
            <a:off x="10340830" y="5730013"/>
            <a:ext cx="304271" cy="276088"/>
          </a:xfrm>
          <a:custGeom>
            <a:avLst/>
            <a:gdLst>
              <a:gd name="connsiteX0" fmla="*/ 116112 w 607919"/>
              <a:gd name="connsiteY0" fmla="*/ 473652 h 551610"/>
              <a:gd name="connsiteX1" fmla="*/ 118901 w 607919"/>
              <a:gd name="connsiteY1" fmla="*/ 480423 h 551610"/>
              <a:gd name="connsiteX2" fmla="*/ 118901 w 607919"/>
              <a:gd name="connsiteY2" fmla="*/ 551610 h 551610"/>
              <a:gd name="connsiteX3" fmla="*/ 55604 w 607919"/>
              <a:gd name="connsiteY3" fmla="*/ 551610 h 551610"/>
              <a:gd name="connsiteX4" fmla="*/ 55604 w 607919"/>
              <a:gd name="connsiteY4" fmla="*/ 540851 h 551610"/>
              <a:gd name="connsiteX5" fmla="*/ 65255 w 607919"/>
              <a:gd name="connsiteY5" fmla="*/ 520583 h 551610"/>
              <a:gd name="connsiteX6" fmla="*/ 83555 w 607919"/>
              <a:gd name="connsiteY6" fmla="*/ 502317 h 551610"/>
              <a:gd name="connsiteX7" fmla="*/ 109375 w 607919"/>
              <a:gd name="connsiteY7" fmla="*/ 476545 h 551610"/>
              <a:gd name="connsiteX8" fmla="*/ 116112 w 607919"/>
              <a:gd name="connsiteY8" fmla="*/ 473652 h 551610"/>
              <a:gd name="connsiteX9" fmla="*/ 199155 w 607919"/>
              <a:gd name="connsiteY9" fmla="*/ 390799 h 551610"/>
              <a:gd name="connsiteX10" fmla="*/ 201956 w 607919"/>
              <a:gd name="connsiteY10" fmla="*/ 397632 h 551610"/>
              <a:gd name="connsiteX11" fmla="*/ 201956 w 607919"/>
              <a:gd name="connsiteY11" fmla="*/ 551610 h 551610"/>
              <a:gd name="connsiteX12" fmla="*/ 145363 w 607919"/>
              <a:gd name="connsiteY12" fmla="*/ 551610 h 551610"/>
              <a:gd name="connsiteX13" fmla="*/ 145363 w 607919"/>
              <a:gd name="connsiteY13" fmla="*/ 454170 h 551610"/>
              <a:gd name="connsiteX14" fmla="*/ 154879 w 607919"/>
              <a:gd name="connsiteY14" fmla="*/ 431030 h 551610"/>
              <a:gd name="connsiteX15" fmla="*/ 192315 w 607919"/>
              <a:gd name="connsiteY15" fmla="*/ 393630 h 551610"/>
              <a:gd name="connsiteX16" fmla="*/ 199155 w 607919"/>
              <a:gd name="connsiteY16" fmla="*/ 390799 h 551610"/>
              <a:gd name="connsiteX17" fmla="*/ 231082 w 607919"/>
              <a:gd name="connsiteY17" fmla="*/ 388245 h 551610"/>
              <a:gd name="connsiteX18" fmla="*/ 237930 w 607919"/>
              <a:gd name="connsiteY18" fmla="*/ 391091 h 551610"/>
              <a:gd name="connsiteX19" fmla="*/ 266763 w 607919"/>
              <a:gd name="connsiteY19" fmla="*/ 419867 h 551610"/>
              <a:gd name="connsiteX20" fmla="*/ 275915 w 607919"/>
              <a:gd name="connsiteY20" fmla="*/ 428875 h 551610"/>
              <a:gd name="connsiteX21" fmla="*/ 284941 w 607919"/>
              <a:gd name="connsiteY21" fmla="*/ 451520 h 551610"/>
              <a:gd name="connsiteX22" fmla="*/ 284941 w 607919"/>
              <a:gd name="connsiteY22" fmla="*/ 551610 h 551610"/>
              <a:gd name="connsiteX23" fmla="*/ 228277 w 607919"/>
              <a:gd name="connsiteY23" fmla="*/ 551610 h 551610"/>
              <a:gd name="connsiteX24" fmla="*/ 228277 w 607919"/>
              <a:gd name="connsiteY24" fmla="*/ 394969 h 551610"/>
              <a:gd name="connsiteX25" fmla="*/ 231082 w 607919"/>
              <a:gd name="connsiteY25" fmla="*/ 388245 h 551610"/>
              <a:gd name="connsiteX26" fmla="*/ 365148 w 607919"/>
              <a:gd name="connsiteY26" fmla="*/ 381336 h 551610"/>
              <a:gd name="connsiteX27" fmla="*/ 367997 w 607919"/>
              <a:gd name="connsiteY27" fmla="*/ 388122 h 551610"/>
              <a:gd name="connsiteX28" fmla="*/ 367997 w 607919"/>
              <a:gd name="connsiteY28" fmla="*/ 551610 h 551610"/>
              <a:gd name="connsiteX29" fmla="*/ 311262 w 607919"/>
              <a:gd name="connsiteY29" fmla="*/ 551610 h 551610"/>
              <a:gd name="connsiteX30" fmla="*/ 311262 w 607919"/>
              <a:gd name="connsiteY30" fmla="*/ 444661 h 551610"/>
              <a:gd name="connsiteX31" fmla="*/ 316898 w 607919"/>
              <a:gd name="connsiteY31" fmla="*/ 425523 h 551610"/>
              <a:gd name="connsiteX32" fmla="*/ 322534 w 607919"/>
              <a:gd name="connsiteY32" fmla="*/ 419894 h 551610"/>
              <a:gd name="connsiteX33" fmla="*/ 358353 w 607919"/>
              <a:gd name="connsiteY33" fmla="*/ 384120 h 551610"/>
              <a:gd name="connsiteX34" fmla="*/ 365148 w 607919"/>
              <a:gd name="connsiteY34" fmla="*/ 381336 h 551610"/>
              <a:gd name="connsiteX35" fmla="*/ 448177 w 607919"/>
              <a:gd name="connsiteY35" fmla="*/ 298352 h 551610"/>
              <a:gd name="connsiteX36" fmla="*/ 450982 w 607919"/>
              <a:gd name="connsiteY36" fmla="*/ 305139 h 551610"/>
              <a:gd name="connsiteX37" fmla="*/ 450982 w 607919"/>
              <a:gd name="connsiteY37" fmla="*/ 551610 h 551610"/>
              <a:gd name="connsiteX38" fmla="*/ 394318 w 607919"/>
              <a:gd name="connsiteY38" fmla="*/ 551610 h 551610"/>
              <a:gd name="connsiteX39" fmla="*/ 394318 w 607919"/>
              <a:gd name="connsiteY39" fmla="*/ 361815 h 551610"/>
              <a:gd name="connsiteX40" fmla="*/ 403846 w 607919"/>
              <a:gd name="connsiteY40" fmla="*/ 338669 h 551610"/>
              <a:gd name="connsiteX41" fmla="*/ 441329 w 607919"/>
              <a:gd name="connsiteY41" fmla="*/ 301136 h 551610"/>
              <a:gd name="connsiteX42" fmla="*/ 448177 w 607919"/>
              <a:gd name="connsiteY42" fmla="*/ 298352 h 551610"/>
              <a:gd name="connsiteX43" fmla="*/ 527085 w 607919"/>
              <a:gd name="connsiteY43" fmla="*/ 219452 h 551610"/>
              <a:gd name="connsiteX44" fmla="*/ 529874 w 607919"/>
              <a:gd name="connsiteY44" fmla="*/ 226177 h 551610"/>
              <a:gd name="connsiteX45" fmla="*/ 529874 w 607919"/>
              <a:gd name="connsiteY45" fmla="*/ 551610 h 551610"/>
              <a:gd name="connsiteX46" fmla="*/ 477232 w 607919"/>
              <a:gd name="connsiteY46" fmla="*/ 551610 h 551610"/>
              <a:gd name="connsiteX47" fmla="*/ 477232 w 607919"/>
              <a:gd name="connsiteY47" fmla="*/ 278727 h 551610"/>
              <a:gd name="connsiteX48" fmla="*/ 486883 w 607919"/>
              <a:gd name="connsiteY48" fmla="*/ 255580 h 551610"/>
              <a:gd name="connsiteX49" fmla="*/ 520348 w 607919"/>
              <a:gd name="connsiteY49" fmla="*/ 222298 h 551610"/>
              <a:gd name="connsiteX50" fmla="*/ 527085 w 607919"/>
              <a:gd name="connsiteY50" fmla="*/ 219452 h 551610"/>
              <a:gd name="connsiteX51" fmla="*/ 387769 w 607919"/>
              <a:gd name="connsiteY51" fmla="*/ 0 h 551610"/>
              <a:gd name="connsiteX52" fmla="*/ 580729 w 607919"/>
              <a:gd name="connsiteY52" fmla="*/ 0 h 551610"/>
              <a:gd name="connsiteX53" fmla="*/ 607919 w 607919"/>
              <a:gd name="connsiteY53" fmla="*/ 26022 h 551610"/>
              <a:gd name="connsiteX54" fmla="*/ 607919 w 607919"/>
              <a:gd name="connsiteY54" fmla="*/ 219812 h 551610"/>
              <a:gd name="connsiteX55" fmla="*/ 598271 w 607919"/>
              <a:gd name="connsiteY55" fmla="*/ 223815 h 551610"/>
              <a:gd name="connsiteX56" fmla="*/ 530610 w 607919"/>
              <a:gd name="connsiteY56" fmla="*/ 156258 h 551610"/>
              <a:gd name="connsiteX57" fmla="*/ 304320 w 607919"/>
              <a:gd name="connsiteY57" fmla="*/ 382325 h 551610"/>
              <a:gd name="connsiteX58" fmla="*/ 285024 w 607919"/>
              <a:gd name="connsiteY58" fmla="*/ 382325 h 551610"/>
              <a:gd name="connsiteX59" fmla="*/ 216360 w 607919"/>
              <a:gd name="connsiteY59" fmla="*/ 313767 h 551610"/>
              <a:gd name="connsiteX60" fmla="*/ 94068 w 607919"/>
              <a:gd name="connsiteY60" fmla="*/ 435996 h 551610"/>
              <a:gd name="connsiteX61" fmla="*/ 17260 w 607919"/>
              <a:gd name="connsiteY61" fmla="*/ 435996 h 551610"/>
              <a:gd name="connsiteX62" fmla="*/ 15882 w 607919"/>
              <a:gd name="connsiteY62" fmla="*/ 434745 h 551610"/>
              <a:gd name="connsiteX63" fmla="*/ 15882 w 607919"/>
              <a:gd name="connsiteY63" fmla="*/ 358055 h 551610"/>
              <a:gd name="connsiteX64" fmla="*/ 206837 w 607919"/>
              <a:gd name="connsiteY64" fmla="*/ 167267 h 551610"/>
              <a:gd name="connsiteX65" fmla="*/ 226008 w 607919"/>
              <a:gd name="connsiteY65" fmla="*/ 167267 h 551610"/>
              <a:gd name="connsiteX66" fmla="*/ 294672 w 607919"/>
              <a:gd name="connsiteY66" fmla="*/ 235701 h 551610"/>
              <a:gd name="connsiteX67" fmla="*/ 424481 w 607919"/>
              <a:gd name="connsiteY67" fmla="*/ 105965 h 551610"/>
              <a:gd name="connsiteX68" fmla="*/ 452423 w 607919"/>
              <a:gd name="connsiteY68" fmla="*/ 78192 h 551610"/>
              <a:gd name="connsiteX69" fmla="*/ 383885 w 607919"/>
              <a:gd name="connsiteY69" fmla="*/ 9633 h 551610"/>
              <a:gd name="connsiteX70" fmla="*/ 387769 w 607919"/>
              <a:gd name="connsiteY70" fmla="*/ 0 h 55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07919" h="551610">
                <a:moveTo>
                  <a:pt x="116112" y="473652"/>
                </a:moveTo>
                <a:cubicBezTo>
                  <a:pt x="117836" y="474356"/>
                  <a:pt x="118901" y="476670"/>
                  <a:pt x="118901" y="480423"/>
                </a:cubicBezTo>
                <a:lnTo>
                  <a:pt x="118901" y="551610"/>
                </a:lnTo>
                <a:lnTo>
                  <a:pt x="55604" y="551610"/>
                </a:lnTo>
                <a:lnTo>
                  <a:pt x="55604" y="540851"/>
                </a:lnTo>
                <a:cubicBezTo>
                  <a:pt x="55604" y="534971"/>
                  <a:pt x="59991" y="525838"/>
                  <a:pt x="65255" y="520583"/>
                </a:cubicBezTo>
                <a:lnTo>
                  <a:pt x="83555" y="502317"/>
                </a:lnTo>
                <a:lnTo>
                  <a:pt x="109375" y="476545"/>
                </a:lnTo>
                <a:cubicBezTo>
                  <a:pt x="112007" y="473855"/>
                  <a:pt x="114389" y="472948"/>
                  <a:pt x="116112" y="473652"/>
                </a:cubicBezTo>
                <a:close/>
                <a:moveTo>
                  <a:pt x="199155" y="390799"/>
                </a:moveTo>
                <a:cubicBezTo>
                  <a:pt x="200892" y="391534"/>
                  <a:pt x="201956" y="393880"/>
                  <a:pt x="201956" y="397632"/>
                </a:cubicBezTo>
                <a:lnTo>
                  <a:pt x="201956" y="551610"/>
                </a:lnTo>
                <a:lnTo>
                  <a:pt x="145363" y="551610"/>
                </a:lnTo>
                <a:lnTo>
                  <a:pt x="145363" y="454170"/>
                </a:lnTo>
                <a:cubicBezTo>
                  <a:pt x="145363" y="446665"/>
                  <a:pt x="149620" y="436283"/>
                  <a:pt x="154879" y="431030"/>
                </a:cubicBezTo>
                <a:lnTo>
                  <a:pt x="192315" y="393630"/>
                </a:lnTo>
                <a:cubicBezTo>
                  <a:pt x="195007" y="390941"/>
                  <a:pt x="197417" y="390065"/>
                  <a:pt x="199155" y="390799"/>
                </a:cubicBezTo>
                <a:close/>
                <a:moveTo>
                  <a:pt x="231082" y="388245"/>
                </a:moveTo>
                <a:cubicBezTo>
                  <a:pt x="232822" y="387525"/>
                  <a:pt x="235235" y="388401"/>
                  <a:pt x="237930" y="391091"/>
                </a:cubicBezTo>
                <a:lnTo>
                  <a:pt x="266763" y="419867"/>
                </a:lnTo>
                <a:lnTo>
                  <a:pt x="275915" y="428875"/>
                </a:lnTo>
                <a:cubicBezTo>
                  <a:pt x="280929" y="433879"/>
                  <a:pt x="284941" y="444013"/>
                  <a:pt x="284941" y="451520"/>
                </a:cubicBezTo>
                <a:lnTo>
                  <a:pt x="284941" y="551610"/>
                </a:lnTo>
                <a:lnTo>
                  <a:pt x="228277" y="551610"/>
                </a:lnTo>
                <a:lnTo>
                  <a:pt x="228277" y="394969"/>
                </a:lnTo>
                <a:cubicBezTo>
                  <a:pt x="228277" y="391278"/>
                  <a:pt x="229343" y="388964"/>
                  <a:pt x="231082" y="388245"/>
                </a:cubicBezTo>
                <a:close/>
                <a:moveTo>
                  <a:pt x="365148" y="381336"/>
                </a:moveTo>
                <a:cubicBezTo>
                  <a:pt x="366901" y="382055"/>
                  <a:pt x="367997" y="384370"/>
                  <a:pt x="367997" y="388122"/>
                </a:cubicBezTo>
                <a:lnTo>
                  <a:pt x="367997" y="551610"/>
                </a:lnTo>
                <a:lnTo>
                  <a:pt x="311262" y="551610"/>
                </a:lnTo>
                <a:lnTo>
                  <a:pt x="311262" y="444661"/>
                </a:lnTo>
                <a:cubicBezTo>
                  <a:pt x="311262" y="437156"/>
                  <a:pt x="313767" y="428650"/>
                  <a:pt x="316898" y="425523"/>
                </a:cubicBezTo>
                <a:cubicBezTo>
                  <a:pt x="320029" y="422396"/>
                  <a:pt x="322534" y="419894"/>
                  <a:pt x="322534" y="419894"/>
                </a:cubicBezTo>
                <a:lnTo>
                  <a:pt x="358353" y="384120"/>
                </a:lnTo>
                <a:cubicBezTo>
                  <a:pt x="360983" y="381493"/>
                  <a:pt x="363394" y="380617"/>
                  <a:pt x="365148" y="381336"/>
                </a:cubicBezTo>
                <a:close/>
                <a:moveTo>
                  <a:pt x="448177" y="298352"/>
                </a:moveTo>
                <a:cubicBezTo>
                  <a:pt x="449916" y="299071"/>
                  <a:pt x="450982" y="301386"/>
                  <a:pt x="450982" y="305139"/>
                </a:cubicBezTo>
                <a:lnTo>
                  <a:pt x="450982" y="551610"/>
                </a:lnTo>
                <a:lnTo>
                  <a:pt x="394318" y="551610"/>
                </a:lnTo>
                <a:lnTo>
                  <a:pt x="394318" y="361815"/>
                </a:lnTo>
                <a:cubicBezTo>
                  <a:pt x="394318" y="354308"/>
                  <a:pt x="398580" y="343924"/>
                  <a:pt x="403846" y="338669"/>
                </a:cubicBezTo>
                <a:lnTo>
                  <a:pt x="441329" y="301136"/>
                </a:lnTo>
                <a:cubicBezTo>
                  <a:pt x="444024" y="298508"/>
                  <a:pt x="446438" y="297633"/>
                  <a:pt x="448177" y="298352"/>
                </a:cubicBezTo>
                <a:close/>
                <a:moveTo>
                  <a:pt x="527085" y="219452"/>
                </a:moveTo>
                <a:cubicBezTo>
                  <a:pt x="528809" y="220171"/>
                  <a:pt x="529874" y="222486"/>
                  <a:pt x="529874" y="226177"/>
                </a:cubicBezTo>
                <a:lnTo>
                  <a:pt x="529874" y="551610"/>
                </a:lnTo>
                <a:lnTo>
                  <a:pt x="477232" y="551610"/>
                </a:lnTo>
                <a:lnTo>
                  <a:pt x="477232" y="278727"/>
                </a:lnTo>
                <a:cubicBezTo>
                  <a:pt x="477232" y="271345"/>
                  <a:pt x="481494" y="260960"/>
                  <a:pt x="486883" y="255580"/>
                </a:cubicBezTo>
                <a:lnTo>
                  <a:pt x="520348" y="222298"/>
                </a:lnTo>
                <a:cubicBezTo>
                  <a:pt x="522980" y="219608"/>
                  <a:pt x="525362" y="218732"/>
                  <a:pt x="527085" y="219452"/>
                </a:cubicBezTo>
                <a:close/>
                <a:moveTo>
                  <a:pt x="387769" y="0"/>
                </a:moveTo>
                <a:lnTo>
                  <a:pt x="580729" y="0"/>
                </a:lnTo>
                <a:cubicBezTo>
                  <a:pt x="594512" y="0"/>
                  <a:pt x="607919" y="12135"/>
                  <a:pt x="607919" y="26022"/>
                </a:cubicBezTo>
                <a:lnTo>
                  <a:pt x="607919" y="219812"/>
                </a:lnTo>
                <a:cubicBezTo>
                  <a:pt x="607919" y="227318"/>
                  <a:pt x="603534" y="229070"/>
                  <a:pt x="598271" y="223815"/>
                </a:cubicBezTo>
                <a:lnTo>
                  <a:pt x="530610" y="156258"/>
                </a:lnTo>
                <a:lnTo>
                  <a:pt x="304320" y="382325"/>
                </a:lnTo>
                <a:cubicBezTo>
                  <a:pt x="298932" y="387580"/>
                  <a:pt x="290412" y="387580"/>
                  <a:pt x="285024" y="382325"/>
                </a:cubicBezTo>
                <a:lnTo>
                  <a:pt x="216360" y="313767"/>
                </a:lnTo>
                <a:lnTo>
                  <a:pt x="94068" y="435996"/>
                </a:lnTo>
                <a:cubicBezTo>
                  <a:pt x="72767" y="457264"/>
                  <a:pt x="38435" y="457264"/>
                  <a:pt x="17260" y="435996"/>
                </a:cubicBezTo>
                <a:lnTo>
                  <a:pt x="15882" y="434745"/>
                </a:lnTo>
                <a:cubicBezTo>
                  <a:pt x="-5294" y="413477"/>
                  <a:pt x="-5294" y="379198"/>
                  <a:pt x="15882" y="358055"/>
                </a:cubicBezTo>
                <a:lnTo>
                  <a:pt x="206837" y="167267"/>
                </a:lnTo>
                <a:cubicBezTo>
                  <a:pt x="212100" y="161888"/>
                  <a:pt x="220745" y="161888"/>
                  <a:pt x="226008" y="167267"/>
                </a:cubicBezTo>
                <a:lnTo>
                  <a:pt x="294672" y="235701"/>
                </a:lnTo>
                <a:lnTo>
                  <a:pt x="424481" y="105965"/>
                </a:lnTo>
                <a:lnTo>
                  <a:pt x="452423" y="78192"/>
                </a:lnTo>
                <a:lnTo>
                  <a:pt x="383885" y="9633"/>
                </a:lnTo>
                <a:cubicBezTo>
                  <a:pt x="378497" y="4379"/>
                  <a:pt x="380376" y="0"/>
                  <a:pt x="387769" y="0"/>
                </a:cubicBezTo>
                <a:close/>
              </a:path>
            </a:pathLst>
          </a:custGeom>
          <a:solidFill>
            <a:srgbClr val="017260"/>
          </a:solidFill>
          <a:ln>
            <a:noFill/>
          </a:ln>
        </p:spPr>
      </p:sp>
      <p:sp>
        <p:nvSpPr>
          <p:cNvPr id="56" name="文本框 55">
            <a:extLst>
              <a:ext uri="{FF2B5EF4-FFF2-40B4-BE49-F238E27FC236}">
                <a16:creationId xmlns:a16="http://schemas.microsoft.com/office/drawing/2014/main" xmlns="" id="{42F8965F-AC7A-4698-BFBA-993769A1768B}"/>
              </a:ext>
            </a:extLst>
          </p:cNvPr>
          <p:cNvSpPr txBox="1"/>
          <p:nvPr/>
        </p:nvSpPr>
        <p:spPr>
          <a:xfrm>
            <a:off x="6196248" y="4559526"/>
            <a:ext cx="1339850" cy="261610"/>
          </a:xfrm>
          <a:prstGeom prst="rect">
            <a:avLst/>
          </a:prstGeom>
          <a:noFill/>
        </p:spPr>
        <p:txBody>
          <a:bodyPr wrap="square">
            <a:spAutoFit/>
          </a:bodyPr>
          <a:lstStyle/>
          <a:p>
            <a:pPr algn="ctr"/>
            <a:r>
              <a:rPr lang="zh-CN" altLang="en-US" sz="1100" dirty="0">
                <a:latin typeface="微软雅黑" panose="020B0503020204020204" pitchFamily="34" charset="-122"/>
                <a:ea typeface="微软雅黑" panose="020B0503020204020204" pitchFamily="34" charset="-122"/>
              </a:rPr>
              <a:t>数据接入与治理</a:t>
            </a:r>
          </a:p>
        </p:txBody>
      </p:sp>
      <p:sp>
        <p:nvSpPr>
          <p:cNvPr id="57" name="箭头: 下 56">
            <a:extLst>
              <a:ext uri="{FF2B5EF4-FFF2-40B4-BE49-F238E27FC236}">
                <a16:creationId xmlns:a16="http://schemas.microsoft.com/office/drawing/2014/main" xmlns="" id="{CCB08006-F868-4E7F-A60D-C85016281FAA}"/>
              </a:ext>
            </a:extLst>
          </p:cNvPr>
          <p:cNvSpPr/>
          <p:nvPr/>
        </p:nvSpPr>
        <p:spPr>
          <a:xfrm>
            <a:off x="3506152" y="4609309"/>
            <a:ext cx="482262" cy="162044"/>
          </a:xfrm>
          <a:prstGeom prst="downArrow">
            <a:avLst/>
          </a:prstGeom>
          <a:gradFill flip="none" rotWithShape="1">
            <a:gsLst>
              <a:gs pos="4000">
                <a:srgbClr val="017260"/>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8" name="箭头: 下 57">
            <a:extLst>
              <a:ext uri="{FF2B5EF4-FFF2-40B4-BE49-F238E27FC236}">
                <a16:creationId xmlns:a16="http://schemas.microsoft.com/office/drawing/2014/main" xmlns="" id="{55D879FE-E1FC-4385-8FAF-8E10BB3C7574}"/>
              </a:ext>
            </a:extLst>
          </p:cNvPr>
          <p:cNvSpPr/>
          <p:nvPr/>
        </p:nvSpPr>
        <p:spPr>
          <a:xfrm>
            <a:off x="9743931" y="4609309"/>
            <a:ext cx="482262" cy="162044"/>
          </a:xfrm>
          <a:prstGeom prst="downArrow">
            <a:avLst/>
          </a:prstGeom>
          <a:gradFill flip="none" rotWithShape="1">
            <a:gsLst>
              <a:gs pos="4000">
                <a:srgbClr val="017260"/>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125143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87A5596F-9FE8-41F5-A509-1130CA17AC9B}"/>
              </a:ext>
            </a:extLst>
          </p:cNvPr>
          <p:cNvSpPr txBox="1"/>
          <p:nvPr/>
        </p:nvSpPr>
        <p:spPr>
          <a:xfrm>
            <a:off x="2639438" y="236971"/>
            <a:ext cx="6913124" cy="646331"/>
          </a:xfrm>
          <a:prstGeom prst="rect">
            <a:avLst/>
          </a:prstGeom>
          <a:noFill/>
        </p:spPr>
        <p:txBody>
          <a:bodyPr vert="horz" wrap="square">
            <a:spAutoFit/>
          </a:bodyPr>
          <a:lstStyle/>
          <a:p>
            <a:pPr algn="ctr"/>
            <a:r>
              <a:rPr lang="zh-CN" altLang="en-US" sz="3600" b="1" spc="600" dirty="0">
                <a:solidFill>
                  <a:schemeClr val="tx1">
                    <a:lumMod val="75000"/>
                    <a:lumOff val="25000"/>
                  </a:schemeClr>
                </a:solidFill>
                <a:latin typeface="微软雅黑" panose="020B0503020204020204" pitchFamily="34" charset="-122"/>
                <a:ea typeface="微软雅黑" panose="020B0503020204020204" pitchFamily="34" charset="-122"/>
              </a:rPr>
              <a:t>云网</a:t>
            </a:r>
            <a:r>
              <a:rPr lang="zh-CN" altLang="en-US" sz="3600" b="1" spc="600" dirty="0" smtClean="0">
                <a:solidFill>
                  <a:schemeClr val="tx1">
                    <a:lumMod val="75000"/>
                    <a:lumOff val="25000"/>
                  </a:schemeClr>
                </a:solidFill>
                <a:latin typeface="微软雅黑" panose="020B0503020204020204" pitchFamily="34" charset="-122"/>
                <a:ea typeface="微软雅黑" panose="020B0503020204020204" pitchFamily="34" charset="-122"/>
              </a:rPr>
              <a:t>融合能力</a:t>
            </a:r>
            <a:endParaRPr lang="zh-CN" altLang="en-US" sz="3600" b="1" spc="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xmlns="" id="{C77E5F90-AA41-42FF-9823-8C561FCA8A7B}"/>
              </a:ext>
            </a:extLst>
          </p:cNvPr>
          <p:cNvSpPr txBox="1"/>
          <p:nvPr/>
        </p:nvSpPr>
        <p:spPr>
          <a:xfrm>
            <a:off x="2989468" y="806977"/>
            <a:ext cx="6213065" cy="400110"/>
          </a:xfrm>
          <a:prstGeom prst="rect">
            <a:avLst/>
          </a:prstGeom>
          <a:noFill/>
        </p:spPr>
        <p:txBody>
          <a:bodyPr vert="horz" wrap="square">
            <a:spAutoFit/>
          </a:bodyPr>
          <a:lstStyle/>
          <a:p>
            <a:pPr algn="ctr"/>
            <a:r>
              <a:rPr lang="en-US" altLang="zh-CN" sz="2000" dirty="0" smtClean="0">
                <a:solidFill>
                  <a:schemeClr val="bg1">
                    <a:lumMod val="50000"/>
                  </a:schemeClr>
                </a:solidFill>
              </a:rPr>
              <a:t>CONVERGENCE</a:t>
            </a:r>
            <a:endParaRPr lang="en-US" altLang="zh-CN" sz="2000" dirty="0">
              <a:solidFill>
                <a:schemeClr val="bg1">
                  <a:lumMod val="50000"/>
                </a:schemeClr>
              </a:solidFill>
            </a:endParaRPr>
          </a:p>
        </p:txBody>
      </p:sp>
      <p:cxnSp>
        <p:nvCxnSpPr>
          <p:cNvPr id="5" name="直接连接符 4">
            <a:extLst>
              <a:ext uri="{FF2B5EF4-FFF2-40B4-BE49-F238E27FC236}">
                <a16:creationId xmlns:a16="http://schemas.microsoft.com/office/drawing/2014/main" xmlns="" id="{C12FE22B-B3C9-460F-8733-44E819006E1B}"/>
              </a:ext>
            </a:extLst>
          </p:cNvPr>
          <p:cNvCxnSpPr>
            <a:cxnSpLocks/>
          </p:cNvCxnSpPr>
          <p:nvPr/>
        </p:nvCxnSpPr>
        <p:spPr>
          <a:xfrm>
            <a:off x="5725822" y="1248907"/>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pic>
        <p:nvPicPr>
          <p:cNvPr id="6" name="图片 5" descr="水里的城市&#10;&#10;描述已自动生成">
            <a:extLst>
              <a:ext uri="{FF2B5EF4-FFF2-40B4-BE49-F238E27FC236}">
                <a16:creationId xmlns:a16="http://schemas.microsoft.com/office/drawing/2014/main" xmlns="" id="{46A9D3F0-EC79-4989-B2AB-348DFDD6B8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562" y="1494610"/>
            <a:ext cx="10669868" cy="3367677"/>
          </a:xfrm>
          <a:prstGeom prst="rect">
            <a:avLst/>
          </a:prstGeom>
        </p:spPr>
      </p:pic>
      <p:sp>
        <p:nvSpPr>
          <p:cNvPr id="7" name="矩形 6">
            <a:extLst>
              <a:ext uri="{FF2B5EF4-FFF2-40B4-BE49-F238E27FC236}">
                <a16:creationId xmlns:a16="http://schemas.microsoft.com/office/drawing/2014/main" xmlns="" id="{1559235E-C20A-4679-A18A-1C11499DBBD0}"/>
              </a:ext>
            </a:extLst>
          </p:cNvPr>
          <p:cNvSpPr/>
          <p:nvPr/>
        </p:nvSpPr>
        <p:spPr>
          <a:xfrm>
            <a:off x="750570" y="1501143"/>
            <a:ext cx="10690860" cy="3367676"/>
          </a:xfrm>
          <a:prstGeom prst="rect">
            <a:avLst/>
          </a:prstGeom>
          <a:solidFill>
            <a:srgbClr val="0172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xmlns="" id="{4A216850-EE9F-4E29-B628-1CACA0715ACD}"/>
              </a:ext>
            </a:extLst>
          </p:cNvPr>
          <p:cNvGrpSpPr/>
          <p:nvPr/>
        </p:nvGrpSpPr>
        <p:grpSpPr>
          <a:xfrm>
            <a:off x="4223547" y="2774263"/>
            <a:ext cx="3784245" cy="338554"/>
            <a:chOff x="4370697" y="2833186"/>
            <a:chExt cx="3784245" cy="338554"/>
          </a:xfrm>
        </p:grpSpPr>
        <p:sp>
          <p:nvSpPr>
            <p:cNvPr id="22" name="文本框 21">
              <a:extLst>
                <a:ext uri="{FF2B5EF4-FFF2-40B4-BE49-F238E27FC236}">
                  <a16:creationId xmlns:a16="http://schemas.microsoft.com/office/drawing/2014/main" xmlns="" id="{32E9A2B2-60F3-44FF-BDDD-50355A1CA06E}"/>
                </a:ext>
              </a:extLst>
            </p:cNvPr>
            <p:cNvSpPr txBox="1"/>
            <p:nvPr/>
          </p:nvSpPr>
          <p:spPr>
            <a:xfrm>
              <a:off x="4370697" y="2833186"/>
              <a:ext cx="1832219" cy="338554"/>
            </a:xfrm>
            <a:prstGeom prst="rect">
              <a:avLst/>
            </a:prstGeom>
            <a:noFill/>
          </p:spPr>
          <p:txBody>
            <a:bodyPr wrap="square">
              <a:spAutoFit/>
            </a:bodyPr>
            <a:lstStyle/>
            <a:p>
              <a:pPr marL="285750" indent="-285750">
                <a:buFont typeface="Arial" panose="020B0604020202020204" pitchFamily="34" charset="0"/>
                <a:buChar char="•"/>
              </a:pPr>
              <a:r>
                <a:rPr lang="zh-CN" altLang="en-US" sz="1600" b="1" dirty="0">
                  <a:solidFill>
                    <a:schemeClr val="bg1"/>
                  </a:solidFill>
                  <a:latin typeface="微软雅黑" panose="020B0503020204020204" pitchFamily="34" charset="-122"/>
                  <a:ea typeface="微软雅黑" panose="020B0503020204020204" pitchFamily="34" charset="-122"/>
                </a:rPr>
                <a:t>应用的现代化</a:t>
              </a:r>
            </a:p>
          </p:txBody>
        </p:sp>
        <p:sp>
          <p:nvSpPr>
            <p:cNvPr id="23" name="文本框 22">
              <a:extLst>
                <a:ext uri="{FF2B5EF4-FFF2-40B4-BE49-F238E27FC236}">
                  <a16:creationId xmlns:a16="http://schemas.microsoft.com/office/drawing/2014/main" xmlns="" id="{3D674928-C935-4A2C-A1D2-6AB5E8D5D36F}"/>
                </a:ext>
              </a:extLst>
            </p:cNvPr>
            <p:cNvSpPr txBox="1"/>
            <p:nvPr/>
          </p:nvSpPr>
          <p:spPr>
            <a:xfrm>
              <a:off x="6361249" y="2833186"/>
              <a:ext cx="1793693" cy="338554"/>
            </a:xfrm>
            <a:prstGeom prst="rect">
              <a:avLst/>
            </a:prstGeom>
            <a:noFill/>
          </p:spPr>
          <p:txBody>
            <a:bodyPr wrap="square">
              <a:spAutoFit/>
            </a:bodyPr>
            <a:lstStyle>
              <a:defPPr>
                <a:defRPr lang="zh-CN"/>
              </a:defPPr>
              <a:lvl1pPr marL="285750" indent="-285750">
                <a:buFont typeface="Arial" panose="020B0604020202020204" pitchFamily="34" charset="0"/>
                <a:buChar char="•"/>
                <a:defRPr sz="1600">
                  <a:solidFill>
                    <a:schemeClr val="bg1"/>
                  </a:solidFill>
                  <a:latin typeface="微软雅黑" panose="020B0503020204020204" pitchFamily="34" charset="-122"/>
                  <a:ea typeface="微软雅黑" panose="020B0503020204020204" pitchFamily="34" charset="-122"/>
                </a:defRPr>
              </a:lvl1pPr>
            </a:lstStyle>
            <a:p>
              <a:r>
                <a:rPr lang="zh-CN" altLang="en-US" b="1" dirty="0"/>
                <a:t>数据的分布式</a:t>
              </a:r>
            </a:p>
          </p:txBody>
        </p:sp>
      </p:grpSp>
      <p:sp>
        <p:nvSpPr>
          <p:cNvPr id="24" name="椭圆 23">
            <a:extLst>
              <a:ext uri="{FF2B5EF4-FFF2-40B4-BE49-F238E27FC236}">
                <a16:creationId xmlns:a16="http://schemas.microsoft.com/office/drawing/2014/main" xmlns="" id="{BEE8FAD2-AA07-4BBD-8E63-F7B12E6FA1FE}"/>
              </a:ext>
            </a:extLst>
          </p:cNvPr>
          <p:cNvSpPr/>
          <p:nvPr/>
        </p:nvSpPr>
        <p:spPr>
          <a:xfrm>
            <a:off x="2212711" y="1985779"/>
            <a:ext cx="7588250" cy="212265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a:extLst>
              <a:ext uri="{FF2B5EF4-FFF2-40B4-BE49-F238E27FC236}">
                <a16:creationId xmlns:a16="http://schemas.microsoft.com/office/drawing/2014/main" xmlns="" id="{EF222987-22A2-4233-9464-483A222094CD}"/>
              </a:ext>
            </a:extLst>
          </p:cNvPr>
          <p:cNvGrpSpPr/>
          <p:nvPr/>
        </p:nvGrpSpPr>
        <p:grpSpPr>
          <a:xfrm>
            <a:off x="6478824" y="1651646"/>
            <a:ext cx="1578721" cy="618107"/>
            <a:chOff x="5352477" y="1644671"/>
            <a:chExt cx="1578721" cy="618107"/>
          </a:xfrm>
        </p:grpSpPr>
        <p:sp>
          <p:nvSpPr>
            <p:cNvPr id="33" name="iconfont-1187-868565">
              <a:extLst>
                <a:ext uri="{FF2B5EF4-FFF2-40B4-BE49-F238E27FC236}">
                  <a16:creationId xmlns:a16="http://schemas.microsoft.com/office/drawing/2014/main" xmlns="" id="{6B759BD5-7173-4B14-B004-373739289163}"/>
                </a:ext>
              </a:extLst>
            </p:cNvPr>
            <p:cNvSpPr>
              <a:spLocks noChangeAspect="1"/>
            </p:cNvSpPr>
            <p:nvPr/>
          </p:nvSpPr>
          <p:spPr bwMode="auto">
            <a:xfrm>
              <a:off x="5352477" y="1644671"/>
              <a:ext cx="1578721" cy="618107"/>
            </a:xfrm>
            <a:custGeom>
              <a:avLst/>
              <a:gdLst>
                <a:gd name="T0" fmla="*/ 1669 w 12813"/>
                <a:gd name="T1" fmla="*/ 5874 h 5874"/>
                <a:gd name="T2" fmla="*/ 11238 w 12813"/>
                <a:gd name="T3" fmla="*/ 5874 h 5874"/>
                <a:gd name="T4" fmla="*/ 12813 w 12813"/>
                <a:gd name="T5" fmla="*/ 4189 h 5874"/>
                <a:gd name="T6" fmla="*/ 11627 w 12813"/>
                <a:gd name="T7" fmla="*/ 2552 h 5874"/>
                <a:gd name="T8" fmla="*/ 9790 w 12813"/>
                <a:gd name="T9" fmla="*/ 1044 h 5874"/>
                <a:gd name="T10" fmla="*/ 9024 w 12813"/>
                <a:gd name="T11" fmla="*/ 1208 h 5874"/>
                <a:gd name="T12" fmla="*/ 6892 w 12813"/>
                <a:gd name="T13" fmla="*/ 0 h 5874"/>
                <a:gd name="T14" fmla="*/ 4395 w 12813"/>
                <a:gd name="T15" fmla="*/ 2519 h 5874"/>
                <a:gd name="T16" fmla="*/ 837 w 12813"/>
                <a:gd name="T17" fmla="*/ 2730 h 5874"/>
                <a:gd name="T18" fmla="*/ 0 w 12813"/>
                <a:gd name="T19" fmla="*/ 4189 h 5874"/>
                <a:gd name="T20" fmla="*/ 1669 w 12813"/>
                <a:gd name="T21" fmla="*/ 5874 h 5874"/>
                <a:gd name="T22" fmla="*/ 1669 w 12813"/>
                <a:gd name="T23" fmla="*/ 5874 h 5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13" h="5874">
                  <a:moveTo>
                    <a:pt x="1669" y="5874"/>
                  </a:moveTo>
                  <a:lnTo>
                    <a:pt x="11238" y="5874"/>
                  </a:lnTo>
                  <a:cubicBezTo>
                    <a:pt x="12136" y="5874"/>
                    <a:pt x="12813" y="5150"/>
                    <a:pt x="12813" y="4189"/>
                  </a:cubicBezTo>
                  <a:cubicBezTo>
                    <a:pt x="12813" y="3376"/>
                    <a:pt x="12333" y="2726"/>
                    <a:pt x="11627" y="2552"/>
                  </a:cubicBezTo>
                  <a:cubicBezTo>
                    <a:pt x="11449" y="1681"/>
                    <a:pt x="10686" y="1044"/>
                    <a:pt x="9790" y="1044"/>
                  </a:cubicBezTo>
                  <a:cubicBezTo>
                    <a:pt x="9525" y="1044"/>
                    <a:pt x="9263" y="1100"/>
                    <a:pt x="9024" y="1208"/>
                  </a:cubicBezTo>
                  <a:cubicBezTo>
                    <a:pt x="8573" y="457"/>
                    <a:pt x="7775" y="0"/>
                    <a:pt x="6892" y="0"/>
                  </a:cubicBezTo>
                  <a:cubicBezTo>
                    <a:pt x="5515" y="0"/>
                    <a:pt x="4395" y="1129"/>
                    <a:pt x="4395" y="2519"/>
                  </a:cubicBezTo>
                  <a:cubicBezTo>
                    <a:pt x="2538" y="1945"/>
                    <a:pt x="1350" y="2431"/>
                    <a:pt x="837" y="2730"/>
                  </a:cubicBezTo>
                  <a:cubicBezTo>
                    <a:pt x="324" y="3029"/>
                    <a:pt x="0" y="3585"/>
                    <a:pt x="0" y="4189"/>
                  </a:cubicBezTo>
                  <a:cubicBezTo>
                    <a:pt x="0" y="5118"/>
                    <a:pt x="749" y="5874"/>
                    <a:pt x="1669" y="5874"/>
                  </a:cubicBezTo>
                  <a:close/>
                  <a:moveTo>
                    <a:pt x="1669" y="5874"/>
                  </a:moveTo>
                  <a:close/>
                </a:path>
              </a:pathLst>
            </a:custGeom>
            <a:solidFill>
              <a:schemeClr val="bg1"/>
            </a:solidFill>
            <a:ln>
              <a:noFill/>
            </a:ln>
          </p:spPr>
        </p:sp>
        <p:sp>
          <p:nvSpPr>
            <p:cNvPr id="34" name="文本框 33">
              <a:extLst>
                <a:ext uri="{FF2B5EF4-FFF2-40B4-BE49-F238E27FC236}">
                  <a16:creationId xmlns:a16="http://schemas.microsoft.com/office/drawing/2014/main" xmlns="" id="{09674C9C-CFDB-40C9-8E9D-BE7BBC863082}"/>
                </a:ext>
              </a:extLst>
            </p:cNvPr>
            <p:cNvSpPr txBox="1"/>
            <p:nvPr/>
          </p:nvSpPr>
          <p:spPr>
            <a:xfrm>
              <a:off x="5474911" y="1912493"/>
              <a:ext cx="1428995" cy="276999"/>
            </a:xfrm>
            <a:prstGeom prst="rect">
              <a:avLst/>
            </a:prstGeom>
            <a:noFill/>
          </p:spPr>
          <p:txBody>
            <a:bodyPr wrap="square">
              <a:spAutoFit/>
            </a:bodyPr>
            <a:lstStyle/>
            <a:p>
              <a:pPr algn="ctr"/>
              <a:r>
                <a:rPr lang="en-US" altLang="zh-CN" sz="1200" dirty="0">
                  <a:latin typeface="微软雅黑" panose="020B0503020204020204" pitchFamily="34" charset="-122"/>
                  <a:ea typeface="微软雅黑" panose="020B0503020204020204" pitchFamily="34" charset="-122"/>
                </a:rPr>
                <a:t>PaaS</a:t>
              </a:r>
            </a:p>
          </p:txBody>
        </p:sp>
      </p:grpSp>
      <p:grpSp>
        <p:nvGrpSpPr>
          <p:cNvPr id="38" name="组合 37">
            <a:extLst>
              <a:ext uri="{FF2B5EF4-FFF2-40B4-BE49-F238E27FC236}">
                <a16:creationId xmlns:a16="http://schemas.microsoft.com/office/drawing/2014/main" xmlns="" id="{297AEB70-22FC-479C-B348-34CAACF8214E}"/>
              </a:ext>
            </a:extLst>
          </p:cNvPr>
          <p:cNvGrpSpPr/>
          <p:nvPr/>
        </p:nvGrpSpPr>
        <p:grpSpPr>
          <a:xfrm>
            <a:off x="3894361" y="1711052"/>
            <a:ext cx="1578721" cy="618107"/>
            <a:chOff x="-1446413" y="1507034"/>
            <a:chExt cx="1578721" cy="618107"/>
          </a:xfrm>
        </p:grpSpPr>
        <p:sp>
          <p:nvSpPr>
            <p:cNvPr id="39" name="iconfont-1187-868565">
              <a:extLst>
                <a:ext uri="{FF2B5EF4-FFF2-40B4-BE49-F238E27FC236}">
                  <a16:creationId xmlns:a16="http://schemas.microsoft.com/office/drawing/2014/main" xmlns="" id="{088BD4C2-77F2-4334-A5B4-EAEA5504CE9D}"/>
                </a:ext>
              </a:extLst>
            </p:cNvPr>
            <p:cNvSpPr>
              <a:spLocks noChangeAspect="1"/>
            </p:cNvSpPr>
            <p:nvPr/>
          </p:nvSpPr>
          <p:spPr bwMode="auto">
            <a:xfrm>
              <a:off x="-1446413" y="1507034"/>
              <a:ext cx="1578721" cy="618107"/>
            </a:xfrm>
            <a:custGeom>
              <a:avLst/>
              <a:gdLst>
                <a:gd name="T0" fmla="*/ 1669 w 12813"/>
                <a:gd name="T1" fmla="*/ 5874 h 5874"/>
                <a:gd name="T2" fmla="*/ 11238 w 12813"/>
                <a:gd name="T3" fmla="*/ 5874 h 5874"/>
                <a:gd name="T4" fmla="*/ 12813 w 12813"/>
                <a:gd name="T5" fmla="*/ 4189 h 5874"/>
                <a:gd name="T6" fmla="*/ 11627 w 12813"/>
                <a:gd name="T7" fmla="*/ 2552 h 5874"/>
                <a:gd name="T8" fmla="*/ 9790 w 12813"/>
                <a:gd name="T9" fmla="*/ 1044 h 5874"/>
                <a:gd name="T10" fmla="*/ 9024 w 12813"/>
                <a:gd name="T11" fmla="*/ 1208 h 5874"/>
                <a:gd name="T12" fmla="*/ 6892 w 12813"/>
                <a:gd name="T13" fmla="*/ 0 h 5874"/>
                <a:gd name="T14" fmla="*/ 4395 w 12813"/>
                <a:gd name="T15" fmla="*/ 2519 h 5874"/>
                <a:gd name="T16" fmla="*/ 837 w 12813"/>
                <a:gd name="T17" fmla="*/ 2730 h 5874"/>
                <a:gd name="T18" fmla="*/ 0 w 12813"/>
                <a:gd name="T19" fmla="*/ 4189 h 5874"/>
                <a:gd name="T20" fmla="*/ 1669 w 12813"/>
                <a:gd name="T21" fmla="*/ 5874 h 5874"/>
                <a:gd name="T22" fmla="*/ 1669 w 12813"/>
                <a:gd name="T23" fmla="*/ 5874 h 5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13" h="5874">
                  <a:moveTo>
                    <a:pt x="1669" y="5874"/>
                  </a:moveTo>
                  <a:lnTo>
                    <a:pt x="11238" y="5874"/>
                  </a:lnTo>
                  <a:cubicBezTo>
                    <a:pt x="12136" y="5874"/>
                    <a:pt x="12813" y="5150"/>
                    <a:pt x="12813" y="4189"/>
                  </a:cubicBezTo>
                  <a:cubicBezTo>
                    <a:pt x="12813" y="3376"/>
                    <a:pt x="12333" y="2726"/>
                    <a:pt x="11627" y="2552"/>
                  </a:cubicBezTo>
                  <a:cubicBezTo>
                    <a:pt x="11449" y="1681"/>
                    <a:pt x="10686" y="1044"/>
                    <a:pt x="9790" y="1044"/>
                  </a:cubicBezTo>
                  <a:cubicBezTo>
                    <a:pt x="9525" y="1044"/>
                    <a:pt x="9263" y="1100"/>
                    <a:pt x="9024" y="1208"/>
                  </a:cubicBezTo>
                  <a:cubicBezTo>
                    <a:pt x="8573" y="457"/>
                    <a:pt x="7775" y="0"/>
                    <a:pt x="6892" y="0"/>
                  </a:cubicBezTo>
                  <a:cubicBezTo>
                    <a:pt x="5515" y="0"/>
                    <a:pt x="4395" y="1129"/>
                    <a:pt x="4395" y="2519"/>
                  </a:cubicBezTo>
                  <a:cubicBezTo>
                    <a:pt x="2538" y="1945"/>
                    <a:pt x="1350" y="2431"/>
                    <a:pt x="837" y="2730"/>
                  </a:cubicBezTo>
                  <a:cubicBezTo>
                    <a:pt x="324" y="3029"/>
                    <a:pt x="0" y="3585"/>
                    <a:pt x="0" y="4189"/>
                  </a:cubicBezTo>
                  <a:cubicBezTo>
                    <a:pt x="0" y="5118"/>
                    <a:pt x="749" y="5874"/>
                    <a:pt x="1669" y="5874"/>
                  </a:cubicBezTo>
                  <a:close/>
                  <a:moveTo>
                    <a:pt x="1669" y="5874"/>
                  </a:moveTo>
                  <a:close/>
                </a:path>
              </a:pathLst>
            </a:custGeom>
            <a:solidFill>
              <a:schemeClr val="bg1"/>
            </a:solidFill>
            <a:ln>
              <a:noFill/>
            </a:ln>
          </p:spPr>
        </p:sp>
        <p:sp>
          <p:nvSpPr>
            <p:cNvPr id="40" name="文本框 39">
              <a:extLst>
                <a:ext uri="{FF2B5EF4-FFF2-40B4-BE49-F238E27FC236}">
                  <a16:creationId xmlns:a16="http://schemas.microsoft.com/office/drawing/2014/main" xmlns="" id="{58640747-5211-4DDD-9012-8920783384D6}"/>
                </a:ext>
              </a:extLst>
            </p:cNvPr>
            <p:cNvSpPr txBox="1"/>
            <p:nvPr/>
          </p:nvSpPr>
          <p:spPr>
            <a:xfrm>
              <a:off x="-1371550" y="1774856"/>
              <a:ext cx="1428995" cy="276999"/>
            </a:xfrm>
            <a:prstGeom prst="rect">
              <a:avLst/>
            </a:prstGeom>
            <a:noFill/>
          </p:spPr>
          <p:txBody>
            <a:bodyPr wrap="square">
              <a:spAutoFit/>
            </a:bodyPr>
            <a:lstStyle/>
            <a:p>
              <a:pPr algn="ctr"/>
              <a:r>
                <a:rPr lang="en-US" altLang="zh-CN" sz="1200" dirty="0">
                  <a:latin typeface="微软雅黑" panose="020B0503020204020204" pitchFamily="34" charset="-122"/>
                  <a:ea typeface="微软雅黑" panose="020B0503020204020204" pitchFamily="34" charset="-122"/>
                </a:rPr>
                <a:t>SaaS</a:t>
              </a:r>
            </a:p>
          </p:txBody>
        </p:sp>
      </p:grpSp>
      <p:grpSp>
        <p:nvGrpSpPr>
          <p:cNvPr id="2" name="组合 1"/>
          <p:cNvGrpSpPr/>
          <p:nvPr/>
        </p:nvGrpSpPr>
        <p:grpSpPr>
          <a:xfrm>
            <a:off x="1521404" y="2601336"/>
            <a:ext cx="1733595" cy="1014101"/>
            <a:chOff x="1521404" y="2601336"/>
            <a:chExt cx="1733595" cy="1014101"/>
          </a:xfrm>
        </p:grpSpPr>
        <p:sp>
          <p:nvSpPr>
            <p:cNvPr id="41" name="iconfont-1187-868565">
              <a:extLst>
                <a:ext uri="{FF2B5EF4-FFF2-40B4-BE49-F238E27FC236}">
                  <a16:creationId xmlns:a16="http://schemas.microsoft.com/office/drawing/2014/main" xmlns="" id="{088BD4C2-77F2-4334-A5B4-EAEA5504CE9D}"/>
                </a:ext>
              </a:extLst>
            </p:cNvPr>
            <p:cNvSpPr>
              <a:spLocks noChangeAspect="1"/>
            </p:cNvSpPr>
            <p:nvPr/>
          </p:nvSpPr>
          <p:spPr bwMode="auto">
            <a:xfrm>
              <a:off x="1521404" y="2601336"/>
              <a:ext cx="1733595" cy="777539"/>
            </a:xfrm>
            <a:custGeom>
              <a:avLst/>
              <a:gdLst>
                <a:gd name="T0" fmla="*/ 1669 w 12813"/>
                <a:gd name="T1" fmla="*/ 5874 h 5874"/>
                <a:gd name="T2" fmla="*/ 11238 w 12813"/>
                <a:gd name="T3" fmla="*/ 5874 h 5874"/>
                <a:gd name="T4" fmla="*/ 12813 w 12813"/>
                <a:gd name="T5" fmla="*/ 4189 h 5874"/>
                <a:gd name="T6" fmla="*/ 11627 w 12813"/>
                <a:gd name="T7" fmla="*/ 2552 h 5874"/>
                <a:gd name="T8" fmla="*/ 9790 w 12813"/>
                <a:gd name="T9" fmla="*/ 1044 h 5874"/>
                <a:gd name="T10" fmla="*/ 9024 w 12813"/>
                <a:gd name="T11" fmla="*/ 1208 h 5874"/>
                <a:gd name="T12" fmla="*/ 6892 w 12813"/>
                <a:gd name="T13" fmla="*/ 0 h 5874"/>
                <a:gd name="T14" fmla="*/ 4395 w 12813"/>
                <a:gd name="T15" fmla="*/ 2519 h 5874"/>
                <a:gd name="T16" fmla="*/ 837 w 12813"/>
                <a:gd name="T17" fmla="*/ 2730 h 5874"/>
                <a:gd name="T18" fmla="*/ 0 w 12813"/>
                <a:gd name="T19" fmla="*/ 4189 h 5874"/>
                <a:gd name="T20" fmla="*/ 1669 w 12813"/>
                <a:gd name="T21" fmla="*/ 5874 h 5874"/>
                <a:gd name="T22" fmla="*/ 1669 w 12813"/>
                <a:gd name="T23" fmla="*/ 5874 h 5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13" h="5874">
                  <a:moveTo>
                    <a:pt x="1669" y="5874"/>
                  </a:moveTo>
                  <a:lnTo>
                    <a:pt x="11238" y="5874"/>
                  </a:lnTo>
                  <a:cubicBezTo>
                    <a:pt x="12136" y="5874"/>
                    <a:pt x="12813" y="5150"/>
                    <a:pt x="12813" y="4189"/>
                  </a:cubicBezTo>
                  <a:cubicBezTo>
                    <a:pt x="12813" y="3376"/>
                    <a:pt x="12333" y="2726"/>
                    <a:pt x="11627" y="2552"/>
                  </a:cubicBezTo>
                  <a:cubicBezTo>
                    <a:pt x="11449" y="1681"/>
                    <a:pt x="10686" y="1044"/>
                    <a:pt x="9790" y="1044"/>
                  </a:cubicBezTo>
                  <a:cubicBezTo>
                    <a:pt x="9525" y="1044"/>
                    <a:pt x="9263" y="1100"/>
                    <a:pt x="9024" y="1208"/>
                  </a:cubicBezTo>
                  <a:cubicBezTo>
                    <a:pt x="8573" y="457"/>
                    <a:pt x="7775" y="0"/>
                    <a:pt x="6892" y="0"/>
                  </a:cubicBezTo>
                  <a:cubicBezTo>
                    <a:pt x="5515" y="0"/>
                    <a:pt x="4395" y="1129"/>
                    <a:pt x="4395" y="2519"/>
                  </a:cubicBezTo>
                  <a:cubicBezTo>
                    <a:pt x="2538" y="1945"/>
                    <a:pt x="1350" y="2431"/>
                    <a:pt x="837" y="2730"/>
                  </a:cubicBezTo>
                  <a:cubicBezTo>
                    <a:pt x="324" y="3029"/>
                    <a:pt x="0" y="3585"/>
                    <a:pt x="0" y="4189"/>
                  </a:cubicBezTo>
                  <a:cubicBezTo>
                    <a:pt x="0" y="5118"/>
                    <a:pt x="749" y="5874"/>
                    <a:pt x="1669" y="5874"/>
                  </a:cubicBezTo>
                  <a:close/>
                  <a:moveTo>
                    <a:pt x="1669" y="5874"/>
                  </a:moveTo>
                  <a:close/>
                </a:path>
              </a:pathLst>
            </a:custGeom>
            <a:solidFill>
              <a:schemeClr val="bg1"/>
            </a:solidFill>
            <a:ln>
              <a:noFill/>
            </a:ln>
          </p:spPr>
        </p:sp>
        <p:sp>
          <p:nvSpPr>
            <p:cNvPr id="42" name="文本框 41">
              <a:extLst>
                <a:ext uri="{FF2B5EF4-FFF2-40B4-BE49-F238E27FC236}">
                  <a16:creationId xmlns:a16="http://schemas.microsoft.com/office/drawing/2014/main" xmlns="" id="{58640747-5211-4DDD-9012-8920783384D6}"/>
                </a:ext>
              </a:extLst>
            </p:cNvPr>
            <p:cNvSpPr txBox="1"/>
            <p:nvPr/>
          </p:nvSpPr>
          <p:spPr>
            <a:xfrm>
              <a:off x="1700041" y="3013565"/>
              <a:ext cx="598491" cy="276999"/>
            </a:xfrm>
            <a:prstGeom prst="rect">
              <a:avLst/>
            </a:prstGeom>
            <a:noFill/>
          </p:spPr>
          <p:txBody>
            <a:bodyPr wrap="square">
              <a:spAutoFit/>
            </a:bodyPr>
            <a:lstStyle/>
            <a:p>
              <a:pPr algn="ctr"/>
              <a:r>
                <a:rPr lang="en-US" altLang="zh-CN" sz="1200" dirty="0" smtClean="0">
                  <a:latin typeface="微软雅黑" panose="020B0503020204020204" pitchFamily="34" charset="-122"/>
                  <a:ea typeface="微软雅黑" panose="020B0503020204020204" pitchFamily="34" charset="-122"/>
                </a:rPr>
                <a:t>IoT</a:t>
              </a:r>
              <a:endParaRPr lang="en-US" altLang="zh-CN" sz="1200" dirty="0">
                <a:latin typeface="微软雅黑" panose="020B0503020204020204" pitchFamily="34" charset="-122"/>
                <a:ea typeface="微软雅黑" panose="020B0503020204020204" pitchFamily="34" charset="-122"/>
              </a:endParaRPr>
            </a:p>
          </p:txBody>
        </p:sp>
        <p:grpSp>
          <p:nvGrpSpPr>
            <p:cNvPr id="43" name="组合 42"/>
            <p:cNvGrpSpPr/>
            <p:nvPr/>
          </p:nvGrpSpPr>
          <p:grpSpPr>
            <a:xfrm>
              <a:off x="2279400" y="2799747"/>
              <a:ext cx="553620" cy="532655"/>
              <a:chOff x="4135008" y="3160571"/>
              <a:chExt cx="875624" cy="842466"/>
            </a:xfrm>
          </p:grpSpPr>
          <p:pic>
            <p:nvPicPr>
              <p:cNvPr id="44" name="Picture 24"/>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135008" y="3160571"/>
                <a:ext cx="449506" cy="449506"/>
              </a:xfrm>
              <a:prstGeom prst="rect">
                <a:avLst/>
              </a:prstGeom>
            </p:spPr>
          </p:pic>
          <p:pic>
            <p:nvPicPr>
              <p:cNvPr id="45" name="Picture 25"/>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639088" y="3257946"/>
                <a:ext cx="352810" cy="352810"/>
              </a:xfrm>
              <a:prstGeom prst="rect">
                <a:avLst/>
              </a:prstGeom>
            </p:spPr>
          </p:pic>
          <p:pic>
            <p:nvPicPr>
              <p:cNvPr id="46" name="Picture 52223"/>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204425" y="3668701"/>
                <a:ext cx="314132" cy="304709"/>
              </a:xfrm>
              <a:prstGeom prst="rect">
                <a:avLst/>
              </a:prstGeom>
            </p:spPr>
          </p:pic>
          <p:pic>
            <p:nvPicPr>
              <p:cNvPr id="47" name="Picture 52232"/>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634065" y="3626470"/>
                <a:ext cx="376567" cy="376567"/>
              </a:xfrm>
              <a:prstGeom prst="rect">
                <a:avLst/>
              </a:prstGeom>
            </p:spPr>
          </p:pic>
        </p:grpSp>
        <p:sp>
          <p:nvSpPr>
            <p:cNvPr id="48" name="矩形: 圆角 22">
              <a:extLst>
                <a:ext uri="{FF2B5EF4-FFF2-40B4-BE49-F238E27FC236}">
                  <a16:creationId xmlns:a16="http://schemas.microsoft.com/office/drawing/2014/main" xmlns="" id="{A1245494-730C-4E9A-8AFD-8AC468B3FA86}"/>
                </a:ext>
              </a:extLst>
            </p:cNvPr>
            <p:cNvSpPr/>
            <p:nvPr/>
          </p:nvSpPr>
          <p:spPr>
            <a:xfrm>
              <a:off x="1938802" y="3343855"/>
              <a:ext cx="849477" cy="209926"/>
            </a:xfrm>
            <a:prstGeom prst="roundRect">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9" name="文本框 48">
              <a:extLst>
                <a:ext uri="{FF2B5EF4-FFF2-40B4-BE49-F238E27FC236}">
                  <a16:creationId xmlns:a16="http://schemas.microsoft.com/office/drawing/2014/main" xmlns="" id="{3E1C9176-9290-4F0F-AAFA-A95AED057763}"/>
                </a:ext>
              </a:extLst>
            </p:cNvPr>
            <p:cNvSpPr txBox="1"/>
            <p:nvPr/>
          </p:nvSpPr>
          <p:spPr>
            <a:xfrm>
              <a:off x="2276493" y="3307660"/>
              <a:ext cx="240142" cy="307777"/>
            </a:xfrm>
            <a:prstGeom prst="rect">
              <a:avLst/>
            </a:prstGeom>
            <a:noFill/>
          </p:spPr>
          <p:txBody>
            <a:bodyPr wrap="square">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端</a:t>
              </a:r>
            </a:p>
          </p:txBody>
        </p:sp>
      </p:grpSp>
      <p:grpSp>
        <p:nvGrpSpPr>
          <p:cNvPr id="50" name="组合 49"/>
          <p:cNvGrpSpPr/>
          <p:nvPr/>
        </p:nvGrpSpPr>
        <p:grpSpPr>
          <a:xfrm>
            <a:off x="3588096" y="3331968"/>
            <a:ext cx="1733595" cy="1014101"/>
            <a:chOff x="4925981" y="3332339"/>
            <a:chExt cx="1733595" cy="1014101"/>
          </a:xfrm>
        </p:grpSpPr>
        <p:sp>
          <p:nvSpPr>
            <p:cNvPr id="51" name="iconfont-1187-868565">
              <a:extLst>
                <a:ext uri="{FF2B5EF4-FFF2-40B4-BE49-F238E27FC236}">
                  <a16:creationId xmlns:a16="http://schemas.microsoft.com/office/drawing/2014/main" xmlns="" id="{088BD4C2-77F2-4334-A5B4-EAEA5504CE9D}"/>
                </a:ext>
              </a:extLst>
            </p:cNvPr>
            <p:cNvSpPr>
              <a:spLocks noChangeAspect="1"/>
            </p:cNvSpPr>
            <p:nvPr/>
          </p:nvSpPr>
          <p:spPr bwMode="auto">
            <a:xfrm>
              <a:off x="4925981" y="3332339"/>
              <a:ext cx="1733595" cy="777539"/>
            </a:xfrm>
            <a:custGeom>
              <a:avLst/>
              <a:gdLst>
                <a:gd name="T0" fmla="*/ 1669 w 12813"/>
                <a:gd name="T1" fmla="*/ 5874 h 5874"/>
                <a:gd name="T2" fmla="*/ 11238 w 12813"/>
                <a:gd name="T3" fmla="*/ 5874 h 5874"/>
                <a:gd name="T4" fmla="*/ 12813 w 12813"/>
                <a:gd name="T5" fmla="*/ 4189 h 5874"/>
                <a:gd name="T6" fmla="*/ 11627 w 12813"/>
                <a:gd name="T7" fmla="*/ 2552 h 5874"/>
                <a:gd name="T8" fmla="*/ 9790 w 12813"/>
                <a:gd name="T9" fmla="*/ 1044 h 5874"/>
                <a:gd name="T10" fmla="*/ 9024 w 12813"/>
                <a:gd name="T11" fmla="*/ 1208 h 5874"/>
                <a:gd name="T12" fmla="*/ 6892 w 12813"/>
                <a:gd name="T13" fmla="*/ 0 h 5874"/>
                <a:gd name="T14" fmla="*/ 4395 w 12813"/>
                <a:gd name="T15" fmla="*/ 2519 h 5874"/>
                <a:gd name="T16" fmla="*/ 837 w 12813"/>
                <a:gd name="T17" fmla="*/ 2730 h 5874"/>
                <a:gd name="T18" fmla="*/ 0 w 12813"/>
                <a:gd name="T19" fmla="*/ 4189 h 5874"/>
                <a:gd name="T20" fmla="*/ 1669 w 12813"/>
                <a:gd name="T21" fmla="*/ 5874 h 5874"/>
                <a:gd name="T22" fmla="*/ 1669 w 12813"/>
                <a:gd name="T23" fmla="*/ 5874 h 5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13" h="5874">
                  <a:moveTo>
                    <a:pt x="1669" y="5874"/>
                  </a:moveTo>
                  <a:lnTo>
                    <a:pt x="11238" y="5874"/>
                  </a:lnTo>
                  <a:cubicBezTo>
                    <a:pt x="12136" y="5874"/>
                    <a:pt x="12813" y="5150"/>
                    <a:pt x="12813" y="4189"/>
                  </a:cubicBezTo>
                  <a:cubicBezTo>
                    <a:pt x="12813" y="3376"/>
                    <a:pt x="12333" y="2726"/>
                    <a:pt x="11627" y="2552"/>
                  </a:cubicBezTo>
                  <a:cubicBezTo>
                    <a:pt x="11449" y="1681"/>
                    <a:pt x="10686" y="1044"/>
                    <a:pt x="9790" y="1044"/>
                  </a:cubicBezTo>
                  <a:cubicBezTo>
                    <a:pt x="9525" y="1044"/>
                    <a:pt x="9263" y="1100"/>
                    <a:pt x="9024" y="1208"/>
                  </a:cubicBezTo>
                  <a:cubicBezTo>
                    <a:pt x="8573" y="457"/>
                    <a:pt x="7775" y="0"/>
                    <a:pt x="6892" y="0"/>
                  </a:cubicBezTo>
                  <a:cubicBezTo>
                    <a:pt x="5515" y="0"/>
                    <a:pt x="4395" y="1129"/>
                    <a:pt x="4395" y="2519"/>
                  </a:cubicBezTo>
                  <a:cubicBezTo>
                    <a:pt x="2538" y="1945"/>
                    <a:pt x="1350" y="2431"/>
                    <a:pt x="837" y="2730"/>
                  </a:cubicBezTo>
                  <a:cubicBezTo>
                    <a:pt x="324" y="3029"/>
                    <a:pt x="0" y="3585"/>
                    <a:pt x="0" y="4189"/>
                  </a:cubicBezTo>
                  <a:cubicBezTo>
                    <a:pt x="0" y="5118"/>
                    <a:pt x="749" y="5874"/>
                    <a:pt x="1669" y="5874"/>
                  </a:cubicBezTo>
                  <a:close/>
                  <a:moveTo>
                    <a:pt x="1669" y="5874"/>
                  </a:moveTo>
                  <a:close/>
                </a:path>
              </a:pathLst>
            </a:custGeom>
            <a:solidFill>
              <a:schemeClr val="bg1"/>
            </a:solidFill>
            <a:ln>
              <a:noFill/>
            </a:ln>
          </p:spPr>
        </p:sp>
        <p:sp>
          <p:nvSpPr>
            <p:cNvPr id="52" name="矩形: 圆角 22">
              <a:extLst>
                <a:ext uri="{FF2B5EF4-FFF2-40B4-BE49-F238E27FC236}">
                  <a16:creationId xmlns:a16="http://schemas.microsoft.com/office/drawing/2014/main" xmlns="" id="{A1245494-730C-4E9A-8AFD-8AC468B3FA86}"/>
                </a:ext>
              </a:extLst>
            </p:cNvPr>
            <p:cNvSpPr/>
            <p:nvPr/>
          </p:nvSpPr>
          <p:spPr>
            <a:xfrm>
              <a:off x="5343379" y="4074858"/>
              <a:ext cx="849477" cy="209926"/>
            </a:xfrm>
            <a:prstGeom prst="roundRect">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3" name="文本框 52">
              <a:extLst>
                <a:ext uri="{FF2B5EF4-FFF2-40B4-BE49-F238E27FC236}">
                  <a16:creationId xmlns:a16="http://schemas.microsoft.com/office/drawing/2014/main" xmlns="" id="{3E1C9176-9290-4F0F-AAFA-A95AED057763}"/>
                </a:ext>
              </a:extLst>
            </p:cNvPr>
            <p:cNvSpPr txBox="1"/>
            <p:nvPr/>
          </p:nvSpPr>
          <p:spPr>
            <a:xfrm>
              <a:off x="5681070" y="4038663"/>
              <a:ext cx="240142" cy="307777"/>
            </a:xfrm>
            <a:prstGeom prst="rect">
              <a:avLst/>
            </a:prstGeom>
            <a:noFill/>
          </p:spPr>
          <p:txBody>
            <a:bodyPr wrap="square">
              <a:spAutoFit/>
            </a:bodyPr>
            <a:lstStyle/>
            <a:p>
              <a:pPr algn="ctr"/>
              <a:r>
                <a:rPr lang="zh-CN" altLang="en-US" sz="1400" dirty="0" smtClean="0">
                  <a:solidFill>
                    <a:schemeClr val="bg1"/>
                  </a:solidFill>
                  <a:latin typeface="微软雅黑" panose="020B0503020204020204" pitchFamily="34" charset="-122"/>
                  <a:ea typeface="微软雅黑" panose="020B0503020204020204" pitchFamily="34" charset="-122"/>
                </a:rPr>
                <a:t>边</a:t>
              </a:r>
              <a:endParaRPr lang="zh-CN" altLang="en-US" sz="1400" dirty="0">
                <a:solidFill>
                  <a:schemeClr val="bg1"/>
                </a:solidFill>
                <a:latin typeface="微软雅黑" panose="020B0503020204020204" pitchFamily="34" charset="-122"/>
                <a:ea typeface="微软雅黑" panose="020B0503020204020204" pitchFamily="34" charset="-122"/>
              </a:endParaRPr>
            </a:p>
          </p:txBody>
        </p:sp>
        <p:pic>
          <p:nvPicPr>
            <p:cNvPr id="54" name="图片 53"/>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712624" y="3508517"/>
              <a:ext cx="302537" cy="302537"/>
            </a:xfrm>
            <a:prstGeom prst="rect">
              <a:avLst/>
            </a:prstGeom>
          </p:spPr>
        </p:pic>
        <p:pic>
          <p:nvPicPr>
            <p:cNvPr id="55" name="图片 54"/>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935638" y="3736875"/>
              <a:ext cx="302537" cy="302537"/>
            </a:xfrm>
            <a:prstGeom prst="rect">
              <a:avLst/>
            </a:prstGeom>
          </p:spPr>
        </p:pic>
        <p:sp>
          <p:nvSpPr>
            <p:cNvPr id="56" name="文本框 55">
              <a:extLst>
                <a:ext uri="{FF2B5EF4-FFF2-40B4-BE49-F238E27FC236}">
                  <a16:creationId xmlns:a16="http://schemas.microsoft.com/office/drawing/2014/main" xmlns="" id="{58640747-5211-4DDD-9012-8920783384D6}"/>
                </a:ext>
              </a:extLst>
            </p:cNvPr>
            <p:cNvSpPr txBox="1"/>
            <p:nvPr/>
          </p:nvSpPr>
          <p:spPr>
            <a:xfrm>
              <a:off x="5166723" y="3744708"/>
              <a:ext cx="695028" cy="276999"/>
            </a:xfrm>
            <a:prstGeom prst="rect">
              <a:avLst/>
            </a:prstGeom>
            <a:noFill/>
          </p:spPr>
          <p:txBody>
            <a:bodyPr wrap="square">
              <a:spAutoFit/>
            </a:bodyPr>
            <a:lstStyle/>
            <a:p>
              <a:pPr algn="ctr"/>
              <a:r>
                <a:rPr lang="zh-CN" altLang="en-US" sz="1200" dirty="0" smtClean="0">
                  <a:latin typeface="微软雅黑" panose="020B0503020204020204" pitchFamily="34" charset="-122"/>
                  <a:ea typeface="微软雅黑" panose="020B0503020204020204" pitchFamily="34" charset="-122"/>
                </a:rPr>
                <a:t>边缘云</a:t>
              </a:r>
              <a:endParaRPr lang="en-US" altLang="zh-CN" sz="1200" dirty="0">
                <a:latin typeface="微软雅黑" panose="020B0503020204020204" pitchFamily="34" charset="-122"/>
                <a:ea typeface="微软雅黑" panose="020B0503020204020204" pitchFamily="34" charset="-122"/>
              </a:endParaRPr>
            </a:p>
          </p:txBody>
        </p:sp>
      </p:grpSp>
      <p:grpSp>
        <p:nvGrpSpPr>
          <p:cNvPr id="57" name="组合 56">
            <a:extLst>
              <a:ext uri="{FF2B5EF4-FFF2-40B4-BE49-F238E27FC236}">
                <a16:creationId xmlns:a16="http://schemas.microsoft.com/office/drawing/2014/main" xmlns="" id="{8C426D06-69F3-4D98-B368-6C273B66CE4B}"/>
              </a:ext>
            </a:extLst>
          </p:cNvPr>
          <p:cNvGrpSpPr/>
          <p:nvPr/>
        </p:nvGrpSpPr>
        <p:grpSpPr>
          <a:xfrm>
            <a:off x="977002" y="4488892"/>
            <a:ext cx="10237996" cy="1841175"/>
            <a:chOff x="977002" y="4719760"/>
            <a:chExt cx="10237996" cy="1944131"/>
          </a:xfrm>
        </p:grpSpPr>
        <p:sp>
          <p:nvSpPr>
            <p:cNvPr id="58" name="矩形 57">
              <a:extLst>
                <a:ext uri="{FF2B5EF4-FFF2-40B4-BE49-F238E27FC236}">
                  <a16:creationId xmlns:a16="http://schemas.microsoft.com/office/drawing/2014/main" xmlns="" id="{05B96849-4CBD-4482-8F6A-A48392BC8DF9}"/>
                </a:ext>
              </a:extLst>
            </p:cNvPr>
            <p:cNvSpPr/>
            <p:nvPr/>
          </p:nvSpPr>
          <p:spPr>
            <a:xfrm>
              <a:off x="4476000" y="4719760"/>
              <a:ext cx="3240000" cy="1944131"/>
            </a:xfrm>
            <a:prstGeom prst="rect">
              <a:avLst/>
            </a:prstGeom>
            <a:solidFill>
              <a:sysClr val="window" lastClr="FFFFFF"/>
            </a:solidFill>
            <a:ln w="3175" cap="flat" cmpd="sng" algn="ctr">
              <a:noFill/>
              <a:prstDash val="solid"/>
              <a:miter lim="800000"/>
            </a:ln>
            <a:effectLst>
              <a:outerShdw blurRad="50800" dist="38100" dir="2700000" algn="tl" rotWithShape="0">
                <a:prstClr val="black">
                  <a:alpha val="20000"/>
                </a:prstClr>
              </a:outerShdw>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9" name="矩形 58">
              <a:extLst>
                <a:ext uri="{FF2B5EF4-FFF2-40B4-BE49-F238E27FC236}">
                  <a16:creationId xmlns:a16="http://schemas.microsoft.com/office/drawing/2014/main" xmlns="" id="{4D4F190C-8AFE-42ED-A1E0-E3FEBEE76D35}"/>
                </a:ext>
              </a:extLst>
            </p:cNvPr>
            <p:cNvSpPr/>
            <p:nvPr/>
          </p:nvSpPr>
          <p:spPr>
            <a:xfrm>
              <a:off x="7974998" y="4719760"/>
              <a:ext cx="3240000" cy="1944131"/>
            </a:xfrm>
            <a:prstGeom prst="rect">
              <a:avLst/>
            </a:prstGeom>
            <a:solidFill>
              <a:sysClr val="window" lastClr="FFFFFF"/>
            </a:solidFill>
            <a:ln w="3175" cap="flat" cmpd="sng" algn="ctr">
              <a:noFill/>
              <a:prstDash val="solid"/>
              <a:miter lim="800000"/>
            </a:ln>
            <a:effectLst>
              <a:outerShdw blurRad="50800" dist="38100" dir="2700000" algn="tl" rotWithShape="0">
                <a:prstClr val="black">
                  <a:alpha val="20000"/>
                </a:prstClr>
              </a:outerShdw>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0" name="矩形 59">
              <a:extLst>
                <a:ext uri="{FF2B5EF4-FFF2-40B4-BE49-F238E27FC236}">
                  <a16:creationId xmlns:a16="http://schemas.microsoft.com/office/drawing/2014/main" xmlns="" id="{66C3C77F-4A8A-439D-B639-E93705ED1B9B}"/>
                </a:ext>
              </a:extLst>
            </p:cNvPr>
            <p:cNvSpPr/>
            <p:nvPr/>
          </p:nvSpPr>
          <p:spPr>
            <a:xfrm>
              <a:off x="4584514" y="4825542"/>
              <a:ext cx="877163" cy="405720"/>
            </a:xfrm>
            <a:prstGeom prst="rect">
              <a:avLst/>
            </a:prstGeom>
            <a:noFill/>
          </p:spPr>
          <p:txBody>
            <a:bodyPr wrap="square">
              <a:spAutoFit/>
            </a:bodyPr>
            <a:lstStyle/>
            <a:p>
              <a:r>
                <a:rPr lang="zh-CN" altLang="en-US" b="1" dirty="0">
                  <a:latin typeface="微软雅黑" panose="020B0503020204020204" pitchFamily="34" charset="-122"/>
                  <a:ea typeface="微软雅黑" panose="020B0503020204020204" pitchFamily="34" charset="-122"/>
                </a:rPr>
                <a:t>云计算</a:t>
              </a:r>
            </a:p>
          </p:txBody>
        </p:sp>
        <p:sp>
          <p:nvSpPr>
            <p:cNvPr id="61" name="矩形 60">
              <a:extLst>
                <a:ext uri="{FF2B5EF4-FFF2-40B4-BE49-F238E27FC236}">
                  <a16:creationId xmlns:a16="http://schemas.microsoft.com/office/drawing/2014/main" xmlns="" id="{7CA5F6C5-6979-406B-A93B-41589403AAEA}"/>
                </a:ext>
              </a:extLst>
            </p:cNvPr>
            <p:cNvSpPr/>
            <p:nvPr/>
          </p:nvSpPr>
          <p:spPr>
            <a:xfrm>
              <a:off x="8218311" y="4825542"/>
              <a:ext cx="877163" cy="405720"/>
            </a:xfrm>
            <a:prstGeom prst="rect">
              <a:avLst/>
            </a:prstGeom>
            <a:noFill/>
          </p:spPr>
          <p:txBody>
            <a:bodyPr wrap="square">
              <a:spAutoFit/>
            </a:bodyPr>
            <a:lstStyle/>
            <a:p>
              <a:r>
                <a:rPr lang="zh-CN" altLang="en-US" b="1" dirty="0">
                  <a:latin typeface="微软雅黑" panose="020B0503020204020204" pitchFamily="34" charset="-122"/>
                  <a:ea typeface="微软雅黑" panose="020B0503020204020204" pitchFamily="34" charset="-122"/>
                </a:rPr>
                <a:t>云智能</a:t>
              </a:r>
            </a:p>
          </p:txBody>
        </p:sp>
        <p:sp>
          <p:nvSpPr>
            <p:cNvPr id="62" name="TextBox 26">
              <a:extLst>
                <a:ext uri="{FF2B5EF4-FFF2-40B4-BE49-F238E27FC236}">
                  <a16:creationId xmlns:a16="http://schemas.microsoft.com/office/drawing/2014/main" xmlns="" id="{14D2F665-450E-46FE-AFA6-2B4E4796672D}"/>
                </a:ext>
              </a:extLst>
            </p:cNvPr>
            <p:cNvSpPr txBox="1"/>
            <p:nvPr/>
          </p:nvSpPr>
          <p:spPr>
            <a:xfrm>
              <a:off x="8249421" y="5290503"/>
              <a:ext cx="2961504" cy="1318588"/>
            </a:xfrm>
            <a:prstGeom prst="rect">
              <a:avLst/>
            </a:prstGeom>
            <a:noFill/>
          </p:spPr>
          <p:txBody>
            <a:bodyPr wrap="square">
              <a:spAutoFit/>
            </a:bodyPr>
            <a:lstStyle>
              <a:defPPr>
                <a:defRPr lang="zh-CN"/>
              </a:defPPr>
              <a:lvl1pPr marL="285750" indent="-285750">
                <a:lnSpc>
                  <a:spcPct val="150000"/>
                </a:lnSpc>
                <a:buFont typeface="Arial" panose="020B0604020202020204" pitchFamily="34" charset="0"/>
                <a:buChar char="•"/>
                <a:defRPr sz="1600">
                  <a:latin typeface="微软雅黑" panose="020B0503020204020204" pitchFamily="34" charset="-122"/>
                  <a:ea typeface="微软雅黑" panose="020B0503020204020204" pitchFamily="34" charset="-122"/>
                </a:defRPr>
              </a:lvl1pPr>
            </a:lstStyle>
            <a:p>
              <a:r>
                <a:rPr lang="zh-CN" altLang="en-US" dirty="0"/>
                <a:t>构建云原生应用</a:t>
              </a:r>
              <a:endParaRPr lang="en-US" altLang="zh-CN" dirty="0"/>
            </a:p>
            <a:p>
              <a:r>
                <a:rPr lang="zh-CN" altLang="en-US" dirty="0"/>
                <a:t>应用敏捷</a:t>
              </a:r>
              <a:r>
                <a:rPr lang="en-US" altLang="zh-CN" dirty="0"/>
                <a:t>/DevOps</a:t>
              </a:r>
            </a:p>
            <a:p>
              <a:r>
                <a:rPr lang="zh-CN" altLang="en-US" dirty="0"/>
                <a:t>智臻云</a:t>
              </a:r>
              <a:r>
                <a:rPr lang="en-US" altLang="zh-CN" dirty="0"/>
                <a:t>MSP</a:t>
              </a:r>
              <a:r>
                <a:rPr lang="zh-CN" altLang="en-US" dirty="0"/>
                <a:t>服务</a:t>
              </a:r>
              <a:endParaRPr lang="en-US" altLang="zh-CN" dirty="0"/>
            </a:p>
          </p:txBody>
        </p:sp>
        <p:sp>
          <p:nvSpPr>
            <p:cNvPr id="63" name="TextBox 26">
              <a:extLst>
                <a:ext uri="{FF2B5EF4-FFF2-40B4-BE49-F238E27FC236}">
                  <a16:creationId xmlns:a16="http://schemas.microsoft.com/office/drawing/2014/main" xmlns="" id="{14BA2B84-08AC-4C5E-801F-CD4E4C6803AE}"/>
                </a:ext>
              </a:extLst>
            </p:cNvPr>
            <p:cNvSpPr txBox="1"/>
            <p:nvPr/>
          </p:nvSpPr>
          <p:spPr>
            <a:xfrm>
              <a:off x="4604513" y="5290503"/>
              <a:ext cx="2480323" cy="1318588"/>
            </a:xfrm>
            <a:prstGeom prst="rect">
              <a:avLst/>
            </a:prstGeom>
            <a:noFill/>
          </p:spPr>
          <p:txBody>
            <a:bodyPr wrap="square">
              <a:spAutoFit/>
            </a:bodyPr>
            <a:lstStyle>
              <a:defPPr>
                <a:defRPr lang="zh-CN"/>
              </a:defPPr>
              <a:lvl1pPr marL="285750" indent="-285750">
                <a:lnSpc>
                  <a:spcPct val="150000"/>
                </a:lnSpc>
                <a:buFont typeface="Arial" panose="020B0604020202020204" pitchFamily="34" charset="0"/>
                <a:buChar char="•"/>
                <a:defRPr sz="1600">
                  <a:latin typeface="微软雅黑" panose="020B0503020204020204" pitchFamily="34" charset="-122"/>
                  <a:ea typeface="微软雅黑" panose="020B0503020204020204" pitchFamily="34" charset="-122"/>
                </a:defRPr>
              </a:lvl1pPr>
            </a:lstStyle>
            <a:p>
              <a:r>
                <a:rPr lang="zh-CN" altLang="en-US" dirty="0"/>
                <a:t>分布式</a:t>
              </a:r>
              <a:r>
                <a:rPr lang="en-US" altLang="zh-CN" dirty="0"/>
                <a:t>/</a:t>
              </a:r>
              <a:r>
                <a:rPr lang="zh-CN" altLang="en-US" dirty="0"/>
                <a:t>超融合架构</a:t>
              </a:r>
              <a:endParaRPr lang="en-US" altLang="zh-CN" dirty="0"/>
            </a:p>
            <a:p>
              <a:r>
                <a:rPr lang="zh-CN" altLang="en-US" dirty="0"/>
                <a:t>软件定义数据中心</a:t>
              </a:r>
              <a:endParaRPr lang="en-US" altLang="zh-CN" dirty="0"/>
            </a:p>
            <a:p>
              <a:r>
                <a:rPr lang="zh-CN" altLang="en-US" dirty="0"/>
                <a:t>行业专有云</a:t>
              </a:r>
              <a:endParaRPr lang="en-US" altLang="zh-CN" dirty="0"/>
            </a:p>
          </p:txBody>
        </p:sp>
        <p:sp>
          <p:nvSpPr>
            <p:cNvPr id="64" name="矩形 63">
              <a:extLst>
                <a:ext uri="{FF2B5EF4-FFF2-40B4-BE49-F238E27FC236}">
                  <a16:creationId xmlns:a16="http://schemas.microsoft.com/office/drawing/2014/main" xmlns="" id="{BFE42342-B719-4F4C-A31D-A84C809D73BB}"/>
                </a:ext>
              </a:extLst>
            </p:cNvPr>
            <p:cNvSpPr/>
            <p:nvPr/>
          </p:nvSpPr>
          <p:spPr>
            <a:xfrm>
              <a:off x="977002" y="4719760"/>
              <a:ext cx="3240000" cy="1944131"/>
            </a:xfrm>
            <a:prstGeom prst="rect">
              <a:avLst/>
            </a:prstGeom>
            <a:solidFill>
              <a:sysClr val="window" lastClr="FFFFFF"/>
            </a:solidFill>
            <a:ln w="3175" cap="flat" cmpd="sng" algn="ctr">
              <a:noFill/>
              <a:prstDash val="solid"/>
              <a:miter lim="800000"/>
            </a:ln>
            <a:effectLst>
              <a:outerShdw blurRad="50800" dist="38100" dir="2700000" algn="tl" rotWithShape="0">
                <a:prstClr val="black">
                  <a:alpha val="20000"/>
                </a:prstClr>
              </a:outerShdw>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5" name="文本框 64">
              <a:extLst>
                <a:ext uri="{FF2B5EF4-FFF2-40B4-BE49-F238E27FC236}">
                  <a16:creationId xmlns:a16="http://schemas.microsoft.com/office/drawing/2014/main" xmlns="" id="{379FB494-0EF1-4DBC-8B54-82203612803E}"/>
                </a:ext>
              </a:extLst>
            </p:cNvPr>
            <p:cNvSpPr txBox="1"/>
            <p:nvPr/>
          </p:nvSpPr>
          <p:spPr>
            <a:xfrm>
              <a:off x="1226986" y="4825542"/>
              <a:ext cx="958850" cy="405720"/>
            </a:xfrm>
            <a:prstGeom prst="rect">
              <a:avLst/>
            </a:prstGeom>
            <a:noFill/>
          </p:spPr>
          <p:txBody>
            <a:bodyPr wrap="square">
              <a:spAutoFit/>
            </a:bodyPr>
            <a:lstStyle/>
            <a:p>
              <a:r>
                <a:rPr lang="zh-CN" altLang="en-US" b="1" dirty="0">
                  <a:latin typeface="微软雅黑" panose="020B0503020204020204" pitchFamily="34" charset="-122"/>
                  <a:ea typeface="微软雅黑" panose="020B0503020204020204" pitchFamily="34" charset="-122"/>
                </a:rPr>
                <a:t>网 络</a:t>
              </a:r>
            </a:p>
          </p:txBody>
        </p:sp>
        <p:sp>
          <p:nvSpPr>
            <p:cNvPr id="66" name="文本框 65">
              <a:extLst>
                <a:ext uri="{FF2B5EF4-FFF2-40B4-BE49-F238E27FC236}">
                  <a16:creationId xmlns:a16="http://schemas.microsoft.com/office/drawing/2014/main" xmlns="" id="{C1F82B74-E367-4A37-AFE2-349395BE1B9A}"/>
                </a:ext>
              </a:extLst>
            </p:cNvPr>
            <p:cNvSpPr txBox="1"/>
            <p:nvPr/>
          </p:nvSpPr>
          <p:spPr>
            <a:xfrm>
              <a:off x="1226986" y="5290503"/>
              <a:ext cx="2100493" cy="131858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软件定义</a:t>
              </a:r>
            </a:p>
            <a:p>
              <a:pPr marL="285750" indent="-285750">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核心网</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园区网</a:t>
              </a:r>
            </a:p>
            <a:p>
              <a:pPr marL="285750" indent="-285750">
                <a:lnSpc>
                  <a:spcPct val="150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5G/</a:t>
              </a:r>
              <a:r>
                <a:rPr lang="zh-CN" altLang="en-US" sz="1600" dirty="0">
                  <a:latin typeface="微软雅黑" panose="020B0503020204020204" pitchFamily="34" charset="-122"/>
                  <a:ea typeface="微软雅黑" panose="020B0503020204020204" pitchFamily="34" charset="-122"/>
                </a:rPr>
                <a:t>接入网</a:t>
              </a:r>
            </a:p>
          </p:txBody>
        </p:sp>
        <p:cxnSp>
          <p:nvCxnSpPr>
            <p:cNvPr id="67" name="直接连接符 66">
              <a:extLst>
                <a:ext uri="{FF2B5EF4-FFF2-40B4-BE49-F238E27FC236}">
                  <a16:creationId xmlns:a16="http://schemas.microsoft.com/office/drawing/2014/main" xmlns="" id="{AC2004A7-8A3D-4B65-821A-61541E7F9D58}"/>
                </a:ext>
              </a:extLst>
            </p:cNvPr>
            <p:cNvCxnSpPr>
              <a:cxnSpLocks/>
            </p:cNvCxnSpPr>
            <p:nvPr/>
          </p:nvCxnSpPr>
          <p:spPr>
            <a:xfrm>
              <a:off x="1326267" y="5267728"/>
              <a:ext cx="678745" cy="0"/>
            </a:xfrm>
            <a:prstGeom prst="line">
              <a:avLst/>
            </a:prstGeom>
            <a:ln w="19050">
              <a:solidFill>
                <a:srgbClr val="D31749"/>
              </a:solidFill>
            </a:ln>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xmlns="" id="{A6BF63C3-3146-4C4A-BC3A-B97255913771}"/>
                </a:ext>
              </a:extLst>
            </p:cNvPr>
            <p:cNvCxnSpPr>
              <a:cxnSpLocks/>
            </p:cNvCxnSpPr>
            <p:nvPr/>
          </p:nvCxnSpPr>
          <p:spPr>
            <a:xfrm>
              <a:off x="4683722" y="5267728"/>
              <a:ext cx="678745" cy="0"/>
            </a:xfrm>
            <a:prstGeom prst="line">
              <a:avLst/>
            </a:prstGeom>
            <a:ln w="19050">
              <a:solidFill>
                <a:srgbClr val="D31749"/>
              </a:solidFill>
            </a:ln>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xmlns="" id="{8AE69297-24B5-4F2C-9BFA-DA9F8550B60C}"/>
                </a:ext>
              </a:extLst>
            </p:cNvPr>
            <p:cNvCxnSpPr>
              <a:cxnSpLocks/>
            </p:cNvCxnSpPr>
            <p:nvPr/>
          </p:nvCxnSpPr>
          <p:spPr>
            <a:xfrm>
              <a:off x="8317519" y="5267728"/>
              <a:ext cx="678745" cy="0"/>
            </a:xfrm>
            <a:prstGeom prst="line">
              <a:avLst/>
            </a:prstGeom>
            <a:ln w="19050">
              <a:solidFill>
                <a:srgbClr val="D31749"/>
              </a:solidFill>
            </a:ln>
          </p:spPr>
          <p:style>
            <a:lnRef idx="1">
              <a:schemeClr val="accent1"/>
            </a:lnRef>
            <a:fillRef idx="0">
              <a:schemeClr val="accent1"/>
            </a:fillRef>
            <a:effectRef idx="0">
              <a:schemeClr val="accent1"/>
            </a:effectRef>
            <a:fontRef idx="minor">
              <a:schemeClr val="tx1"/>
            </a:fontRef>
          </p:style>
        </p:cxnSp>
      </p:grpSp>
      <p:grpSp>
        <p:nvGrpSpPr>
          <p:cNvPr id="70" name="组合 69"/>
          <p:cNvGrpSpPr/>
          <p:nvPr/>
        </p:nvGrpSpPr>
        <p:grpSpPr>
          <a:xfrm>
            <a:off x="6390500" y="3436182"/>
            <a:ext cx="1733595" cy="1014101"/>
            <a:chOff x="7498979" y="3396297"/>
            <a:chExt cx="1733595" cy="1014101"/>
          </a:xfrm>
        </p:grpSpPr>
        <p:sp>
          <p:nvSpPr>
            <p:cNvPr id="71" name="iconfont-1187-868565">
              <a:extLst>
                <a:ext uri="{FF2B5EF4-FFF2-40B4-BE49-F238E27FC236}">
                  <a16:creationId xmlns:a16="http://schemas.microsoft.com/office/drawing/2014/main" xmlns="" id="{088BD4C2-77F2-4334-A5B4-EAEA5504CE9D}"/>
                </a:ext>
              </a:extLst>
            </p:cNvPr>
            <p:cNvSpPr>
              <a:spLocks noChangeAspect="1"/>
            </p:cNvSpPr>
            <p:nvPr/>
          </p:nvSpPr>
          <p:spPr bwMode="auto">
            <a:xfrm>
              <a:off x="7498979" y="3396297"/>
              <a:ext cx="1733595" cy="777539"/>
            </a:xfrm>
            <a:custGeom>
              <a:avLst/>
              <a:gdLst>
                <a:gd name="T0" fmla="*/ 1669 w 12813"/>
                <a:gd name="T1" fmla="*/ 5874 h 5874"/>
                <a:gd name="T2" fmla="*/ 11238 w 12813"/>
                <a:gd name="T3" fmla="*/ 5874 h 5874"/>
                <a:gd name="T4" fmla="*/ 12813 w 12813"/>
                <a:gd name="T5" fmla="*/ 4189 h 5874"/>
                <a:gd name="T6" fmla="*/ 11627 w 12813"/>
                <a:gd name="T7" fmla="*/ 2552 h 5874"/>
                <a:gd name="T8" fmla="*/ 9790 w 12813"/>
                <a:gd name="T9" fmla="*/ 1044 h 5874"/>
                <a:gd name="T10" fmla="*/ 9024 w 12813"/>
                <a:gd name="T11" fmla="*/ 1208 h 5874"/>
                <a:gd name="T12" fmla="*/ 6892 w 12813"/>
                <a:gd name="T13" fmla="*/ 0 h 5874"/>
                <a:gd name="T14" fmla="*/ 4395 w 12813"/>
                <a:gd name="T15" fmla="*/ 2519 h 5874"/>
                <a:gd name="T16" fmla="*/ 837 w 12813"/>
                <a:gd name="T17" fmla="*/ 2730 h 5874"/>
                <a:gd name="T18" fmla="*/ 0 w 12813"/>
                <a:gd name="T19" fmla="*/ 4189 h 5874"/>
                <a:gd name="T20" fmla="*/ 1669 w 12813"/>
                <a:gd name="T21" fmla="*/ 5874 h 5874"/>
                <a:gd name="T22" fmla="*/ 1669 w 12813"/>
                <a:gd name="T23" fmla="*/ 5874 h 5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13" h="5874">
                  <a:moveTo>
                    <a:pt x="1669" y="5874"/>
                  </a:moveTo>
                  <a:lnTo>
                    <a:pt x="11238" y="5874"/>
                  </a:lnTo>
                  <a:cubicBezTo>
                    <a:pt x="12136" y="5874"/>
                    <a:pt x="12813" y="5150"/>
                    <a:pt x="12813" y="4189"/>
                  </a:cubicBezTo>
                  <a:cubicBezTo>
                    <a:pt x="12813" y="3376"/>
                    <a:pt x="12333" y="2726"/>
                    <a:pt x="11627" y="2552"/>
                  </a:cubicBezTo>
                  <a:cubicBezTo>
                    <a:pt x="11449" y="1681"/>
                    <a:pt x="10686" y="1044"/>
                    <a:pt x="9790" y="1044"/>
                  </a:cubicBezTo>
                  <a:cubicBezTo>
                    <a:pt x="9525" y="1044"/>
                    <a:pt x="9263" y="1100"/>
                    <a:pt x="9024" y="1208"/>
                  </a:cubicBezTo>
                  <a:cubicBezTo>
                    <a:pt x="8573" y="457"/>
                    <a:pt x="7775" y="0"/>
                    <a:pt x="6892" y="0"/>
                  </a:cubicBezTo>
                  <a:cubicBezTo>
                    <a:pt x="5515" y="0"/>
                    <a:pt x="4395" y="1129"/>
                    <a:pt x="4395" y="2519"/>
                  </a:cubicBezTo>
                  <a:cubicBezTo>
                    <a:pt x="2538" y="1945"/>
                    <a:pt x="1350" y="2431"/>
                    <a:pt x="837" y="2730"/>
                  </a:cubicBezTo>
                  <a:cubicBezTo>
                    <a:pt x="324" y="3029"/>
                    <a:pt x="0" y="3585"/>
                    <a:pt x="0" y="4189"/>
                  </a:cubicBezTo>
                  <a:cubicBezTo>
                    <a:pt x="0" y="5118"/>
                    <a:pt x="749" y="5874"/>
                    <a:pt x="1669" y="5874"/>
                  </a:cubicBezTo>
                  <a:close/>
                  <a:moveTo>
                    <a:pt x="1669" y="5874"/>
                  </a:moveTo>
                  <a:close/>
                </a:path>
              </a:pathLst>
            </a:custGeom>
            <a:solidFill>
              <a:schemeClr val="bg1"/>
            </a:solidFill>
            <a:ln>
              <a:noFill/>
            </a:ln>
          </p:spPr>
        </p:sp>
        <p:sp>
          <p:nvSpPr>
            <p:cNvPr id="72" name="矩形: 圆角 22">
              <a:extLst>
                <a:ext uri="{FF2B5EF4-FFF2-40B4-BE49-F238E27FC236}">
                  <a16:creationId xmlns:a16="http://schemas.microsoft.com/office/drawing/2014/main" xmlns="" id="{A1245494-730C-4E9A-8AFD-8AC468B3FA86}"/>
                </a:ext>
              </a:extLst>
            </p:cNvPr>
            <p:cNvSpPr/>
            <p:nvPr/>
          </p:nvSpPr>
          <p:spPr>
            <a:xfrm>
              <a:off x="7916377" y="4138816"/>
              <a:ext cx="849477" cy="209926"/>
            </a:xfrm>
            <a:prstGeom prst="roundRect">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3" name="文本框 72">
              <a:extLst>
                <a:ext uri="{FF2B5EF4-FFF2-40B4-BE49-F238E27FC236}">
                  <a16:creationId xmlns:a16="http://schemas.microsoft.com/office/drawing/2014/main" xmlns="" id="{3E1C9176-9290-4F0F-AAFA-A95AED057763}"/>
                </a:ext>
              </a:extLst>
            </p:cNvPr>
            <p:cNvSpPr txBox="1"/>
            <p:nvPr/>
          </p:nvSpPr>
          <p:spPr>
            <a:xfrm>
              <a:off x="8254068" y="4102621"/>
              <a:ext cx="240142" cy="307777"/>
            </a:xfrm>
            <a:prstGeom prst="rect">
              <a:avLst/>
            </a:prstGeom>
            <a:noFill/>
          </p:spPr>
          <p:txBody>
            <a:bodyPr wrap="square">
              <a:spAutoFit/>
            </a:bodyPr>
            <a:lstStyle/>
            <a:p>
              <a:pPr algn="ctr"/>
              <a:r>
                <a:rPr lang="zh-CN" altLang="en-US" sz="1400" dirty="0" smtClean="0">
                  <a:solidFill>
                    <a:schemeClr val="bg1"/>
                  </a:solidFill>
                  <a:latin typeface="微软雅黑" panose="020B0503020204020204" pitchFamily="34" charset="-122"/>
                  <a:ea typeface="微软雅黑" panose="020B0503020204020204" pitchFamily="34" charset="-122"/>
                </a:rPr>
                <a:t>云</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74" name="文本框 73">
              <a:extLst>
                <a:ext uri="{FF2B5EF4-FFF2-40B4-BE49-F238E27FC236}">
                  <a16:creationId xmlns:a16="http://schemas.microsoft.com/office/drawing/2014/main" xmlns="" id="{58640747-5211-4DDD-9012-8920783384D6}"/>
                </a:ext>
              </a:extLst>
            </p:cNvPr>
            <p:cNvSpPr txBox="1"/>
            <p:nvPr/>
          </p:nvSpPr>
          <p:spPr>
            <a:xfrm>
              <a:off x="7775477" y="3810100"/>
              <a:ext cx="695028" cy="276999"/>
            </a:xfrm>
            <a:prstGeom prst="rect">
              <a:avLst/>
            </a:prstGeom>
            <a:noFill/>
          </p:spPr>
          <p:txBody>
            <a:bodyPr wrap="square">
              <a:spAutoFit/>
            </a:bodyPr>
            <a:lstStyle/>
            <a:p>
              <a:pPr algn="ctr"/>
              <a:r>
                <a:rPr lang="zh-CN" altLang="en-US" sz="1200" dirty="0" smtClean="0">
                  <a:latin typeface="微软雅黑" panose="020B0503020204020204" pitchFamily="34" charset="-122"/>
                  <a:ea typeface="微软雅黑" panose="020B0503020204020204" pitchFamily="34" charset="-122"/>
                </a:rPr>
                <a:t>公有云</a:t>
              </a:r>
              <a:endParaRPr lang="en-US" altLang="zh-CN" sz="1200" dirty="0">
                <a:latin typeface="微软雅黑" panose="020B0503020204020204" pitchFamily="34" charset="-122"/>
                <a:ea typeface="微软雅黑" panose="020B0503020204020204" pitchFamily="34" charset="-122"/>
              </a:endParaRPr>
            </a:p>
          </p:txBody>
        </p:sp>
        <p:sp>
          <p:nvSpPr>
            <p:cNvPr id="75" name="文本框 74">
              <a:extLst>
                <a:ext uri="{FF2B5EF4-FFF2-40B4-BE49-F238E27FC236}">
                  <a16:creationId xmlns:a16="http://schemas.microsoft.com/office/drawing/2014/main" xmlns="" id="{58640747-5211-4DDD-9012-8920783384D6}"/>
                </a:ext>
              </a:extLst>
            </p:cNvPr>
            <p:cNvSpPr txBox="1"/>
            <p:nvPr/>
          </p:nvSpPr>
          <p:spPr>
            <a:xfrm>
              <a:off x="8122991" y="3576717"/>
              <a:ext cx="695028" cy="276999"/>
            </a:xfrm>
            <a:prstGeom prst="rect">
              <a:avLst/>
            </a:prstGeom>
            <a:noFill/>
          </p:spPr>
          <p:txBody>
            <a:bodyPr wrap="square">
              <a:spAutoFit/>
            </a:bodyPr>
            <a:lstStyle/>
            <a:p>
              <a:pPr algn="ctr"/>
              <a:r>
                <a:rPr lang="zh-CN" altLang="en-US" sz="1200" dirty="0">
                  <a:latin typeface="微软雅黑" panose="020B0503020204020204" pitchFamily="34" charset="-122"/>
                  <a:ea typeface="微软雅黑" panose="020B0503020204020204" pitchFamily="34" charset="-122"/>
                </a:rPr>
                <a:t>混合</a:t>
              </a:r>
              <a:r>
                <a:rPr lang="zh-CN" altLang="en-US" sz="1200" dirty="0" smtClean="0">
                  <a:latin typeface="微软雅黑" panose="020B0503020204020204" pitchFamily="34" charset="-122"/>
                  <a:ea typeface="微软雅黑" panose="020B0503020204020204" pitchFamily="34" charset="-122"/>
                </a:rPr>
                <a:t>云</a:t>
              </a:r>
              <a:endParaRPr lang="en-US" altLang="zh-CN" sz="1200" dirty="0">
                <a:latin typeface="微软雅黑" panose="020B0503020204020204" pitchFamily="34" charset="-122"/>
                <a:ea typeface="微软雅黑" panose="020B0503020204020204" pitchFamily="34" charset="-122"/>
              </a:endParaRPr>
            </a:p>
          </p:txBody>
        </p:sp>
        <p:sp>
          <p:nvSpPr>
            <p:cNvPr id="76" name="文本框 75">
              <a:extLst>
                <a:ext uri="{FF2B5EF4-FFF2-40B4-BE49-F238E27FC236}">
                  <a16:creationId xmlns:a16="http://schemas.microsoft.com/office/drawing/2014/main" xmlns="" id="{58640747-5211-4DDD-9012-8920783384D6}"/>
                </a:ext>
              </a:extLst>
            </p:cNvPr>
            <p:cNvSpPr txBox="1"/>
            <p:nvPr/>
          </p:nvSpPr>
          <p:spPr>
            <a:xfrm>
              <a:off x="8417875" y="3816633"/>
              <a:ext cx="695028" cy="276999"/>
            </a:xfrm>
            <a:prstGeom prst="rect">
              <a:avLst/>
            </a:prstGeom>
            <a:noFill/>
          </p:spPr>
          <p:txBody>
            <a:bodyPr wrap="square">
              <a:spAutoFit/>
            </a:bodyPr>
            <a:lstStyle/>
            <a:p>
              <a:pPr algn="ctr"/>
              <a:r>
                <a:rPr lang="zh-CN" altLang="en-US" sz="1200" dirty="0" smtClean="0">
                  <a:latin typeface="微软雅黑" panose="020B0503020204020204" pitchFamily="34" charset="-122"/>
                  <a:ea typeface="微软雅黑" panose="020B0503020204020204" pitchFamily="34" charset="-122"/>
                </a:rPr>
                <a:t>私有云</a:t>
              </a:r>
              <a:endParaRPr lang="en-US" altLang="zh-CN" sz="1200" dirty="0">
                <a:latin typeface="微软雅黑" panose="020B0503020204020204" pitchFamily="34" charset="-122"/>
                <a:ea typeface="微软雅黑" panose="020B0503020204020204" pitchFamily="34" charset="-122"/>
              </a:endParaRPr>
            </a:p>
          </p:txBody>
        </p:sp>
      </p:grpSp>
      <p:grpSp>
        <p:nvGrpSpPr>
          <p:cNvPr id="77" name="组合 76"/>
          <p:cNvGrpSpPr/>
          <p:nvPr/>
        </p:nvGrpSpPr>
        <p:grpSpPr>
          <a:xfrm>
            <a:off x="8728200" y="2594511"/>
            <a:ext cx="1733595" cy="1015467"/>
            <a:chOff x="9718138" y="2756368"/>
            <a:chExt cx="1733595" cy="1015467"/>
          </a:xfrm>
        </p:grpSpPr>
        <p:sp>
          <p:nvSpPr>
            <p:cNvPr id="78" name="iconfont-1187-868565">
              <a:extLst>
                <a:ext uri="{FF2B5EF4-FFF2-40B4-BE49-F238E27FC236}">
                  <a16:creationId xmlns:a16="http://schemas.microsoft.com/office/drawing/2014/main" xmlns="" id="{088BD4C2-77F2-4334-A5B4-EAEA5504CE9D}"/>
                </a:ext>
              </a:extLst>
            </p:cNvPr>
            <p:cNvSpPr>
              <a:spLocks noChangeAspect="1"/>
            </p:cNvSpPr>
            <p:nvPr/>
          </p:nvSpPr>
          <p:spPr bwMode="auto">
            <a:xfrm>
              <a:off x="9718138" y="2756368"/>
              <a:ext cx="1733595" cy="777539"/>
            </a:xfrm>
            <a:custGeom>
              <a:avLst/>
              <a:gdLst>
                <a:gd name="T0" fmla="*/ 1669 w 12813"/>
                <a:gd name="T1" fmla="*/ 5874 h 5874"/>
                <a:gd name="T2" fmla="*/ 11238 w 12813"/>
                <a:gd name="T3" fmla="*/ 5874 h 5874"/>
                <a:gd name="T4" fmla="*/ 12813 w 12813"/>
                <a:gd name="T5" fmla="*/ 4189 h 5874"/>
                <a:gd name="T6" fmla="*/ 11627 w 12813"/>
                <a:gd name="T7" fmla="*/ 2552 h 5874"/>
                <a:gd name="T8" fmla="*/ 9790 w 12813"/>
                <a:gd name="T9" fmla="*/ 1044 h 5874"/>
                <a:gd name="T10" fmla="*/ 9024 w 12813"/>
                <a:gd name="T11" fmla="*/ 1208 h 5874"/>
                <a:gd name="T12" fmla="*/ 6892 w 12813"/>
                <a:gd name="T13" fmla="*/ 0 h 5874"/>
                <a:gd name="T14" fmla="*/ 4395 w 12813"/>
                <a:gd name="T15" fmla="*/ 2519 h 5874"/>
                <a:gd name="T16" fmla="*/ 837 w 12813"/>
                <a:gd name="T17" fmla="*/ 2730 h 5874"/>
                <a:gd name="T18" fmla="*/ 0 w 12813"/>
                <a:gd name="T19" fmla="*/ 4189 h 5874"/>
                <a:gd name="T20" fmla="*/ 1669 w 12813"/>
                <a:gd name="T21" fmla="*/ 5874 h 5874"/>
                <a:gd name="T22" fmla="*/ 1669 w 12813"/>
                <a:gd name="T23" fmla="*/ 5874 h 5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13" h="5874">
                  <a:moveTo>
                    <a:pt x="1669" y="5874"/>
                  </a:moveTo>
                  <a:lnTo>
                    <a:pt x="11238" y="5874"/>
                  </a:lnTo>
                  <a:cubicBezTo>
                    <a:pt x="12136" y="5874"/>
                    <a:pt x="12813" y="5150"/>
                    <a:pt x="12813" y="4189"/>
                  </a:cubicBezTo>
                  <a:cubicBezTo>
                    <a:pt x="12813" y="3376"/>
                    <a:pt x="12333" y="2726"/>
                    <a:pt x="11627" y="2552"/>
                  </a:cubicBezTo>
                  <a:cubicBezTo>
                    <a:pt x="11449" y="1681"/>
                    <a:pt x="10686" y="1044"/>
                    <a:pt x="9790" y="1044"/>
                  </a:cubicBezTo>
                  <a:cubicBezTo>
                    <a:pt x="9525" y="1044"/>
                    <a:pt x="9263" y="1100"/>
                    <a:pt x="9024" y="1208"/>
                  </a:cubicBezTo>
                  <a:cubicBezTo>
                    <a:pt x="8573" y="457"/>
                    <a:pt x="7775" y="0"/>
                    <a:pt x="6892" y="0"/>
                  </a:cubicBezTo>
                  <a:cubicBezTo>
                    <a:pt x="5515" y="0"/>
                    <a:pt x="4395" y="1129"/>
                    <a:pt x="4395" y="2519"/>
                  </a:cubicBezTo>
                  <a:cubicBezTo>
                    <a:pt x="2538" y="1945"/>
                    <a:pt x="1350" y="2431"/>
                    <a:pt x="837" y="2730"/>
                  </a:cubicBezTo>
                  <a:cubicBezTo>
                    <a:pt x="324" y="3029"/>
                    <a:pt x="0" y="3585"/>
                    <a:pt x="0" y="4189"/>
                  </a:cubicBezTo>
                  <a:cubicBezTo>
                    <a:pt x="0" y="5118"/>
                    <a:pt x="749" y="5874"/>
                    <a:pt x="1669" y="5874"/>
                  </a:cubicBezTo>
                  <a:close/>
                  <a:moveTo>
                    <a:pt x="1669" y="5874"/>
                  </a:moveTo>
                  <a:close/>
                </a:path>
              </a:pathLst>
            </a:custGeom>
            <a:solidFill>
              <a:schemeClr val="bg1"/>
            </a:solidFill>
            <a:ln>
              <a:noFill/>
            </a:ln>
          </p:spPr>
        </p:sp>
        <p:sp>
          <p:nvSpPr>
            <p:cNvPr id="79" name="矩形: 圆角 22">
              <a:extLst>
                <a:ext uri="{FF2B5EF4-FFF2-40B4-BE49-F238E27FC236}">
                  <a16:creationId xmlns:a16="http://schemas.microsoft.com/office/drawing/2014/main" xmlns="" id="{A1245494-730C-4E9A-8AFD-8AC468B3FA86}"/>
                </a:ext>
              </a:extLst>
            </p:cNvPr>
            <p:cNvSpPr/>
            <p:nvPr/>
          </p:nvSpPr>
          <p:spPr>
            <a:xfrm>
              <a:off x="10135536" y="3498887"/>
              <a:ext cx="849477" cy="209926"/>
            </a:xfrm>
            <a:prstGeom prst="roundRect">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0" name="文本框 79">
              <a:extLst>
                <a:ext uri="{FF2B5EF4-FFF2-40B4-BE49-F238E27FC236}">
                  <a16:creationId xmlns:a16="http://schemas.microsoft.com/office/drawing/2014/main" xmlns="" id="{3E1C9176-9290-4F0F-AAFA-A95AED057763}"/>
                </a:ext>
              </a:extLst>
            </p:cNvPr>
            <p:cNvSpPr txBox="1"/>
            <p:nvPr/>
          </p:nvSpPr>
          <p:spPr>
            <a:xfrm>
              <a:off x="10062451" y="3464058"/>
              <a:ext cx="1029296" cy="307777"/>
            </a:xfrm>
            <a:prstGeom prst="rect">
              <a:avLst/>
            </a:prstGeom>
            <a:noFill/>
          </p:spPr>
          <p:txBody>
            <a:bodyPr wrap="square">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数据中心</a:t>
              </a:r>
            </a:p>
          </p:txBody>
        </p:sp>
        <p:grpSp>
          <p:nvGrpSpPr>
            <p:cNvPr id="81" name="组合 80"/>
            <p:cNvGrpSpPr/>
            <p:nvPr/>
          </p:nvGrpSpPr>
          <p:grpSpPr>
            <a:xfrm>
              <a:off x="9946536" y="2965615"/>
              <a:ext cx="1099345" cy="481374"/>
              <a:chOff x="6982571" y="4019675"/>
              <a:chExt cx="3026319" cy="1325143"/>
            </a:xfrm>
          </p:grpSpPr>
          <p:sp>
            <p:nvSpPr>
              <p:cNvPr id="82" name="Can 39"/>
              <p:cNvSpPr/>
              <p:nvPr/>
            </p:nvSpPr>
            <p:spPr bwMode="gray">
              <a:xfrm>
                <a:off x="9431839" y="4019675"/>
                <a:ext cx="577051" cy="1065893"/>
              </a:xfrm>
              <a:prstGeom prst="can">
                <a:avLst/>
              </a:prstGeom>
              <a:solidFill>
                <a:srgbClr val="86D5B8"/>
              </a:solidFill>
              <a:ln w="19050" algn="ctr">
                <a:noFill/>
                <a:miter lim="800000"/>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anose="05020102010507070707" pitchFamily="18" charset="2"/>
                  <a:buNone/>
                  <a:defRPr/>
                </a:pPr>
                <a:r>
                  <a:rPr kumimoji="0" lang="zh-CN" altLang="en-US" sz="105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网络</a:t>
                </a:r>
                <a:endParaRPr kumimoji="0" lang="en-US" sz="105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pic>
            <p:nvPicPr>
              <p:cNvPr id="83" name="Picture 7"/>
              <p:cNvPicPr>
                <a:picLocks noChangeAspect="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913686" y="4706703"/>
                <a:ext cx="373076" cy="335766"/>
              </a:xfrm>
              <a:prstGeom prst="rect">
                <a:avLst/>
              </a:prstGeom>
            </p:spPr>
          </p:pic>
          <p:pic>
            <p:nvPicPr>
              <p:cNvPr id="84" name="Picture 8"/>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982571" y="4627355"/>
                <a:ext cx="458213" cy="458212"/>
              </a:xfrm>
              <a:prstGeom prst="rect">
                <a:avLst/>
              </a:prstGeom>
            </p:spPr>
          </p:pic>
          <p:pic>
            <p:nvPicPr>
              <p:cNvPr id="85" name="Picture 9"/>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481333" y="4679463"/>
                <a:ext cx="331180" cy="331180"/>
              </a:xfrm>
              <a:prstGeom prst="rect">
                <a:avLst/>
              </a:prstGeom>
            </p:spPr>
          </p:pic>
          <p:sp>
            <p:nvSpPr>
              <p:cNvPr id="86" name="Can 40"/>
              <p:cNvSpPr/>
              <p:nvPr/>
            </p:nvSpPr>
            <p:spPr bwMode="gray">
              <a:xfrm>
                <a:off x="9033773" y="4210938"/>
                <a:ext cx="526774" cy="1007877"/>
              </a:xfrm>
              <a:prstGeom prst="can">
                <a:avLst/>
              </a:prstGeom>
              <a:solidFill>
                <a:srgbClr val="64B09C"/>
              </a:solidFill>
              <a:ln w="19050" algn="ctr">
                <a:noFill/>
                <a:miter lim="800000"/>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anose="05020102010507070707" pitchFamily="18" charset="2"/>
                  <a:buNone/>
                  <a:defRPr/>
                </a:pPr>
                <a:r>
                  <a:rPr kumimoji="0" lang="zh-CN" altLang="en-US" sz="105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存储</a:t>
                </a:r>
                <a:endParaRPr kumimoji="0" lang="en-US" sz="105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87" name="Can 19"/>
              <p:cNvSpPr/>
              <p:nvPr/>
            </p:nvSpPr>
            <p:spPr bwMode="gray">
              <a:xfrm>
                <a:off x="8594881" y="4104816"/>
                <a:ext cx="526774" cy="1240002"/>
              </a:xfrm>
              <a:prstGeom prst="can">
                <a:avLst/>
              </a:prstGeom>
              <a:solidFill>
                <a:srgbClr val="3E936D"/>
              </a:solidFill>
              <a:ln w="19050" algn="ctr">
                <a:noFill/>
                <a:miter lim="800000"/>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anose="05020102010507070707" pitchFamily="18" charset="2"/>
                  <a:buNone/>
                  <a:defRPr/>
                </a:pPr>
                <a:r>
                  <a:rPr kumimoji="0" lang="zh-CN" altLang="en-US" sz="105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计算</a:t>
                </a:r>
                <a:endParaRPr kumimoji="0" lang="en-US" sz="105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grpSp>
      <p:sp>
        <p:nvSpPr>
          <p:cNvPr id="88" name="文本框 87">
            <a:extLst>
              <a:ext uri="{FF2B5EF4-FFF2-40B4-BE49-F238E27FC236}">
                <a16:creationId xmlns:a16="http://schemas.microsoft.com/office/drawing/2014/main" xmlns="" id="{58640747-5211-4DDD-9012-8920783384D6}"/>
              </a:ext>
            </a:extLst>
          </p:cNvPr>
          <p:cNvSpPr txBox="1"/>
          <p:nvPr/>
        </p:nvSpPr>
        <p:spPr>
          <a:xfrm>
            <a:off x="2917579" y="3493551"/>
            <a:ext cx="598491" cy="246221"/>
          </a:xfrm>
          <a:prstGeom prst="rect">
            <a:avLst/>
          </a:prstGeom>
          <a:noFill/>
        </p:spPr>
        <p:txBody>
          <a:bodyPr wrap="square">
            <a:spAutoFit/>
          </a:bodyPr>
          <a:lstStyle/>
          <a:p>
            <a:pPr algn="ctr"/>
            <a:r>
              <a:rPr lang="zh-CN" altLang="en-US" sz="1000" dirty="0">
                <a:solidFill>
                  <a:schemeClr val="bg1"/>
                </a:solidFill>
                <a:latin typeface="微软雅黑" panose="020B0503020204020204" pitchFamily="34" charset="-122"/>
                <a:ea typeface="微软雅黑" panose="020B0503020204020204" pitchFamily="34" charset="-122"/>
              </a:rPr>
              <a:t>网络</a:t>
            </a:r>
            <a:endParaRPr lang="en-US" altLang="zh-CN" sz="1000" dirty="0">
              <a:solidFill>
                <a:schemeClr val="bg1"/>
              </a:solidFill>
              <a:latin typeface="微软雅黑" panose="020B0503020204020204" pitchFamily="34" charset="-122"/>
              <a:ea typeface="微软雅黑" panose="020B0503020204020204" pitchFamily="34" charset="-122"/>
            </a:endParaRPr>
          </a:p>
        </p:txBody>
      </p:sp>
      <p:sp>
        <p:nvSpPr>
          <p:cNvPr id="89" name="文本框 88">
            <a:extLst>
              <a:ext uri="{FF2B5EF4-FFF2-40B4-BE49-F238E27FC236}">
                <a16:creationId xmlns:a16="http://schemas.microsoft.com/office/drawing/2014/main" xmlns="" id="{58640747-5211-4DDD-9012-8920783384D6}"/>
              </a:ext>
            </a:extLst>
          </p:cNvPr>
          <p:cNvSpPr txBox="1"/>
          <p:nvPr/>
        </p:nvSpPr>
        <p:spPr>
          <a:xfrm>
            <a:off x="5519173" y="3844030"/>
            <a:ext cx="598491" cy="246221"/>
          </a:xfrm>
          <a:prstGeom prst="rect">
            <a:avLst/>
          </a:prstGeom>
          <a:noFill/>
        </p:spPr>
        <p:txBody>
          <a:bodyPr wrap="square">
            <a:spAutoFit/>
          </a:bodyPr>
          <a:lstStyle/>
          <a:p>
            <a:pPr algn="ctr"/>
            <a:r>
              <a:rPr lang="zh-CN" altLang="en-US" sz="1000" dirty="0">
                <a:solidFill>
                  <a:schemeClr val="bg1"/>
                </a:solidFill>
                <a:latin typeface="微软雅黑" panose="020B0503020204020204" pitchFamily="34" charset="-122"/>
                <a:ea typeface="微软雅黑" panose="020B0503020204020204" pitchFamily="34" charset="-122"/>
              </a:rPr>
              <a:t>网络</a:t>
            </a:r>
            <a:endParaRPr lang="en-US" altLang="zh-CN" sz="1000" dirty="0">
              <a:solidFill>
                <a:schemeClr val="bg1"/>
              </a:solidFill>
              <a:latin typeface="微软雅黑" panose="020B0503020204020204" pitchFamily="34" charset="-122"/>
              <a:ea typeface="微软雅黑" panose="020B0503020204020204" pitchFamily="34" charset="-122"/>
            </a:endParaRPr>
          </a:p>
        </p:txBody>
      </p:sp>
      <p:sp>
        <p:nvSpPr>
          <p:cNvPr id="90" name="文本框 89">
            <a:extLst>
              <a:ext uri="{FF2B5EF4-FFF2-40B4-BE49-F238E27FC236}">
                <a16:creationId xmlns:a16="http://schemas.microsoft.com/office/drawing/2014/main" xmlns="" id="{58640747-5211-4DDD-9012-8920783384D6}"/>
              </a:ext>
            </a:extLst>
          </p:cNvPr>
          <p:cNvSpPr txBox="1"/>
          <p:nvPr/>
        </p:nvSpPr>
        <p:spPr>
          <a:xfrm>
            <a:off x="8174924" y="3355974"/>
            <a:ext cx="646173" cy="523220"/>
          </a:xfrm>
          <a:prstGeom prst="rect">
            <a:avLst/>
          </a:prstGeom>
          <a:noFill/>
        </p:spPr>
        <p:txBody>
          <a:bodyPr wrap="square">
            <a:spAutoFit/>
          </a:bodyPr>
          <a:lstStyle/>
          <a:p>
            <a:pPr algn="ctr"/>
            <a:r>
              <a:rPr lang="zh-CN" altLang="en-US" sz="1000" dirty="0" smtClean="0">
                <a:solidFill>
                  <a:schemeClr val="bg1"/>
                </a:solidFill>
                <a:latin typeface="微软雅黑" panose="020B0503020204020204" pitchFamily="34" charset="-122"/>
                <a:ea typeface="微软雅黑" panose="020B0503020204020204" pitchFamily="34" charset="-122"/>
              </a:rPr>
              <a:t>网络</a:t>
            </a:r>
            <a:endParaRPr lang="en-US" altLang="zh-CN" sz="1000" dirty="0" smtClean="0">
              <a:solidFill>
                <a:schemeClr val="bg1"/>
              </a:solidFill>
              <a:latin typeface="微软雅黑" panose="020B0503020204020204" pitchFamily="34" charset="-122"/>
              <a:ea typeface="微软雅黑" panose="020B0503020204020204" pitchFamily="34" charset="-122"/>
            </a:endParaRPr>
          </a:p>
          <a:p>
            <a:pPr algn="ctr"/>
            <a:r>
              <a:rPr lang="zh-CN" altLang="en-US" sz="1000" dirty="0" smtClean="0">
                <a:solidFill>
                  <a:schemeClr val="bg1"/>
                </a:solidFill>
                <a:latin typeface="微软雅黑" panose="020B0503020204020204" pitchFamily="34" charset="-122"/>
                <a:ea typeface="微软雅黑" panose="020B0503020204020204" pitchFamily="34" charset="-122"/>
              </a:rPr>
              <a:t>专线</a:t>
            </a:r>
            <a:endParaRPr lang="en-US" altLang="zh-CN" sz="1000" dirty="0" smtClean="0">
              <a:solidFill>
                <a:schemeClr val="bg1"/>
              </a:solidFill>
              <a:latin typeface="微软雅黑" panose="020B0503020204020204" pitchFamily="34" charset="-122"/>
              <a:ea typeface="微软雅黑" panose="020B0503020204020204" pitchFamily="34" charset="-122"/>
            </a:endParaRPr>
          </a:p>
          <a:p>
            <a:pPr algn="ctr"/>
            <a:r>
              <a:rPr lang="en-US" altLang="zh-CN" sz="800" dirty="0" smtClean="0">
                <a:solidFill>
                  <a:schemeClr val="bg1"/>
                </a:solidFill>
                <a:latin typeface="微软雅黑" panose="020B0503020204020204" pitchFamily="34" charset="-122"/>
                <a:ea typeface="微软雅黑" panose="020B0503020204020204" pitchFamily="34" charset="-122"/>
              </a:rPr>
              <a:t>SD-WAN</a:t>
            </a:r>
            <a:endParaRPr lang="en-US" altLang="zh-CN" sz="8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13780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36195ED0-83E5-45AC-93E4-1F97A715BDBA}"/>
              </a:ext>
            </a:extLst>
          </p:cNvPr>
          <p:cNvPicPr>
            <a:picLocks noChangeAspect="1"/>
          </p:cNvPicPr>
          <p:nvPr/>
        </p:nvPicPr>
        <p:blipFill>
          <a:blip r:embed="rId6"/>
          <a:stretch>
            <a:fillRect/>
          </a:stretch>
        </p:blipFill>
        <p:spPr>
          <a:xfrm>
            <a:off x="-1" y="189"/>
            <a:ext cx="4377861" cy="6857624"/>
          </a:xfrm>
          <a:prstGeom prst="rect">
            <a:avLst/>
          </a:prstGeom>
        </p:spPr>
      </p:pic>
      <p:sp>
        <p:nvSpPr>
          <p:cNvPr id="5" name="文本框 4">
            <a:extLst>
              <a:ext uri="{FF2B5EF4-FFF2-40B4-BE49-F238E27FC236}">
                <a16:creationId xmlns:a16="http://schemas.microsoft.com/office/drawing/2014/main" xmlns="" id="{03A9D923-BF9B-4423-B3FC-DBB8D3FD75D7}"/>
              </a:ext>
            </a:extLst>
          </p:cNvPr>
          <p:cNvSpPr txBox="1"/>
          <p:nvPr/>
        </p:nvSpPr>
        <p:spPr>
          <a:xfrm>
            <a:off x="1157707" y="1275009"/>
            <a:ext cx="2331076" cy="1631216"/>
          </a:xfrm>
          <a:prstGeom prst="rect">
            <a:avLst/>
          </a:prstGeom>
          <a:noFill/>
        </p:spPr>
        <p:txBody>
          <a:bodyPr wrap="square" rtlCol="0">
            <a:spAutoFit/>
          </a:bodyPr>
          <a:lstStyle/>
          <a:p>
            <a:r>
              <a:rPr lang="zh-CN" altLang="en-US" sz="7200" b="1" dirty="0">
                <a:solidFill>
                  <a:schemeClr val="bg1"/>
                </a:solidFill>
              </a:rPr>
              <a:t>目录</a:t>
            </a:r>
            <a:endParaRPr lang="en-US" altLang="zh-CN" sz="7200" b="1" dirty="0">
              <a:solidFill>
                <a:schemeClr val="bg1"/>
              </a:solidFill>
            </a:endParaRPr>
          </a:p>
          <a:p>
            <a:r>
              <a:rPr lang="en-US" altLang="zh-CN" sz="2800" b="1" dirty="0">
                <a:solidFill>
                  <a:schemeClr val="bg1"/>
                </a:solidFill>
              </a:rPr>
              <a:t>CONTENTS</a:t>
            </a:r>
            <a:endParaRPr lang="zh-CN" altLang="en-US" sz="2800" b="1" dirty="0">
              <a:solidFill>
                <a:schemeClr val="bg1"/>
              </a:solidFill>
            </a:endParaRPr>
          </a:p>
        </p:txBody>
      </p:sp>
      <p:sp>
        <p:nvSpPr>
          <p:cNvPr id="6" name="圆角矩形 3">
            <a:extLst>
              <a:ext uri="{FF2B5EF4-FFF2-40B4-BE49-F238E27FC236}">
                <a16:creationId xmlns:a16="http://schemas.microsoft.com/office/drawing/2014/main" xmlns="" id="{ED75BB84-7334-49F2-8CF0-9693E1F6D820}"/>
              </a:ext>
            </a:extLst>
          </p:cNvPr>
          <p:cNvSpPr/>
          <p:nvPr/>
        </p:nvSpPr>
        <p:spPr>
          <a:xfrm>
            <a:off x="5541608" y="1472305"/>
            <a:ext cx="4602635" cy="716589"/>
          </a:xfrm>
          <a:prstGeom prst="roundRect">
            <a:avLst>
              <a:gd name="adj" fmla="val 50000"/>
            </a:avLst>
          </a:prstGeom>
          <a:solidFill>
            <a:srgbClr val="FFFFFF"/>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sym typeface="Arial" panose="020B0604020202020204" pitchFamily="34" charset="0"/>
            </a:endParaRPr>
          </a:p>
        </p:txBody>
      </p:sp>
      <p:sp>
        <p:nvSpPr>
          <p:cNvPr id="7" name="椭圆 6">
            <a:extLst>
              <a:ext uri="{FF2B5EF4-FFF2-40B4-BE49-F238E27FC236}">
                <a16:creationId xmlns:a16="http://schemas.microsoft.com/office/drawing/2014/main" xmlns="" id="{4C919D5D-ADD8-4B10-93AF-71A87F68B02E}"/>
              </a:ext>
            </a:extLst>
          </p:cNvPr>
          <p:cNvSpPr/>
          <p:nvPr/>
        </p:nvSpPr>
        <p:spPr>
          <a:xfrm>
            <a:off x="5669904" y="1563914"/>
            <a:ext cx="533371" cy="533371"/>
          </a:xfrm>
          <a:prstGeom prst="ellipse">
            <a:avLst/>
          </a:prstGeom>
          <a:solidFill>
            <a:srgbClr val="6BC396"/>
          </a:solidFill>
          <a:ln w="12700" cap="rnd">
            <a:noFill/>
            <a:prstDash val="solid"/>
            <a:round/>
            <a:headEnd/>
            <a:tailEnd/>
          </a:ln>
          <a:effectLst>
            <a:outerShdw blurRad="254000" dist="127000" algn="ctr" rotWithShape="0">
              <a:srgbClr val="6BC396">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62500" lnSpcReduction="20000"/>
          </a:bodyPr>
          <a:lstStyle/>
          <a:p>
            <a:pPr algn="ctr" defTabSz="914354"/>
            <a:r>
              <a:rPr lang="en-US" altLang="zh-CN" sz="2000" b="1" dirty="0">
                <a:solidFill>
                  <a:schemeClr val="bg1"/>
                </a:solidFill>
                <a:sym typeface="Arial" panose="020B0604020202020204" pitchFamily="34" charset="0"/>
              </a:rPr>
              <a:t>01</a:t>
            </a:r>
            <a:endParaRPr lang="zh-CN" altLang="en-US" sz="2000" b="1" dirty="0">
              <a:solidFill>
                <a:schemeClr val="bg1"/>
              </a:solidFill>
              <a:sym typeface="Arial" panose="020B0604020202020204" pitchFamily="34" charset="0"/>
            </a:endParaRPr>
          </a:p>
        </p:txBody>
      </p:sp>
      <p:sp>
        <p:nvSpPr>
          <p:cNvPr id="14" name="MH_Entry_1">
            <a:extLst>
              <a:ext uri="{FF2B5EF4-FFF2-40B4-BE49-F238E27FC236}">
                <a16:creationId xmlns:a16="http://schemas.microsoft.com/office/drawing/2014/main" xmlns="" id="{3833E9B9-764A-4C51-8DD5-A4D6E8F7D38B}"/>
              </a:ext>
            </a:extLst>
          </p:cNvPr>
          <p:cNvSpPr/>
          <p:nvPr>
            <p:custDataLst>
              <p:tags r:id="rId1"/>
            </p:custDataLst>
          </p:nvPr>
        </p:nvSpPr>
        <p:spPr>
          <a:xfrm>
            <a:off x="6839424" y="1538756"/>
            <a:ext cx="2338647" cy="58368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fontAlgn="base">
              <a:spcBef>
                <a:spcPct val="0"/>
              </a:spcBef>
              <a:spcAft>
                <a:spcPct val="0"/>
              </a:spcAft>
            </a:pPr>
            <a:r>
              <a:rPr lang="zh-CN" altLang="en-US" sz="2655" dirty="0">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rPr>
              <a:t>公司概况</a:t>
            </a:r>
          </a:p>
          <a:p>
            <a:pPr algn="ctr" fontAlgn="base">
              <a:spcBef>
                <a:spcPct val="0"/>
              </a:spcBef>
              <a:spcAft>
                <a:spcPct val="0"/>
              </a:spcAft>
            </a:pPr>
            <a:r>
              <a:rPr lang="en-US" altLang="zh-CN" sz="1138" dirty="0" smtClean="0">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rPr>
              <a:t>OVERVIEW</a:t>
            </a:r>
            <a:endParaRPr lang="en-US" altLang="zh-CN" sz="1138" dirty="0">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圆角矩形 27">
            <a:extLst>
              <a:ext uri="{FF2B5EF4-FFF2-40B4-BE49-F238E27FC236}">
                <a16:creationId xmlns:a16="http://schemas.microsoft.com/office/drawing/2014/main" xmlns="" id="{A72F75C4-910D-4F86-97C9-DA5A1A386BD4}"/>
              </a:ext>
            </a:extLst>
          </p:cNvPr>
          <p:cNvSpPr/>
          <p:nvPr/>
        </p:nvSpPr>
        <p:spPr>
          <a:xfrm>
            <a:off x="5541608" y="2576005"/>
            <a:ext cx="4602635" cy="716589"/>
          </a:xfrm>
          <a:prstGeom prst="roundRect">
            <a:avLst>
              <a:gd name="adj" fmla="val 50000"/>
            </a:avLst>
          </a:prstGeom>
          <a:solidFill>
            <a:srgbClr val="FFFFFF"/>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sym typeface="Arial" panose="020B0604020202020204" pitchFamily="34" charset="0"/>
            </a:endParaRPr>
          </a:p>
        </p:txBody>
      </p:sp>
      <p:sp>
        <p:nvSpPr>
          <p:cNvPr id="9" name="椭圆 8">
            <a:extLst>
              <a:ext uri="{FF2B5EF4-FFF2-40B4-BE49-F238E27FC236}">
                <a16:creationId xmlns:a16="http://schemas.microsoft.com/office/drawing/2014/main" xmlns="" id="{860F683F-3AC5-451C-93FC-D343850852A7}"/>
              </a:ext>
            </a:extLst>
          </p:cNvPr>
          <p:cNvSpPr/>
          <p:nvPr/>
        </p:nvSpPr>
        <p:spPr>
          <a:xfrm>
            <a:off x="5669904" y="2667614"/>
            <a:ext cx="533371" cy="533371"/>
          </a:xfrm>
          <a:prstGeom prst="ellipse">
            <a:avLst/>
          </a:prstGeom>
          <a:solidFill>
            <a:srgbClr val="3EB39C"/>
          </a:solidFill>
          <a:ln w="12700" cap="rnd">
            <a:noFill/>
            <a:prstDash val="solid"/>
            <a:round/>
            <a:headEnd/>
            <a:tailEnd/>
          </a:ln>
          <a:effectLst>
            <a:outerShdw blurRad="254000" dist="127000" algn="ctr" rotWithShape="0">
              <a:srgbClr val="3EB39C">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62500" lnSpcReduction="20000"/>
          </a:bodyPr>
          <a:lstStyle/>
          <a:p>
            <a:pPr algn="ctr" defTabSz="914354"/>
            <a:r>
              <a:rPr lang="en-US" altLang="zh-CN" sz="2000" b="1" dirty="0">
                <a:solidFill>
                  <a:schemeClr val="bg1"/>
                </a:solidFill>
                <a:sym typeface="Arial" panose="020B0604020202020204" pitchFamily="34" charset="0"/>
              </a:rPr>
              <a:t>02</a:t>
            </a:r>
            <a:endParaRPr lang="zh-CN" altLang="en-US" sz="2000" b="1" dirty="0">
              <a:solidFill>
                <a:schemeClr val="bg1"/>
              </a:solidFill>
              <a:sym typeface="Arial" panose="020B0604020202020204" pitchFamily="34" charset="0"/>
            </a:endParaRPr>
          </a:p>
        </p:txBody>
      </p:sp>
      <p:sp>
        <p:nvSpPr>
          <p:cNvPr id="15" name="MH_Entry_2">
            <a:extLst>
              <a:ext uri="{FF2B5EF4-FFF2-40B4-BE49-F238E27FC236}">
                <a16:creationId xmlns:a16="http://schemas.microsoft.com/office/drawing/2014/main" xmlns="" id="{8D917474-69EE-4F2F-BF80-EF28B99AF6D3}"/>
              </a:ext>
            </a:extLst>
          </p:cNvPr>
          <p:cNvSpPr/>
          <p:nvPr>
            <p:custDataLst>
              <p:tags r:id="rId2"/>
            </p:custDataLst>
          </p:nvPr>
        </p:nvSpPr>
        <p:spPr>
          <a:xfrm>
            <a:off x="6839424" y="2642456"/>
            <a:ext cx="2338647" cy="58368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fontAlgn="base">
              <a:spcBef>
                <a:spcPct val="0"/>
              </a:spcBef>
              <a:spcAft>
                <a:spcPct val="0"/>
              </a:spcAft>
            </a:pPr>
            <a:r>
              <a:rPr lang="zh-CN" altLang="en-US" sz="2655" dirty="0" smtClean="0">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rPr>
              <a:t>业务能力</a:t>
            </a:r>
            <a:endParaRPr lang="en-US" altLang="zh-CN" sz="2655" dirty="0" smtClean="0">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endParaRPr>
          </a:p>
          <a:p>
            <a:pPr algn="ctr" fontAlgn="base">
              <a:spcBef>
                <a:spcPct val="0"/>
              </a:spcBef>
              <a:spcAft>
                <a:spcPct val="0"/>
              </a:spcAft>
            </a:pPr>
            <a:r>
              <a:rPr lang="en-US" altLang="zh-CN" sz="1138" dirty="0" smtClean="0">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rPr>
              <a:t>BUSINESS ABILITY</a:t>
            </a:r>
            <a:endParaRPr lang="en-US" altLang="zh-CN" sz="1138" dirty="0">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圆角矩形 30">
            <a:extLst>
              <a:ext uri="{FF2B5EF4-FFF2-40B4-BE49-F238E27FC236}">
                <a16:creationId xmlns:a16="http://schemas.microsoft.com/office/drawing/2014/main" xmlns="" id="{7B6FFE74-2341-401F-B434-E6F33F74574B}"/>
              </a:ext>
            </a:extLst>
          </p:cNvPr>
          <p:cNvSpPr/>
          <p:nvPr/>
        </p:nvSpPr>
        <p:spPr>
          <a:xfrm>
            <a:off x="5541608" y="3679705"/>
            <a:ext cx="4602635" cy="716589"/>
          </a:xfrm>
          <a:prstGeom prst="roundRect">
            <a:avLst>
              <a:gd name="adj" fmla="val 50000"/>
            </a:avLst>
          </a:prstGeom>
          <a:solidFill>
            <a:srgbClr val="FFFFFF"/>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sym typeface="Arial" panose="020B0604020202020204" pitchFamily="34" charset="0"/>
            </a:endParaRPr>
          </a:p>
        </p:txBody>
      </p:sp>
      <p:sp>
        <p:nvSpPr>
          <p:cNvPr id="11" name="椭圆 10">
            <a:extLst>
              <a:ext uri="{FF2B5EF4-FFF2-40B4-BE49-F238E27FC236}">
                <a16:creationId xmlns:a16="http://schemas.microsoft.com/office/drawing/2014/main" xmlns="" id="{65842020-5D13-4AAB-814E-482185C6CEC0}"/>
              </a:ext>
            </a:extLst>
          </p:cNvPr>
          <p:cNvSpPr/>
          <p:nvPr/>
        </p:nvSpPr>
        <p:spPr>
          <a:xfrm>
            <a:off x="5669904" y="3771314"/>
            <a:ext cx="533371" cy="533371"/>
          </a:xfrm>
          <a:prstGeom prst="ellipse">
            <a:avLst/>
          </a:prstGeom>
          <a:solidFill>
            <a:srgbClr val="349182"/>
          </a:solidFill>
          <a:ln w="12700" cap="rnd">
            <a:noFill/>
            <a:prstDash val="solid"/>
            <a:round/>
            <a:headEnd/>
            <a:tailEnd/>
          </a:ln>
          <a:effectLst>
            <a:outerShdw blurRad="254000" dist="127000" algn="ctr" rotWithShape="0">
              <a:srgbClr val="349182">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62500" lnSpcReduction="20000"/>
          </a:bodyPr>
          <a:lstStyle/>
          <a:p>
            <a:pPr algn="ctr" defTabSz="914354"/>
            <a:r>
              <a:rPr lang="en-US" altLang="zh-CN" sz="2000" b="1" dirty="0">
                <a:solidFill>
                  <a:schemeClr val="bg1"/>
                </a:solidFill>
                <a:sym typeface="Arial" panose="020B0604020202020204" pitchFamily="34" charset="0"/>
              </a:rPr>
              <a:t>03</a:t>
            </a:r>
            <a:endParaRPr lang="zh-CN" altLang="en-US" sz="2000" b="1" dirty="0">
              <a:solidFill>
                <a:schemeClr val="bg1"/>
              </a:solidFill>
              <a:sym typeface="Arial" panose="020B0604020202020204" pitchFamily="34" charset="0"/>
            </a:endParaRPr>
          </a:p>
        </p:txBody>
      </p:sp>
      <p:sp>
        <p:nvSpPr>
          <p:cNvPr id="16" name="MH_Entry_3">
            <a:extLst>
              <a:ext uri="{FF2B5EF4-FFF2-40B4-BE49-F238E27FC236}">
                <a16:creationId xmlns:a16="http://schemas.microsoft.com/office/drawing/2014/main" xmlns="" id="{F480AAC8-E169-46E4-8339-DD7DD40E4B62}"/>
              </a:ext>
            </a:extLst>
          </p:cNvPr>
          <p:cNvSpPr/>
          <p:nvPr>
            <p:custDataLst>
              <p:tags r:id="rId3"/>
            </p:custDataLst>
          </p:nvPr>
        </p:nvSpPr>
        <p:spPr>
          <a:xfrm>
            <a:off x="6839424" y="3746156"/>
            <a:ext cx="2338647" cy="58368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fontAlgn="base">
              <a:spcBef>
                <a:spcPct val="0"/>
              </a:spcBef>
              <a:spcAft>
                <a:spcPct val="0"/>
              </a:spcAft>
            </a:pPr>
            <a:r>
              <a:rPr lang="zh-CN" altLang="en-US" sz="2655" dirty="0">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rPr>
              <a:t>智臻服务</a:t>
            </a:r>
          </a:p>
          <a:p>
            <a:pPr algn="ctr" fontAlgn="base">
              <a:spcBef>
                <a:spcPct val="0"/>
              </a:spcBef>
              <a:spcAft>
                <a:spcPct val="0"/>
              </a:spcAft>
            </a:pPr>
            <a:r>
              <a:rPr lang="en-US" altLang="zh-CN" sz="1138" dirty="0">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rPr>
              <a:t>ECCOM </a:t>
            </a:r>
            <a:r>
              <a:rPr lang="en-US" altLang="zh-CN" sz="1138" dirty="0" smtClean="0">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rPr>
              <a:t>SERVICES</a:t>
            </a:r>
            <a:endParaRPr lang="en-US" altLang="zh-CN" sz="1138" dirty="0">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圆角矩形 33">
            <a:extLst>
              <a:ext uri="{FF2B5EF4-FFF2-40B4-BE49-F238E27FC236}">
                <a16:creationId xmlns:a16="http://schemas.microsoft.com/office/drawing/2014/main" xmlns="" id="{C0ABC29D-A3E9-4C17-BEE5-F8E48E8722CA}"/>
              </a:ext>
            </a:extLst>
          </p:cNvPr>
          <p:cNvSpPr/>
          <p:nvPr/>
        </p:nvSpPr>
        <p:spPr>
          <a:xfrm>
            <a:off x="5541608" y="4783406"/>
            <a:ext cx="4602635" cy="716589"/>
          </a:xfrm>
          <a:prstGeom prst="roundRect">
            <a:avLst>
              <a:gd name="adj" fmla="val 50000"/>
            </a:avLst>
          </a:prstGeom>
          <a:solidFill>
            <a:srgbClr val="FFFFFF"/>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sym typeface="Arial" panose="020B0604020202020204" pitchFamily="34" charset="0"/>
            </a:endParaRPr>
          </a:p>
        </p:txBody>
      </p:sp>
      <p:sp>
        <p:nvSpPr>
          <p:cNvPr id="13" name="椭圆 12">
            <a:extLst>
              <a:ext uri="{FF2B5EF4-FFF2-40B4-BE49-F238E27FC236}">
                <a16:creationId xmlns:a16="http://schemas.microsoft.com/office/drawing/2014/main" xmlns="" id="{384C70CF-B141-4F3E-8027-C711FC906755}"/>
              </a:ext>
            </a:extLst>
          </p:cNvPr>
          <p:cNvSpPr/>
          <p:nvPr/>
        </p:nvSpPr>
        <p:spPr>
          <a:xfrm>
            <a:off x="5669904" y="4875015"/>
            <a:ext cx="533371" cy="533371"/>
          </a:xfrm>
          <a:prstGeom prst="ellipse">
            <a:avLst/>
          </a:prstGeom>
          <a:solidFill>
            <a:srgbClr val="B0B0B0"/>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62500" lnSpcReduction="20000"/>
          </a:bodyPr>
          <a:lstStyle/>
          <a:p>
            <a:pPr algn="ctr" defTabSz="914354"/>
            <a:r>
              <a:rPr lang="en-US" altLang="zh-CN" sz="2000" b="1" dirty="0">
                <a:solidFill>
                  <a:schemeClr val="bg1"/>
                </a:solidFill>
                <a:sym typeface="Arial" panose="020B0604020202020204" pitchFamily="34" charset="0"/>
              </a:rPr>
              <a:t>04</a:t>
            </a:r>
            <a:endParaRPr lang="zh-CN" altLang="en-US" sz="2000" b="1" dirty="0">
              <a:solidFill>
                <a:schemeClr val="bg1"/>
              </a:solidFill>
              <a:sym typeface="Arial" panose="020B0604020202020204" pitchFamily="34" charset="0"/>
            </a:endParaRPr>
          </a:p>
        </p:txBody>
      </p:sp>
      <p:sp>
        <p:nvSpPr>
          <p:cNvPr id="17" name="MH_Entry_4">
            <a:extLst>
              <a:ext uri="{FF2B5EF4-FFF2-40B4-BE49-F238E27FC236}">
                <a16:creationId xmlns:a16="http://schemas.microsoft.com/office/drawing/2014/main" xmlns="" id="{2BF34013-BBA5-4B55-824A-4DF6C1A4FC7B}"/>
              </a:ext>
            </a:extLst>
          </p:cNvPr>
          <p:cNvSpPr/>
          <p:nvPr>
            <p:custDataLst>
              <p:tags r:id="rId4"/>
            </p:custDataLst>
          </p:nvPr>
        </p:nvSpPr>
        <p:spPr>
          <a:xfrm>
            <a:off x="6839424" y="4849857"/>
            <a:ext cx="2338647" cy="58368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fontAlgn="base">
              <a:spcBef>
                <a:spcPct val="0"/>
              </a:spcBef>
              <a:spcAft>
                <a:spcPct val="0"/>
              </a:spcAft>
            </a:pPr>
            <a:r>
              <a:rPr lang="zh-CN" altLang="en-US" sz="2655" dirty="0">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rPr>
              <a:t>企业文化</a:t>
            </a:r>
          </a:p>
          <a:p>
            <a:pPr algn="ctr" fontAlgn="base">
              <a:spcBef>
                <a:spcPct val="0"/>
              </a:spcBef>
              <a:spcAft>
                <a:spcPct val="0"/>
              </a:spcAft>
            </a:pPr>
            <a:r>
              <a:rPr lang="en-US" altLang="zh-CN" sz="1138" dirty="0">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rPr>
              <a:t>CORPORATE CULTURE</a:t>
            </a:r>
          </a:p>
        </p:txBody>
      </p:sp>
    </p:spTree>
    <p:extLst>
      <p:ext uri="{BB962C8B-B14F-4D97-AF65-F5344CB8AC3E}">
        <p14:creationId xmlns:p14="http://schemas.microsoft.com/office/powerpoint/2010/main" val="14917994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AE2EB05D-8DE7-4C29-B6A8-BFC0208F58F1}"/>
              </a:ext>
            </a:extLst>
          </p:cNvPr>
          <p:cNvGrpSpPr/>
          <p:nvPr/>
        </p:nvGrpSpPr>
        <p:grpSpPr>
          <a:xfrm>
            <a:off x="2639438" y="236971"/>
            <a:ext cx="6913124" cy="1011936"/>
            <a:chOff x="2639438" y="236971"/>
            <a:chExt cx="6913124" cy="1011936"/>
          </a:xfrm>
        </p:grpSpPr>
        <p:sp>
          <p:nvSpPr>
            <p:cNvPr id="3" name="文本框 2">
              <a:extLst>
                <a:ext uri="{FF2B5EF4-FFF2-40B4-BE49-F238E27FC236}">
                  <a16:creationId xmlns:a16="http://schemas.microsoft.com/office/drawing/2014/main" xmlns="" id="{87A5596F-9FE8-41F5-A509-1130CA17AC9B}"/>
                </a:ext>
              </a:extLst>
            </p:cNvPr>
            <p:cNvSpPr txBox="1"/>
            <p:nvPr/>
          </p:nvSpPr>
          <p:spPr>
            <a:xfrm>
              <a:off x="2639438" y="236971"/>
              <a:ext cx="6913124" cy="646331"/>
            </a:xfrm>
            <a:prstGeom prst="rect">
              <a:avLst/>
            </a:prstGeom>
            <a:noFill/>
          </p:spPr>
          <p:txBody>
            <a:bodyPr vert="horz" wrap="square">
              <a:spAutoFit/>
            </a:bodyPr>
            <a:lstStyle/>
            <a:p>
              <a:pPr algn="ctr"/>
              <a:r>
                <a:rPr lang="zh-CN" altLang="en-US" sz="3600" b="1" spc="600" dirty="0" smtClean="0">
                  <a:solidFill>
                    <a:schemeClr val="tx1">
                      <a:lumMod val="75000"/>
                      <a:lumOff val="25000"/>
                    </a:schemeClr>
                  </a:solidFill>
                  <a:latin typeface="微软雅黑" panose="020B0503020204020204" pitchFamily="34" charset="-122"/>
                  <a:ea typeface="微软雅黑" panose="020B0503020204020204" pitchFamily="34" charset="-122"/>
                </a:rPr>
                <a:t>信息安全能力</a:t>
              </a:r>
              <a:endParaRPr lang="zh-CN" altLang="en-US" sz="3600" b="1" spc="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xmlns="" id="{C77E5F90-AA41-42FF-9823-8C561FCA8A7B}"/>
                </a:ext>
              </a:extLst>
            </p:cNvPr>
            <p:cNvSpPr txBox="1"/>
            <p:nvPr/>
          </p:nvSpPr>
          <p:spPr>
            <a:xfrm>
              <a:off x="4116361" y="806977"/>
              <a:ext cx="3959278" cy="400110"/>
            </a:xfrm>
            <a:prstGeom prst="rect">
              <a:avLst/>
            </a:prstGeom>
            <a:noFill/>
          </p:spPr>
          <p:txBody>
            <a:bodyPr vert="horz" wrap="square">
              <a:spAutoFit/>
            </a:bodyPr>
            <a:lstStyle/>
            <a:p>
              <a:pPr algn="ctr"/>
              <a:r>
                <a:rPr lang="en-US" altLang="zh-CN" sz="2000" dirty="0" smtClean="0">
                  <a:solidFill>
                    <a:schemeClr val="bg1">
                      <a:lumMod val="50000"/>
                    </a:schemeClr>
                  </a:solidFill>
                </a:rPr>
                <a:t>TRUSTED</a:t>
              </a:r>
              <a:endParaRPr lang="en-US" altLang="zh-CN" sz="2000" dirty="0">
                <a:solidFill>
                  <a:schemeClr val="bg1">
                    <a:lumMod val="50000"/>
                  </a:schemeClr>
                </a:solidFill>
              </a:endParaRPr>
            </a:p>
          </p:txBody>
        </p:sp>
        <p:cxnSp>
          <p:nvCxnSpPr>
            <p:cNvPr id="5" name="直接连接符 4">
              <a:extLst>
                <a:ext uri="{FF2B5EF4-FFF2-40B4-BE49-F238E27FC236}">
                  <a16:creationId xmlns:a16="http://schemas.microsoft.com/office/drawing/2014/main" xmlns="" id="{C12FE22B-B3C9-460F-8733-44E819006E1B}"/>
                </a:ext>
              </a:extLst>
            </p:cNvPr>
            <p:cNvCxnSpPr>
              <a:cxnSpLocks/>
            </p:cNvCxnSpPr>
            <p:nvPr/>
          </p:nvCxnSpPr>
          <p:spPr>
            <a:xfrm>
              <a:off x="5725822" y="1248907"/>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grpSp>
      <p:sp>
        <p:nvSpPr>
          <p:cNvPr id="6" name="箭头: 上 5">
            <a:extLst>
              <a:ext uri="{FF2B5EF4-FFF2-40B4-BE49-F238E27FC236}">
                <a16:creationId xmlns:a16="http://schemas.microsoft.com/office/drawing/2014/main" xmlns="" id="{B8BD3376-4C3C-4207-AF05-E9517869A380}"/>
              </a:ext>
            </a:extLst>
          </p:cNvPr>
          <p:cNvSpPr/>
          <p:nvPr/>
        </p:nvSpPr>
        <p:spPr>
          <a:xfrm>
            <a:off x="912133" y="1478759"/>
            <a:ext cx="10348685" cy="2065578"/>
          </a:xfrm>
          <a:prstGeom prst="upArrow">
            <a:avLst/>
          </a:prstGeom>
          <a:gradFill flip="none" rotWithShape="1">
            <a:gsLst>
              <a:gs pos="0">
                <a:schemeClr val="bg1"/>
              </a:gs>
              <a:gs pos="100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4DFA534C-B49F-4B75-BD29-2936F00154FE}"/>
              </a:ext>
            </a:extLst>
          </p:cNvPr>
          <p:cNvSpPr/>
          <p:nvPr/>
        </p:nvSpPr>
        <p:spPr>
          <a:xfrm>
            <a:off x="948418" y="4312834"/>
            <a:ext cx="10276115" cy="2071187"/>
          </a:xfrm>
          <a:prstGeom prst="rect">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8" name="表格 49">
            <a:extLst>
              <a:ext uri="{FF2B5EF4-FFF2-40B4-BE49-F238E27FC236}">
                <a16:creationId xmlns:a16="http://schemas.microsoft.com/office/drawing/2014/main" xmlns="" id="{5552ACDF-F69B-4F18-B277-227EA68EF577}"/>
              </a:ext>
            </a:extLst>
          </p:cNvPr>
          <p:cNvGraphicFramePr>
            <a:graphicFrameLocks noGrp="1"/>
          </p:cNvGraphicFramePr>
          <p:nvPr>
            <p:extLst>
              <p:ext uri="{D42A27DB-BD31-4B8C-83A1-F6EECF244321}">
                <p14:modId xmlns:p14="http://schemas.microsoft.com/office/powerpoint/2010/main" val="2883039482"/>
              </p:ext>
            </p:extLst>
          </p:nvPr>
        </p:nvGraphicFramePr>
        <p:xfrm>
          <a:off x="948416" y="4796068"/>
          <a:ext cx="10276115" cy="1587954"/>
        </p:xfrm>
        <a:graphic>
          <a:graphicData uri="http://schemas.openxmlformats.org/drawingml/2006/table">
            <a:tbl>
              <a:tblPr firstRow="1" bandRow="1">
                <a:tableStyleId>{5C22544A-7EE6-4342-B048-85BDC9FD1C3A}</a:tableStyleId>
              </a:tblPr>
              <a:tblGrid>
                <a:gridCol w="2055223">
                  <a:extLst>
                    <a:ext uri="{9D8B030D-6E8A-4147-A177-3AD203B41FA5}">
                      <a16:colId xmlns:a16="http://schemas.microsoft.com/office/drawing/2014/main" xmlns="" val="362170029"/>
                    </a:ext>
                  </a:extLst>
                </a:gridCol>
                <a:gridCol w="2055223">
                  <a:extLst>
                    <a:ext uri="{9D8B030D-6E8A-4147-A177-3AD203B41FA5}">
                      <a16:colId xmlns:a16="http://schemas.microsoft.com/office/drawing/2014/main" xmlns="" val="3857453187"/>
                    </a:ext>
                  </a:extLst>
                </a:gridCol>
                <a:gridCol w="2055223">
                  <a:extLst>
                    <a:ext uri="{9D8B030D-6E8A-4147-A177-3AD203B41FA5}">
                      <a16:colId xmlns:a16="http://schemas.microsoft.com/office/drawing/2014/main" xmlns="" val="3476695357"/>
                    </a:ext>
                  </a:extLst>
                </a:gridCol>
                <a:gridCol w="2055223">
                  <a:extLst>
                    <a:ext uri="{9D8B030D-6E8A-4147-A177-3AD203B41FA5}">
                      <a16:colId xmlns:a16="http://schemas.microsoft.com/office/drawing/2014/main" xmlns="" val="1490135954"/>
                    </a:ext>
                  </a:extLst>
                </a:gridCol>
                <a:gridCol w="2055223">
                  <a:extLst>
                    <a:ext uri="{9D8B030D-6E8A-4147-A177-3AD203B41FA5}">
                      <a16:colId xmlns:a16="http://schemas.microsoft.com/office/drawing/2014/main" xmlns="" val="325443782"/>
                    </a:ext>
                  </a:extLst>
                </a:gridCol>
              </a:tblGrid>
              <a:tr h="529318">
                <a:tc>
                  <a:txBody>
                    <a:bodyPr/>
                    <a:lstStyle/>
                    <a:p>
                      <a:pPr algn="ctr"/>
                      <a:r>
                        <a:rPr lang="zh-CN" altLang="en-US" sz="1200" b="1" dirty="0">
                          <a:solidFill>
                            <a:schemeClr val="bg1"/>
                          </a:solidFill>
                          <a:latin typeface="微软雅黑" panose="020B0503020204020204" pitchFamily="34" charset="-122"/>
                          <a:ea typeface="微软雅黑" panose="020B0503020204020204" pitchFamily="34" charset="-122"/>
                        </a:rPr>
                        <a:t>安全管理</a:t>
                      </a:r>
                    </a:p>
                  </a:txBody>
                  <a:tcPr anchor="ctr">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200" b="0">
                          <a:solidFill>
                            <a:schemeClr val="bg1"/>
                          </a:solidFill>
                          <a:latin typeface="微软雅黑" panose="020B0503020204020204" pitchFamily="34" charset="-122"/>
                          <a:ea typeface="微软雅黑" panose="020B0503020204020204" pitchFamily="34" charset="-122"/>
                        </a:rPr>
                        <a:t>漏洞管理</a:t>
                      </a:r>
                      <a:endParaRPr lang="zh-CN" altLang="en-US" sz="1200" b="0" dirty="0">
                        <a:solidFill>
                          <a:schemeClr val="bg1"/>
                        </a:solidFill>
                        <a:latin typeface="微软雅黑" panose="020B0503020204020204" pitchFamily="34" charset="-122"/>
                        <a:ea typeface="微软雅黑" panose="020B0503020204020204" pitchFamily="34" charset="-122"/>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200" b="0">
                          <a:solidFill>
                            <a:schemeClr val="bg1"/>
                          </a:solidFill>
                          <a:latin typeface="微软雅黑" panose="020B0503020204020204" pitchFamily="34" charset="-122"/>
                          <a:ea typeface="微软雅黑" panose="020B0503020204020204" pitchFamily="34" charset="-122"/>
                        </a:rPr>
                        <a:t>特权账号管理</a:t>
                      </a:r>
                      <a:endParaRPr lang="zh-CN" altLang="en-US" sz="1200" b="0" dirty="0">
                        <a:solidFill>
                          <a:schemeClr val="bg1"/>
                        </a:solidFill>
                        <a:latin typeface="微软雅黑" panose="020B0503020204020204" pitchFamily="34" charset="-122"/>
                        <a:ea typeface="微软雅黑" panose="020B0503020204020204" pitchFamily="34" charset="-122"/>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200" b="0" dirty="0">
                          <a:solidFill>
                            <a:schemeClr val="bg1"/>
                          </a:solidFill>
                          <a:latin typeface="微软雅黑" panose="020B0503020204020204" pitchFamily="34" charset="-122"/>
                          <a:ea typeface="微软雅黑" panose="020B0503020204020204" pitchFamily="34" charset="-122"/>
                        </a:rPr>
                        <a:t>流量分析</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200" b="0" dirty="0">
                          <a:solidFill>
                            <a:schemeClr val="bg1"/>
                          </a:solidFill>
                          <a:latin typeface="微软雅黑" panose="020B0503020204020204" pitchFamily="34" charset="-122"/>
                          <a:ea typeface="微软雅黑" panose="020B0503020204020204" pitchFamily="34" charset="-122"/>
                        </a:rPr>
                        <a:t>身份认证</a:t>
                      </a:r>
                    </a:p>
                  </a:txBody>
                  <a:tcPr anchor="ctr">
                    <a:lnL w="635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655441582"/>
                  </a:ext>
                </a:extLst>
              </a:tr>
              <a:tr h="529318">
                <a:tc>
                  <a:txBody>
                    <a:bodyPr/>
                    <a:lstStyle/>
                    <a:p>
                      <a:pPr algn="ctr"/>
                      <a:r>
                        <a:rPr lang="zh-CN" altLang="en-US" sz="1200" b="1" dirty="0">
                          <a:solidFill>
                            <a:schemeClr val="bg1"/>
                          </a:solidFill>
                          <a:latin typeface="微软雅黑" panose="020B0503020204020204" pitchFamily="34" charset="-122"/>
                          <a:ea typeface="微软雅黑" panose="020B0503020204020204" pitchFamily="34" charset="-122"/>
                        </a:rPr>
                        <a:t>应用与数据安全</a:t>
                      </a:r>
                    </a:p>
                  </a:txBody>
                  <a:tcPr anchor="ctr">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a:solidFill>
                            <a:schemeClr val="bg1"/>
                          </a:solidFill>
                          <a:latin typeface="微软雅黑" panose="020B0503020204020204" pitchFamily="34" charset="-122"/>
                          <a:ea typeface="微软雅黑" panose="020B0503020204020204" pitchFamily="34" charset="-122"/>
                        </a:rPr>
                        <a:t>Web</a:t>
                      </a:r>
                      <a:r>
                        <a:rPr lang="zh-CN" altLang="en-US" sz="1200" b="0">
                          <a:solidFill>
                            <a:schemeClr val="bg1"/>
                          </a:solidFill>
                          <a:latin typeface="微软雅黑" panose="020B0503020204020204" pitchFamily="34" charset="-122"/>
                          <a:ea typeface="微软雅黑" panose="020B0503020204020204" pitchFamily="34" charset="-122"/>
                        </a:rPr>
                        <a:t>应用防护</a:t>
                      </a:r>
                      <a:endParaRPr lang="zh-CN" altLang="en-US" sz="1200" b="0" dirty="0">
                        <a:solidFill>
                          <a:schemeClr val="bg1"/>
                        </a:solidFill>
                        <a:latin typeface="微软雅黑" panose="020B0503020204020204" pitchFamily="34" charset="-122"/>
                        <a:ea typeface="微软雅黑" panose="020B0503020204020204" pitchFamily="34" charset="-122"/>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200" b="0" dirty="0">
                          <a:solidFill>
                            <a:schemeClr val="bg1"/>
                          </a:solidFill>
                          <a:latin typeface="微软雅黑" panose="020B0503020204020204" pitchFamily="34" charset="-122"/>
                          <a:ea typeface="微软雅黑" panose="020B0503020204020204" pitchFamily="34" charset="-122"/>
                        </a:rPr>
                        <a:t>数据库防护</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200" b="0" dirty="0">
                          <a:solidFill>
                            <a:schemeClr val="bg1"/>
                          </a:solidFill>
                          <a:latin typeface="微软雅黑" panose="020B0503020204020204" pitchFamily="34" charset="-122"/>
                          <a:ea typeface="微软雅黑" panose="020B0503020204020204" pitchFamily="34" charset="-122"/>
                        </a:rPr>
                        <a:t>数据加密</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200" b="0" dirty="0">
                          <a:solidFill>
                            <a:schemeClr val="bg1"/>
                          </a:solidFill>
                          <a:latin typeface="微软雅黑" panose="020B0503020204020204" pitchFamily="34" charset="-122"/>
                          <a:ea typeface="微软雅黑" panose="020B0503020204020204" pitchFamily="34" charset="-122"/>
                        </a:rPr>
                        <a:t>容器安全</a:t>
                      </a:r>
                    </a:p>
                  </a:txBody>
                  <a:tcPr anchor="ctr">
                    <a:lnL w="635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330959931"/>
                  </a:ext>
                </a:extLst>
              </a:tr>
              <a:tr h="529318">
                <a:tc>
                  <a:txBody>
                    <a:bodyPr/>
                    <a:lstStyle/>
                    <a:p>
                      <a:pPr algn="ctr"/>
                      <a:r>
                        <a:rPr lang="zh-CN" altLang="en-US" sz="1200" b="1" dirty="0">
                          <a:solidFill>
                            <a:schemeClr val="bg1"/>
                          </a:solidFill>
                          <a:latin typeface="微软雅黑" panose="020B0503020204020204" pitchFamily="34" charset="-122"/>
                          <a:ea typeface="微软雅黑" panose="020B0503020204020204" pitchFamily="34" charset="-122"/>
                        </a:rPr>
                        <a:t>基础架构安全</a:t>
                      </a:r>
                    </a:p>
                  </a:txBody>
                  <a:tcPr anchor="ctr">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200" b="0">
                          <a:solidFill>
                            <a:schemeClr val="bg1"/>
                          </a:solidFill>
                          <a:latin typeface="微软雅黑" panose="020B0503020204020204" pitchFamily="34" charset="-122"/>
                          <a:ea typeface="微软雅黑" panose="020B0503020204020204" pitchFamily="34" charset="-122"/>
                        </a:rPr>
                        <a:t>下一代防火墙</a:t>
                      </a:r>
                      <a:endParaRPr lang="zh-CN" altLang="en-US" sz="1200" b="0" dirty="0">
                        <a:solidFill>
                          <a:schemeClr val="bg1"/>
                        </a:solidFill>
                        <a:latin typeface="微软雅黑" panose="020B0503020204020204" pitchFamily="34" charset="-122"/>
                        <a:ea typeface="微软雅黑" panose="020B0503020204020204" pitchFamily="34" charset="-122"/>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dirty="0">
                          <a:solidFill>
                            <a:schemeClr val="bg1"/>
                          </a:solidFill>
                          <a:latin typeface="微软雅黑" panose="020B0503020204020204" pitchFamily="34" charset="-122"/>
                          <a:ea typeface="微软雅黑" panose="020B0503020204020204" pitchFamily="34" charset="-122"/>
                        </a:rPr>
                        <a:t>DDoS</a:t>
                      </a:r>
                      <a:r>
                        <a:rPr lang="zh-CN" altLang="en-US" sz="1200" b="0" dirty="0">
                          <a:solidFill>
                            <a:schemeClr val="bg1"/>
                          </a:solidFill>
                          <a:latin typeface="微软雅黑" panose="020B0503020204020204" pitchFamily="34" charset="-122"/>
                          <a:ea typeface="微软雅黑" panose="020B0503020204020204" pitchFamily="34" charset="-122"/>
                        </a:rPr>
                        <a:t>防护</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200" b="0" dirty="0">
                          <a:solidFill>
                            <a:schemeClr val="bg1"/>
                          </a:solidFill>
                          <a:latin typeface="微软雅黑" panose="020B0503020204020204" pitchFamily="34" charset="-122"/>
                          <a:ea typeface="微软雅黑" panose="020B0503020204020204" pitchFamily="34" charset="-122"/>
                        </a:rPr>
                        <a:t>入侵检测</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200" b="0" dirty="0">
                          <a:solidFill>
                            <a:schemeClr val="bg1"/>
                          </a:solidFill>
                          <a:latin typeface="微软雅黑" panose="020B0503020204020204" pitchFamily="34" charset="-122"/>
                          <a:ea typeface="微软雅黑" panose="020B0503020204020204" pitchFamily="34" charset="-122"/>
                        </a:rPr>
                        <a:t>终端防护</a:t>
                      </a:r>
                    </a:p>
                  </a:txBody>
                  <a:tcPr anchor="ctr">
                    <a:lnL w="635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225633903"/>
                  </a:ext>
                </a:extLst>
              </a:tr>
            </a:tbl>
          </a:graphicData>
        </a:graphic>
      </p:graphicFrame>
      <p:grpSp>
        <p:nvGrpSpPr>
          <p:cNvPr id="9" name="组合 8">
            <a:extLst>
              <a:ext uri="{FF2B5EF4-FFF2-40B4-BE49-F238E27FC236}">
                <a16:creationId xmlns:a16="http://schemas.microsoft.com/office/drawing/2014/main" xmlns="" id="{903A09E8-43C5-467E-BED6-2F9B2807AB13}"/>
              </a:ext>
            </a:extLst>
          </p:cNvPr>
          <p:cNvGrpSpPr/>
          <p:nvPr/>
        </p:nvGrpSpPr>
        <p:grpSpPr>
          <a:xfrm>
            <a:off x="1265915" y="2569659"/>
            <a:ext cx="9641121" cy="2096225"/>
            <a:chOff x="1338936" y="2506611"/>
            <a:chExt cx="7036252" cy="1934759"/>
          </a:xfrm>
        </p:grpSpPr>
        <p:sp>
          <p:nvSpPr>
            <p:cNvPr id="10" name="矩形 9">
              <a:extLst>
                <a:ext uri="{FF2B5EF4-FFF2-40B4-BE49-F238E27FC236}">
                  <a16:creationId xmlns:a16="http://schemas.microsoft.com/office/drawing/2014/main" xmlns="" id="{D4B50A32-95C3-4E61-8E53-430625E9E023}"/>
                </a:ext>
              </a:extLst>
            </p:cNvPr>
            <p:cNvSpPr/>
            <p:nvPr/>
          </p:nvSpPr>
          <p:spPr>
            <a:xfrm>
              <a:off x="1338936" y="2506611"/>
              <a:ext cx="2080498" cy="1934759"/>
            </a:xfrm>
            <a:prstGeom prst="rect">
              <a:avLst/>
            </a:prstGeom>
            <a:solidFill>
              <a:schemeClr val="bg1"/>
            </a:solidFill>
            <a:ln w="3175">
              <a:noFill/>
            </a:ln>
            <a:effectLst>
              <a:outerShdw blurRad="50800" dist="38100" dir="2700000" algn="t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1" name="矩形 10">
              <a:extLst>
                <a:ext uri="{FF2B5EF4-FFF2-40B4-BE49-F238E27FC236}">
                  <a16:creationId xmlns:a16="http://schemas.microsoft.com/office/drawing/2014/main" xmlns="" id="{63B10180-8204-4015-8E11-FC530BC467BB}"/>
                </a:ext>
              </a:extLst>
            </p:cNvPr>
            <p:cNvSpPr/>
            <p:nvPr/>
          </p:nvSpPr>
          <p:spPr>
            <a:xfrm>
              <a:off x="3816813" y="2506611"/>
              <a:ext cx="2080498" cy="1934759"/>
            </a:xfrm>
            <a:prstGeom prst="rect">
              <a:avLst/>
            </a:prstGeom>
            <a:solidFill>
              <a:schemeClr val="bg1"/>
            </a:solidFill>
            <a:ln w="3175">
              <a:noFill/>
            </a:ln>
            <a:effectLst>
              <a:outerShdw blurRad="50800" dist="38100" dir="2700000" algn="t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2" name="矩形 11">
              <a:extLst>
                <a:ext uri="{FF2B5EF4-FFF2-40B4-BE49-F238E27FC236}">
                  <a16:creationId xmlns:a16="http://schemas.microsoft.com/office/drawing/2014/main" xmlns="" id="{4D8B832F-4725-49F7-904D-DC3979F00944}"/>
                </a:ext>
              </a:extLst>
            </p:cNvPr>
            <p:cNvSpPr/>
            <p:nvPr/>
          </p:nvSpPr>
          <p:spPr>
            <a:xfrm>
              <a:off x="6294690" y="2506611"/>
              <a:ext cx="2080498" cy="1934759"/>
            </a:xfrm>
            <a:prstGeom prst="rect">
              <a:avLst/>
            </a:prstGeom>
            <a:solidFill>
              <a:schemeClr val="bg1"/>
            </a:solidFill>
            <a:ln w="3175">
              <a:noFill/>
            </a:ln>
            <a:effectLst>
              <a:outerShdw blurRad="50800" dist="38100" dir="2700000" algn="t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grpSp>
      <p:grpSp>
        <p:nvGrpSpPr>
          <p:cNvPr id="13" name="组合 12">
            <a:extLst>
              <a:ext uri="{FF2B5EF4-FFF2-40B4-BE49-F238E27FC236}">
                <a16:creationId xmlns:a16="http://schemas.microsoft.com/office/drawing/2014/main" xmlns="" id="{0DC91964-033B-4D49-AED7-1615F5450839}"/>
              </a:ext>
            </a:extLst>
          </p:cNvPr>
          <p:cNvGrpSpPr/>
          <p:nvPr/>
        </p:nvGrpSpPr>
        <p:grpSpPr>
          <a:xfrm>
            <a:off x="6155850" y="1846086"/>
            <a:ext cx="2336800" cy="547177"/>
            <a:chOff x="6132412" y="1703211"/>
            <a:chExt cx="2336800" cy="547177"/>
          </a:xfrm>
        </p:grpSpPr>
        <p:sp>
          <p:nvSpPr>
            <p:cNvPr id="14" name="矩形: 圆角 13">
              <a:extLst>
                <a:ext uri="{FF2B5EF4-FFF2-40B4-BE49-F238E27FC236}">
                  <a16:creationId xmlns:a16="http://schemas.microsoft.com/office/drawing/2014/main" xmlns="" id="{C16B12EA-CD6A-4FE8-8049-66E64963A186}"/>
                </a:ext>
              </a:extLst>
            </p:cNvPr>
            <p:cNvSpPr/>
            <p:nvPr/>
          </p:nvSpPr>
          <p:spPr>
            <a:xfrm>
              <a:off x="6132412" y="1703211"/>
              <a:ext cx="2336800" cy="547177"/>
            </a:xfrm>
            <a:prstGeom prst="roundRect">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xmlns="" id="{DD98EDC5-3684-4868-B483-A2369C9E0A1E}"/>
                </a:ext>
              </a:extLst>
            </p:cNvPr>
            <p:cNvSpPr txBox="1"/>
            <p:nvPr/>
          </p:nvSpPr>
          <p:spPr>
            <a:xfrm>
              <a:off x="6395807" y="1822911"/>
              <a:ext cx="1810010" cy="307777"/>
            </a:xfrm>
            <a:prstGeom prst="rect">
              <a:avLst/>
            </a:prstGeom>
            <a:noFill/>
          </p:spPr>
          <p:txBody>
            <a:bodyPr wrap="square">
              <a:spAutoFit/>
            </a:bodyPr>
            <a:lstStyle>
              <a:defPPr>
                <a:defRPr lang="zh-CN"/>
              </a:defPPr>
              <a:lvl1pPr algn="ctr">
                <a:defRPr>
                  <a:latin typeface="微软雅黑" panose="020B0503020204020204" pitchFamily="34" charset="-122"/>
                  <a:ea typeface="微软雅黑" panose="020B0503020204020204" pitchFamily="34" charset="-122"/>
                </a:defRPr>
              </a:lvl1pPr>
            </a:lstStyle>
            <a:p>
              <a:r>
                <a:rPr lang="zh-CN" altLang="en-US" sz="1400" b="1" dirty="0">
                  <a:solidFill>
                    <a:schemeClr val="bg1"/>
                  </a:solidFill>
                  <a:sym typeface="+mn-lt"/>
                </a:rPr>
                <a:t>攻防对抗与演练</a:t>
              </a:r>
            </a:p>
          </p:txBody>
        </p:sp>
      </p:grpSp>
      <p:grpSp>
        <p:nvGrpSpPr>
          <p:cNvPr id="16" name="组合 15">
            <a:extLst>
              <a:ext uri="{FF2B5EF4-FFF2-40B4-BE49-F238E27FC236}">
                <a16:creationId xmlns:a16="http://schemas.microsoft.com/office/drawing/2014/main" xmlns="" id="{EDD4FF68-41BF-43B8-AAC4-1083DB186FAF}"/>
              </a:ext>
            </a:extLst>
          </p:cNvPr>
          <p:cNvGrpSpPr/>
          <p:nvPr/>
        </p:nvGrpSpPr>
        <p:grpSpPr>
          <a:xfrm>
            <a:off x="3552133" y="1846086"/>
            <a:ext cx="2336800" cy="547177"/>
            <a:chOff x="3633981" y="1703211"/>
            <a:chExt cx="2336800" cy="547177"/>
          </a:xfrm>
        </p:grpSpPr>
        <p:sp>
          <p:nvSpPr>
            <p:cNvPr id="17" name="矩形: 圆角 16">
              <a:extLst>
                <a:ext uri="{FF2B5EF4-FFF2-40B4-BE49-F238E27FC236}">
                  <a16:creationId xmlns:a16="http://schemas.microsoft.com/office/drawing/2014/main" xmlns="" id="{40489C0E-8580-422B-A7A3-66E856E7E670}"/>
                </a:ext>
              </a:extLst>
            </p:cNvPr>
            <p:cNvSpPr/>
            <p:nvPr/>
          </p:nvSpPr>
          <p:spPr>
            <a:xfrm>
              <a:off x="3633981" y="1703211"/>
              <a:ext cx="2336800" cy="547177"/>
            </a:xfrm>
            <a:prstGeom prst="roundRect">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xmlns="" id="{826C7006-A285-43B2-A968-DD92AB59A4A7}"/>
                </a:ext>
              </a:extLst>
            </p:cNvPr>
            <p:cNvSpPr txBox="1"/>
            <p:nvPr/>
          </p:nvSpPr>
          <p:spPr>
            <a:xfrm>
              <a:off x="3786772" y="1822911"/>
              <a:ext cx="2031219" cy="307777"/>
            </a:xfrm>
            <a:prstGeom prst="rect">
              <a:avLst/>
            </a:prstGeom>
            <a:noFill/>
          </p:spPr>
          <p:txBody>
            <a:bodyPr wrap="square">
              <a:spAutoFit/>
            </a:bodyPr>
            <a:lstStyle>
              <a:defPPr>
                <a:defRPr lang="zh-CN"/>
              </a:defPPr>
              <a:lvl1pPr algn="ctr">
                <a:defRPr>
                  <a:latin typeface="微软雅黑" panose="020B0503020204020204" pitchFamily="34" charset="-122"/>
                  <a:ea typeface="微软雅黑" panose="020B0503020204020204" pitchFamily="34" charset="-122"/>
                </a:defRPr>
              </a:lvl1pPr>
            </a:lstStyle>
            <a:p>
              <a:r>
                <a:rPr lang="zh-CN" altLang="en-US" sz="1400" b="1" dirty="0">
                  <a:solidFill>
                    <a:schemeClr val="bg1"/>
                  </a:solidFill>
                  <a:sym typeface="+mn-lt"/>
                </a:rPr>
                <a:t>业务上云驱动安全转型</a:t>
              </a:r>
            </a:p>
          </p:txBody>
        </p:sp>
      </p:grpSp>
      <p:grpSp>
        <p:nvGrpSpPr>
          <p:cNvPr id="19" name="组合 18">
            <a:extLst>
              <a:ext uri="{FF2B5EF4-FFF2-40B4-BE49-F238E27FC236}">
                <a16:creationId xmlns:a16="http://schemas.microsoft.com/office/drawing/2014/main" xmlns="" id="{1A6319AD-245B-4E9E-8314-6D4A5660BC53}"/>
              </a:ext>
            </a:extLst>
          </p:cNvPr>
          <p:cNvGrpSpPr/>
          <p:nvPr/>
        </p:nvGrpSpPr>
        <p:grpSpPr>
          <a:xfrm>
            <a:off x="8759568" y="1846086"/>
            <a:ext cx="2336800" cy="547177"/>
            <a:chOff x="8769093" y="1703211"/>
            <a:chExt cx="2336800" cy="547177"/>
          </a:xfrm>
        </p:grpSpPr>
        <p:sp>
          <p:nvSpPr>
            <p:cNvPr id="20" name="矩形: 圆角 19">
              <a:extLst>
                <a:ext uri="{FF2B5EF4-FFF2-40B4-BE49-F238E27FC236}">
                  <a16:creationId xmlns:a16="http://schemas.microsoft.com/office/drawing/2014/main" xmlns="" id="{396ECED8-6179-43FC-9A12-500FA7E6944D}"/>
                </a:ext>
              </a:extLst>
            </p:cNvPr>
            <p:cNvSpPr/>
            <p:nvPr/>
          </p:nvSpPr>
          <p:spPr>
            <a:xfrm>
              <a:off x="8769093" y="1703211"/>
              <a:ext cx="2336800" cy="547177"/>
            </a:xfrm>
            <a:prstGeom prst="roundRect">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xmlns="" id="{9980A93E-2D82-4D81-B8DE-D13A8BEDF653}"/>
                </a:ext>
              </a:extLst>
            </p:cNvPr>
            <p:cNvSpPr txBox="1"/>
            <p:nvPr/>
          </p:nvSpPr>
          <p:spPr>
            <a:xfrm>
              <a:off x="8843706" y="1822911"/>
              <a:ext cx="2187575" cy="307777"/>
            </a:xfrm>
            <a:prstGeom prst="rect">
              <a:avLst/>
            </a:prstGeom>
            <a:noFill/>
          </p:spPr>
          <p:txBody>
            <a:bodyPr wrap="square">
              <a:spAutoFit/>
            </a:bodyPr>
            <a:lstStyle>
              <a:defPPr>
                <a:defRPr lang="zh-CN"/>
              </a:defPPr>
              <a:lvl1pPr algn="ctr">
                <a:defRPr>
                  <a:latin typeface="微软雅黑" panose="020B0503020204020204" pitchFamily="34" charset="-122"/>
                  <a:ea typeface="微软雅黑" panose="020B0503020204020204" pitchFamily="34" charset="-122"/>
                </a:defRPr>
              </a:lvl1pPr>
            </a:lstStyle>
            <a:p>
              <a:r>
                <a:rPr lang="zh-CN" altLang="en-US" sz="1400" b="1" dirty="0">
                  <a:solidFill>
                    <a:schemeClr val="bg1"/>
                  </a:solidFill>
                  <a:sym typeface="+mn-lt"/>
                </a:rPr>
                <a:t>在线业务可用及数据安全</a:t>
              </a:r>
            </a:p>
          </p:txBody>
        </p:sp>
      </p:grpSp>
      <p:grpSp>
        <p:nvGrpSpPr>
          <p:cNvPr id="22" name="组合 21">
            <a:extLst>
              <a:ext uri="{FF2B5EF4-FFF2-40B4-BE49-F238E27FC236}">
                <a16:creationId xmlns:a16="http://schemas.microsoft.com/office/drawing/2014/main" xmlns="" id="{4F01032B-71CE-481C-9DE7-B709FBAFCB8B}"/>
              </a:ext>
            </a:extLst>
          </p:cNvPr>
          <p:cNvGrpSpPr/>
          <p:nvPr/>
        </p:nvGrpSpPr>
        <p:grpSpPr>
          <a:xfrm>
            <a:off x="948416" y="1846086"/>
            <a:ext cx="2336800" cy="547177"/>
            <a:chOff x="957941" y="1703211"/>
            <a:chExt cx="2336800" cy="547177"/>
          </a:xfrm>
        </p:grpSpPr>
        <p:sp>
          <p:nvSpPr>
            <p:cNvPr id="23" name="矩形: 圆角 22">
              <a:extLst>
                <a:ext uri="{FF2B5EF4-FFF2-40B4-BE49-F238E27FC236}">
                  <a16:creationId xmlns:a16="http://schemas.microsoft.com/office/drawing/2014/main" xmlns="" id="{A1245494-730C-4E9A-8AFD-8AC468B3FA86}"/>
                </a:ext>
              </a:extLst>
            </p:cNvPr>
            <p:cNvSpPr/>
            <p:nvPr/>
          </p:nvSpPr>
          <p:spPr>
            <a:xfrm>
              <a:off x="957941" y="1703211"/>
              <a:ext cx="2336800" cy="547177"/>
            </a:xfrm>
            <a:prstGeom prst="roundRect">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xmlns="" id="{3E1C9176-9290-4F0F-AAFA-A95AED057763}"/>
                </a:ext>
              </a:extLst>
            </p:cNvPr>
            <p:cNvSpPr txBox="1"/>
            <p:nvPr/>
          </p:nvSpPr>
          <p:spPr>
            <a:xfrm>
              <a:off x="1176374" y="1822911"/>
              <a:ext cx="1899935" cy="307777"/>
            </a:xfrm>
            <a:prstGeom prst="rect">
              <a:avLst/>
            </a:prstGeom>
            <a:noFill/>
          </p:spPr>
          <p:txBody>
            <a:bodyPr wrap="square">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等级保护与行业合规</a:t>
              </a:r>
            </a:p>
          </p:txBody>
        </p:sp>
      </p:grpSp>
      <p:sp>
        <p:nvSpPr>
          <p:cNvPr id="25" name="文本框 24">
            <a:extLst>
              <a:ext uri="{FF2B5EF4-FFF2-40B4-BE49-F238E27FC236}">
                <a16:creationId xmlns:a16="http://schemas.microsoft.com/office/drawing/2014/main" xmlns="" id="{0A73D392-FCB6-44EC-ABE0-962873D3A69F}"/>
              </a:ext>
            </a:extLst>
          </p:cNvPr>
          <p:cNvSpPr txBox="1"/>
          <p:nvPr/>
        </p:nvSpPr>
        <p:spPr>
          <a:xfrm>
            <a:off x="2001661" y="2695077"/>
            <a:ext cx="1379220" cy="369332"/>
          </a:xfrm>
          <a:prstGeom prst="rect">
            <a:avLst/>
          </a:prstGeom>
          <a:noFill/>
        </p:spPr>
        <p:txBody>
          <a:bodyPr wrap="square">
            <a:spAutoFit/>
          </a:bodyPr>
          <a:lstStyle/>
          <a:p>
            <a:pPr algn="ctr"/>
            <a:r>
              <a:rPr lang="zh-CN" altLang="en-US" b="1" dirty="0">
                <a:solidFill>
                  <a:srgbClr val="C00000"/>
                </a:solidFill>
                <a:latin typeface="微软雅黑" panose="020B0503020204020204" pitchFamily="34" charset="-122"/>
                <a:ea typeface="微软雅黑" panose="020B0503020204020204" pitchFamily="34" charset="-122"/>
              </a:rPr>
              <a:t>智安服务</a:t>
            </a:r>
          </a:p>
        </p:txBody>
      </p:sp>
      <p:sp>
        <p:nvSpPr>
          <p:cNvPr id="26" name="文本框 25">
            <a:extLst>
              <a:ext uri="{FF2B5EF4-FFF2-40B4-BE49-F238E27FC236}">
                <a16:creationId xmlns:a16="http://schemas.microsoft.com/office/drawing/2014/main" xmlns="" id="{387C33BD-AA06-466D-8A3C-A3DCAF4B8748}"/>
              </a:ext>
            </a:extLst>
          </p:cNvPr>
          <p:cNvSpPr txBox="1"/>
          <p:nvPr/>
        </p:nvSpPr>
        <p:spPr>
          <a:xfrm>
            <a:off x="2659883" y="3198192"/>
            <a:ext cx="1331096" cy="307777"/>
          </a:xfrm>
          <a:prstGeom prst="rect">
            <a:avLst/>
          </a:prstGeom>
          <a:noFill/>
        </p:spPr>
        <p:txBody>
          <a:bodyPr wrap="square">
            <a:spAutoFit/>
          </a:bodyPr>
          <a:lstStyle/>
          <a:p>
            <a:pPr marL="285750" indent="-285750">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合规咨询</a:t>
            </a:r>
          </a:p>
        </p:txBody>
      </p:sp>
      <p:sp>
        <p:nvSpPr>
          <p:cNvPr id="27" name="文本框 26">
            <a:extLst>
              <a:ext uri="{FF2B5EF4-FFF2-40B4-BE49-F238E27FC236}">
                <a16:creationId xmlns:a16="http://schemas.microsoft.com/office/drawing/2014/main" xmlns="" id="{959A4F7D-5FEA-4779-A3E9-BDD3A7FBF54E}"/>
              </a:ext>
            </a:extLst>
          </p:cNvPr>
          <p:cNvSpPr txBox="1"/>
          <p:nvPr/>
        </p:nvSpPr>
        <p:spPr>
          <a:xfrm>
            <a:off x="2659883" y="3925960"/>
            <a:ext cx="1379220" cy="307777"/>
          </a:xfrm>
          <a:prstGeom prst="rect">
            <a:avLst/>
          </a:prstGeom>
          <a:noFill/>
        </p:spPr>
        <p:txBody>
          <a:bodyPr wrap="square">
            <a:spAutoFit/>
          </a:bodyPr>
          <a:lstStyle>
            <a:defPPr>
              <a:defRPr lang="zh-CN"/>
            </a:defPPr>
            <a:lvl1pPr marL="285750" indent="-285750" algn="ctr">
              <a:buFont typeface="Arial" panose="020B0604020202020204" pitchFamily="34" charset="0"/>
              <a:buChar char="•"/>
              <a:defRPr sz="1400">
                <a:latin typeface="微软雅黑" panose="020B0503020204020204" pitchFamily="34" charset="-122"/>
                <a:ea typeface="微软雅黑" panose="020B0503020204020204" pitchFamily="34" charset="-122"/>
              </a:defRPr>
            </a:lvl1pPr>
          </a:lstStyle>
          <a:p>
            <a:pPr algn="l"/>
            <a:r>
              <a:rPr lang="zh-CN" altLang="en-US" dirty="0"/>
              <a:t>攻防对抗</a:t>
            </a:r>
          </a:p>
        </p:txBody>
      </p:sp>
      <p:sp>
        <p:nvSpPr>
          <p:cNvPr id="28" name="文本框 27">
            <a:extLst>
              <a:ext uri="{FF2B5EF4-FFF2-40B4-BE49-F238E27FC236}">
                <a16:creationId xmlns:a16="http://schemas.microsoft.com/office/drawing/2014/main" xmlns="" id="{9B36A258-F1EF-4C99-8C77-4FB924B9EF5A}"/>
              </a:ext>
            </a:extLst>
          </p:cNvPr>
          <p:cNvSpPr txBox="1"/>
          <p:nvPr/>
        </p:nvSpPr>
        <p:spPr>
          <a:xfrm>
            <a:off x="2659883" y="3562076"/>
            <a:ext cx="1379220" cy="307777"/>
          </a:xfrm>
          <a:prstGeom prst="rect">
            <a:avLst/>
          </a:prstGeom>
          <a:noFill/>
        </p:spPr>
        <p:txBody>
          <a:bodyPr wrap="square">
            <a:spAutoFit/>
          </a:bodyPr>
          <a:lstStyle>
            <a:defPPr>
              <a:defRPr lang="zh-CN"/>
            </a:defPPr>
            <a:lvl1pPr marL="285750" indent="-285750" algn="ctr">
              <a:buFont typeface="Arial" panose="020B0604020202020204" pitchFamily="34" charset="0"/>
              <a:buChar char="•"/>
              <a:defRPr sz="1400">
                <a:latin typeface="微软雅黑" panose="020B0503020204020204" pitchFamily="34" charset="-122"/>
                <a:ea typeface="微软雅黑" panose="020B0503020204020204" pitchFamily="34" charset="-122"/>
              </a:defRPr>
            </a:lvl1pPr>
          </a:lstStyle>
          <a:p>
            <a:pPr algn="l"/>
            <a:r>
              <a:rPr lang="zh-CN" altLang="en-US" dirty="0"/>
              <a:t>漏洞扫描</a:t>
            </a:r>
          </a:p>
        </p:txBody>
      </p:sp>
      <p:sp>
        <p:nvSpPr>
          <p:cNvPr id="29" name="文本框 28">
            <a:extLst>
              <a:ext uri="{FF2B5EF4-FFF2-40B4-BE49-F238E27FC236}">
                <a16:creationId xmlns:a16="http://schemas.microsoft.com/office/drawing/2014/main" xmlns="" id="{A34F5E9D-DB6D-40B8-BBD9-AC96528E6D4C}"/>
              </a:ext>
            </a:extLst>
          </p:cNvPr>
          <p:cNvSpPr txBox="1"/>
          <p:nvPr/>
        </p:nvSpPr>
        <p:spPr>
          <a:xfrm>
            <a:off x="2659883" y="4289843"/>
            <a:ext cx="1379220" cy="307777"/>
          </a:xfrm>
          <a:prstGeom prst="rect">
            <a:avLst/>
          </a:prstGeom>
          <a:noFill/>
        </p:spPr>
        <p:txBody>
          <a:bodyPr wrap="square">
            <a:spAutoFit/>
          </a:bodyPr>
          <a:lstStyle>
            <a:defPPr>
              <a:defRPr lang="zh-CN"/>
            </a:defPPr>
            <a:lvl1pPr marL="285750" indent="-285750" algn="ctr">
              <a:buFont typeface="Arial" panose="020B0604020202020204" pitchFamily="34" charset="0"/>
              <a:buChar char="•"/>
              <a:defRPr sz="1400">
                <a:latin typeface="微软雅黑" panose="020B0503020204020204" pitchFamily="34" charset="-122"/>
                <a:ea typeface="微软雅黑" panose="020B0503020204020204" pitchFamily="34" charset="-122"/>
              </a:defRPr>
            </a:lvl1pPr>
          </a:lstStyle>
          <a:p>
            <a:pPr algn="l"/>
            <a:r>
              <a:rPr lang="zh-CN" altLang="en-US" dirty="0"/>
              <a:t>应急响应</a:t>
            </a:r>
          </a:p>
        </p:txBody>
      </p:sp>
      <p:sp>
        <p:nvSpPr>
          <p:cNvPr id="30" name="文本框 29">
            <a:extLst>
              <a:ext uri="{FF2B5EF4-FFF2-40B4-BE49-F238E27FC236}">
                <a16:creationId xmlns:a16="http://schemas.microsoft.com/office/drawing/2014/main" xmlns="" id="{6110D62B-AC16-4D14-8F37-9E7683B7DE71}"/>
              </a:ext>
            </a:extLst>
          </p:cNvPr>
          <p:cNvSpPr txBox="1"/>
          <p:nvPr/>
        </p:nvSpPr>
        <p:spPr>
          <a:xfrm>
            <a:off x="5406389" y="2695077"/>
            <a:ext cx="1379220" cy="369332"/>
          </a:xfrm>
          <a:prstGeom prst="rect">
            <a:avLst/>
          </a:prstGeom>
          <a:noFill/>
        </p:spPr>
        <p:txBody>
          <a:bodyPr wrap="square">
            <a:spAutoFit/>
          </a:bodyPr>
          <a:lstStyle>
            <a:defPPr>
              <a:defRPr lang="zh-CN"/>
            </a:defPPr>
            <a:lvl1pPr algn="ctr">
              <a:defRPr b="1">
                <a:solidFill>
                  <a:srgbClr val="C00000"/>
                </a:solidFill>
                <a:latin typeface="微软雅黑" panose="020B0503020204020204" pitchFamily="34" charset="-122"/>
                <a:ea typeface="微软雅黑" panose="020B0503020204020204" pitchFamily="34" charset="-122"/>
              </a:defRPr>
            </a:lvl1pPr>
          </a:lstStyle>
          <a:p>
            <a:r>
              <a:rPr lang="zh-CN" altLang="en-US" dirty="0"/>
              <a:t>解决方案</a:t>
            </a:r>
          </a:p>
        </p:txBody>
      </p:sp>
      <p:sp>
        <p:nvSpPr>
          <p:cNvPr id="31" name="文本框 30">
            <a:extLst>
              <a:ext uri="{FF2B5EF4-FFF2-40B4-BE49-F238E27FC236}">
                <a16:creationId xmlns:a16="http://schemas.microsoft.com/office/drawing/2014/main" xmlns="" id="{02112334-BC26-41C1-89D3-5EED5E6A63B3}"/>
              </a:ext>
            </a:extLst>
          </p:cNvPr>
          <p:cNvSpPr txBox="1"/>
          <p:nvPr/>
        </p:nvSpPr>
        <p:spPr>
          <a:xfrm>
            <a:off x="6036274" y="3263698"/>
            <a:ext cx="1312303" cy="625171"/>
          </a:xfrm>
          <a:prstGeom prst="rect">
            <a:avLst/>
          </a:prstGeom>
          <a:noFill/>
        </p:spPr>
        <p:txBody>
          <a:bodyPr wrap="square">
            <a:spAutoFit/>
          </a:bodyPr>
          <a:lstStyle>
            <a:defPPr>
              <a:defRPr lang="zh-CN"/>
            </a:defPPr>
            <a:lvl1pPr marL="285750" indent="-285750" algn="ctr">
              <a:buFont typeface="Arial" panose="020B0604020202020204" pitchFamily="34" charset="0"/>
              <a:buChar char="•"/>
              <a:defRPr sz="1400">
                <a:latin typeface="微软雅黑" panose="020B0503020204020204" pitchFamily="34" charset="-122"/>
                <a:ea typeface="微软雅黑" panose="020B0503020204020204" pitchFamily="34" charset="-122"/>
              </a:defRPr>
            </a:lvl1pPr>
          </a:lstStyle>
          <a:p>
            <a:pPr algn="l">
              <a:lnSpc>
                <a:spcPct val="130000"/>
              </a:lnSpc>
            </a:pPr>
            <a:r>
              <a:rPr lang="zh-CN" altLang="en-US" dirty="0"/>
              <a:t>本地部署</a:t>
            </a:r>
            <a:endParaRPr lang="en-US" altLang="zh-CN" dirty="0"/>
          </a:p>
          <a:p>
            <a:pPr marL="0" indent="0" algn="l">
              <a:lnSpc>
                <a:spcPct val="130000"/>
              </a:lnSpc>
              <a:buNone/>
            </a:pPr>
            <a:r>
              <a:rPr lang="en-US" altLang="zh-CN" dirty="0"/>
              <a:t>     </a:t>
            </a:r>
            <a:r>
              <a:rPr lang="en-US" altLang="zh-CN" dirty="0" smtClean="0"/>
              <a:t> </a:t>
            </a:r>
            <a:r>
              <a:rPr lang="zh-CN" altLang="en-US" dirty="0" smtClean="0"/>
              <a:t>基础</a:t>
            </a:r>
            <a:r>
              <a:rPr lang="zh-CN" altLang="en-US" dirty="0"/>
              <a:t>防护</a:t>
            </a:r>
          </a:p>
        </p:txBody>
      </p:sp>
      <p:sp>
        <p:nvSpPr>
          <p:cNvPr id="32" name="文本框 31">
            <a:extLst>
              <a:ext uri="{FF2B5EF4-FFF2-40B4-BE49-F238E27FC236}">
                <a16:creationId xmlns:a16="http://schemas.microsoft.com/office/drawing/2014/main" xmlns="" id="{929F7AC9-0E1B-40CD-8269-3267D9AF27AE}"/>
              </a:ext>
            </a:extLst>
          </p:cNvPr>
          <p:cNvSpPr txBox="1"/>
          <p:nvPr/>
        </p:nvSpPr>
        <p:spPr>
          <a:xfrm>
            <a:off x="6036274" y="3888869"/>
            <a:ext cx="1312303" cy="625171"/>
          </a:xfrm>
          <a:prstGeom prst="rect">
            <a:avLst/>
          </a:prstGeom>
          <a:noFill/>
        </p:spPr>
        <p:txBody>
          <a:bodyPr wrap="square">
            <a:spAutoFit/>
          </a:bodyPr>
          <a:lstStyle>
            <a:defPPr>
              <a:defRPr lang="zh-CN"/>
            </a:defPPr>
            <a:lvl1pPr marL="285750" indent="-285750">
              <a:lnSpc>
                <a:spcPct val="130000"/>
              </a:lnSpc>
              <a:buFont typeface="Arial" panose="020B0604020202020204" pitchFamily="34" charset="0"/>
              <a:buChar char="•"/>
              <a:defRPr sz="1400">
                <a:latin typeface="微软雅黑" panose="020B0503020204020204" pitchFamily="34" charset="-122"/>
                <a:ea typeface="微软雅黑" panose="020B0503020204020204" pitchFamily="34" charset="-122"/>
              </a:defRPr>
            </a:lvl1pPr>
          </a:lstStyle>
          <a:p>
            <a:r>
              <a:rPr lang="zh-CN" altLang="en-US" dirty="0"/>
              <a:t>云安全</a:t>
            </a:r>
            <a:endParaRPr lang="en-US" altLang="zh-CN" dirty="0"/>
          </a:p>
          <a:p>
            <a:pPr marL="0" indent="0">
              <a:buNone/>
            </a:pPr>
            <a:r>
              <a:rPr lang="zh-CN" altLang="en-US" dirty="0"/>
              <a:t>     基础防护</a:t>
            </a:r>
          </a:p>
        </p:txBody>
      </p:sp>
      <p:sp>
        <p:nvSpPr>
          <p:cNvPr id="33" name="文本框 32">
            <a:extLst>
              <a:ext uri="{FF2B5EF4-FFF2-40B4-BE49-F238E27FC236}">
                <a16:creationId xmlns:a16="http://schemas.microsoft.com/office/drawing/2014/main" xmlns="" id="{624D9779-A5E8-4D22-B576-BDB9C9642B5D}"/>
              </a:ext>
            </a:extLst>
          </p:cNvPr>
          <p:cNvSpPr txBox="1"/>
          <p:nvPr/>
        </p:nvSpPr>
        <p:spPr>
          <a:xfrm>
            <a:off x="8834181" y="2695077"/>
            <a:ext cx="1379220" cy="369332"/>
          </a:xfrm>
          <a:prstGeom prst="rect">
            <a:avLst/>
          </a:prstGeom>
          <a:noFill/>
        </p:spPr>
        <p:txBody>
          <a:bodyPr wrap="square">
            <a:spAutoFit/>
          </a:bodyPr>
          <a:lstStyle>
            <a:defPPr>
              <a:defRPr lang="zh-CN"/>
            </a:defPPr>
            <a:lvl1pPr algn="ctr">
              <a:defRPr b="1">
                <a:solidFill>
                  <a:srgbClr val="C00000"/>
                </a:solidFill>
                <a:latin typeface="微软雅黑" panose="020B0503020204020204" pitchFamily="34" charset="-122"/>
                <a:ea typeface="微软雅黑" panose="020B0503020204020204" pitchFamily="34" charset="-122"/>
              </a:defRPr>
            </a:lvl1pPr>
          </a:lstStyle>
          <a:p>
            <a:r>
              <a:rPr lang="zh-CN" altLang="en-US" dirty="0"/>
              <a:t>安全运营</a:t>
            </a:r>
          </a:p>
        </p:txBody>
      </p:sp>
      <p:sp>
        <p:nvSpPr>
          <p:cNvPr id="34" name="文本框 33">
            <a:extLst>
              <a:ext uri="{FF2B5EF4-FFF2-40B4-BE49-F238E27FC236}">
                <a16:creationId xmlns:a16="http://schemas.microsoft.com/office/drawing/2014/main" xmlns="" id="{F9D926E7-FA7F-4358-953E-FD36E2B86062}"/>
              </a:ext>
            </a:extLst>
          </p:cNvPr>
          <p:cNvSpPr txBox="1"/>
          <p:nvPr/>
        </p:nvSpPr>
        <p:spPr>
          <a:xfrm>
            <a:off x="9565521" y="3276398"/>
            <a:ext cx="1346060" cy="307777"/>
          </a:xfrm>
          <a:prstGeom prst="rect">
            <a:avLst/>
          </a:prstGeom>
          <a:noFill/>
        </p:spPr>
        <p:txBody>
          <a:bodyPr wrap="square">
            <a:spAutoFit/>
          </a:bodyPr>
          <a:lstStyle>
            <a:defPPr>
              <a:defRPr lang="zh-CN"/>
            </a:defPPr>
            <a:lvl1pPr marL="285750" indent="-285750">
              <a:buFont typeface="Arial" panose="020B0604020202020204" pitchFamily="34" charset="0"/>
              <a:buChar char="•"/>
              <a:defRPr sz="1400">
                <a:latin typeface="微软雅黑" panose="020B0503020204020204" pitchFamily="34" charset="-122"/>
                <a:ea typeface="微软雅黑" panose="020B0503020204020204" pitchFamily="34" charset="-122"/>
              </a:defRPr>
            </a:lvl1pPr>
          </a:lstStyle>
          <a:p>
            <a:r>
              <a:rPr lang="zh-CN" altLang="en-US" dirty="0"/>
              <a:t>事前防御</a:t>
            </a:r>
          </a:p>
        </p:txBody>
      </p:sp>
      <p:sp>
        <p:nvSpPr>
          <p:cNvPr id="35" name="文本框 34">
            <a:extLst>
              <a:ext uri="{FF2B5EF4-FFF2-40B4-BE49-F238E27FC236}">
                <a16:creationId xmlns:a16="http://schemas.microsoft.com/office/drawing/2014/main" xmlns="" id="{C65E2829-691D-4834-91D3-936046094355}"/>
              </a:ext>
            </a:extLst>
          </p:cNvPr>
          <p:cNvSpPr txBox="1"/>
          <p:nvPr/>
        </p:nvSpPr>
        <p:spPr>
          <a:xfrm>
            <a:off x="9565521" y="3755899"/>
            <a:ext cx="1346060" cy="307777"/>
          </a:xfrm>
          <a:prstGeom prst="rect">
            <a:avLst/>
          </a:prstGeom>
          <a:noFill/>
        </p:spPr>
        <p:txBody>
          <a:bodyPr wrap="square">
            <a:spAutoFit/>
          </a:bodyPr>
          <a:lstStyle>
            <a:defPPr>
              <a:defRPr lang="zh-CN"/>
            </a:defPPr>
            <a:lvl1pPr marL="285750" indent="-285750">
              <a:buFont typeface="Arial" panose="020B0604020202020204" pitchFamily="34" charset="0"/>
              <a:buChar char="•"/>
              <a:defRPr sz="1400">
                <a:latin typeface="微软雅黑" panose="020B0503020204020204" pitchFamily="34" charset="-122"/>
                <a:ea typeface="微软雅黑" panose="020B0503020204020204" pitchFamily="34" charset="-122"/>
              </a:defRPr>
            </a:lvl1pPr>
          </a:lstStyle>
          <a:p>
            <a:r>
              <a:rPr lang="zh-CN" altLang="en-US" dirty="0"/>
              <a:t>事后审计</a:t>
            </a:r>
          </a:p>
        </p:txBody>
      </p:sp>
      <p:sp>
        <p:nvSpPr>
          <p:cNvPr id="36" name="文本框 35">
            <a:extLst>
              <a:ext uri="{FF2B5EF4-FFF2-40B4-BE49-F238E27FC236}">
                <a16:creationId xmlns:a16="http://schemas.microsoft.com/office/drawing/2014/main" xmlns="" id="{2B24152D-3BC0-4CD3-8B37-5348082CC0D8}"/>
              </a:ext>
            </a:extLst>
          </p:cNvPr>
          <p:cNvSpPr txBox="1"/>
          <p:nvPr/>
        </p:nvSpPr>
        <p:spPr>
          <a:xfrm>
            <a:off x="9565521" y="4235400"/>
            <a:ext cx="1346060" cy="307777"/>
          </a:xfrm>
          <a:prstGeom prst="rect">
            <a:avLst/>
          </a:prstGeom>
          <a:noFill/>
        </p:spPr>
        <p:txBody>
          <a:bodyPr wrap="square">
            <a:spAutoFit/>
          </a:bodyPr>
          <a:lstStyle>
            <a:defPPr>
              <a:defRPr lang="zh-CN"/>
            </a:defPPr>
            <a:lvl1pPr marL="285750" indent="-285750">
              <a:buFont typeface="Arial" panose="020B0604020202020204" pitchFamily="34" charset="0"/>
              <a:buChar char="•"/>
              <a:defRPr sz="1400">
                <a:latin typeface="微软雅黑" panose="020B0503020204020204" pitchFamily="34" charset="-122"/>
                <a:ea typeface="微软雅黑" panose="020B0503020204020204" pitchFamily="34" charset="-122"/>
              </a:defRPr>
            </a:lvl1pPr>
          </a:lstStyle>
          <a:p>
            <a:r>
              <a:rPr lang="zh-CN" altLang="en-US" dirty="0"/>
              <a:t>事中响应</a:t>
            </a:r>
          </a:p>
        </p:txBody>
      </p:sp>
      <p:pic>
        <p:nvPicPr>
          <p:cNvPr id="37" name="图片 36">
            <a:extLst>
              <a:ext uri="{FF2B5EF4-FFF2-40B4-BE49-F238E27FC236}">
                <a16:creationId xmlns:a16="http://schemas.microsoft.com/office/drawing/2014/main" xmlns="" id="{DEDEDB09-94ED-485B-B222-549BB4D16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8635" y="3279649"/>
            <a:ext cx="952500" cy="952500"/>
          </a:xfrm>
          <a:prstGeom prst="rect">
            <a:avLst/>
          </a:prstGeom>
        </p:spPr>
      </p:pic>
      <p:pic>
        <p:nvPicPr>
          <p:cNvPr id="38" name="图片 37">
            <a:extLst>
              <a:ext uri="{FF2B5EF4-FFF2-40B4-BE49-F238E27FC236}">
                <a16:creationId xmlns:a16="http://schemas.microsoft.com/office/drawing/2014/main" xmlns="" id="{4D1DA57F-5532-4CBD-BE2A-F4F56E816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1939" y="3295242"/>
            <a:ext cx="952500" cy="952500"/>
          </a:xfrm>
          <a:prstGeom prst="rect">
            <a:avLst/>
          </a:prstGeom>
        </p:spPr>
      </p:pic>
      <p:pic>
        <p:nvPicPr>
          <p:cNvPr id="39" name="图片 38">
            <a:extLst>
              <a:ext uri="{FF2B5EF4-FFF2-40B4-BE49-F238E27FC236}">
                <a16:creationId xmlns:a16="http://schemas.microsoft.com/office/drawing/2014/main" xmlns="" id="{8BC5D1E7-EDFF-4705-A495-28EEBE428C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2650" y="3279649"/>
            <a:ext cx="952500" cy="952500"/>
          </a:xfrm>
          <a:prstGeom prst="rect">
            <a:avLst/>
          </a:prstGeom>
        </p:spPr>
      </p:pic>
    </p:spTree>
    <p:extLst>
      <p:ext uri="{BB962C8B-B14F-4D97-AF65-F5344CB8AC3E}">
        <p14:creationId xmlns:p14="http://schemas.microsoft.com/office/powerpoint/2010/main" val="27851164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18509D3E-8E0F-4B78-A23B-9C50897AAA32}"/>
              </a:ext>
            </a:extLst>
          </p:cNvPr>
          <p:cNvSpPr txBox="1"/>
          <p:nvPr/>
        </p:nvSpPr>
        <p:spPr>
          <a:xfrm>
            <a:off x="1848528" y="2823565"/>
            <a:ext cx="8428930" cy="707886"/>
          </a:xfrm>
          <a:prstGeom prst="rect">
            <a:avLst/>
          </a:prstGeom>
          <a:noFill/>
        </p:spPr>
        <p:txBody>
          <a:bodyPr wrap="square">
            <a:spAutoFit/>
          </a:bodyPr>
          <a:lstStyle/>
          <a:p>
            <a:pPr algn="ctr"/>
            <a:r>
              <a:rPr lang="zh-CN" altLang="en-US" sz="4000" b="1" spc="300" dirty="0" smtClean="0">
                <a:solidFill>
                  <a:schemeClr val="tx1">
                    <a:lumMod val="75000"/>
                    <a:lumOff val="25000"/>
                  </a:schemeClr>
                </a:solidFill>
                <a:latin typeface="微软雅黑" panose="020B0503020204020204" pitchFamily="34" charset="-122"/>
                <a:ea typeface="微软雅黑" panose="020B0503020204020204" pitchFamily="34" charset="-122"/>
              </a:rPr>
              <a:t>智臻服务</a:t>
            </a:r>
            <a:endParaRPr lang="en-US" altLang="zh-CN" sz="4000" b="1" spc="3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4" name="组合 13">
            <a:extLst>
              <a:ext uri="{FF2B5EF4-FFF2-40B4-BE49-F238E27FC236}">
                <a16:creationId xmlns="" xmlns:a16="http://schemas.microsoft.com/office/drawing/2014/main" id="{A4A0149E-8E6B-48C5-8750-E0C29C67EE89}"/>
              </a:ext>
            </a:extLst>
          </p:cNvPr>
          <p:cNvGrpSpPr/>
          <p:nvPr/>
        </p:nvGrpSpPr>
        <p:grpSpPr>
          <a:xfrm flipH="1">
            <a:off x="-8273" y="5599249"/>
            <a:ext cx="12211052" cy="1781174"/>
            <a:chOff x="-19050" y="4912495"/>
            <a:chExt cx="12211052" cy="1945505"/>
          </a:xfrm>
        </p:grpSpPr>
        <p:sp>
          <p:nvSpPr>
            <p:cNvPr id="15" name="任意多边形: 形状 14">
              <a:extLst>
                <a:ext uri="{FF2B5EF4-FFF2-40B4-BE49-F238E27FC236}">
                  <a16:creationId xmlns="" xmlns:a16="http://schemas.microsoft.com/office/drawing/2014/main" id="{08B114BD-AE50-46C8-87EC-58ECA5F442E0}"/>
                </a:ext>
              </a:extLst>
            </p:cNvPr>
            <p:cNvSpPr/>
            <p:nvPr/>
          </p:nvSpPr>
          <p:spPr>
            <a:xfrm>
              <a:off x="-9523" y="4912495"/>
              <a:ext cx="12201525" cy="1945503"/>
            </a:xfrm>
            <a:custGeom>
              <a:avLst/>
              <a:gdLst>
                <a:gd name="connsiteX0" fmla="*/ 9896750 w 12201525"/>
                <a:gd name="connsiteY0" fmla="*/ 1 h 2314573"/>
                <a:gd name="connsiteX1" fmla="*/ 12201525 w 12201525"/>
                <a:gd name="connsiteY1" fmla="*/ 675342 h 2314573"/>
                <a:gd name="connsiteX2" fmla="*/ 12201525 w 12201525"/>
                <a:gd name="connsiteY2" fmla="*/ 2314573 h 2314573"/>
                <a:gd name="connsiteX3" fmla="*/ 0 w 12201525"/>
                <a:gd name="connsiteY3" fmla="*/ 2314573 h 2314573"/>
                <a:gd name="connsiteX4" fmla="*/ 0 w 12201525"/>
                <a:gd name="connsiteY4" fmla="*/ 903867 h 2314573"/>
                <a:gd name="connsiteX5" fmla="*/ 33956 w 12201525"/>
                <a:gd name="connsiteY5" fmla="*/ 916591 h 2314573"/>
                <a:gd name="connsiteX6" fmla="*/ 1008266 w 12201525"/>
                <a:gd name="connsiteY6" fmla="*/ 1164109 h 2314573"/>
                <a:gd name="connsiteX7" fmla="*/ 3365251 w 12201525"/>
                <a:gd name="connsiteY7" fmla="*/ 225131 h 2314573"/>
                <a:gd name="connsiteX8" fmla="*/ 6845621 w 12201525"/>
                <a:gd name="connsiteY8" fmla="*/ 1056292 h 2314573"/>
                <a:gd name="connsiteX9" fmla="*/ 9726595 w 12201525"/>
                <a:gd name="connsiteY9" fmla="*/ 5798 h 2314573"/>
                <a:gd name="connsiteX10" fmla="*/ 9896750 w 12201525"/>
                <a:gd name="connsiteY10" fmla="*/ 1 h 23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01525" h="2314573">
                  <a:moveTo>
                    <a:pt x="9896750" y="1"/>
                  </a:moveTo>
                  <a:cubicBezTo>
                    <a:pt x="10760245" y="634"/>
                    <a:pt x="11796690" y="431839"/>
                    <a:pt x="12201525" y="675342"/>
                  </a:cubicBezTo>
                  <a:lnTo>
                    <a:pt x="12201525" y="2314573"/>
                  </a:lnTo>
                  <a:lnTo>
                    <a:pt x="0" y="2314573"/>
                  </a:lnTo>
                  <a:lnTo>
                    <a:pt x="0" y="903867"/>
                  </a:lnTo>
                  <a:lnTo>
                    <a:pt x="33956" y="916591"/>
                  </a:lnTo>
                  <a:cubicBezTo>
                    <a:pt x="256598" y="1009837"/>
                    <a:pt x="601055" y="1243636"/>
                    <a:pt x="1008266" y="1164109"/>
                  </a:cubicBezTo>
                  <a:cubicBezTo>
                    <a:pt x="1600574" y="1048434"/>
                    <a:pt x="2540274" y="377125"/>
                    <a:pt x="3365251" y="225131"/>
                  </a:cubicBezTo>
                  <a:cubicBezTo>
                    <a:pt x="4190227" y="73137"/>
                    <a:pt x="5804733" y="967789"/>
                    <a:pt x="6845621" y="1056292"/>
                  </a:cubicBezTo>
                  <a:cubicBezTo>
                    <a:pt x="7886510" y="1144795"/>
                    <a:pt x="8833944" y="69290"/>
                    <a:pt x="9726595" y="5798"/>
                  </a:cubicBezTo>
                  <a:cubicBezTo>
                    <a:pt x="9782386" y="1830"/>
                    <a:pt x="9839183" y="-42"/>
                    <a:pt x="9896750" y="1"/>
                  </a:cubicBezTo>
                  <a:close/>
                </a:path>
              </a:pathLst>
            </a:custGeom>
            <a:gradFill flip="none" rotWithShape="1">
              <a:gsLst>
                <a:gs pos="0">
                  <a:srgbClr val="D31749">
                    <a:alpha val="40000"/>
                  </a:srgbClr>
                </a:gs>
                <a:gs pos="100000">
                  <a:srgbClr val="017260">
                    <a:alpha val="3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矩形 8">
              <a:extLst>
                <a:ext uri="{FF2B5EF4-FFF2-40B4-BE49-F238E27FC236}">
                  <a16:creationId xmlns="" xmlns:a16="http://schemas.microsoft.com/office/drawing/2014/main" id="{917C1DC2-48B4-4A94-842A-18D359407FBA}"/>
                </a:ext>
              </a:extLst>
            </p:cNvPr>
            <p:cNvSpPr/>
            <p:nvPr/>
          </p:nvSpPr>
          <p:spPr>
            <a:xfrm>
              <a:off x="-19050" y="5306114"/>
              <a:ext cx="12211050" cy="1551885"/>
            </a:xfrm>
            <a:custGeom>
              <a:avLst/>
              <a:gdLst>
                <a:gd name="connsiteX0" fmla="*/ 0 w 12192000"/>
                <a:gd name="connsiteY0" fmla="*/ 0 h 1181100"/>
                <a:gd name="connsiteX1" fmla="*/ 12192000 w 12192000"/>
                <a:gd name="connsiteY1" fmla="*/ 0 h 1181100"/>
                <a:gd name="connsiteX2" fmla="*/ 12192000 w 12192000"/>
                <a:gd name="connsiteY2" fmla="*/ 1181100 h 1181100"/>
                <a:gd name="connsiteX3" fmla="*/ 0 w 12192000"/>
                <a:gd name="connsiteY3" fmla="*/ 1181100 h 1181100"/>
                <a:gd name="connsiteX4" fmla="*/ 0 w 12192000"/>
                <a:gd name="connsiteY4" fmla="*/ 0 h 1181100"/>
                <a:gd name="connsiteX0" fmla="*/ 0 w 12211050"/>
                <a:gd name="connsiteY0" fmla="*/ 542925 h 1181100"/>
                <a:gd name="connsiteX1" fmla="*/ 12211050 w 12211050"/>
                <a:gd name="connsiteY1" fmla="*/ 0 h 1181100"/>
                <a:gd name="connsiteX2" fmla="*/ 12211050 w 12211050"/>
                <a:gd name="connsiteY2" fmla="*/ 1181100 h 1181100"/>
                <a:gd name="connsiteX3" fmla="*/ 19050 w 12211050"/>
                <a:gd name="connsiteY3" fmla="*/ 1181100 h 1181100"/>
                <a:gd name="connsiteX4" fmla="*/ 0 w 12211050"/>
                <a:gd name="connsiteY4" fmla="*/ 542925 h 1181100"/>
                <a:gd name="connsiteX0" fmla="*/ 0 w 12211050"/>
                <a:gd name="connsiteY0" fmla="*/ 542925 h 1181100"/>
                <a:gd name="connsiteX1" fmla="*/ 3790950 w 12211050"/>
                <a:gd name="connsiteY1" fmla="*/ 390525 h 1181100"/>
                <a:gd name="connsiteX2" fmla="*/ 12211050 w 12211050"/>
                <a:gd name="connsiteY2" fmla="*/ 0 h 1181100"/>
                <a:gd name="connsiteX3" fmla="*/ 12211050 w 12211050"/>
                <a:gd name="connsiteY3" fmla="*/ 1181100 h 1181100"/>
                <a:gd name="connsiteX4" fmla="*/ 19050 w 12211050"/>
                <a:gd name="connsiteY4" fmla="*/ 1181100 h 1181100"/>
                <a:gd name="connsiteX5" fmla="*/ 0 w 12211050"/>
                <a:gd name="connsiteY5" fmla="*/ 542925 h 1181100"/>
                <a:gd name="connsiteX0" fmla="*/ 0 w 12211050"/>
                <a:gd name="connsiteY0" fmla="*/ 542925 h 1181100"/>
                <a:gd name="connsiteX1" fmla="*/ 3581400 w 12211050"/>
                <a:gd name="connsiteY1" fmla="*/ 28575 h 1181100"/>
                <a:gd name="connsiteX2" fmla="*/ 12211050 w 12211050"/>
                <a:gd name="connsiteY2" fmla="*/ 0 h 1181100"/>
                <a:gd name="connsiteX3" fmla="*/ 12211050 w 12211050"/>
                <a:gd name="connsiteY3" fmla="*/ 1181100 h 1181100"/>
                <a:gd name="connsiteX4" fmla="*/ 19050 w 12211050"/>
                <a:gd name="connsiteY4" fmla="*/ 1181100 h 1181100"/>
                <a:gd name="connsiteX5" fmla="*/ 0 w 12211050"/>
                <a:gd name="connsiteY5" fmla="*/ 542925 h 1181100"/>
                <a:gd name="connsiteX0" fmla="*/ 0 w 12211050"/>
                <a:gd name="connsiteY0" fmla="*/ 642163 h 1280338"/>
                <a:gd name="connsiteX1" fmla="*/ 3581400 w 12211050"/>
                <a:gd name="connsiteY1" fmla="*/ 127813 h 1280338"/>
                <a:gd name="connsiteX2" fmla="*/ 12211050 w 12211050"/>
                <a:gd name="connsiteY2" fmla="*/ 99238 h 1280338"/>
                <a:gd name="connsiteX3" fmla="*/ 12211050 w 12211050"/>
                <a:gd name="connsiteY3" fmla="*/ 1280338 h 1280338"/>
                <a:gd name="connsiteX4" fmla="*/ 19050 w 12211050"/>
                <a:gd name="connsiteY4" fmla="*/ 1280338 h 1280338"/>
                <a:gd name="connsiteX5" fmla="*/ 0 w 12211050"/>
                <a:gd name="connsiteY5" fmla="*/ 642163 h 1280338"/>
                <a:gd name="connsiteX0" fmla="*/ 0 w 12211050"/>
                <a:gd name="connsiteY0" fmla="*/ 649529 h 1287704"/>
                <a:gd name="connsiteX1" fmla="*/ 3581400 w 12211050"/>
                <a:gd name="connsiteY1" fmla="*/ 135179 h 1287704"/>
                <a:gd name="connsiteX2" fmla="*/ 6000750 w 12211050"/>
                <a:gd name="connsiteY2" fmla="*/ 58979 h 1287704"/>
                <a:gd name="connsiteX3" fmla="*/ 12211050 w 12211050"/>
                <a:gd name="connsiteY3" fmla="*/ 106604 h 1287704"/>
                <a:gd name="connsiteX4" fmla="*/ 12211050 w 12211050"/>
                <a:gd name="connsiteY4" fmla="*/ 1287704 h 1287704"/>
                <a:gd name="connsiteX5" fmla="*/ 19050 w 12211050"/>
                <a:gd name="connsiteY5" fmla="*/ 1287704 h 1287704"/>
                <a:gd name="connsiteX6" fmla="*/ 0 w 12211050"/>
                <a:gd name="connsiteY6" fmla="*/ 649529 h 1287704"/>
                <a:gd name="connsiteX0" fmla="*/ 0 w 12211050"/>
                <a:gd name="connsiteY0" fmla="*/ 572549 h 1210724"/>
                <a:gd name="connsiteX1" fmla="*/ 3581400 w 12211050"/>
                <a:gd name="connsiteY1" fmla="*/ 58199 h 1210724"/>
                <a:gd name="connsiteX2" fmla="*/ 6657975 w 12211050"/>
                <a:gd name="connsiteY2" fmla="*/ 753524 h 1210724"/>
                <a:gd name="connsiteX3" fmla="*/ 12211050 w 12211050"/>
                <a:gd name="connsiteY3" fmla="*/ 29624 h 1210724"/>
                <a:gd name="connsiteX4" fmla="*/ 12211050 w 12211050"/>
                <a:gd name="connsiteY4" fmla="*/ 1210724 h 1210724"/>
                <a:gd name="connsiteX5" fmla="*/ 19050 w 12211050"/>
                <a:gd name="connsiteY5" fmla="*/ 1210724 h 1210724"/>
                <a:gd name="connsiteX6" fmla="*/ 0 w 12211050"/>
                <a:gd name="connsiteY6" fmla="*/ 572549 h 1210724"/>
                <a:gd name="connsiteX0" fmla="*/ 0 w 12211050"/>
                <a:gd name="connsiteY0" fmla="*/ 597739 h 1235914"/>
                <a:gd name="connsiteX1" fmla="*/ 3581400 w 12211050"/>
                <a:gd name="connsiteY1" fmla="*/ 83389 h 1235914"/>
                <a:gd name="connsiteX2" fmla="*/ 6657975 w 12211050"/>
                <a:gd name="connsiteY2" fmla="*/ 778714 h 1235914"/>
                <a:gd name="connsiteX3" fmla="*/ 10077450 w 12211050"/>
                <a:gd name="connsiteY3" fmla="*/ 254839 h 1235914"/>
                <a:gd name="connsiteX4" fmla="*/ 12211050 w 12211050"/>
                <a:gd name="connsiteY4" fmla="*/ 54814 h 1235914"/>
                <a:gd name="connsiteX5" fmla="*/ 12211050 w 12211050"/>
                <a:gd name="connsiteY5" fmla="*/ 1235914 h 1235914"/>
                <a:gd name="connsiteX6" fmla="*/ 19050 w 12211050"/>
                <a:gd name="connsiteY6" fmla="*/ 1235914 h 1235914"/>
                <a:gd name="connsiteX7" fmla="*/ 0 w 12211050"/>
                <a:gd name="connsiteY7" fmla="*/ 597739 h 1235914"/>
                <a:gd name="connsiteX0" fmla="*/ 0 w 12211050"/>
                <a:gd name="connsiteY0" fmla="*/ 835393 h 1473568"/>
                <a:gd name="connsiteX1" fmla="*/ 3581400 w 12211050"/>
                <a:gd name="connsiteY1" fmla="*/ 321043 h 1473568"/>
                <a:gd name="connsiteX2" fmla="*/ 6657975 w 12211050"/>
                <a:gd name="connsiteY2" fmla="*/ 1016368 h 1473568"/>
                <a:gd name="connsiteX3" fmla="*/ 9744075 w 12211050"/>
                <a:gd name="connsiteY3" fmla="*/ 35293 h 1473568"/>
                <a:gd name="connsiteX4" fmla="*/ 12211050 w 12211050"/>
                <a:gd name="connsiteY4" fmla="*/ 292468 h 1473568"/>
                <a:gd name="connsiteX5" fmla="*/ 12211050 w 12211050"/>
                <a:gd name="connsiteY5" fmla="*/ 1473568 h 1473568"/>
                <a:gd name="connsiteX6" fmla="*/ 19050 w 12211050"/>
                <a:gd name="connsiteY6" fmla="*/ 1473568 h 1473568"/>
                <a:gd name="connsiteX7" fmla="*/ 0 w 12211050"/>
                <a:gd name="connsiteY7" fmla="*/ 835393 h 1473568"/>
                <a:gd name="connsiteX0" fmla="*/ 0 w 12211050"/>
                <a:gd name="connsiteY0" fmla="*/ 913710 h 1551885"/>
                <a:gd name="connsiteX1" fmla="*/ 3581400 w 12211050"/>
                <a:gd name="connsiteY1" fmla="*/ 399360 h 1551885"/>
                <a:gd name="connsiteX2" fmla="*/ 6657975 w 12211050"/>
                <a:gd name="connsiteY2" fmla="*/ 1094685 h 1551885"/>
                <a:gd name="connsiteX3" fmla="*/ 9744075 w 12211050"/>
                <a:gd name="connsiteY3" fmla="*/ 27885 h 1551885"/>
                <a:gd name="connsiteX4" fmla="*/ 12211050 w 12211050"/>
                <a:gd name="connsiteY4" fmla="*/ 370785 h 1551885"/>
                <a:gd name="connsiteX5" fmla="*/ 12211050 w 12211050"/>
                <a:gd name="connsiteY5" fmla="*/ 1551885 h 1551885"/>
                <a:gd name="connsiteX6" fmla="*/ 19050 w 12211050"/>
                <a:gd name="connsiteY6" fmla="*/ 1551885 h 1551885"/>
                <a:gd name="connsiteX7" fmla="*/ 0 w 12211050"/>
                <a:gd name="connsiteY7" fmla="*/ 913710 h 1551885"/>
                <a:gd name="connsiteX0" fmla="*/ 0 w 12211050"/>
                <a:gd name="connsiteY0" fmla="*/ 913710 h 1551885"/>
                <a:gd name="connsiteX1" fmla="*/ 3581400 w 12211050"/>
                <a:gd name="connsiteY1" fmla="*/ 399360 h 1551885"/>
                <a:gd name="connsiteX2" fmla="*/ 6724650 w 12211050"/>
                <a:gd name="connsiteY2" fmla="*/ 951810 h 1551885"/>
                <a:gd name="connsiteX3" fmla="*/ 9744075 w 12211050"/>
                <a:gd name="connsiteY3" fmla="*/ 27885 h 1551885"/>
                <a:gd name="connsiteX4" fmla="*/ 12211050 w 12211050"/>
                <a:gd name="connsiteY4" fmla="*/ 370785 h 1551885"/>
                <a:gd name="connsiteX5" fmla="*/ 12211050 w 12211050"/>
                <a:gd name="connsiteY5" fmla="*/ 1551885 h 1551885"/>
                <a:gd name="connsiteX6" fmla="*/ 19050 w 12211050"/>
                <a:gd name="connsiteY6" fmla="*/ 1551885 h 1551885"/>
                <a:gd name="connsiteX7" fmla="*/ 0 w 12211050"/>
                <a:gd name="connsiteY7" fmla="*/ 913710 h 155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1050" h="1551885">
                  <a:moveTo>
                    <a:pt x="0" y="913710"/>
                  </a:moveTo>
                  <a:cubicBezTo>
                    <a:pt x="593725" y="721622"/>
                    <a:pt x="2460625" y="393010"/>
                    <a:pt x="3581400" y="399360"/>
                  </a:cubicBezTo>
                  <a:cubicBezTo>
                    <a:pt x="4702175" y="405710"/>
                    <a:pt x="5641975" y="923235"/>
                    <a:pt x="6724650" y="951810"/>
                  </a:cubicBezTo>
                  <a:cubicBezTo>
                    <a:pt x="7807325" y="980385"/>
                    <a:pt x="8818562" y="148535"/>
                    <a:pt x="9744075" y="27885"/>
                  </a:cubicBezTo>
                  <a:cubicBezTo>
                    <a:pt x="10669588" y="-92765"/>
                    <a:pt x="11855450" y="207272"/>
                    <a:pt x="12211050" y="370785"/>
                  </a:cubicBezTo>
                  <a:lnTo>
                    <a:pt x="12211050" y="1551885"/>
                  </a:lnTo>
                  <a:lnTo>
                    <a:pt x="19050" y="1551885"/>
                  </a:lnTo>
                  <a:lnTo>
                    <a:pt x="0" y="913710"/>
                  </a:lnTo>
                  <a:close/>
                </a:path>
              </a:pathLst>
            </a:custGeom>
            <a:gradFill flip="none" rotWithShape="1">
              <a:gsLst>
                <a:gs pos="0">
                  <a:srgbClr val="D31749">
                    <a:alpha val="90000"/>
                  </a:srgbClr>
                </a:gs>
                <a:gs pos="100000">
                  <a:srgbClr val="017260">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3">
              <a:extLst>
                <a:ext uri="{FF2B5EF4-FFF2-40B4-BE49-F238E27FC236}">
                  <a16:creationId xmlns="" xmlns:a16="http://schemas.microsoft.com/office/drawing/2014/main" id="{C6ECCFBC-AEA7-4D06-95CA-F2CC4132CEBE}"/>
                </a:ext>
              </a:extLst>
            </p:cNvPr>
            <p:cNvSpPr/>
            <p:nvPr/>
          </p:nvSpPr>
          <p:spPr>
            <a:xfrm>
              <a:off x="-19050" y="4912496"/>
              <a:ext cx="12211051" cy="1945504"/>
            </a:xfrm>
            <a:custGeom>
              <a:avLst/>
              <a:gdLst>
                <a:gd name="connsiteX0" fmla="*/ 0 w 12192000"/>
                <a:gd name="connsiteY0" fmla="*/ 0 h 1966686"/>
                <a:gd name="connsiteX1" fmla="*/ 12192000 w 12192000"/>
                <a:gd name="connsiteY1" fmla="*/ 0 h 1966686"/>
                <a:gd name="connsiteX2" fmla="*/ 12192000 w 12192000"/>
                <a:gd name="connsiteY2" fmla="*/ 1966686 h 1966686"/>
                <a:gd name="connsiteX3" fmla="*/ 0 w 12192000"/>
                <a:gd name="connsiteY3" fmla="*/ 1966686 h 1966686"/>
                <a:gd name="connsiteX4" fmla="*/ 0 w 12192000"/>
                <a:gd name="connsiteY4" fmla="*/ 0 h 1966686"/>
                <a:gd name="connsiteX0" fmla="*/ 0 w 12192000"/>
                <a:gd name="connsiteY0" fmla="*/ 0 h 1966686"/>
                <a:gd name="connsiteX1" fmla="*/ 3454400 w 12192000"/>
                <a:gd name="connsiteY1" fmla="*/ 0 h 1966686"/>
                <a:gd name="connsiteX2" fmla="*/ 12192000 w 12192000"/>
                <a:gd name="connsiteY2" fmla="*/ 0 h 1966686"/>
                <a:gd name="connsiteX3" fmla="*/ 12192000 w 12192000"/>
                <a:gd name="connsiteY3" fmla="*/ 1966686 h 1966686"/>
                <a:gd name="connsiteX4" fmla="*/ 0 w 12192000"/>
                <a:gd name="connsiteY4" fmla="*/ 1966686 h 1966686"/>
                <a:gd name="connsiteX5" fmla="*/ 0 w 12192000"/>
                <a:gd name="connsiteY5" fmla="*/ 0 h 1966686"/>
                <a:gd name="connsiteX0" fmla="*/ 0 w 12192000"/>
                <a:gd name="connsiteY0" fmla="*/ 0 h 1966686"/>
                <a:gd name="connsiteX1" fmla="*/ 3650343 w 12192000"/>
                <a:gd name="connsiteY1" fmla="*/ 834571 h 1966686"/>
                <a:gd name="connsiteX2" fmla="*/ 12192000 w 12192000"/>
                <a:gd name="connsiteY2" fmla="*/ 0 h 1966686"/>
                <a:gd name="connsiteX3" fmla="*/ 12192000 w 12192000"/>
                <a:gd name="connsiteY3" fmla="*/ 1966686 h 1966686"/>
                <a:gd name="connsiteX4" fmla="*/ 0 w 12192000"/>
                <a:gd name="connsiteY4" fmla="*/ 1966686 h 1966686"/>
                <a:gd name="connsiteX5" fmla="*/ 0 w 12192000"/>
                <a:gd name="connsiteY5" fmla="*/ 0 h 1966686"/>
                <a:gd name="connsiteX0" fmla="*/ 0 w 12192000"/>
                <a:gd name="connsiteY0" fmla="*/ 0 h 1966686"/>
                <a:gd name="connsiteX1" fmla="*/ 3650343 w 12192000"/>
                <a:gd name="connsiteY1" fmla="*/ 834571 h 1966686"/>
                <a:gd name="connsiteX2" fmla="*/ 6901543 w 12192000"/>
                <a:gd name="connsiteY2" fmla="*/ 508000 h 1966686"/>
                <a:gd name="connsiteX3" fmla="*/ 12192000 w 12192000"/>
                <a:gd name="connsiteY3" fmla="*/ 0 h 1966686"/>
                <a:gd name="connsiteX4" fmla="*/ 12192000 w 12192000"/>
                <a:gd name="connsiteY4" fmla="*/ 1966686 h 1966686"/>
                <a:gd name="connsiteX5" fmla="*/ 0 w 12192000"/>
                <a:gd name="connsiteY5" fmla="*/ 1966686 h 1966686"/>
                <a:gd name="connsiteX6" fmla="*/ 0 w 12192000"/>
                <a:gd name="connsiteY6" fmla="*/ 0 h 1966686"/>
                <a:gd name="connsiteX0" fmla="*/ 0 w 12192000"/>
                <a:gd name="connsiteY0" fmla="*/ 0 h 1966686"/>
                <a:gd name="connsiteX1" fmla="*/ 3650343 w 12192000"/>
                <a:gd name="connsiteY1" fmla="*/ 834571 h 1966686"/>
                <a:gd name="connsiteX2" fmla="*/ 6821715 w 12192000"/>
                <a:gd name="connsiteY2" fmla="*/ 50800 h 1966686"/>
                <a:gd name="connsiteX3" fmla="*/ 12192000 w 12192000"/>
                <a:gd name="connsiteY3" fmla="*/ 0 h 1966686"/>
                <a:gd name="connsiteX4" fmla="*/ 12192000 w 12192000"/>
                <a:gd name="connsiteY4" fmla="*/ 1966686 h 1966686"/>
                <a:gd name="connsiteX5" fmla="*/ 0 w 12192000"/>
                <a:gd name="connsiteY5" fmla="*/ 1966686 h 1966686"/>
                <a:gd name="connsiteX6" fmla="*/ 0 w 12192000"/>
                <a:gd name="connsiteY6" fmla="*/ 0 h 1966686"/>
                <a:gd name="connsiteX0" fmla="*/ 0 w 12192000"/>
                <a:gd name="connsiteY0" fmla="*/ 0 h 1966686"/>
                <a:gd name="connsiteX1" fmla="*/ 3650343 w 12192000"/>
                <a:gd name="connsiteY1" fmla="*/ 834571 h 1966686"/>
                <a:gd name="connsiteX2" fmla="*/ 6821715 w 12192000"/>
                <a:gd name="connsiteY2" fmla="*/ 50800 h 1966686"/>
                <a:gd name="connsiteX3" fmla="*/ 9100457 w 12192000"/>
                <a:gd name="connsiteY3" fmla="*/ 14515 h 1966686"/>
                <a:gd name="connsiteX4" fmla="*/ 12192000 w 12192000"/>
                <a:gd name="connsiteY4" fmla="*/ 0 h 1966686"/>
                <a:gd name="connsiteX5" fmla="*/ 12192000 w 12192000"/>
                <a:gd name="connsiteY5" fmla="*/ 1966686 h 1966686"/>
                <a:gd name="connsiteX6" fmla="*/ 0 w 12192000"/>
                <a:gd name="connsiteY6" fmla="*/ 1966686 h 1966686"/>
                <a:gd name="connsiteX7" fmla="*/ 0 w 12192000"/>
                <a:gd name="connsiteY7" fmla="*/ 0 h 1966686"/>
                <a:gd name="connsiteX0" fmla="*/ 0 w 12192000"/>
                <a:gd name="connsiteY0" fmla="*/ 0 h 1966686"/>
                <a:gd name="connsiteX1" fmla="*/ 3650343 w 12192000"/>
                <a:gd name="connsiteY1" fmla="*/ 834571 h 1966686"/>
                <a:gd name="connsiteX2" fmla="*/ 6821715 w 12192000"/>
                <a:gd name="connsiteY2" fmla="*/ 50800 h 1966686"/>
                <a:gd name="connsiteX3" fmla="*/ 9789886 w 12192000"/>
                <a:gd name="connsiteY3" fmla="*/ 783772 h 1966686"/>
                <a:gd name="connsiteX4" fmla="*/ 12192000 w 12192000"/>
                <a:gd name="connsiteY4" fmla="*/ 0 h 1966686"/>
                <a:gd name="connsiteX5" fmla="*/ 12192000 w 12192000"/>
                <a:gd name="connsiteY5" fmla="*/ 1966686 h 1966686"/>
                <a:gd name="connsiteX6" fmla="*/ 0 w 12192000"/>
                <a:gd name="connsiteY6" fmla="*/ 1966686 h 1966686"/>
                <a:gd name="connsiteX7" fmla="*/ 0 w 12192000"/>
                <a:gd name="connsiteY7" fmla="*/ 0 h 1966686"/>
                <a:gd name="connsiteX0" fmla="*/ 0 w 12192000"/>
                <a:gd name="connsiteY0" fmla="*/ 26376 h 1993062"/>
                <a:gd name="connsiteX1" fmla="*/ 3650343 w 12192000"/>
                <a:gd name="connsiteY1" fmla="*/ 860947 h 1993062"/>
                <a:gd name="connsiteX2" fmla="*/ 6821715 w 12192000"/>
                <a:gd name="connsiteY2" fmla="*/ 77176 h 1993062"/>
                <a:gd name="connsiteX3" fmla="*/ 9789886 w 12192000"/>
                <a:gd name="connsiteY3" fmla="*/ 810148 h 1993062"/>
                <a:gd name="connsiteX4" fmla="*/ 12192000 w 12192000"/>
                <a:gd name="connsiteY4" fmla="*/ 26376 h 1993062"/>
                <a:gd name="connsiteX5" fmla="*/ 12192000 w 12192000"/>
                <a:gd name="connsiteY5" fmla="*/ 1993062 h 1993062"/>
                <a:gd name="connsiteX6" fmla="*/ 0 w 12192000"/>
                <a:gd name="connsiteY6" fmla="*/ 1993062 h 1993062"/>
                <a:gd name="connsiteX7" fmla="*/ 0 w 12192000"/>
                <a:gd name="connsiteY7" fmla="*/ 26376 h 1993062"/>
                <a:gd name="connsiteX0" fmla="*/ 0 w 12192000"/>
                <a:gd name="connsiteY0" fmla="*/ 26376 h 1993062"/>
                <a:gd name="connsiteX1" fmla="*/ 3650343 w 12192000"/>
                <a:gd name="connsiteY1" fmla="*/ 860947 h 1993062"/>
                <a:gd name="connsiteX2" fmla="*/ 6821715 w 12192000"/>
                <a:gd name="connsiteY2" fmla="*/ 77176 h 1993062"/>
                <a:gd name="connsiteX3" fmla="*/ 9789886 w 12192000"/>
                <a:gd name="connsiteY3" fmla="*/ 810148 h 1993062"/>
                <a:gd name="connsiteX4" fmla="*/ 12192000 w 12192000"/>
                <a:gd name="connsiteY4" fmla="*/ 26376 h 1993062"/>
                <a:gd name="connsiteX5" fmla="*/ 12192000 w 12192000"/>
                <a:gd name="connsiteY5" fmla="*/ 1993062 h 1993062"/>
                <a:gd name="connsiteX6" fmla="*/ 0 w 12192000"/>
                <a:gd name="connsiteY6" fmla="*/ 1993062 h 1993062"/>
                <a:gd name="connsiteX7" fmla="*/ 0 w 12192000"/>
                <a:gd name="connsiteY7" fmla="*/ 26376 h 1993062"/>
                <a:gd name="connsiteX0" fmla="*/ 0 w 12192000"/>
                <a:gd name="connsiteY0" fmla="*/ 26376 h 1993062"/>
                <a:gd name="connsiteX1" fmla="*/ 3650343 w 12192000"/>
                <a:gd name="connsiteY1" fmla="*/ 860947 h 1993062"/>
                <a:gd name="connsiteX2" fmla="*/ 6821715 w 12192000"/>
                <a:gd name="connsiteY2" fmla="*/ 77176 h 1993062"/>
                <a:gd name="connsiteX3" fmla="*/ 9789886 w 12192000"/>
                <a:gd name="connsiteY3" fmla="*/ 810148 h 1993062"/>
                <a:gd name="connsiteX4" fmla="*/ 12192000 w 12192000"/>
                <a:gd name="connsiteY4" fmla="*/ 26376 h 1993062"/>
                <a:gd name="connsiteX5" fmla="*/ 12192000 w 12192000"/>
                <a:gd name="connsiteY5" fmla="*/ 1993062 h 1993062"/>
                <a:gd name="connsiteX6" fmla="*/ 0 w 12192000"/>
                <a:gd name="connsiteY6" fmla="*/ 1993062 h 1993062"/>
                <a:gd name="connsiteX7" fmla="*/ 0 w 12192000"/>
                <a:gd name="connsiteY7" fmla="*/ 26376 h 1993062"/>
                <a:gd name="connsiteX0" fmla="*/ 0 w 12192000"/>
                <a:gd name="connsiteY0" fmla="*/ 123120 h 2089806"/>
                <a:gd name="connsiteX1" fmla="*/ 3650343 w 12192000"/>
                <a:gd name="connsiteY1" fmla="*/ 957691 h 2089806"/>
                <a:gd name="connsiteX2" fmla="*/ 6821715 w 12192000"/>
                <a:gd name="connsiteY2" fmla="*/ 173920 h 2089806"/>
                <a:gd name="connsiteX3" fmla="*/ 9789886 w 12192000"/>
                <a:gd name="connsiteY3" fmla="*/ 906892 h 2089806"/>
                <a:gd name="connsiteX4" fmla="*/ 11438435 w 12192000"/>
                <a:gd name="connsiteY4" fmla="*/ 282478 h 2089806"/>
                <a:gd name="connsiteX5" fmla="*/ 12192000 w 12192000"/>
                <a:gd name="connsiteY5" fmla="*/ 123120 h 2089806"/>
                <a:gd name="connsiteX6" fmla="*/ 12192000 w 12192000"/>
                <a:gd name="connsiteY6" fmla="*/ 2089806 h 2089806"/>
                <a:gd name="connsiteX7" fmla="*/ 0 w 12192000"/>
                <a:gd name="connsiteY7" fmla="*/ 2089806 h 2089806"/>
                <a:gd name="connsiteX8" fmla="*/ 0 w 12192000"/>
                <a:gd name="connsiteY8" fmla="*/ 123120 h 2089806"/>
                <a:gd name="connsiteX0" fmla="*/ 0 w 12192000"/>
                <a:gd name="connsiteY0" fmla="*/ 397572 h 2364258"/>
                <a:gd name="connsiteX1" fmla="*/ 3650343 w 12192000"/>
                <a:gd name="connsiteY1" fmla="*/ 1232143 h 2364258"/>
                <a:gd name="connsiteX2" fmla="*/ 6821715 w 12192000"/>
                <a:gd name="connsiteY2" fmla="*/ 448372 h 2364258"/>
                <a:gd name="connsiteX3" fmla="*/ 9789886 w 12192000"/>
                <a:gd name="connsiteY3" fmla="*/ 1181344 h 2364258"/>
                <a:gd name="connsiteX4" fmla="*/ 11061652 w 12192000"/>
                <a:gd name="connsiteY4" fmla="*/ 42592 h 2364258"/>
                <a:gd name="connsiteX5" fmla="*/ 12192000 w 12192000"/>
                <a:gd name="connsiteY5" fmla="*/ 397572 h 2364258"/>
                <a:gd name="connsiteX6" fmla="*/ 12192000 w 12192000"/>
                <a:gd name="connsiteY6" fmla="*/ 2364258 h 2364258"/>
                <a:gd name="connsiteX7" fmla="*/ 0 w 12192000"/>
                <a:gd name="connsiteY7" fmla="*/ 2364258 h 2364258"/>
                <a:gd name="connsiteX8" fmla="*/ 0 w 12192000"/>
                <a:gd name="connsiteY8" fmla="*/ 397572 h 2364258"/>
                <a:gd name="connsiteX0" fmla="*/ 0 w 12192000"/>
                <a:gd name="connsiteY0" fmla="*/ 397572 h 2364258"/>
                <a:gd name="connsiteX1" fmla="*/ 3650343 w 12192000"/>
                <a:gd name="connsiteY1" fmla="*/ 1232143 h 2364258"/>
                <a:gd name="connsiteX2" fmla="*/ 6821715 w 12192000"/>
                <a:gd name="connsiteY2" fmla="*/ 448372 h 2364258"/>
                <a:gd name="connsiteX3" fmla="*/ 9485561 w 12192000"/>
                <a:gd name="connsiteY3" fmla="*/ 1252780 h 2364258"/>
                <a:gd name="connsiteX4" fmla="*/ 11061652 w 12192000"/>
                <a:gd name="connsiteY4" fmla="*/ 42592 h 2364258"/>
                <a:gd name="connsiteX5" fmla="*/ 12192000 w 12192000"/>
                <a:gd name="connsiteY5" fmla="*/ 397572 h 2364258"/>
                <a:gd name="connsiteX6" fmla="*/ 12192000 w 12192000"/>
                <a:gd name="connsiteY6" fmla="*/ 2364258 h 2364258"/>
                <a:gd name="connsiteX7" fmla="*/ 0 w 12192000"/>
                <a:gd name="connsiteY7" fmla="*/ 2364258 h 2364258"/>
                <a:gd name="connsiteX8" fmla="*/ 0 w 12192000"/>
                <a:gd name="connsiteY8" fmla="*/ 397572 h 2364258"/>
                <a:gd name="connsiteX0" fmla="*/ 0 w 12192000"/>
                <a:gd name="connsiteY0" fmla="*/ 397572 h 2364258"/>
                <a:gd name="connsiteX1" fmla="*/ 3650343 w 12192000"/>
                <a:gd name="connsiteY1" fmla="*/ 1232143 h 2364258"/>
                <a:gd name="connsiteX2" fmla="*/ 6821715 w 12192000"/>
                <a:gd name="connsiteY2" fmla="*/ 448372 h 2364258"/>
                <a:gd name="connsiteX3" fmla="*/ 9659460 w 12192000"/>
                <a:gd name="connsiteY3" fmla="*/ 1295642 h 2364258"/>
                <a:gd name="connsiteX4" fmla="*/ 11061652 w 12192000"/>
                <a:gd name="connsiteY4" fmla="*/ 42592 h 2364258"/>
                <a:gd name="connsiteX5" fmla="*/ 12192000 w 12192000"/>
                <a:gd name="connsiteY5" fmla="*/ 397572 h 2364258"/>
                <a:gd name="connsiteX6" fmla="*/ 12192000 w 12192000"/>
                <a:gd name="connsiteY6" fmla="*/ 2364258 h 2364258"/>
                <a:gd name="connsiteX7" fmla="*/ 0 w 12192000"/>
                <a:gd name="connsiteY7" fmla="*/ 2364258 h 2364258"/>
                <a:gd name="connsiteX8" fmla="*/ 0 w 12192000"/>
                <a:gd name="connsiteY8" fmla="*/ 397572 h 2364258"/>
                <a:gd name="connsiteX0" fmla="*/ 0 w 12192000"/>
                <a:gd name="connsiteY0" fmla="*/ 262317 h 2229003"/>
                <a:gd name="connsiteX1" fmla="*/ 3650343 w 12192000"/>
                <a:gd name="connsiteY1" fmla="*/ 1096888 h 2229003"/>
                <a:gd name="connsiteX2" fmla="*/ 6821715 w 12192000"/>
                <a:gd name="connsiteY2" fmla="*/ 313117 h 2229003"/>
                <a:gd name="connsiteX3" fmla="*/ 9659460 w 12192000"/>
                <a:gd name="connsiteY3" fmla="*/ 1160387 h 2229003"/>
                <a:gd name="connsiteX4" fmla="*/ 10974702 w 12192000"/>
                <a:gd name="connsiteY4" fmla="*/ 78784 h 2229003"/>
                <a:gd name="connsiteX5" fmla="*/ 12192000 w 12192000"/>
                <a:gd name="connsiteY5" fmla="*/ 262317 h 2229003"/>
                <a:gd name="connsiteX6" fmla="*/ 12192000 w 12192000"/>
                <a:gd name="connsiteY6" fmla="*/ 2229003 h 2229003"/>
                <a:gd name="connsiteX7" fmla="*/ 0 w 12192000"/>
                <a:gd name="connsiteY7" fmla="*/ 2229003 h 2229003"/>
                <a:gd name="connsiteX8" fmla="*/ 0 w 12192000"/>
                <a:gd name="connsiteY8" fmla="*/ 262317 h 2229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229003">
                  <a:moveTo>
                    <a:pt x="0" y="262317"/>
                  </a:moveTo>
                  <a:cubicBezTo>
                    <a:pt x="608391" y="73631"/>
                    <a:pt x="2513391" y="1088421"/>
                    <a:pt x="3650343" y="1096888"/>
                  </a:cubicBezTo>
                  <a:cubicBezTo>
                    <a:pt x="4787295" y="1105355"/>
                    <a:pt x="5820196" y="302534"/>
                    <a:pt x="6821715" y="313117"/>
                  </a:cubicBezTo>
                  <a:cubicBezTo>
                    <a:pt x="7823234" y="323700"/>
                    <a:pt x="8967296" y="1199442"/>
                    <a:pt x="9659460" y="1160387"/>
                  </a:cubicBezTo>
                  <a:cubicBezTo>
                    <a:pt x="10351624" y="1121332"/>
                    <a:pt x="10574350" y="209413"/>
                    <a:pt x="10974702" y="78784"/>
                  </a:cubicBezTo>
                  <a:cubicBezTo>
                    <a:pt x="11375054" y="-51845"/>
                    <a:pt x="12066406" y="-38904"/>
                    <a:pt x="12192000" y="262317"/>
                  </a:cubicBezTo>
                  <a:lnTo>
                    <a:pt x="12192000" y="2229003"/>
                  </a:lnTo>
                  <a:lnTo>
                    <a:pt x="0" y="2229003"/>
                  </a:lnTo>
                  <a:lnTo>
                    <a:pt x="0" y="262317"/>
                  </a:lnTo>
                  <a:close/>
                </a:path>
              </a:pathLst>
            </a:custGeom>
            <a:gradFill flip="none" rotWithShape="1">
              <a:gsLst>
                <a:gs pos="0">
                  <a:srgbClr val="D31749">
                    <a:alpha val="60000"/>
                  </a:srgbClr>
                </a:gs>
                <a:gs pos="100000">
                  <a:srgbClr val="017260">
                    <a:alpha val="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743826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87A5596F-9FE8-41F5-A509-1130CA17AC9B}"/>
              </a:ext>
            </a:extLst>
          </p:cNvPr>
          <p:cNvSpPr txBox="1"/>
          <p:nvPr/>
        </p:nvSpPr>
        <p:spPr>
          <a:xfrm>
            <a:off x="1691194" y="236971"/>
            <a:ext cx="8809612" cy="646331"/>
          </a:xfrm>
          <a:prstGeom prst="rect">
            <a:avLst/>
          </a:prstGeom>
          <a:noFill/>
        </p:spPr>
        <p:txBody>
          <a:bodyPr vert="horz" wrap="square">
            <a:spAutoFit/>
          </a:bodyPr>
          <a:lstStyle/>
          <a:p>
            <a:pPr algn="ctr"/>
            <a:r>
              <a:rPr lang="en-US" altLang="zh-CN" sz="3600" b="1" spc="600">
                <a:solidFill>
                  <a:schemeClr val="tx1">
                    <a:lumMod val="75000"/>
                    <a:lumOff val="25000"/>
                  </a:schemeClr>
                </a:solidFill>
                <a:latin typeface="微软雅黑" panose="020B0503020204020204" pitchFamily="34" charset="-122"/>
                <a:ea typeface="微软雅黑" panose="020B0503020204020204" pitchFamily="34" charset="-122"/>
              </a:rPr>
              <a:t>1+2+N</a:t>
            </a:r>
            <a:r>
              <a:rPr lang="zh-CN" altLang="en-US" sz="3600" b="1" spc="600">
                <a:solidFill>
                  <a:schemeClr val="tx1">
                    <a:lumMod val="75000"/>
                    <a:lumOff val="25000"/>
                  </a:schemeClr>
                </a:solidFill>
                <a:latin typeface="微软雅黑" panose="020B0503020204020204" pitchFamily="34" charset="-122"/>
                <a:ea typeface="微软雅黑" panose="020B0503020204020204" pitchFamily="34" charset="-122"/>
              </a:rPr>
              <a:t>：华讯智臻服务体系</a:t>
            </a:r>
          </a:p>
        </p:txBody>
      </p:sp>
      <p:sp>
        <p:nvSpPr>
          <p:cNvPr id="4" name="文本框 3">
            <a:extLst>
              <a:ext uri="{FF2B5EF4-FFF2-40B4-BE49-F238E27FC236}">
                <a16:creationId xmlns:a16="http://schemas.microsoft.com/office/drawing/2014/main" xmlns="" id="{C77E5F90-AA41-42FF-9823-8C561FCA8A7B}"/>
              </a:ext>
            </a:extLst>
          </p:cNvPr>
          <p:cNvSpPr txBox="1"/>
          <p:nvPr/>
        </p:nvSpPr>
        <p:spPr>
          <a:xfrm>
            <a:off x="4116361" y="806977"/>
            <a:ext cx="3959278" cy="400110"/>
          </a:xfrm>
          <a:prstGeom prst="rect">
            <a:avLst/>
          </a:prstGeom>
          <a:noFill/>
        </p:spPr>
        <p:txBody>
          <a:bodyPr vert="horz" wrap="square">
            <a:spAutoFit/>
          </a:bodyPr>
          <a:lstStyle/>
          <a:p>
            <a:pPr algn="ctr"/>
            <a:r>
              <a:rPr lang="en-US" altLang="zh-CN" sz="2000" dirty="0">
                <a:solidFill>
                  <a:schemeClr val="bg1">
                    <a:lumMod val="50000"/>
                  </a:schemeClr>
                </a:solidFill>
              </a:rPr>
              <a:t>SERVICE SYSTEM</a:t>
            </a:r>
          </a:p>
        </p:txBody>
      </p:sp>
      <p:cxnSp>
        <p:nvCxnSpPr>
          <p:cNvPr id="5" name="直接连接符 4">
            <a:extLst>
              <a:ext uri="{FF2B5EF4-FFF2-40B4-BE49-F238E27FC236}">
                <a16:creationId xmlns:a16="http://schemas.microsoft.com/office/drawing/2014/main" xmlns="" id="{C12FE22B-B3C9-460F-8733-44E819006E1B}"/>
              </a:ext>
            </a:extLst>
          </p:cNvPr>
          <p:cNvCxnSpPr>
            <a:cxnSpLocks/>
          </p:cNvCxnSpPr>
          <p:nvPr/>
        </p:nvCxnSpPr>
        <p:spPr>
          <a:xfrm>
            <a:off x="5725822" y="1248907"/>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pic>
        <p:nvPicPr>
          <p:cNvPr id="6" name="图片 5" descr="图片包含 灯光, 夜晚, 交通, 停止&#10;&#10;描述已自动生成">
            <a:extLst>
              <a:ext uri="{FF2B5EF4-FFF2-40B4-BE49-F238E27FC236}">
                <a16:creationId xmlns:a16="http://schemas.microsoft.com/office/drawing/2014/main" xmlns="" id="{3E094BC4-875F-4665-BBED-66908047B664}"/>
              </a:ext>
            </a:extLst>
          </p:cNvPr>
          <p:cNvPicPr>
            <a:picLocks noChangeAspect="1"/>
          </p:cNvPicPr>
          <p:nvPr/>
        </p:nvPicPr>
        <p:blipFill>
          <a:blip r:embed="rId3">
            <a:extLst>
              <a:ext uri="{28A0092B-C50C-407E-A947-70E740481C1C}">
                <a14:useLocalDpi xmlns:a14="http://schemas.microsoft.com/office/drawing/2010/main" val="0"/>
              </a:ext>
            </a:extLst>
          </a:blip>
          <a:srcRect t="41389" b="24268"/>
          <a:stretch>
            <a:fillRect/>
          </a:stretch>
        </p:blipFill>
        <p:spPr>
          <a:xfrm>
            <a:off x="593691" y="4939929"/>
            <a:ext cx="10998416" cy="1510877"/>
          </a:xfrm>
          <a:custGeom>
            <a:avLst/>
            <a:gdLst>
              <a:gd name="connsiteX0" fmla="*/ 0 w 10998416"/>
              <a:gd name="connsiteY0" fmla="*/ 0 h 1510877"/>
              <a:gd name="connsiteX1" fmla="*/ 10998416 w 10998416"/>
              <a:gd name="connsiteY1" fmla="*/ 0 h 1510877"/>
              <a:gd name="connsiteX2" fmla="*/ 10998416 w 10998416"/>
              <a:gd name="connsiteY2" fmla="*/ 1510877 h 1510877"/>
              <a:gd name="connsiteX3" fmla="*/ 0 w 10998416"/>
              <a:gd name="connsiteY3" fmla="*/ 1510877 h 1510877"/>
            </a:gdLst>
            <a:ahLst/>
            <a:cxnLst>
              <a:cxn ang="0">
                <a:pos x="connsiteX0" y="connsiteY0"/>
              </a:cxn>
              <a:cxn ang="0">
                <a:pos x="connsiteX1" y="connsiteY1"/>
              </a:cxn>
              <a:cxn ang="0">
                <a:pos x="connsiteX2" y="connsiteY2"/>
              </a:cxn>
              <a:cxn ang="0">
                <a:pos x="connsiteX3" y="connsiteY3"/>
              </a:cxn>
            </a:cxnLst>
            <a:rect l="l" t="t" r="r" b="b"/>
            <a:pathLst>
              <a:path w="10998416" h="1510877">
                <a:moveTo>
                  <a:pt x="0" y="0"/>
                </a:moveTo>
                <a:lnTo>
                  <a:pt x="10998416" y="0"/>
                </a:lnTo>
                <a:lnTo>
                  <a:pt x="10998416" y="1510877"/>
                </a:lnTo>
                <a:lnTo>
                  <a:pt x="0" y="1510877"/>
                </a:lnTo>
                <a:close/>
              </a:path>
            </a:pathLst>
          </a:custGeom>
        </p:spPr>
      </p:pic>
      <p:pic>
        <p:nvPicPr>
          <p:cNvPr id="7" name="图片 6" descr="图片包含 游戏机&#10;&#10;描述已自动生成">
            <a:extLst>
              <a:ext uri="{FF2B5EF4-FFF2-40B4-BE49-F238E27FC236}">
                <a16:creationId xmlns:a16="http://schemas.microsoft.com/office/drawing/2014/main" xmlns="" id="{DF935727-98B1-4DDB-990B-D8891B4090E5}"/>
              </a:ext>
            </a:extLst>
          </p:cNvPr>
          <p:cNvPicPr>
            <a:picLocks noChangeAspect="1"/>
          </p:cNvPicPr>
          <p:nvPr/>
        </p:nvPicPr>
        <p:blipFill>
          <a:blip r:embed="rId4">
            <a:extLst>
              <a:ext uri="{28A0092B-C50C-407E-A947-70E740481C1C}">
                <a14:useLocalDpi xmlns:a14="http://schemas.microsoft.com/office/drawing/2010/main" val="0"/>
              </a:ext>
            </a:extLst>
          </a:blip>
          <a:srcRect t="47039" r="262" b="29377"/>
          <a:stretch>
            <a:fillRect/>
          </a:stretch>
        </p:blipFill>
        <p:spPr>
          <a:xfrm>
            <a:off x="593691" y="3253346"/>
            <a:ext cx="11004613" cy="1630713"/>
          </a:xfrm>
          <a:custGeom>
            <a:avLst/>
            <a:gdLst>
              <a:gd name="connsiteX0" fmla="*/ 0 w 10965426"/>
              <a:gd name="connsiteY0" fmla="*/ 0 h 1728602"/>
              <a:gd name="connsiteX1" fmla="*/ 10965426 w 10965426"/>
              <a:gd name="connsiteY1" fmla="*/ 0 h 1728602"/>
              <a:gd name="connsiteX2" fmla="*/ 10965426 w 10965426"/>
              <a:gd name="connsiteY2" fmla="*/ 1728602 h 1728602"/>
              <a:gd name="connsiteX3" fmla="*/ 0 w 10965426"/>
              <a:gd name="connsiteY3" fmla="*/ 1728602 h 1728602"/>
            </a:gdLst>
            <a:ahLst/>
            <a:cxnLst>
              <a:cxn ang="0">
                <a:pos x="connsiteX0" y="connsiteY0"/>
              </a:cxn>
              <a:cxn ang="0">
                <a:pos x="connsiteX1" y="connsiteY1"/>
              </a:cxn>
              <a:cxn ang="0">
                <a:pos x="connsiteX2" y="connsiteY2"/>
              </a:cxn>
              <a:cxn ang="0">
                <a:pos x="connsiteX3" y="connsiteY3"/>
              </a:cxn>
            </a:cxnLst>
            <a:rect l="l" t="t" r="r" b="b"/>
            <a:pathLst>
              <a:path w="10965426" h="1728602">
                <a:moveTo>
                  <a:pt x="0" y="0"/>
                </a:moveTo>
                <a:lnTo>
                  <a:pt x="10965426" y="0"/>
                </a:lnTo>
                <a:lnTo>
                  <a:pt x="10965426" y="1728602"/>
                </a:lnTo>
                <a:lnTo>
                  <a:pt x="0" y="1728602"/>
                </a:lnTo>
                <a:close/>
              </a:path>
            </a:pathLst>
          </a:custGeom>
        </p:spPr>
      </p:pic>
      <p:pic>
        <p:nvPicPr>
          <p:cNvPr id="8" name="图片 7" descr="图片包含 户外, 水, 船, 天&#10;&#10;描述已自动生成">
            <a:extLst>
              <a:ext uri="{FF2B5EF4-FFF2-40B4-BE49-F238E27FC236}">
                <a16:creationId xmlns:a16="http://schemas.microsoft.com/office/drawing/2014/main" xmlns="" id="{83B75B74-6FB8-459D-A898-47C02303B600}"/>
              </a:ext>
            </a:extLst>
          </p:cNvPr>
          <p:cNvPicPr>
            <a:picLocks noChangeAspect="1"/>
          </p:cNvPicPr>
          <p:nvPr/>
        </p:nvPicPr>
        <p:blipFill>
          <a:blip r:embed="rId5">
            <a:extLst>
              <a:ext uri="{28A0092B-C50C-407E-A947-70E740481C1C}">
                <a14:useLocalDpi xmlns:a14="http://schemas.microsoft.com/office/drawing/2010/main" val="0"/>
              </a:ext>
            </a:extLst>
          </a:blip>
          <a:srcRect t="23784" b="48417"/>
          <a:stretch>
            <a:fillRect/>
          </a:stretch>
        </p:blipFill>
        <p:spPr>
          <a:xfrm>
            <a:off x="593693" y="1430115"/>
            <a:ext cx="11004614" cy="1747856"/>
          </a:xfrm>
          <a:custGeom>
            <a:avLst/>
            <a:gdLst>
              <a:gd name="connsiteX0" fmla="*/ 0 w 11004614"/>
              <a:gd name="connsiteY0" fmla="*/ 0 h 1747856"/>
              <a:gd name="connsiteX1" fmla="*/ 11004614 w 11004614"/>
              <a:gd name="connsiteY1" fmla="*/ 0 h 1747856"/>
              <a:gd name="connsiteX2" fmla="*/ 11004614 w 11004614"/>
              <a:gd name="connsiteY2" fmla="*/ 1747856 h 1747856"/>
              <a:gd name="connsiteX3" fmla="*/ 0 w 11004614"/>
              <a:gd name="connsiteY3" fmla="*/ 1747856 h 1747856"/>
            </a:gdLst>
            <a:ahLst/>
            <a:cxnLst>
              <a:cxn ang="0">
                <a:pos x="connsiteX0" y="connsiteY0"/>
              </a:cxn>
              <a:cxn ang="0">
                <a:pos x="connsiteX1" y="connsiteY1"/>
              </a:cxn>
              <a:cxn ang="0">
                <a:pos x="connsiteX2" y="connsiteY2"/>
              </a:cxn>
              <a:cxn ang="0">
                <a:pos x="connsiteX3" y="connsiteY3"/>
              </a:cxn>
            </a:cxnLst>
            <a:rect l="l" t="t" r="r" b="b"/>
            <a:pathLst>
              <a:path w="11004614" h="1747856">
                <a:moveTo>
                  <a:pt x="0" y="0"/>
                </a:moveTo>
                <a:lnTo>
                  <a:pt x="11004614" y="0"/>
                </a:lnTo>
                <a:lnTo>
                  <a:pt x="11004614" y="1747856"/>
                </a:lnTo>
                <a:lnTo>
                  <a:pt x="0" y="1747856"/>
                </a:lnTo>
                <a:close/>
              </a:path>
            </a:pathLst>
          </a:custGeom>
        </p:spPr>
      </p:pic>
      <p:sp>
        <p:nvSpPr>
          <p:cNvPr id="9" name="矩形 8">
            <a:extLst>
              <a:ext uri="{FF2B5EF4-FFF2-40B4-BE49-F238E27FC236}">
                <a16:creationId xmlns:a16="http://schemas.microsoft.com/office/drawing/2014/main" xmlns="" id="{9D86CE54-9198-4F44-9C98-FA8C73FF6C82}"/>
              </a:ext>
            </a:extLst>
          </p:cNvPr>
          <p:cNvSpPr/>
          <p:nvPr/>
        </p:nvSpPr>
        <p:spPr>
          <a:xfrm>
            <a:off x="593692" y="1430116"/>
            <a:ext cx="11004613" cy="1747856"/>
          </a:xfrm>
          <a:prstGeom prst="rect">
            <a:avLst/>
          </a:prstGeom>
          <a:solidFill>
            <a:srgbClr val="01726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xmlns="" id="{7C6733F0-0F3A-4764-9AD2-AF974A191FAD}"/>
              </a:ext>
            </a:extLst>
          </p:cNvPr>
          <p:cNvSpPr txBox="1"/>
          <p:nvPr/>
        </p:nvSpPr>
        <p:spPr>
          <a:xfrm>
            <a:off x="587510" y="1797591"/>
            <a:ext cx="1690914" cy="1012906"/>
          </a:xfrm>
          <a:prstGeom prst="rect">
            <a:avLst/>
          </a:prstGeom>
          <a:noFill/>
        </p:spPr>
        <p:txBody>
          <a:bodyPr wrap="square">
            <a:spAutoFit/>
          </a:bodyPr>
          <a:lstStyle/>
          <a:p>
            <a:pPr algn="ctr">
              <a:lnSpc>
                <a:spcPct val="150000"/>
              </a:lnSpc>
            </a:pPr>
            <a:r>
              <a:rPr lang="en-US" altLang="zh-CN" sz="2400" b="1" dirty="0">
                <a:solidFill>
                  <a:schemeClr val="bg1"/>
                </a:solidFill>
                <a:latin typeface="微软雅黑" panose="020B0503020204020204" pitchFamily="34" charset="-122"/>
                <a:ea typeface="微软雅黑" panose="020B0503020204020204" pitchFamily="34" charset="-122"/>
              </a:rPr>
              <a:t>N</a:t>
            </a:r>
            <a:r>
              <a:rPr lang="zh-CN" altLang="en-US" sz="2400" b="1" dirty="0">
                <a:solidFill>
                  <a:schemeClr val="bg1"/>
                </a:solidFill>
                <a:latin typeface="微软雅黑" panose="020B0503020204020204" pitchFamily="34" charset="-122"/>
                <a:ea typeface="微软雅黑" panose="020B0503020204020204" pitchFamily="34" charset="-122"/>
              </a:rPr>
              <a:t>个</a:t>
            </a:r>
            <a:endParaRPr lang="en-US" altLang="zh-CN" sz="24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dirty="0">
                <a:solidFill>
                  <a:schemeClr val="bg1"/>
                </a:solidFill>
                <a:latin typeface="微软雅黑" panose="020B0503020204020204" pitchFamily="34" charset="-122"/>
                <a:ea typeface="微软雅黑" panose="020B0503020204020204" pitchFamily="34" charset="-122"/>
              </a:rPr>
              <a:t>服务场景</a:t>
            </a:r>
          </a:p>
        </p:txBody>
      </p:sp>
      <p:graphicFrame>
        <p:nvGraphicFramePr>
          <p:cNvPr id="11" name="表格 60">
            <a:extLst>
              <a:ext uri="{FF2B5EF4-FFF2-40B4-BE49-F238E27FC236}">
                <a16:creationId xmlns:a16="http://schemas.microsoft.com/office/drawing/2014/main" xmlns="" id="{34293A3F-4075-4288-B509-13769655082B}"/>
              </a:ext>
            </a:extLst>
          </p:cNvPr>
          <p:cNvGraphicFramePr>
            <a:graphicFrameLocks noGrp="1"/>
          </p:cNvGraphicFramePr>
          <p:nvPr>
            <p:extLst>
              <p:ext uri="{D42A27DB-BD31-4B8C-83A1-F6EECF244321}">
                <p14:modId xmlns:p14="http://schemas.microsoft.com/office/powerpoint/2010/main" val="1596944146"/>
              </p:ext>
            </p:extLst>
          </p:nvPr>
        </p:nvGraphicFramePr>
        <p:xfrm>
          <a:off x="2294073" y="1884030"/>
          <a:ext cx="9124050" cy="526793"/>
        </p:xfrm>
        <a:graphic>
          <a:graphicData uri="http://schemas.openxmlformats.org/drawingml/2006/table">
            <a:tbl>
              <a:tblPr firstRow="1" bandRow="1">
                <a:tableStyleId>{5C22544A-7EE6-4342-B048-85BDC9FD1C3A}</a:tableStyleId>
              </a:tblPr>
              <a:tblGrid>
                <a:gridCol w="1824810">
                  <a:extLst>
                    <a:ext uri="{9D8B030D-6E8A-4147-A177-3AD203B41FA5}">
                      <a16:colId xmlns:a16="http://schemas.microsoft.com/office/drawing/2014/main" xmlns="" val="2232062507"/>
                    </a:ext>
                  </a:extLst>
                </a:gridCol>
                <a:gridCol w="1824810">
                  <a:extLst>
                    <a:ext uri="{9D8B030D-6E8A-4147-A177-3AD203B41FA5}">
                      <a16:colId xmlns:a16="http://schemas.microsoft.com/office/drawing/2014/main" xmlns="" val="3609407917"/>
                    </a:ext>
                  </a:extLst>
                </a:gridCol>
                <a:gridCol w="1824810">
                  <a:extLst>
                    <a:ext uri="{9D8B030D-6E8A-4147-A177-3AD203B41FA5}">
                      <a16:colId xmlns:a16="http://schemas.microsoft.com/office/drawing/2014/main" xmlns="" val="2918683354"/>
                    </a:ext>
                  </a:extLst>
                </a:gridCol>
                <a:gridCol w="1824810">
                  <a:extLst>
                    <a:ext uri="{9D8B030D-6E8A-4147-A177-3AD203B41FA5}">
                      <a16:colId xmlns:a16="http://schemas.microsoft.com/office/drawing/2014/main" xmlns="" val="3817356194"/>
                    </a:ext>
                  </a:extLst>
                </a:gridCol>
                <a:gridCol w="1824810">
                  <a:extLst>
                    <a:ext uri="{9D8B030D-6E8A-4147-A177-3AD203B41FA5}">
                      <a16:colId xmlns:a16="http://schemas.microsoft.com/office/drawing/2014/main" xmlns="" val="3411534685"/>
                    </a:ext>
                  </a:extLst>
                </a:gridCol>
              </a:tblGrid>
              <a:tr h="526793">
                <a:tc>
                  <a:txBody>
                    <a:bodyPr/>
                    <a:lstStyle/>
                    <a:p>
                      <a:pPr algn="ctr"/>
                      <a:r>
                        <a:rPr lang="zh-CN" altLang="en-US" sz="1200" b="0" dirty="0">
                          <a:solidFill>
                            <a:schemeClr val="bg1"/>
                          </a:solidFill>
                          <a:latin typeface="微软雅黑" panose="020B0503020204020204" pitchFamily="34" charset="-122"/>
                          <a:ea typeface="微软雅黑" panose="020B0503020204020204" pitchFamily="34" charset="-122"/>
                        </a:rPr>
                        <a:t>数据中心</a:t>
                      </a:r>
                    </a:p>
                  </a:txBody>
                  <a:tcPr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200" b="0" dirty="0">
                          <a:solidFill>
                            <a:schemeClr val="bg1"/>
                          </a:solidFill>
                          <a:latin typeface="微软雅黑" panose="020B0503020204020204" pitchFamily="34" charset="-122"/>
                          <a:ea typeface="微软雅黑" panose="020B0503020204020204" pitchFamily="34" charset="-122"/>
                        </a:rPr>
                        <a:t>混合云</a:t>
                      </a:r>
                    </a:p>
                  </a:txBody>
                  <a:tcPr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200" b="0" dirty="0">
                          <a:solidFill>
                            <a:schemeClr val="bg1"/>
                          </a:solidFill>
                          <a:latin typeface="微软雅黑" panose="020B0503020204020204" pitchFamily="34" charset="-122"/>
                          <a:ea typeface="微软雅黑" panose="020B0503020204020204" pitchFamily="34" charset="-122"/>
                        </a:rPr>
                        <a:t>核心网</a:t>
                      </a:r>
                    </a:p>
                  </a:txBody>
                  <a:tcPr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200" b="0" dirty="0">
                          <a:solidFill>
                            <a:schemeClr val="bg1"/>
                          </a:solidFill>
                          <a:latin typeface="微软雅黑" panose="020B0503020204020204" pitchFamily="34" charset="-122"/>
                          <a:ea typeface="微软雅黑" panose="020B0503020204020204" pitchFamily="34" charset="-122"/>
                        </a:rPr>
                        <a:t>智慧园区</a:t>
                      </a:r>
                    </a:p>
                  </a:txBody>
                  <a:tcPr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200" b="0" dirty="0">
                          <a:solidFill>
                            <a:schemeClr val="bg1"/>
                          </a:solidFill>
                          <a:latin typeface="微软雅黑" panose="020B0503020204020204" pitchFamily="34" charset="-122"/>
                          <a:ea typeface="微软雅黑" panose="020B0503020204020204" pitchFamily="34" charset="-122"/>
                        </a:rPr>
                        <a:t>行业应用</a:t>
                      </a:r>
                    </a:p>
                  </a:txBody>
                  <a:tcPr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399525365"/>
                  </a:ext>
                </a:extLst>
              </a:tr>
            </a:tbl>
          </a:graphicData>
        </a:graphic>
      </p:graphicFrame>
      <p:graphicFrame>
        <p:nvGraphicFramePr>
          <p:cNvPr id="12" name="表格 61">
            <a:extLst>
              <a:ext uri="{FF2B5EF4-FFF2-40B4-BE49-F238E27FC236}">
                <a16:creationId xmlns:a16="http://schemas.microsoft.com/office/drawing/2014/main" xmlns="" id="{854F4DB6-D3F3-47C5-8FC2-DD4CF9853104}"/>
              </a:ext>
            </a:extLst>
          </p:cNvPr>
          <p:cNvGraphicFramePr>
            <a:graphicFrameLocks noGrp="1"/>
          </p:cNvGraphicFramePr>
          <p:nvPr>
            <p:extLst>
              <p:ext uri="{D42A27DB-BD31-4B8C-83A1-F6EECF244321}">
                <p14:modId xmlns:p14="http://schemas.microsoft.com/office/powerpoint/2010/main" val="3789499999"/>
              </p:ext>
            </p:extLst>
          </p:nvPr>
        </p:nvGraphicFramePr>
        <p:xfrm>
          <a:off x="2294073" y="2502699"/>
          <a:ext cx="3703086" cy="580488"/>
        </p:xfrm>
        <a:graphic>
          <a:graphicData uri="http://schemas.openxmlformats.org/drawingml/2006/table">
            <a:tbl>
              <a:tblPr firstRow="1" bandRow="1">
                <a:tableStyleId>{5C22544A-7EE6-4342-B048-85BDC9FD1C3A}</a:tableStyleId>
              </a:tblPr>
              <a:tblGrid>
                <a:gridCol w="1234362">
                  <a:extLst>
                    <a:ext uri="{9D8B030D-6E8A-4147-A177-3AD203B41FA5}">
                      <a16:colId xmlns:a16="http://schemas.microsoft.com/office/drawing/2014/main" xmlns="" val="2766445697"/>
                    </a:ext>
                  </a:extLst>
                </a:gridCol>
                <a:gridCol w="1234362">
                  <a:extLst>
                    <a:ext uri="{9D8B030D-6E8A-4147-A177-3AD203B41FA5}">
                      <a16:colId xmlns:a16="http://schemas.microsoft.com/office/drawing/2014/main" xmlns="" val="2263371603"/>
                    </a:ext>
                  </a:extLst>
                </a:gridCol>
                <a:gridCol w="1234362">
                  <a:extLst>
                    <a:ext uri="{9D8B030D-6E8A-4147-A177-3AD203B41FA5}">
                      <a16:colId xmlns:a16="http://schemas.microsoft.com/office/drawing/2014/main" xmlns="" val="1604175530"/>
                    </a:ext>
                  </a:extLst>
                </a:gridCol>
              </a:tblGrid>
              <a:tr h="580488">
                <a:tc>
                  <a:txBody>
                    <a:bodyPr/>
                    <a:lstStyle/>
                    <a:p>
                      <a:pPr algn="ctr">
                        <a:lnSpc>
                          <a:spcPct val="110000"/>
                        </a:lnSpc>
                      </a:pPr>
                      <a:r>
                        <a:rPr lang="zh-CN" altLang="en-US" sz="1400" b="1" i="0" dirty="0">
                          <a:solidFill>
                            <a:schemeClr val="bg1"/>
                          </a:solidFill>
                          <a:latin typeface="微软雅黑" panose="020B0503020204020204" pitchFamily="34" charset="-122"/>
                          <a:ea typeface="微软雅黑" panose="020B0503020204020204" pitchFamily="34" charset="-122"/>
                        </a:rPr>
                        <a:t>智 成</a:t>
                      </a:r>
                      <a:endParaRPr lang="en-US" altLang="zh-CN" sz="1400" b="1" i="0" dirty="0">
                        <a:solidFill>
                          <a:schemeClr val="bg1"/>
                        </a:solidFill>
                        <a:latin typeface="微软雅黑" panose="020B0503020204020204" pitchFamily="34" charset="-122"/>
                        <a:ea typeface="微软雅黑" panose="020B0503020204020204" pitchFamily="34" charset="-122"/>
                      </a:endParaRPr>
                    </a:p>
                    <a:p>
                      <a:pPr algn="ctr">
                        <a:lnSpc>
                          <a:spcPct val="110000"/>
                        </a:lnSpc>
                      </a:pPr>
                      <a:r>
                        <a:rPr lang="zh-CN" altLang="en-US" sz="1200" b="0" dirty="0">
                          <a:solidFill>
                            <a:schemeClr val="bg1"/>
                          </a:solidFill>
                          <a:latin typeface="微软雅黑" panose="020B0503020204020204" pitchFamily="34" charset="-122"/>
                          <a:ea typeface="微软雅黑" panose="020B0503020204020204" pitchFamily="34" charset="-122"/>
                        </a:rPr>
                        <a:t>集成服务</a:t>
                      </a:r>
                    </a:p>
                  </a:txBody>
                  <a:tcPr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10000"/>
                        </a:lnSpc>
                      </a:pPr>
                      <a:r>
                        <a:rPr lang="zh-CN" altLang="en-US" sz="1400" b="1" kern="1200" dirty="0">
                          <a:solidFill>
                            <a:schemeClr val="bg1"/>
                          </a:solidFill>
                          <a:latin typeface="微软雅黑" panose="020B0503020204020204" pitchFamily="34" charset="-122"/>
                          <a:ea typeface="微软雅黑" panose="020B0503020204020204" pitchFamily="34" charset="-122"/>
                          <a:cs typeface="+mn-cs"/>
                        </a:rPr>
                        <a:t>智 维</a:t>
                      </a:r>
                      <a:endParaRPr lang="en-US" altLang="zh-CN" sz="1400" b="1" kern="1200" dirty="0">
                        <a:solidFill>
                          <a:schemeClr val="bg1"/>
                        </a:solidFill>
                        <a:latin typeface="微软雅黑" panose="020B0503020204020204" pitchFamily="34" charset="-122"/>
                        <a:ea typeface="微软雅黑" panose="020B0503020204020204" pitchFamily="34" charset="-122"/>
                        <a:cs typeface="+mn-cs"/>
                      </a:endParaRPr>
                    </a:p>
                    <a:p>
                      <a:pPr marL="0" algn="ctr" defTabSz="914400" rtl="0" eaLnBrk="1" latinLnBrk="0" hangingPunct="1">
                        <a:lnSpc>
                          <a:spcPct val="110000"/>
                        </a:lnSpc>
                      </a:pPr>
                      <a:r>
                        <a:rPr lang="zh-CN" altLang="en-US" sz="1200" b="0" kern="1200" dirty="0">
                          <a:solidFill>
                            <a:schemeClr val="bg1"/>
                          </a:solidFill>
                          <a:latin typeface="微软雅黑" panose="020B0503020204020204" pitchFamily="34" charset="-122"/>
                          <a:ea typeface="微软雅黑" panose="020B0503020204020204" pitchFamily="34" charset="-122"/>
                          <a:cs typeface="+mn-cs"/>
                        </a:rPr>
                        <a:t>维护服务</a:t>
                      </a:r>
                    </a:p>
                  </a:txBody>
                  <a:tcPr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10000"/>
                        </a:lnSpc>
                      </a:pPr>
                      <a:r>
                        <a:rPr lang="zh-CN" altLang="en-US" sz="1400" b="1" kern="1200" dirty="0">
                          <a:solidFill>
                            <a:schemeClr val="bg1"/>
                          </a:solidFill>
                          <a:latin typeface="微软雅黑" panose="020B0503020204020204" pitchFamily="34" charset="-122"/>
                          <a:ea typeface="微软雅黑" panose="020B0503020204020204" pitchFamily="34" charset="-122"/>
                          <a:cs typeface="+mn-cs"/>
                        </a:rPr>
                        <a:t>智 营</a:t>
                      </a:r>
                      <a:endParaRPr lang="en-US" altLang="zh-CN" sz="1400" b="1" kern="1200" dirty="0">
                        <a:solidFill>
                          <a:schemeClr val="bg1"/>
                        </a:solidFill>
                        <a:latin typeface="微软雅黑" panose="020B0503020204020204" pitchFamily="34" charset="-122"/>
                        <a:ea typeface="微软雅黑" panose="020B0503020204020204" pitchFamily="34" charset="-122"/>
                        <a:cs typeface="+mn-cs"/>
                      </a:endParaRPr>
                    </a:p>
                    <a:p>
                      <a:pPr marL="0" algn="ctr" defTabSz="914400" rtl="0" eaLnBrk="1" latinLnBrk="0" hangingPunct="1">
                        <a:lnSpc>
                          <a:spcPct val="110000"/>
                        </a:lnSpc>
                      </a:pPr>
                      <a:r>
                        <a:rPr lang="zh-CN" altLang="en-US" sz="1200" b="0" kern="1200" dirty="0">
                          <a:solidFill>
                            <a:schemeClr val="bg1"/>
                          </a:solidFill>
                          <a:latin typeface="微软雅黑" panose="020B0503020204020204" pitchFamily="34" charset="-122"/>
                          <a:ea typeface="微软雅黑" panose="020B0503020204020204" pitchFamily="34" charset="-122"/>
                          <a:cs typeface="+mn-cs"/>
                        </a:rPr>
                        <a:t>运营服务</a:t>
                      </a:r>
                    </a:p>
                  </a:txBody>
                  <a:tcPr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79562162"/>
                  </a:ext>
                </a:extLst>
              </a:tr>
            </a:tbl>
          </a:graphicData>
        </a:graphic>
      </p:graphicFrame>
      <p:graphicFrame>
        <p:nvGraphicFramePr>
          <p:cNvPr id="13" name="表格 63">
            <a:extLst>
              <a:ext uri="{FF2B5EF4-FFF2-40B4-BE49-F238E27FC236}">
                <a16:creationId xmlns:a16="http://schemas.microsoft.com/office/drawing/2014/main" xmlns="" id="{2AB767A3-5DFD-434A-A367-C6C86A4A97E7}"/>
              </a:ext>
            </a:extLst>
          </p:cNvPr>
          <p:cNvGraphicFramePr>
            <a:graphicFrameLocks noGrp="1"/>
          </p:cNvGraphicFramePr>
          <p:nvPr>
            <p:extLst>
              <p:ext uri="{D42A27DB-BD31-4B8C-83A1-F6EECF244321}">
                <p14:modId xmlns:p14="http://schemas.microsoft.com/office/powerpoint/2010/main" val="3052779283"/>
              </p:ext>
            </p:extLst>
          </p:nvPr>
        </p:nvGraphicFramePr>
        <p:xfrm>
          <a:off x="6101600" y="2502699"/>
          <a:ext cx="5316520" cy="588511"/>
        </p:xfrm>
        <a:graphic>
          <a:graphicData uri="http://schemas.openxmlformats.org/drawingml/2006/table">
            <a:tbl>
              <a:tblPr firstRow="1" bandRow="1">
                <a:tableStyleId>{5C22544A-7EE6-4342-B048-85BDC9FD1C3A}</a:tableStyleId>
              </a:tblPr>
              <a:tblGrid>
                <a:gridCol w="1329130">
                  <a:extLst>
                    <a:ext uri="{9D8B030D-6E8A-4147-A177-3AD203B41FA5}">
                      <a16:colId xmlns:a16="http://schemas.microsoft.com/office/drawing/2014/main" xmlns="" val="766205021"/>
                    </a:ext>
                  </a:extLst>
                </a:gridCol>
                <a:gridCol w="1329130">
                  <a:extLst>
                    <a:ext uri="{9D8B030D-6E8A-4147-A177-3AD203B41FA5}">
                      <a16:colId xmlns:a16="http://schemas.microsoft.com/office/drawing/2014/main" xmlns="" val="735946978"/>
                    </a:ext>
                  </a:extLst>
                </a:gridCol>
                <a:gridCol w="1329130">
                  <a:extLst>
                    <a:ext uri="{9D8B030D-6E8A-4147-A177-3AD203B41FA5}">
                      <a16:colId xmlns:a16="http://schemas.microsoft.com/office/drawing/2014/main" xmlns="" val="648564736"/>
                    </a:ext>
                  </a:extLst>
                </a:gridCol>
                <a:gridCol w="1329130">
                  <a:extLst>
                    <a:ext uri="{9D8B030D-6E8A-4147-A177-3AD203B41FA5}">
                      <a16:colId xmlns:a16="http://schemas.microsoft.com/office/drawing/2014/main" xmlns="" val="872569721"/>
                    </a:ext>
                  </a:extLst>
                </a:gridCol>
              </a:tblGrid>
              <a:tr h="588511">
                <a:tc>
                  <a:txBody>
                    <a:bodyPr/>
                    <a:lstStyle/>
                    <a:p>
                      <a:pPr marL="0" algn="ctr" defTabSz="914400" rtl="0" eaLnBrk="1" latinLnBrk="0" hangingPunct="1">
                        <a:lnSpc>
                          <a:spcPct val="110000"/>
                        </a:lnSpc>
                      </a:pPr>
                      <a:r>
                        <a:rPr lang="zh-CN" altLang="en-US" sz="1400" b="1" kern="1200" dirty="0">
                          <a:solidFill>
                            <a:schemeClr val="bg1"/>
                          </a:solidFill>
                          <a:latin typeface="微软雅黑" panose="020B0503020204020204" pitchFamily="34" charset="-122"/>
                          <a:ea typeface="微软雅黑" panose="020B0503020204020204" pitchFamily="34" charset="-122"/>
                          <a:cs typeface="+mn-cs"/>
                        </a:rPr>
                        <a:t>智 询</a:t>
                      </a:r>
                      <a:endParaRPr lang="en-US" altLang="zh-CN" sz="1400" b="1" kern="1200" dirty="0">
                        <a:solidFill>
                          <a:schemeClr val="bg1"/>
                        </a:solidFill>
                        <a:latin typeface="微软雅黑" panose="020B0503020204020204" pitchFamily="34" charset="-122"/>
                        <a:ea typeface="微软雅黑" panose="020B0503020204020204" pitchFamily="34" charset="-122"/>
                        <a:cs typeface="+mn-cs"/>
                      </a:endParaRPr>
                    </a:p>
                    <a:p>
                      <a:pPr marL="0" algn="ctr" defTabSz="914400" rtl="0" eaLnBrk="1" latinLnBrk="0" hangingPunct="1">
                        <a:lnSpc>
                          <a:spcPct val="110000"/>
                        </a:lnSpc>
                      </a:pPr>
                      <a:r>
                        <a:rPr lang="zh-CN" altLang="en-US" sz="1200" b="0" kern="1200" dirty="0">
                          <a:solidFill>
                            <a:schemeClr val="bg1"/>
                          </a:solidFill>
                          <a:latin typeface="微软雅黑" panose="020B0503020204020204" pitchFamily="34" charset="-122"/>
                          <a:ea typeface="微软雅黑" panose="020B0503020204020204" pitchFamily="34" charset="-122"/>
                          <a:cs typeface="+mn-cs"/>
                        </a:rPr>
                        <a:t>咨询服务</a:t>
                      </a:r>
                    </a:p>
                  </a:txBody>
                  <a:tcPr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10000"/>
                        </a:lnSpc>
                      </a:pPr>
                      <a:r>
                        <a:rPr lang="zh-CN" altLang="en-US" sz="1400" b="1" kern="1200" dirty="0">
                          <a:solidFill>
                            <a:schemeClr val="bg1"/>
                          </a:solidFill>
                          <a:latin typeface="微软雅黑" panose="020B0503020204020204" pitchFamily="34" charset="-122"/>
                          <a:ea typeface="微软雅黑" panose="020B0503020204020204" pitchFamily="34" charset="-122"/>
                          <a:cs typeface="+mn-cs"/>
                        </a:rPr>
                        <a:t>智 优</a:t>
                      </a:r>
                      <a:endParaRPr lang="en-US" altLang="zh-CN" sz="1400" b="1" kern="1200" dirty="0">
                        <a:solidFill>
                          <a:schemeClr val="bg1"/>
                        </a:solidFill>
                        <a:latin typeface="微软雅黑" panose="020B0503020204020204" pitchFamily="34" charset="-122"/>
                        <a:ea typeface="微软雅黑" panose="020B0503020204020204" pitchFamily="34" charset="-122"/>
                        <a:cs typeface="+mn-cs"/>
                      </a:endParaRPr>
                    </a:p>
                    <a:p>
                      <a:pPr marL="0" algn="ctr" defTabSz="914400" rtl="0" eaLnBrk="1" latinLnBrk="0" hangingPunct="1">
                        <a:lnSpc>
                          <a:spcPct val="110000"/>
                        </a:lnSpc>
                      </a:pPr>
                      <a:r>
                        <a:rPr lang="zh-CN" altLang="en-US" sz="1200" b="0" kern="1200" dirty="0">
                          <a:solidFill>
                            <a:schemeClr val="bg1"/>
                          </a:solidFill>
                          <a:latin typeface="微软雅黑" panose="020B0503020204020204" pitchFamily="34" charset="-122"/>
                          <a:ea typeface="微软雅黑" panose="020B0503020204020204" pitchFamily="34" charset="-122"/>
                          <a:cs typeface="+mn-cs"/>
                        </a:rPr>
                        <a:t>优化服务</a:t>
                      </a:r>
                      <a:endParaRPr lang="en-US" altLang="zh-CN" sz="1200" b="0" kern="1200" dirty="0">
                        <a:solidFill>
                          <a:schemeClr val="bg1"/>
                        </a:solidFill>
                        <a:latin typeface="微软雅黑" panose="020B0503020204020204" pitchFamily="34" charset="-122"/>
                        <a:ea typeface="微软雅黑" panose="020B0503020204020204" pitchFamily="34" charset="-122"/>
                        <a:cs typeface="+mn-cs"/>
                      </a:endParaRPr>
                    </a:p>
                  </a:txBody>
                  <a:tcPr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10000"/>
                        </a:lnSpc>
                      </a:pPr>
                      <a:r>
                        <a:rPr lang="zh-CN" altLang="en-US" sz="1400" b="1" kern="1200" dirty="0">
                          <a:solidFill>
                            <a:schemeClr val="bg1"/>
                          </a:solidFill>
                          <a:latin typeface="微软雅黑" panose="020B0503020204020204" pitchFamily="34" charset="-122"/>
                          <a:ea typeface="微软雅黑" panose="020B0503020204020204" pitchFamily="34" charset="-122"/>
                          <a:cs typeface="+mn-cs"/>
                        </a:rPr>
                        <a:t>智 安</a:t>
                      </a:r>
                      <a:endParaRPr lang="en-US" altLang="zh-CN" sz="1400" b="1" kern="1200" dirty="0">
                        <a:solidFill>
                          <a:schemeClr val="bg1"/>
                        </a:solidFill>
                        <a:latin typeface="微软雅黑" panose="020B0503020204020204" pitchFamily="34" charset="-122"/>
                        <a:ea typeface="微软雅黑" panose="020B0503020204020204" pitchFamily="34" charset="-122"/>
                        <a:cs typeface="+mn-cs"/>
                      </a:endParaRPr>
                    </a:p>
                    <a:p>
                      <a:pPr marL="0" algn="ctr" defTabSz="914400" rtl="0" eaLnBrk="1" latinLnBrk="0" hangingPunct="1">
                        <a:lnSpc>
                          <a:spcPct val="110000"/>
                        </a:lnSpc>
                      </a:pPr>
                      <a:r>
                        <a:rPr lang="zh-CN" altLang="en-US" sz="1200" b="0" kern="1200" dirty="0">
                          <a:solidFill>
                            <a:schemeClr val="bg1"/>
                          </a:solidFill>
                          <a:latin typeface="微软雅黑" panose="020B0503020204020204" pitchFamily="34" charset="-122"/>
                          <a:ea typeface="微软雅黑" panose="020B0503020204020204" pitchFamily="34" charset="-122"/>
                          <a:cs typeface="+mn-cs"/>
                        </a:rPr>
                        <a:t>安全服务</a:t>
                      </a:r>
                    </a:p>
                  </a:txBody>
                  <a:tcPr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10000"/>
                        </a:lnSpc>
                      </a:pPr>
                      <a:r>
                        <a:rPr lang="zh-CN" altLang="en-US" sz="1400" b="1" kern="1200" dirty="0" smtClean="0">
                          <a:solidFill>
                            <a:schemeClr val="bg1"/>
                          </a:solidFill>
                          <a:latin typeface="微软雅黑" panose="020B0503020204020204" pitchFamily="34" charset="-122"/>
                          <a:ea typeface="微软雅黑" panose="020B0503020204020204" pitchFamily="34" charset="-122"/>
                          <a:cs typeface="+mn-cs"/>
                        </a:rPr>
                        <a:t>智臻云</a:t>
                      </a:r>
                      <a:endParaRPr lang="en-US" altLang="zh-CN" sz="1400" b="1" kern="1200" dirty="0">
                        <a:solidFill>
                          <a:schemeClr val="bg1"/>
                        </a:solidFill>
                        <a:latin typeface="微软雅黑" panose="020B0503020204020204" pitchFamily="34" charset="-122"/>
                        <a:ea typeface="微软雅黑" panose="020B0503020204020204" pitchFamily="34" charset="-122"/>
                        <a:cs typeface="+mn-cs"/>
                      </a:endParaRPr>
                    </a:p>
                    <a:p>
                      <a:pPr marL="0" algn="ctr" defTabSz="914400" rtl="0" eaLnBrk="1" latinLnBrk="0" hangingPunct="1">
                        <a:lnSpc>
                          <a:spcPct val="110000"/>
                        </a:lnSpc>
                      </a:pPr>
                      <a:r>
                        <a:rPr lang="zh-CN" altLang="en-US" sz="1200" b="0" kern="1200" dirty="0" smtClean="0">
                          <a:solidFill>
                            <a:schemeClr val="bg1"/>
                          </a:solidFill>
                          <a:latin typeface="微软雅黑" panose="020B0503020204020204" pitchFamily="34" charset="-122"/>
                          <a:ea typeface="微软雅黑" panose="020B0503020204020204" pitchFamily="34" charset="-122"/>
                          <a:cs typeface="+mn-cs"/>
                        </a:rPr>
                        <a:t>服务</a:t>
                      </a:r>
                      <a:endParaRPr lang="zh-CN" altLang="en-US" sz="1200" b="0" kern="1200" dirty="0">
                        <a:solidFill>
                          <a:schemeClr val="bg1"/>
                        </a:solidFill>
                        <a:latin typeface="微软雅黑" panose="020B0503020204020204" pitchFamily="34" charset="-122"/>
                        <a:ea typeface="微软雅黑" panose="020B0503020204020204" pitchFamily="34" charset="-122"/>
                        <a:cs typeface="+mn-cs"/>
                      </a:endParaRPr>
                    </a:p>
                  </a:txBody>
                  <a:tcPr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87387575"/>
                  </a:ext>
                </a:extLst>
              </a:tr>
            </a:tbl>
          </a:graphicData>
        </a:graphic>
      </p:graphicFrame>
      <p:sp>
        <p:nvSpPr>
          <p:cNvPr id="14" name="文本框 13">
            <a:extLst>
              <a:ext uri="{FF2B5EF4-FFF2-40B4-BE49-F238E27FC236}">
                <a16:creationId xmlns:a16="http://schemas.microsoft.com/office/drawing/2014/main" xmlns="" id="{5BA6620A-F2B4-4EBD-A97B-1F638F691F3A}"/>
              </a:ext>
            </a:extLst>
          </p:cNvPr>
          <p:cNvSpPr txBox="1"/>
          <p:nvPr/>
        </p:nvSpPr>
        <p:spPr>
          <a:xfrm>
            <a:off x="5429162" y="1498932"/>
            <a:ext cx="2853872" cy="338554"/>
          </a:xfrm>
          <a:prstGeom prst="rect">
            <a:avLst/>
          </a:prstGeom>
          <a:noFill/>
        </p:spPr>
        <p:txBody>
          <a:bodyPr wrap="square">
            <a:spAutoFit/>
          </a:bodyPr>
          <a:lstStyle>
            <a:defPPr>
              <a:defRPr lang="zh-CN"/>
            </a:defPPr>
            <a:lvl1pPr algn="ctr">
              <a:defRPr sz="1600" b="1">
                <a:latin typeface="微软雅黑" panose="020B0503020204020204" pitchFamily="34" charset="-122"/>
                <a:ea typeface="微软雅黑" panose="020B0503020204020204" pitchFamily="34" charset="-122"/>
              </a:defRPr>
            </a:lvl1pPr>
          </a:lstStyle>
          <a:p>
            <a:r>
              <a:rPr lang="zh-CN" altLang="en-US" spc="300" dirty="0">
                <a:solidFill>
                  <a:schemeClr val="bg1"/>
                </a:solidFill>
              </a:rPr>
              <a:t>服务场景</a:t>
            </a:r>
          </a:p>
        </p:txBody>
      </p:sp>
      <p:sp>
        <p:nvSpPr>
          <p:cNvPr id="15" name="矩形 14">
            <a:extLst>
              <a:ext uri="{FF2B5EF4-FFF2-40B4-BE49-F238E27FC236}">
                <a16:creationId xmlns:a16="http://schemas.microsoft.com/office/drawing/2014/main" xmlns="" id="{1D007124-1745-4F71-896C-B48B37E1C837}"/>
              </a:ext>
            </a:extLst>
          </p:cNvPr>
          <p:cNvSpPr/>
          <p:nvPr/>
        </p:nvSpPr>
        <p:spPr>
          <a:xfrm>
            <a:off x="593692" y="3235383"/>
            <a:ext cx="11004612" cy="1648676"/>
          </a:xfrm>
          <a:prstGeom prst="rect">
            <a:avLst/>
          </a:prstGeom>
          <a:solidFill>
            <a:srgbClr val="01726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xmlns="" id="{DD7F75A9-E2F0-4F01-B3F7-DC6FC3468EAD}"/>
              </a:ext>
            </a:extLst>
          </p:cNvPr>
          <p:cNvSpPr txBox="1"/>
          <p:nvPr/>
        </p:nvSpPr>
        <p:spPr>
          <a:xfrm>
            <a:off x="587510" y="3617539"/>
            <a:ext cx="1690914" cy="1012906"/>
          </a:xfrm>
          <a:prstGeom prst="rect">
            <a:avLst/>
          </a:prstGeom>
          <a:noFill/>
        </p:spPr>
        <p:txBody>
          <a:bodyPr wrap="square">
            <a:spAutoFit/>
          </a:bodyPr>
          <a:lstStyle/>
          <a:p>
            <a:pPr algn="ctr">
              <a:lnSpc>
                <a:spcPct val="150000"/>
              </a:lnSpc>
            </a:pPr>
            <a:r>
              <a:rPr lang="en-US" altLang="zh-CN" sz="2400" b="1" dirty="0">
                <a:solidFill>
                  <a:schemeClr val="bg1"/>
                </a:solidFill>
                <a:latin typeface="微软雅黑" panose="020B0503020204020204" pitchFamily="34" charset="-122"/>
                <a:ea typeface="微软雅黑" panose="020B0503020204020204" pitchFamily="34" charset="-122"/>
              </a:rPr>
              <a:t>2</a:t>
            </a:r>
            <a:r>
              <a:rPr lang="zh-CN" altLang="en-US" sz="2400" b="1" dirty="0">
                <a:solidFill>
                  <a:schemeClr val="bg1"/>
                </a:solidFill>
                <a:latin typeface="微软雅黑" panose="020B0503020204020204" pitchFamily="34" charset="-122"/>
                <a:ea typeface="微软雅黑" panose="020B0503020204020204" pitchFamily="34" charset="-122"/>
              </a:rPr>
              <a:t>套</a:t>
            </a:r>
            <a:endParaRPr lang="en-US" altLang="zh-CN" sz="24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dirty="0">
                <a:solidFill>
                  <a:schemeClr val="bg1"/>
                </a:solidFill>
                <a:latin typeface="微软雅黑" panose="020B0503020204020204" pitchFamily="34" charset="-122"/>
                <a:ea typeface="微软雅黑" panose="020B0503020204020204" pitchFamily="34" charset="-122"/>
              </a:rPr>
              <a:t>方法</a:t>
            </a:r>
          </a:p>
        </p:txBody>
      </p:sp>
      <p:sp>
        <p:nvSpPr>
          <p:cNvPr id="17" name="文本框 16">
            <a:extLst>
              <a:ext uri="{FF2B5EF4-FFF2-40B4-BE49-F238E27FC236}">
                <a16:creationId xmlns:a16="http://schemas.microsoft.com/office/drawing/2014/main" xmlns="" id="{A41B6A3C-FA92-4C18-8041-B0C18852AD3E}"/>
              </a:ext>
            </a:extLst>
          </p:cNvPr>
          <p:cNvSpPr txBox="1"/>
          <p:nvPr/>
        </p:nvSpPr>
        <p:spPr>
          <a:xfrm>
            <a:off x="5429162" y="3284651"/>
            <a:ext cx="2853872" cy="338554"/>
          </a:xfrm>
          <a:prstGeom prst="rect">
            <a:avLst/>
          </a:prstGeom>
          <a:noFill/>
        </p:spPr>
        <p:txBody>
          <a:bodyPr wrap="square">
            <a:spAutoFit/>
          </a:bodyPr>
          <a:lstStyle>
            <a:defPPr>
              <a:defRPr lang="zh-CN"/>
            </a:defPPr>
            <a:lvl1pPr algn="ctr">
              <a:defRPr sz="1600" b="1" spc="300">
                <a:solidFill>
                  <a:schemeClr val="bg1"/>
                </a:solidFill>
                <a:latin typeface="微软雅黑" panose="020B0503020204020204" pitchFamily="34" charset="-122"/>
                <a:ea typeface="微软雅黑" panose="020B0503020204020204" pitchFamily="34" charset="-122"/>
              </a:defRPr>
            </a:lvl1pPr>
          </a:lstStyle>
          <a:p>
            <a:r>
              <a:rPr lang="zh-CN" altLang="en-US" dirty="0"/>
              <a:t>服务运作方法论</a:t>
            </a:r>
          </a:p>
        </p:txBody>
      </p:sp>
      <p:sp>
        <p:nvSpPr>
          <p:cNvPr id="18" name="矩形 17">
            <a:extLst>
              <a:ext uri="{FF2B5EF4-FFF2-40B4-BE49-F238E27FC236}">
                <a16:creationId xmlns:a16="http://schemas.microsoft.com/office/drawing/2014/main" xmlns="" id="{DA1B058E-8201-4D03-A774-E331DF8685BC}"/>
              </a:ext>
            </a:extLst>
          </p:cNvPr>
          <p:cNvSpPr/>
          <p:nvPr/>
        </p:nvSpPr>
        <p:spPr>
          <a:xfrm>
            <a:off x="2294073" y="3685978"/>
            <a:ext cx="9124047" cy="1031129"/>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grpSp>
        <p:nvGrpSpPr>
          <p:cNvPr id="19" name="组合 18">
            <a:extLst>
              <a:ext uri="{FF2B5EF4-FFF2-40B4-BE49-F238E27FC236}">
                <a16:creationId xmlns:a16="http://schemas.microsoft.com/office/drawing/2014/main" xmlns="" id="{ABB8637B-96FD-40BF-818D-D181153F8276}"/>
              </a:ext>
            </a:extLst>
          </p:cNvPr>
          <p:cNvGrpSpPr/>
          <p:nvPr/>
        </p:nvGrpSpPr>
        <p:grpSpPr>
          <a:xfrm>
            <a:off x="3695634" y="3849995"/>
            <a:ext cx="6320925" cy="703095"/>
            <a:chOff x="3092296" y="3975374"/>
            <a:chExt cx="6320925" cy="703095"/>
          </a:xfrm>
        </p:grpSpPr>
        <p:sp>
          <p:nvSpPr>
            <p:cNvPr id="20" name="文本框 19">
              <a:extLst>
                <a:ext uri="{FF2B5EF4-FFF2-40B4-BE49-F238E27FC236}">
                  <a16:creationId xmlns:a16="http://schemas.microsoft.com/office/drawing/2014/main" xmlns="" id="{6C793656-93E6-4FE0-B815-752E65489FD8}"/>
                </a:ext>
              </a:extLst>
            </p:cNvPr>
            <p:cNvSpPr txBox="1"/>
            <p:nvPr/>
          </p:nvSpPr>
          <p:spPr>
            <a:xfrm>
              <a:off x="3092296" y="3976248"/>
              <a:ext cx="2745014" cy="701346"/>
            </a:xfrm>
            <a:prstGeom prst="rect">
              <a:avLst/>
            </a:prstGeom>
            <a:noFill/>
          </p:spPr>
          <p:txBody>
            <a:bodyPr wrap="square">
              <a:spAutoFit/>
            </a:bodyPr>
            <a:lstStyle/>
            <a:p>
              <a:pPr algn="ctr">
                <a:lnSpc>
                  <a:spcPct val="130000"/>
                </a:lnSpc>
              </a:pPr>
              <a:r>
                <a:rPr lang="zh-CN" altLang="en-US" sz="1600" dirty="0">
                  <a:solidFill>
                    <a:schemeClr val="bg1"/>
                  </a:solidFill>
                  <a:latin typeface="微软雅黑" panose="020B0503020204020204" pitchFamily="34" charset="-122"/>
                  <a:ea typeface="微软雅黑" panose="020B0503020204020204" pitchFamily="34" charset="-122"/>
                </a:rPr>
                <a:t>“</a:t>
              </a:r>
              <a:r>
                <a:rPr lang="en-US" altLang="zh-CN" sz="1600" dirty="0">
                  <a:solidFill>
                    <a:schemeClr val="bg1"/>
                  </a:solidFill>
                  <a:latin typeface="微软雅黑" panose="020B0503020204020204" pitchFamily="34" charset="-122"/>
                  <a:ea typeface="微软雅黑" panose="020B0503020204020204" pitchFamily="34" charset="-122"/>
                </a:rPr>
                <a:t>PPDIOO”</a:t>
              </a:r>
            </a:p>
            <a:p>
              <a:pPr algn="ctr">
                <a:lnSpc>
                  <a:spcPct val="130000"/>
                </a:lnSpc>
              </a:pPr>
              <a:r>
                <a:rPr lang="zh-CN" altLang="en-US" sz="1600" dirty="0">
                  <a:solidFill>
                    <a:schemeClr val="bg1"/>
                  </a:solidFill>
                  <a:latin typeface="微软雅黑" panose="020B0503020204020204" pitchFamily="34" charset="-122"/>
                  <a:ea typeface="微软雅黑" panose="020B0503020204020204" pitchFamily="34" charset="-122"/>
                </a:rPr>
                <a:t>全生命周期的专项服务</a:t>
              </a:r>
            </a:p>
          </p:txBody>
        </p:sp>
        <p:sp>
          <p:nvSpPr>
            <p:cNvPr id="21" name="文本框 20">
              <a:extLst>
                <a:ext uri="{FF2B5EF4-FFF2-40B4-BE49-F238E27FC236}">
                  <a16:creationId xmlns:a16="http://schemas.microsoft.com/office/drawing/2014/main" xmlns="" id="{1407D883-92BA-4D5C-BD8B-6B75E6451CB6}"/>
                </a:ext>
              </a:extLst>
            </p:cNvPr>
            <p:cNvSpPr txBox="1"/>
            <p:nvPr/>
          </p:nvSpPr>
          <p:spPr>
            <a:xfrm>
              <a:off x="6668207" y="3976248"/>
              <a:ext cx="2745014" cy="701346"/>
            </a:xfrm>
            <a:prstGeom prst="rect">
              <a:avLst/>
            </a:prstGeom>
            <a:noFill/>
          </p:spPr>
          <p:txBody>
            <a:bodyPr wrap="square">
              <a:spAutoFit/>
            </a:bodyPr>
            <a:lstStyle>
              <a:defPPr>
                <a:defRPr lang="zh-CN"/>
              </a:defPPr>
              <a:lvl1pPr algn="ctr">
                <a:lnSpc>
                  <a:spcPct val="130000"/>
                </a:lnSpc>
                <a:defRPr sz="1600">
                  <a:latin typeface="微软雅黑" panose="020B0503020204020204" pitchFamily="34" charset="-122"/>
                  <a:ea typeface="微软雅黑" panose="020B0503020204020204" pitchFamily="34" charset="-122"/>
                </a:defRPr>
              </a:lvl1pPr>
            </a:lstStyle>
            <a:p>
              <a:r>
                <a:rPr lang="zh-CN" altLang="en-US" dirty="0">
                  <a:solidFill>
                    <a:schemeClr val="bg1"/>
                  </a:solidFill>
                </a:rPr>
                <a:t>“</a:t>
              </a:r>
              <a:r>
                <a:rPr lang="en-US" altLang="zh-CN" dirty="0">
                  <a:solidFill>
                    <a:schemeClr val="bg1"/>
                  </a:solidFill>
                </a:rPr>
                <a:t>LAER</a:t>
              </a:r>
              <a:r>
                <a:rPr lang="zh-CN" altLang="en-US" dirty="0">
                  <a:solidFill>
                    <a:schemeClr val="bg1"/>
                  </a:solidFill>
                </a:rPr>
                <a:t>客户成功”</a:t>
              </a:r>
            </a:p>
            <a:p>
              <a:r>
                <a:rPr lang="zh-CN" altLang="en-US" dirty="0">
                  <a:solidFill>
                    <a:schemeClr val="bg1"/>
                  </a:solidFill>
                </a:rPr>
                <a:t>常续型服务</a:t>
              </a:r>
            </a:p>
          </p:txBody>
        </p:sp>
        <p:cxnSp>
          <p:nvCxnSpPr>
            <p:cNvPr id="22" name="直接连接符 21">
              <a:extLst>
                <a:ext uri="{FF2B5EF4-FFF2-40B4-BE49-F238E27FC236}">
                  <a16:creationId xmlns:a16="http://schemas.microsoft.com/office/drawing/2014/main" xmlns="" id="{4E319071-C49E-466F-8606-7D95D6E84ACA}"/>
                </a:ext>
              </a:extLst>
            </p:cNvPr>
            <p:cNvCxnSpPr>
              <a:cxnSpLocks/>
            </p:cNvCxnSpPr>
            <p:nvPr/>
          </p:nvCxnSpPr>
          <p:spPr>
            <a:xfrm>
              <a:off x="6252758" y="3975374"/>
              <a:ext cx="0" cy="7030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3" name="矩形 22">
            <a:extLst>
              <a:ext uri="{FF2B5EF4-FFF2-40B4-BE49-F238E27FC236}">
                <a16:creationId xmlns:a16="http://schemas.microsoft.com/office/drawing/2014/main" xmlns="" id="{4BEC1585-3900-46F0-B92C-168540F8434D}"/>
              </a:ext>
            </a:extLst>
          </p:cNvPr>
          <p:cNvSpPr/>
          <p:nvPr/>
        </p:nvSpPr>
        <p:spPr>
          <a:xfrm>
            <a:off x="599294" y="4939929"/>
            <a:ext cx="11004612" cy="1510877"/>
          </a:xfrm>
          <a:prstGeom prst="rect">
            <a:avLst/>
          </a:prstGeom>
          <a:solidFill>
            <a:srgbClr val="01726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xmlns="" id="{36C2E0CC-BEDE-476E-AEDC-F17EE92832A8}"/>
              </a:ext>
            </a:extLst>
          </p:cNvPr>
          <p:cNvSpPr txBox="1"/>
          <p:nvPr/>
        </p:nvSpPr>
        <p:spPr>
          <a:xfrm>
            <a:off x="587510" y="5188914"/>
            <a:ext cx="1690914" cy="1012906"/>
          </a:xfrm>
          <a:prstGeom prst="rect">
            <a:avLst/>
          </a:prstGeom>
          <a:noFill/>
        </p:spPr>
        <p:txBody>
          <a:bodyPr wrap="square">
            <a:spAutoFit/>
          </a:bodyPr>
          <a:lstStyle/>
          <a:p>
            <a:pPr algn="ctr">
              <a:lnSpc>
                <a:spcPct val="150000"/>
              </a:lnSpc>
            </a:pPr>
            <a:r>
              <a:rPr lang="en-US" altLang="zh-CN" sz="2400" b="1" dirty="0">
                <a:solidFill>
                  <a:schemeClr val="bg1"/>
                </a:solidFill>
                <a:latin typeface="微软雅黑" panose="020B0503020204020204" pitchFamily="34" charset="-122"/>
                <a:ea typeface="微软雅黑" panose="020B0503020204020204" pitchFamily="34" charset="-122"/>
              </a:rPr>
              <a:t>1</a:t>
            </a:r>
            <a:r>
              <a:rPr lang="zh-CN" altLang="en-US" sz="2400" b="1" dirty="0">
                <a:solidFill>
                  <a:schemeClr val="bg1"/>
                </a:solidFill>
                <a:latin typeface="微软雅黑" panose="020B0503020204020204" pitchFamily="34" charset="-122"/>
                <a:ea typeface="微软雅黑" panose="020B0503020204020204" pitchFamily="34" charset="-122"/>
              </a:rPr>
              <a:t>个</a:t>
            </a:r>
            <a:endParaRPr lang="en-US" altLang="zh-CN" sz="24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dirty="0">
                <a:solidFill>
                  <a:schemeClr val="bg1"/>
                </a:solidFill>
                <a:latin typeface="微软雅黑" panose="020B0503020204020204" pitchFamily="34" charset="-122"/>
                <a:ea typeface="微软雅黑" panose="020B0503020204020204" pitchFamily="34" charset="-122"/>
              </a:rPr>
              <a:t>引擎</a:t>
            </a:r>
          </a:p>
        </p:txBody>
      </p:sp>
      <p:sp>
        <p:nvSpPr>
          <p:cNvPr id="25" name="文本框 24">
            <a:extLst>
              <a:ext uri="{FF2B5EF4-FFF2-40B4-BE49-F238E27FC236}">
                <a16:creationId xmlns:a16="http://schemas.microsoft.com/office/drawing/2014/main" xmlns="" id="{2C298530-A067-4CDA-85E8-83F6944FE0F0}"/>
              </a:ext>
            </a:extLst>
          </p:cNvPr>
          <p:cNvSpPr txBox="1"/>
          <p:nvPr/>
        </p:nvSpPr>
        <p:spPr>
          <a:xfrm>
            <a:off x="5429162" y="5040625"/>
            <a:ext cx="2853872" cy="338554"/>
          </a:xfrm>
          <a:prstGeom prst="rect">
            <a:avLst/>
          </a:prstGeom>
          <a:noFill/>
        </p:spPr>
        <p:txBody>
          <a:bodyPr wrap="square">
            <a:spAutoFit/>
          </a:bodyPr>
          <a:lstStyle>
            <a:defPPr>
              <a:defRPr lang="zh-CN"/>
            </a:defPPr>
            <a:lvl1pPr algn="ctr">
              <a:defRPr sz="1600" b="1" spc="300">
                <a:solidFill>
                  <a:srgbClr val="D31749"/>
                </a:solidFill>
                <a:latin typeface="微软雅黑" panose="020B0503020204020204" pitchFamily="34" charset="-122"/>
                <a:ea typeface="微软雅黑" panose="020B0503020204020204" pitchFamily="34" charset="-122"/>
              </a:defRPr>
            </a:lvl1pPr>
          </a:lstStyle>
          <a:p>
            <a:r>
              <a:rPr lang="en-US" altLang="zh-CN" dirty="0">
                <a:solidFill>
                  <a:schemeClr val="bg1"/>
                </a:solidFill>
              </a:rPr>
              <a:t>ESE</a:t>
            </a:r>
            <a:r>
              <a:rPr lang="zh-CN" altLang="en-US" dirty="0">
                <a:solidFill>
                  <a:schemeClr val="bg1"/>
                </a:solidFill>
              </a:rPr>
              <a:t>智慧服务引擎</a:t>
            </a:r>
          </a:p>
        </p:txBody>
      </p:sp>
      <p:grpSp>
        <p:nvGrpSpPr>
          <p:cNvPr id="26" name="组合 25">
            <a:extLst>
              <a:ext uri="{FF2B5EF4-FFF2-40B4-BE49-F238E27FC236}">
                <a16:creationId xmlns:a16="http://schemas.microsoft.com/office/drawing/2014/main" xmlns="" id="{16EE643A-D673-4F03-B2AB-E8BF7DE99690}"/>
              </a:ext>
            </a:extLst>
          </p:cNvPr>
          <p:cNvGrpSpPr/>
          <p:nvPr/>
        </p:nvGrpSpPr>
        <p:grpSpPr>
          <a:xfrm>
            <a:off x="2519977" y="5400950"/>
            <a:ext cx="2351314" cy="947392"/>
            <a:chOff x="2519977" y="5553347"/>
            <a:chExt cx="2351314" cy="947392"/>
          </a:xfrm>
        </p:grpSpPr>
        <p:sp>
          <p:nvSpPr>
            <p:cNvPr id="27" name="椭圆 26">
              <a:extLst>
                <a:ext uri="{FF2B5EF4-FFF2-40B4-BE49-F238E27FC236}">
                  <a16:creationId xmlns:a16="http://schemas.microsoft.com/office/drawing/2014/main" xmlns="" id="{39FBB2C2-E004-4EA1-BF5E-4D33A49A4DD6}"/>
                </a:ext>
              </a:extLst>
            </p:cNvPr>
            <p:cNvSpPr/>
            <p:nvPr/>
          </p:nvSpPr>
          <p:spPr>
            <a:xfrm>
              <a:off x="2519977" y="5553347"/>
              <a:ext cx="2351314" cy="947392"/>
            </a:xfrm>
            <a:prstGeom prst="ellips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8" name="文本框 27">
              <a:extLst>
                <a:ext uri="{FF2B5EF4-FFF2-40B4-BE49-F238E27FC236}">
                  <a16:creationId xmlns:a16="http://schemas.microsoft.com/office/drawing/2014/main" xmlns="" id="{A4C3884E-8E7E-4A46-B030-BBCD502F8D9A}"/>
                </a:ext>
              </a:extLst>
            </p:cNvPr>
            <p:cNvSpPr txBox="1"/>
            <p:nvPr/>
          </p:nvSpPr>
          <p:spPr>
            <a:xfrm>
              <a:off x="3253596" y="5720196"/>
              <a:ext cx="884077" cy="613694"/>
            </a:xfrm>
            <a:prstGeom prst="rect">
              <a:avLst/>
            </a:prstGeom>
            <a:noFill/>
            <a:ln>
              <a:noFill/>
            </a:ln>
          </p:spPr>
          <p:txBody>
            <a:bodyPr wrap="square">
              <a:spAutoFit/>
            </a:bodyPr>
            <a:lstStyle/>
            <a:p>
              <a:pPr algn="ctr">
                <a:lnSpc>
                  <a:spcPct val="150000"/>
                </a:lnSpc>
              </a:pPr>
              <a:r>
                <a:rPr lang="zh-CN" altLang="en-US" sz="1200" b="1" dirty="0">
                  <a:solidFill>
                    <a:schemeClr val="bg1"/>
                  </a:solidFill>
                  <a:latin typeface="微软雅黑" panose="020B0503020204020204" pitchFamily="34" charset="-122"/>
                  <a:ea typeface="微软雅黑" panose="020B0503020204020204" pitchFamily="34" charset="-122"/>
                </a:rPr>
                <a:t>智于心</a:t>
              </a:r>
              <a:endParaRPr lang="en-US" altLang="zh-CN" sz="12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200" b="1" dirty="0">
                  <a:solidFill>
                    <a:schemeClr val="bg1"/>
                  </a:solidFill>
                  <a:latin typeface="微软雅黑" panose="020B0503020204020204" pitchFamily="34" charset="-122"/>
                  <a:ea typeface="微软雅黑" panose="020B0503020204020204" pitchFamily="34" charset="-122"/>
                </a:rPr>
                <a:t>数智驱动</a:t>
              </a:r>
            </a:p>
          </p:txBody>
        </p:sp>
      </p:grpSp>
      <p:grpSp>
        <p:nvGrpSpPr>
          <p:cNvPr id="29" name="组合 28">
            <a:extLst>
              <a:ext uri="{FF2B5EF4-FFF2-40B4-BE49-F238E27FC236}">
                <a16:creationId xmlns:a16="http://schemas.microsoft.com/office/drawing/2014/main" xmlns="" id="{D8745CB5-EBE7-4135-ADEB-D6F22845E406}"/>
              </a:ext>
            </a:extLst>
          </p:cNvPr>
          <p:cNvGrpSpPr/>
          <p:nvPr/>
        </p:nvGrpSpPr>
        <p:grpSpPr>
          <a:xfrm>
            <a:off x="8525502" y="5380812"/>
            <a:ext cx="2351314" cy="947392"/>
            <a:chOff x="8525502" y="5533209"/>
            <a:chExt cx="2351314" cy="947392"/>
          </a:xfrm>
        </p:grpSpPr>
        <p:sp>
          <p:nvSpPr>
            <p:cNvPr id="30" name="椭圆 29">
              <a:extLst>
                <a:ext uri="{FF2B5EF4-FFF2-40B4-BE49-F238E27FC236}">
                  <a16:creationId xmlns:a16="http://schemas.microsoft.com/office/drawing/2014/main" xmlns="" id="{48C6B190-41DA-43F7-BF30-A57EE3879654}"/>
                </a:ext>
              </a:extLst>
            </p:cNvPr>
            <p:cNvSpPr/>
            <p:nvPr/>
          </p:nvSpPr>
          <p:spPr>
            <a:xfrm>
              <a:off x="8525502" y="5533209"/>
              <a:ext cx="2351314" cy="947392"/>
            </a:xfrm>
            <a:prstGeom prst="ellips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1" name="文本框 30">
              <a:extLst>
                <a:ext uri="{FF2B5EF4-FFF2-40B4-BE49-F238E27FC236}">
                  <a16:creationId xmlns:a16="http://schemas.microsoft.com/office/drawing/2014/main" xmlns="" id="{135E10FC-0D04-4EAA-A46F-9E6BB8021C47}"/>
                </a:ext>
              </a:extLst>
            </p:cNvPr>
            <p:cNvSpPr txBox="1"/>
            <p:nvPr/>
          </p:nvSpPr>
          <p:spPr>
            <a:xfrm>
              <a:off x="9259121" y="5700058"/>
              <a:ext cx="884077" cy="646331"/>
            </a:xfrm>
            <a:prstGeom prst="rect">
              <a:avLst/>
            </a:prstGeom>
            <a:noFill/>
          </p:spPr>
          <p:txBody>
            <a:bodyPr wrap="square">
              <a:spAutoFit/>
            </a:bodyPr>
            <a:lstStyle/>
            <a:p>
              <a:pPr algn="ctr">
                <a:lnSpc>
                  <a:spcPct val="150000"/>
                </a:lnSpc>
              </a:pPr>
              <a:r>
                <a:rPr lang="zh-CN" altLang="en-US" sz="1200" b="1" dirty="0">
                  <a:solidFill>
                    <a:schemeClr val="bg1"/>
                  </a:solidFill>
                  <a:latin typeface="微软雅黑" panose="020B0503020204020204" pitchFamily="34" charset="-122"/>
                  <a:ea typeface="微软雅黑" panose="020B0503020204020204" pitchFamily="34" charset="-122"/>
                </a:rPr>
                <a:t>臻于</a:t>
              </a:r>
              <a:r>
                <a:rPr lang="zh-CN" altLang="en-US" sz="1200" b="1" dirty="0" smtClean="0">
                  <a:solidFill>
                    <a:schemeClr val="bg1"/>
                  </a:solidFill>
                  <a:latin typeface="微软雅黑" panose="020B0503020204020204" pitchFamily="34" charset="-122"/>
                  <a:ea typeface="微软雅黑" panose="020B0503020204020204" pitchFamily="34" charset="-122"/>
                </a:rPr>
                <a:t>行</a:t>
              </a:r>
              <a:endParaRPr lang="en-US" altLang="zh-CN" sz="1200" b="1" dirty="0" smtClean="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200" b="1" dirty="0">
                  <a:solidFill>
                    <a:schemeClr val="bg1"/>
                  </a:solidFill>
                  <a:latin typeface="微软雅黑" panose="020B0503020204020204" pitchFamily="34" charset="-122"/>
                  <a:ea typeface="微软雅黑" panose="020B0503020204020204" pitchFamily="34" charset="-122"/>
                </a:rPr>
                <a:t>流程保障</a:t>
              </a:r>
            </a:p>
          </p:txBody>
        </p:sp>
      </p:grpSp>
      <p:grpSp>
        <p:nvGrpSpPr>
          <p:cNvPr id="32" name="组合 31">
            <a:extLst>
              <a:ext uri="{FF2B5EF4-FFF2-40B4-BE49-F238E27FC236}">
                <a16:creationId xmlns:a16="http://schemas.microsoft.com/office/drawing/2014/main" xmlns="" id="{CDFF93BF-D3CC-484A-8EE0-257C04C48785}"/>
              </a:ext>
            </a:extLst>
          </p:cNvPr>
          <p:cNvGrpSpPr/>
          <p:nvPr/>
        </p:nvGrpSpPr>
        <p:grpSpPr>
          <a:xfrm>
            <a:off x="6092899" y="5556132"/>
            <a:ext cx="1483960" cy="597918"/>
            <a:chOff x="5916965" y="5677582"/>
            <a:chExt cx="1733360" cy="698406"/>
          </a:xfrm>
        </p:grpSpPr>
        <p:sp>
          <p:nvSpPr>
            <p:cNvPr id="33" name="椭圆 32">
              <a:extLst>
                <a:ext uri="{FF2B5EF4-FFF2-40B4-BE49-F238E27FC236}">
                  <a16:creationId xmlns:a16="http://schemas.microsoft.com/office/drawing/2014/main" xmlns="" id="{855EE366-E47F-452C-A8A8-D669551E8313}"/>
                </a:ext>
              </a:extLst>
            </p:cNvPr>
            <p:cNvSpPr/>
            <p:nvPr/>
          </p:nvSpPr>
          <p:spPr>
            <a:xfrm>
              <a:off x="5916965" y="5677582"/>
              <a:ext cx="1733360" cy="698406"/>
            </a:xfrm>
            <a:prstGeom prst="ellipse">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4" name="文本框 33">
              <a:extLst>
                <a:ext uri="{FF2B5EF4-FFF2-40B4-BE49-F238E27FC236}">
                  <a16:creationId xmlns:a16="http://schemas.microsoft.com/office/drawing/2014/main" xmlns="" id="{5931ECE8-3C39-46DD-B8E6-54E146C09DF8}"/>
                </a:ext>
              </a:extLst>
            </p:cNvPr>
            <p:cNvSpPr txBox="1"/>
            <p:nvPr/>
          </p:nvSpPr>
          <p:spPr>
            <a:xfrm>
              <a:off x="6216805" y="5888286"/>
              <a:ext cx="1133681" cy="276999"/>
            </a:xfrm>
            <a:prstGeom prst="rect">
              <a:avLst/>
            </a:prstGeom>
            <a:noFill/>
          </p:spPr>
          <p:txBody>
            <a:bodyPr wrap="square">
              <a:spAutoFit/>
            </a:bodyPr>
            <a:lstStyle/>
            <a:p>
              <a:pPr algn="ctr"/>
              <a:r>
                <a:rPr lang="zh-CN" altLang="en-US" sz="1200" b="1" spc="300" dirty="0">
                  <a:solidFill>
                    <a:schemeClr val="bg1"/>
                  </a:solidFill>
                  <a:latin typeface="微软雅黑" panose="020B0503020204020204" pitchFamily="34" charset="-122"/>
                  <a:ea typeface="微软雅黑" panose="020B0503020204020204" pitchFamily="34" charset="-122"/>
                </a:rPr>
                <a:t>客户体验</a:t>
              </a:r>
            </a:p>
          </p:txBody>
        </p:sp>
      </p:grpSp>
      <p:cxnSp>
        <p:nvCxnSpPr>
          <p:cNvPr id="35" name="直接箭头连接符 34">
            <a:extLst>
              <a:ext uri="{FF2B5EF4-FFF2-40B4-BE49-F238E27FC236}">
                <a16:creationId xmlns:a16="http://schemas.microsoft.com/office/drawing/2014/main" xmlns="" id="{B8187D56-792C-4662-93C2-C053E1AF7C71}"/>
              </a:ext>
            </a:extLst>
          </p:cNvPr>
          <p:cNvCxnSpPr>
            <a:cxnSpLocks/>
          </p:cNvCxnSpPr>
          <p:nvPr/>
        </p:nvCxnSpPr>
        <p:spPr>
          <a:xfrm>
            <a:off x="4675231" y="5486840"/>
            <a:ext cx="3890754"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xmlns="" id="{71FAFF35-D369-4D02-82A1-A937C65AB5BF}"/>
              </a:ext>
            </a:extLst>
          </p:cNvPr>
          <p:cNvCxnSpPr>
            <a:cxnSpLocks/>
          </p:cNvCxnSpPr>
          <p:nvPr/>
        </p:nvCxnSpPr>
        <p:spPr>
          <a:xfrm flipH="1">
            <a:off x="4675231" y="6233885"/>
            <a:ext cx="3890754"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4509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6146317" y="2351407"/>
            <a:ext cx="5430708" cy="3527042"/>
            <a:chOff x="6591389" y="2245396"/>
            <a:chExt cx="5430708" cy="3711708"/>
          </a:xfrm>
        </p:grpSpPr>
        <p:grpSp>
          <p:nvGrpSpPr>
            <p:cNvPr id="62" name="组合 3"/>
            <p:cNvGrpSpPr/>
            <p:nvPr/>
          </p:nvGrpSpPr>
          <p:grpSpPr>
            <a:xfrm>
              <a:off x="6591389" y="2245396"/>
              <a:ext cx="3192284" cy="3711708"/>
              <a:chOff x="1177416" y="1726095"/>
              <a:chExt cx="3436042" cy="3993895"/>
            </a:xfrm>
          </p:grpSpPr>
          <p:sp>
            <p:nvSpPr>
              <p:cNvPr id="67" name="Line 17"/>
              <p:cNvSpPr>
                <a:spLocks noChangeShapeType="1"/>
              </p:cNvSpPr>
              <p:nvPr/>
            </p:nvSpPr>
            <p:spPr bwMode="auto">
              <a:xfrm>
                <a:off x="2235756" y="1726095"/>
                <a:ext cx="1" cy="3993895"/>
              </a:xfrm>
              <a:prstGeom prst="line">
                <a:avLst/>
              </a:prstGeom>
              <a:noFill/>
              <a:ln w="28575">
                <a:solidFill>
                  <a:schemeClr val="accent1">
                    <a:alpha val="50195"/>
                  </a:schemeClr>
                </a:solidFill>
                <a:bevel/>
                <a:headEnd/>
                <a:tailEnd/>
              </a:ln>
              <a:extLst>
                <a:ext uri="{909E8E84-426E-40DD-AFC4-6F175D3DCCD1}">
                  <a14:hiddenFill xmlns:a14="http://schemas.microsoft.com/office/drawing/2010/main">
                    <a:noFill/>
                  </a14:hiddenFill>
                </a:ext>
              </a:extLst>
            </p:spPr>
            <p:txBody>
              <a:bodyPr/>
              <a:lstStyle/>
              <a:p>
                <a:endParaRPr lang="zh-CN" altLang="en-US" sz="1600" dirty="0">
                  <a:latin typeface="印品黑体" panose="00000500000000000000" pitchFamily="2" charset="-122"/>
                  <a:ea typeface="印品黑体" panose="00000500000000000000" pitchFamily="2" charset="-122"/>
                </a:endParaRPr>
              </a:p>
            </p:txBody>
          </p:sp>
          <p:sp>
            <p:nvSpPr>
              <p:cNvPr id="64" name="Oval 10"/>
              <p:cNvSpPr>
                <a:spLocks noChangeArrowheads="1"/>
              </p:cNvSpPr>
              <p:nvPr/>
            </p:nvSpPr>
            <p:spPr bwMode="auto">
              <a:xfrm>
                <a:off x="1445144" y="2416093"/>
                <a:ext cx="2618312" cy="2639173"/>
              </a:xfrm>
              <a:prstGeom prst="ellipse">
                <a:avLst/>
              </a:prstGeom>
              <a:noFill/>
              <a:ln w="12700">
                <a:solidFill>
                  <a:schemeClr val="accent1">
                    <a:alpha val="50000"/>
                  </a:schemeClr>
                </a:solidFill>
                <a:bevel/>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zh-CN" sz="1600" dirty="0">
                  <a:latin typeface="印品黑体" panose="00000500000000000000" pitchFamily="2" charset="-122"/>
                  <a:ea typeface="印品黑体" panose="00000500000000000000" pitchFamily="2" charset="-122"/>
                  <a:sym typeface="Arial" panose="020B0604020202020204" pitchFamily="34" charset="0"/>
                </a:endParaRPr>
              </a:p>
            </p:txBody>
          </p:sp>
          <p:sp>
            <p:nvSpPr>
              <p:cNvPr id="65" name="Oval 15"/>
              <p:cNvSpPr>
                <a:spLocks noChangeArrowheads="1"/>
              </p:cNvSpPr>
              <p:nvPr/>
            </p:nvSpPr>
            <p:spPr bwMode="auto">
              <a:xfrm>
                <a:off x="1177416" y="1987618"/>
                <a:ext cx="3436042" cy="3470848"/>
              </a:xfrm>
              <a:prstGeom prst="ellipse">
                <a:avLst/>
              </a:prstGeom>
              <a:noFill/>
              <a:ln w="12700">
                <a:solidFill>
                  <a:schemeClr val="accent1">
                    <a:alpha val="50000"/>
                  </a:schemeClr>
                </a:solidFill>
                <a:bevel/>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zh-CN" sz="1600" dirty="0">
                  <a:latin typeface="印品黑体" panose="00000500000000000000" pitchFamily="2" charset="-122"/>
                  <a:ea typeface="印品黑体" panose="00000500000000000000" pitchFamily="2" charset="-122"/>
                  <a:sym typeface="Arial" panose="020B0604020202020204" pitchFamily="34" charset="0"/>
                </a:endParaRPr>
              </a:p>
            </p:txBody>
          </p:sp>
        </p:grpSp>
        <p:sp>
          <p:nvSpPr>
            <p:cNvPr id="71" name="文本1"/>
            <p:cNvSpPr>
              <a:spLocks noChangeArrowheads="1"/>
            </p:cNvSpPr>
            <p:nvPr/>
          </p:nvSpPr>
          <p:spPr bwMode="auto">
            <a:xfrm>
              <a:off x="9462329" y="2317336"/>
              <a:ext cx="1901862" cy="54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54432" tIns="27216" rIns="54432" bIns="27216"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en-US" altLang="zh-CN" sz="1600" dirty="0" smtClean="0">
                  <a:latin typeface="微软雅黑" panose="020B0503020204020204" pitchFamily="34" charset="-122"/>
                  <a:ea typeface="微软雅黑" panose="020B0503020204020204" pitchFamily="34" charset="-122"/>
                </a:rPr>
                <a:t>20</a:t>
              </a:r>
              <a:r>
                <a:rPr lang="zh-CN" altLang="en-US" sz="1600" dirty="0" smtClean="0">
                  <a:latin typeface="微软雅黑" panose="020B0503020204020204" pitchFamily="34" charset="-122"/>
                  <a:ea typeface="微软雅黑" panose="020B0503020204020204" pitchFamily="34" charset="-122"/>
                </a:rPr>
                <a:t>年全行业专业服务经验</a:t>
              </a:r>
              <a:endParaRPr lang="zh-CN" altLang="en-US" sz="1600" dirty="0">
                <a:latin typeface="微软雅黑" panose="020B0503020204020204" pitchFamily="34" charset="-122"/>
                <a:ea typeface="微软雅黑" panose="020B0503020204020204" pitchFamily="34" charset="-122"/>
              </a:endParaRPr>
            </a:p>
          </p:txBody>
        </p:sp>
        <p:sp>
          <p:nvSpPr>
            <p:cNvPr id="73" name="Oval 19"/>
            <p:cNvSpPr>
              <a:spLocks noChangeArrowheads="1"/>
            </p:cNvSpPr>
            <p:nvPr/>
          </p:nvSpPr>
          <p:spPr bwMode="auto">
            <a:xfrm>
              <a:off x="8975098" y="2565115"/>
              <a:ext cx="336198" cy="33630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1600" dirty="0">
                <a:solidFill>
                  <a:schemeClr val="tx1"/>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76" name="Oval 28"/>
            <p:cNvSpPr>
              <a:spLocks noChangeArrowheads="1"/>
            </p:cNvSpPr>
            <p:nvPr/>
          </p:nvSpPr>
          <p:spPr bwMode="auto">
            <a:xfrm>
              <a:off x="9561671" y="3419673"/>
              <a:ext cx="337967" cy="3380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1600" dirty="0">
                <a:solidFill>
                  <a:schemeClr val="tx1"/>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82" name="Oval 34"/>
            <p:cNvSpPr>
              <a:spLocks noChangeArrowheads="1"/>
            </p:cNvSpPr>
            <p:nvPr/>
          </p:nvSpPr>
          <p:spPr bwMode="auto">
            <a:xfrm>
              <a:off x="9582806" y="4413633"/>
              <a:ext cx="336198" cy="33630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1600" dirty="0">
                <a:solidFill>
                  <a:schemeClr val="tx1"/>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85" name="Oval 37"/>
            <p:cNvSpPr>
              <a:spLocks noChangeArrowheads="1"/>
            </p:cNvSpPr>
            <p:nvPr/>
          </p:nvSpPr>
          <p:spPr bwMode="auto">
            <a:xfrm>
              <a:off x="9002896" y="5273389"/>
              <a:ext cx="336198" cy="33807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1600" dirty="0">
                <a:solidFill>
                  <a:schemeClr val="tx1"/>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89" name="文本1"/>
            <p:cNvSpPr>
              <a:spLocks noChangeArrowheads="1"/>
            </p:cNvSpPr>
            <p:nvPr/>
          </p:nvSpPr>
          <p:spPr bwMode="auto">
            <a:xfrm>
              <a:off x="10002076" y="3266917"/>
              <a:ext cx="1991805" cy="54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54432" tIns="27216" rIns="54432" bIns="27216"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zh-CN" altLang="en-US" sz="1600" dirty="0" smtClean="0">
                  <a:latin typeface="微软雅黑" panose="020B0503020204020204" pitchFamily="34" charset="-122"/>
                  <a:ea typeface="微软雅黑" panose="020B0503020204020204" pitchFamily="34" charset="-122"/>
                </a:rPr>
                <a:t>服务资源覆盖全国</a:t>
              </a:r>
              <a:r>
                <a:rPr lang="en-US" altLang="zh-CN" sz="1600" dirty="0" smtClean="0">
                  <a:latin typeface="微软雅黑" panose="020B0503020204020204" pitchFamily="34" charset="-122"/>
                  <a:ea typeface="微软雅黑" panose="020B0503020204020204" pitchFamily="34" charset="-122"/>
                </a:rPr>
                <a:t>20+</a:t>
              </a:r>
              <a:r>
                <a:rPr lang="zh-CN" altLang="en-US" sz="1600" dirty="0" smtClean="0">
                  <a:latin typeface="微软雅黑" panose="020B0503020204020204" pitchFamily="34" charset="-122"/>
                  <a:ea typeface="微软雅黑" panose="020B0503020204020204" pitchFamily="34" charset="-122"/>
                </a:rPr>
                <a:t>主要城市</a:t>
              </a:r>
              <a:endParaRPr lang="zh-CN" altLang="en-US" sz="1600" dirty="0">
                <a:latin typeface="微软雅黑" panose="020B0503020204020204" pitchFamily="34" charset="-122"/>
                <a:ea typeface="微软雅黑" panose="020B0503020204020204" pitchFamily="34" charset="-122"/>
              </a:endParaRPr>
            </a:p>
          </p:txBody>
        </p:sp>
        <p:sp>
          <p:nvSpPr>
            <p:cNvPr id="90" name="文本1"/>
            <p:cNvSpPr>
              <a:spLocks noChangeArrowheads="1"/>
            </p:cNvSpPr>
            <p:nvPr/>
          </p:nvSpPr>
          <p:spPr bwMode="auto">
            <a:xfrm>
              <a:off x="10043818" y="4308081"/>
              <a:ext cx="1978279" cy="54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54432" tIns="27216" rIns="54432" bIns="27216"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zh-CN" altLang="en-US" sz="1600" dirty="0" smtClean="0">
                  <a:latin typeface="微软雅黑" panose="020B0503020204020204" pitchFamily="34" charset="-122"/>
                  <a:ea typeface="微软雅黑" panose="020B0503020204020204" pitchFamily="34" charset="-122"/>
                </a:rPr>
                <a:t>以客户为中心的先进的服务运作体系</a:t>
              </a:r>
              <a:endParaRPr lang="en-US" altLang="zh-CN" sz="1600" dirty="0" smtClean="0">
                <a:latin typeface="微软雅黑" panose="020B0503020204020204" pitchFamily="34" charset="-122"/>
                <a:ea typeface="微软雅黑" panose="020B0503020204020204" pitchFamily="34" charset="-122"/>
              </a:endParaRPr>
            </a:p>
          </p:txBody>
        </p:sp>
        <p:sp>
          <p:nvSpPr>
            <p:cNvPr id="91" name="文本1"/>
            <p:cNvSpPr>
              <a:spLocks noChangeArrowheads="1"/>
            </p:cNvSpPr>
            <p:nvPr/>
          </p:nvSpPr>
          <p:spPr bwMode="auto">
            <a:xfrm>
              <a:off x="9536470" y="5271907"/>
              <a:ext cx="2299677" cy="54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54432" tIns="27216" rIns="54432" bIns="27216"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en-US" altLang="zh-CN" sz="1600" dirty="0" smtClean="0">
                  <a:latin typeface="微软雅黑" panose="020B0503020204020204" pitchFamily="34" charset="-122"/>
                  <a:ea typeface="微软雅黑" panose="020B0503020204020204" pitchFamily="34" charset="-122"/>
                </a:rPr>
                <a:t>1000+</a:t>
              </a:r>
              <a:r>
                <a:rPr lang="zh-CN" altLang="en-US" sz="1600" dirty="0" smtClean="0">
                  <a:latin typeface="微软雅黑" panose="020B0503020204020204" pitchFamily="34" charset="-122"/>
                  <a:ea typeface="微软雅黑" panose="020B0503020204020204" pitchFamily="34" charset="-122"/>
                </a:rPr>
                <a:t>全栈</a:t>
              </a:r>
              <a:r>
                <a:rPr lang="en-US" altLang="zh-CN" sz="1600" dirty="0" smtClean="0">
                  <a:latin typeface="微软雅黑" panose="020B0503020204020204" pitchFamily="34" charset="-122"/>
                  <a:ea typeface="微软雅黑" panose="020B0503020204020204" pitchFamily="34" charset="-122"/>
                </a:rPr>
                <a:t>IT</a:t>
              </a:r>
              <a:r>
                <a:rPr lang="zh-CN" altLang="en-US" sz="1600" dirty="0" smtClean="0">
                  <a:latin typeface="微软雅黑" panose="020B0503020204020204" pitchFamily="34" charset="-122"/>
                  <a:ea typeface="微软雅黑" panose="020B0503020204020204" pitchFamily="34" charset="-122"/>
                </a:rPr>
                <a:t>领域主流认证服务工程师</a:t>
              </a:r>
              <a:endParaRPr lang="en-US" altLang="zh-CN" sz="1600" dirty="0" smtClean="0">
                <a:latin typeface="微软雅黑" panose="020B0503020204020204" pitchFamily="34" charset="-122"/>
                <a:ea typeface="微软雅黑" panose="020B0503020204020204" pitchFamily="34" charset="-122"/>
              </a:endParaRPr>
            </a:p>
          </p:txBody>
        </p:sp>
      </p:grpSp>
      <p:grpSp>
        <p:nvGrpSpPr>
          <p:cNvPr id="6" name="组合 5">
            <a:extLst>
              <a:ext uri="{FF2B5EF4-FFF2-40B4-BE49-F238E27FC236}">
                <a16:creationId xmlns:a16="http://schemas.microsoft.com/office/drawing/2014/main" xmlns="" id="{AE2EB05D-8DE7-4C29-B6A8-BFC0208F58F1}"/>
              </a:ext>
            </a:extLst>
          </p:cNvPr>
          <p:cNvGrpSpPr/>
          <p:nvPr/>
        </p:nvGrpSpPr>
        <p:grpSpPr>
          <a:xfrm>
            <a:off x="2639438" y="236971"/>
            <a:ext cx="6913124" cy="1011936"/>
            <a:chOff x="2639438" y="236971"/>
            <a:chExt cx="6913124" cy="1011936"/>
          </a:xfrm>
        </p:grpSpPr>
        <p:sp>
          <p:nvSpPr>
            <p:cNvPr id="7" name="文本框 6">
              <a:extLst>
                <a:ext uri="{FF2B5EF4-FFF2-40B4-BE49-F238E27FC236}">
                  <a16:creationId xmlns:a16="http://schemas.microsoft.com/office/drawing/2014/main" xmlns="" id="{87A5596F-9FE8-41F5-A509-1130CA17AC9B}"/>
                </a:ext>
              </a:extLst>
            </p:cNvPr>
            <p:cNvSpPr txBox="1"/>
            <p:nvPr/>
          </p:nvSpPr>
          <p:spPr>
            <a:xfrm>
              <a:off x="2639438" y="236971"/>
              <a:ext cx="6913124" cy="646331"/>
            </a:xfrm>
            <a:prstGeom prst="rect">
              <a:avLst/>
            </a:prstGeom>
            <a:noFill/>
          </p:spPr>
          <p:txBody>
            <a:bodyPr vert="horz" wrap="square">
              <a:spAutoFit/>
            </a:bodyPr>
            <a:lstStyle/>
            <a:p>
              <a:pPr algn="ctr"/>
              <a:r>
                <a:rPr lang="zh-CN" altLang="en-US" sz="3600" b="1" spc="600" dirty="0" smtClean="0">
                  <a:solidFill>
                    <a:schemeClr val="tx1">
                      <a:lumMod val="75000"/>
                      <a:lumOff val="25000"/>
                    </a:schemeClr>
                  </a:solidFill>
                  <a:latin typeface="微软雅黑" panose="020B0503020204020204" pitchFamily="34" charset="-122"/>
                  <a:ea typeface="微软雅黑" panose="020B0503020204020204" pitchFamily="34" charset="-122"/>
                </a:rPr>
                <a:t>服务解决</a:t>
              </a:r>
              <a:r>
                <a:rPr lang="zh-CN" altLang="en-US" sz="3600" b="1" spc="600" dirty="0">
                  <a:solidFill>
                    <a:schemeClr val="tx1">
                      <a:lumMod val="75000"/>
                      <a:lumOff val="25000"/>
                    </a:schemeClr>
                  </a:solidFill>
                  <a:latin typeface="微软雅黑" panose="020B0503020204020204" pitchFamily="34" charset="-122"/>
                  <a:ea typeface="微软雅黑" panose="020B0503020204020204" pitchFamily="34" charset="-122"/>
                </a:rPr>
                <a:t>方案</a:t>
              </a:r>
            </a:p>
          </p:txBody>
        </p:sp>
        <p:sp>
          <p:nvSpPr>
            <p:cNvPr id="8" name="文本框 7">
              <a:extLst>
                <a:ext uri="{FF2B5EF4-FFF2-40B4-BE49-F238E27FC236}">
                  <a16:creationId xmlns:a16="http://schemas.microsoft.com/office/drawing/2014/main" xmlns="" id="{C77E5F90-AA41-42FF-9823-8C561FCA8A7B}"/>
                </a:ext>
              </a:extLst>
            </p:cNvPr>
            <p:cNvSpPr txBox="1"/>
            <p:nvPr/>
          </p:nvSpPr>
          <p:spPr>
            <a:xfrm>
              <a:off x="4116361" y="806977"/>
              <a:ext cx="3959278" cy="400110"/>
            </a:xfrm>
            <a:prstGeom prst="rect">
              <a:avLst/>
            </a:prstGeom>
            <a:noFill/>
          </p:spPr>
          <p:txBody>
            <a:bodyPr vert="horz" wrap="square">
              <a:spAutoFit/>
            </a:bodyPr>
            <a:lstStyle/>
            <a:p>
              <a:pPr algn="ctr"/>
              <a:r>
                <a:rPr lang="en-US" altLang="zh-CN" sz="2000" dirty="0">
                  <a:solidFill>
                    <a:schemeClr val="bg1">
                      <a:lumMod val="50000"/>
                    </a:schemeClr>
                  </a:solidFill>
                </a:rPr>
                <a:t>SERVICE </a:t>
              </a:r>
              <a:r>
                <a:rPr lang="en-US" altLang="zh-CN" sz="2000" dirty="0">
                  <a:solidFill>
                    <a:schemeClr val="bg1">
                      <a:lumMod val="50000"/>
                    </a:schemeClr>
                  </a:solidFill>
                </a:rPr>
                <a:t>SOLUTIONS</a:t>
              </a:r>
            </a:p>
          </p:txBody>
        </p:sp>
        <p:cxnSp>
          <p:nvCxnSpPr>
            <p:cNvPr id="9" name="直接连接符 8">
              <a:extLst>
                <a:ext uri="{FF2B5EF4-FFF2-40B4-BE49-F238E27FC236}">
                  <a16:creationId xmlns:a16="http://schemas.microsoft.com/office/drawing/2014/main" xmlns="" id="{C12FE22B-B3C9-460F-8733-44E819006E1B}"/>
                </a:ext>
              </a:extLst>
            </p:cNvPr>
            <p:cNvCxnSpPr>
              <a:cxnSpLocks/>
            </p:cNvCxnSpPr>
            <p:nvPr/>
          </p:nvCxnSpPr>
          <p:spPr>
            <a:xfrm>
              <a:off x="5725822" y="1248907"/>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grpSp>
      <p:sp>
        <p:nvSpPr>
          <p:cNvPr id="2" name="圆角矩形 1"/>
          <p:cNvSpPr/>
          <p:nvPr/>
        </p:nvSpPr>
        <p:spPr>
          <a:xfrm>
            <a:off x="779405" y="1711533"/>
            <a:ext cx="7484737" cy="4641273"/>
          </a:xfrm>
          <a:prstGeom prst="roundRect">
            <a:avLst/>
          </a:prstGeom>
          <a:solidFill>
            <a:srgbClr val="FFFFFF"/>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endParaRPr>
          </a:p>
        </p:txBody>
      </p:sp>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6057" y="4235418"/>
            <a:ext cx="1760369" cy="1083304"/>
          </a:xfrm>
          <a:prstGeom prst="rect">
            <a:avLst/>
          </a:prstGeom>
        </p:spPr>
      </p:pic>
      <p:pic>
        <p:nvPicPr>
          <p:cNvPr id="19" name="图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8266" y="4232073"/>
            <a:ext cx="998658" cy="1045891"/>
          </a:xfrm>
          <a:prstGeom prst="rect">
            <a:avLst/>
          </a:prstGeom>
        </p:spPr>
      </p:pic>
      <p:pic>
        <p:nvPicPr>
          <p:cNvPr id="20"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0972" y="4234245"/>
            <a:ext cx="1766672" cy="1087183"/>
          </a:xfrm>
          <a:prstGeom prst="rect">
            <a:avLst/>
          </a:prstGeom>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9663" y="4253096"/>
            <a:ext cx="1731642" cy="1065626"/>
          </a:xfrm>
          <a:prstGeom prst="rect">
            <a:avLst/>
          </a:prstGeom>
        </p:spPr>
      </p:pic>
      <p:pic>
        <p:nvPicPr>
          <p:cNvPr id="22" name="图片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7154" y="2203056"/>
            <a:ext cx="977080" cy="1023293"/>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7769" y="2210894"/>
            <a:ext cx="974922" cy="1021032"/>
          </a:xfrm>
          <a:prstGeom prst="rect">
            <a:avLst/>
          </a:prstGeom>
        </p:spPr>
      </p:pic>
      <p:pic>
        <p:nvPicPr>
          <p:cNvPr id="24" name="图片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51116" y="2197952"/>
            <a:ext cx="1713775" cy="1054631"/>
          </a:xfrm>
          <a:prstGeom prst="rect">
            <a:avLst/>
          </a:prstGeom>
        </p:spPr>
      </p:pic>
      <p:pic>
        <p:nvPicPr>
          <p:cNvPr id="30" name="图片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84562" y="2197952"/>
            <a:ext cx="1715859" cy="1055913"/>
          </a:xfrm>
          <a:prstGeom prst="rect">
            <a:avLst/>
          </a:prstGeom>
        </p:spPr>
      </p:pic>
      <p:pic>
        <p:nvPicPr>
          <p:cNvPr id="35" name="图片 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66226" y="2207132"/>
            <a:ext cx="971779" cy="1017741"/>
          </a:xfrm>
          <a:prstGeom prst="rect">
            <a:avLst/>
          </a:prstGeom>
        </p:spPr>
      </p:pic>
      <p:pic>
        <p:nvPicPr>
          <p:cNvPr id="36" name="图片 3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9406" y="2203056"/>
            <a:ext cx="1707564" cy="1050809"/>
          </a:xfrm>
          <a:prstGeom prst="rect">
            <a:avLst/>
          </a:prstGeom>
        </p:spPr>
      </p:pic>
      <p:pic>
        <p:nvPicPr>
          <p:cNvPr id="48" name="图片 4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15549" y="4232073"/>
            <a:ext cx="1000302" cy="1047614"/>
          </a:xfrm>
          <a:prstGeom prst="rect">
            <a:avLst/>
          </a:prstGeom>
        </p:spPr>
      </p:pic>
      <p:sp>
        <p:nvSpPr>
          <p:cNvPr id="49" name="文本框 48"/>
          <p:cNvSpPr txBox="1"/>
          <p:nvPr/>
        </p:nvSpPr>
        <p:spPr>
          <a:xfrm>
            <a:off x="1002246" y="3417562"/>
            <a:ext cx="1107996" cy="461665"/>
          </a:xfrm>
          <a:prstGeom prst="rect">
            <a:avLst/>
          </a:prstGeom>
          <a:noFill/>
        </p:spPr>
        <p:txBody>
          <a:bodyPr wrap="none" rtlCol="0">
            <a:spAutoFit/>
          </a:bodyPr>
          <a:lstStyle/>
          <a:p>
            <a:pPr algn="ctr"/>
            <a:r>
              <a:rPr lang="zh-CN" altLang="en-US" sz="1200" dirty="0" smtClean="0">
                <a:latin typeface="微软雅黑" panose="020B0503020204020204" pitchFamily="34" charset="-122"/>
                <a:ea typeface="微软雅黑" panose="020B0503020204020204" pitchFamily="34" charset="-122"/>
              </a:rPr>
              <a:t>数据中心全</a:t>
            </a:r>
            <a:r>
              <a:rPr lang="en-US" altLang="zh-CN" sz="1200" dirty="0" smtClean="0">
                <a:latin typeface="微软雅黑" panose="020B0503020204020204" pitchFamily="34" charset="-122"/>
                <a:ea typeface="微软雅黑" panose="020B0503020204020204" pitchFamily="34" charset="-122"/>
              </a:rPr>
              <a:t>IT</a:t>
            </a:r>
          </a:p>
          <a:p>
            <a:pPr algn="ctr"/>
            <a:r>
              <a:rPr lang="zh-CN" altLang="en-US" sz="1200" dirty="0" smtClean="0">
                <a:latin typeface="微软雅黑" panose="020B0503020204020204" pitchFamily="34" charset="-122"/>
                <a:ea typeface="微软雅黑" panose="020B0503020204020204" pitchFamily="34" charset="-122"/>
              </a:rPr>
              <a:t>基础架构集成</a:t>
            </a:r>
            <a:endParaRPr lang="zh-CN" altLang="en-US" sz="1200" dirty="0">
              <a:latin typeface="微软雅黑" panose="020B0503020204020204" pitchFamily="34" charset="-122"/>
              <a:ea typeface="微软雅黑" panose="020B0503020204020204" pitchFamily="34" charset="-122"/>
            </a:endParaRPr>
          </a:p>
        </p:txBody>
      </p:sp>
      <p:sp>
        <p:nvSpPr>
          <p:cNvPr id="50" name="文本框 49"/>
          <p:cNvSpPr txBox="1"/>
          <p:nvPr/>
        </p:nvSpPr>
        <p:spPr>
          <a:xfrm>
            <a:off x="2083064" y="3416280"/>
            <a:ext cx="1415772" cy="461665"/>
          </a:xfrm>
          <a:prstGeom prst="rect">
            <a:avLst/>
          </a:prstGeom>
          <a:noFill/>
        </p:spPr>
        <p:txBody>
          <a:bodyPr wrap="none" rtlCol="0">
            <a:spAutoFit/>
          </a:bodyPr>
          <a:lstStyle/>
          <a:p>
            <a:pPr algn="ctr"/>
            <a:r>
              <a:rPr lang="zh-CN" altLang="en-US" sz="1200" dirty="0" smtClean="0">
                <a:latin typeface="微软雅黑" panose="020B0503020204020204" pitchFamily="34" charset="-122"/>
                <a:ea typeface="微软雅黑" panose="020B0503020204020204" pitchFamily="34" charset="-122"/>
              </a:rPr>
              <a:t>基础架构运营洞察</a:t>
            </a:r>
            <a:endParaRPr lang="en-US" altLang="zh-CN" sz="1200" dirty="0" smtClean="0">
              <a:latin typeface="微软雅黑" panose="020B0503020204020204" pitchFamily="34" charset="-122"/>
              <a:ea typeface="微软雅黑" panose="020B0503020204020204" pitchFamily="34" charset="-122"/>
            </a:endParaRPr>
          </a:p>
          <a:p>
            <a:pPr algn="ctr"/>
            <a:r>
              <a:rPr lang="zh-CN" altLang="en-US" sz="1200" dirty="0" smtClean="0">
                <a:latin typeface="微软雅黑" panose="020B0503020204020204" pitchFamily="34" charset="-122"/>
                <a:ea typeface="微软雅黑" panose="020B0503020204020204" pitchFamily="34" charset="-122"/>
              </a:rPr>
              <a:t>分析和优化</a:t>
            </a:r>
            <a:endParaRPr lang="zh-CN" altLang="en-US" sz="1200" dirty="0">
              <a:latin typeface="微软雅黑" panose="020B0503020204020204" pitchFamily="34" charset="-122"/>
              <a:ea typeface="微软雅黑" panose="020B0503020204020204" pitchFamily="34" charset="-122"/>
            </a:endParaRPr>
          </a:p>
        </p:txBody>
      </p:sp>
      <p:sp>
        <p:nvSpPr>
          <p:cNvPr id="52" name="文本框 51"/>
          <p:cNvSpPr txBox="1"/>
          <p:nvPr/>
        </p:nvSpPr>
        <p:spPr>
          <a:xfrm>
            <a:off x="3444959" y="3417562"/>
            <a:ext cx="954107" cy="461665"/>
          </a:xfrm>
          <a:prstGeom prst="rect">
            <a:avLst/>
          </a:prstGeom>
          <a:noFill/>
        </p:spPr>
        <p:txBody>
          <a:bodyPr wrap="none" rtlCol="0">
            <a:spAutoFit/>
          </a:bodyPr>
          <a:lstStyle/>
          <a:p>
            <a:pPr algn="ctr"/>
            <a:r>
              <a:rPr lang="zh-CN" altLang="en-US" sz="1200" dirty="0" smtClean="0">
                <a:latin typeface="微软雅黑" panose="020B0503020204020204" pitchFamily="34" charset="-122"/>
                <a:ea typeface="微软雅黑" panose="020B0503020204020204" pitchFamily="34" charset="-122"/>
              </a:rPr>
              <a:t>混合云环境</a:t>
            </a:r>
            <a:endParaRPr lang="en-US" altLang="zh-CN" sz="1200" dirty="0" smtClean="0">
              <a:latin typeface="微软雅黑" panose="020B0503020204020204" pitchFamily="34" charset="-122"/>
              <a:ea typeface="微软雅黑" panose="020B0503020204020204" pitchFamily="34" charset="-122"/>
            </a:endParaRPr>
          </a:p>
          <a:p>
            <a:pPr algn="ctr"/>
            <a:r>
              <a:rPr lang="zh-CN" altLang="en-US" sz="1200" dirty="0" smtClean="0">
                <a:latin typeface="微软雅黑" panose="020B0503020204020204" pitchFamily="34" charset="-122"/>
                <a:ea typeface="微软雅黑" panose="020B0503020204020204" pitchFamily="34" charset="-122"/>
              </a:rPr>
              <a:t>业务迁移</a:t>
            </a:r>
            <a:endParaRPr lang="zh-CN" altLang="en-US" sz="1200" dirty="0">
              <a:latin typeface="微软雅黑" panose="020B0503020204020204" pitchFamily="34" charset="-122"/>
              <a:ea typeface="微软雅黑" panose="020B0503020204020204" pitchFamily="34" charset="-122"/>
            </a:endParaRPr>
          </a:p>
        </p:txBody>
      </p:sp>
      <p:sp>
        <p:nvSpPr>
          <p:cNvPr id="53" name="文本框 52"/>
          <p:cNvSpPr txBox="1"/>
          <p:nvPr/>
        </p:nvSpPr>
        <p:spPr>
          <a:xfrm>
            <a:off x="4435172" y="3415390"/>
            <a:ext cx="1241044" cy="461665"/>
          </a:xfrm>
          <a:prstGeom prst="rect">
            <a:avLst/>
          </a:prstGeom>
          <a:noFill/>
        </p:spPr>
        <p:txBody>
          <a:bodyPr wrap="none" rtlCol="0">
            <a:spAutoFit/>
          </a:bodyPr>
          <a:lstStyle/>
          <a:p>
            <a:pPr algn="ctr"/>
            <a:r>
              <a:rPr lang="zh-CN" altLang="en-US" sz="1200" dirty="0" smtClean="0">
                <a:latin typeface="微软雅黑" panose="020B0503020204020204" pitchFamily="34" charset="-122"/>
                <a:ea typeface="微软雅黑" panose="020B0503020204020204" pitchFamily="34" charset="-122"/>
              </a:rPr>
              <a:t>出海企业</a:t>
            </a:r>
            <a:r>
              <a:rPr lang="en-US" altLang="zh-CN" sz="1200" dirty="0" smtClean="0">
                <a:latin typeface="微软雅黑" panose="020B0503020204020204" pitchFamily="34" charset="-122"/>
                <a:ea typeface="微软雅黑" panose="020B0503020204020204" pitchFamily="34" charset="-122"/>
              </a:rPr>
              <a:t>IT</a:t>
            </a:r>
            <a:r>
              <a:rPr lang="zh-CN" altLang="en-US" sz="1200" dirty="0" smtClean="0">
                <a:latin typeface="微软雅黑" panose="020B0503020204020204" pitchFamily="34" charset="-122"/>
                <a:ea typeface="微软雅黑" panose="020B0503020204020204" pitchFamily="34" charset="-122"/>
              </a:rPr>
              <a:t>基础</a:t>
            </a:r>
            <a:endParaRPr lang="en-US" altLang="zh-CN" sz="1200" dirty="0" smtClean="0">
              <a:latin typeface="微软雅黑" panose="020B0503020204020204" pitchFamily="34" charset="-122"/>
              <a:ea typeface="微软雅黑" panose="020B0503020204020204" pitchFamily="34" charset="-122"/>
            </a:endParaRPr>
          </a:p>
          <a:p>
            <a:pPr algn="ctr"/>
            <a:r>
              <a:rPr lang="zh-CN" altLang="en-US" sz="1200" dirty="0" smtClean="0">
                <a:latin typeface="微软雅黑" panose="020B0503020204020204" pitchFamily="34" charset="-122"/>
                <a:ea typeface="微软雅黑" panose="020B0503020204020204" pitchFamily="34" charset="-122"/>
              </a:rPr>
              <a:t>架构运维服务</a:t>
            </a:r>
            <a:endParaRPr lang="zh-CN" altLang="en-US" sz="1200" dirty="0">
              <a:latin typeface="微软雅黑" panose="020B0503020204020204" pitchFamily="34" charset="-122"/>
              <a:ea typeface="微软雅黑" panose="020B0503020204020204" pitchFamily="34" charset="-122"/>
            </a:endParaRPr>
          </a:p>
        </p:txBody>
      </p:sp>
      <p:sp>
        <p:nvSpPr>
          <p:cNvPr id="54" name="文本框 53"/>
          <p:cNvSpPr txBox="1"/>
          <p:nvPr/>
        </p:nvSpPr>
        <p:spPr>
          <a:xfrm>
            <a:off x="5755482" y="3415390"/>
            <a:ext cx="954107" cy="461665"/>
          </a:xfrm>
          <a:prstGeom prst="rect">
            <a:avLst/>
          </a:prstGeom>
          <a:noFill/>
        </p:spPr>
        <p:txBody>
          <a:bodyPr wrap="none" rtlCol="0">
            <a:spAutoFit/>
          </a:bodyPr>
          <a:lstStyle/>
          <a:p>
            <a:pPr algn="ctr"/>
            <a:r>
              <a:rPr lang="zh-CN" altLang="en-US" sz="1200" dirty="0" smtClean="0">
                <a:latin typeface="微软雅黑" panose="020B0503020204020204" pitchFamily="34" charset="-122"/>
                <a:ea typeface="微软雅黑" panose="020B0503020204020204" pitchFamily="34" charset="-122"/>
              </a:rPr>
              <a:t>多分支机构</a:t>
            </a:r>
            <a:endParaRPr lang="en-US" altLang="zh-CN" sz="1200" dirty="0" smtClean="0">
              <a:latin typeface="微软雅黑" panose="020B0503020204020204" pitchFamily="34" charset="-122"/>
              <a:ea typeface="微软雅黑" panose="020B0503020204020204" pitchFamily="34" charset="-122"/>
            </a:endParaRPr>
          </a:p>
          <a:p>
            <a:pPr algn="ctr"/>
            <a:r>
              <a:rPr lang="en-US" altLang="zh-CN" sz="1200" dirty="0" smtClean="0">
                <a:latin typeface="微软雅黑" panose="020B0503020204020204" pitchFamily="34" charset="-122"/>
                <a:ea typeface="微软雅黑" panose="020B0503020204020204" pitchFamily="34" charset="-122"/>
              </a:rPr>
              <a:t>IT</a:t>
            </a:r>
            <a:r>
              <a:rPr lang="zh-CN" altLang="en-US" sz="1200" dirty="0" smtClean="0">
                <a:latin typeface="微软雅黑" panose="020B0503020204020204" pitchFamily="34" charset="-122"/>
                <a:ea typeface="微软雅黑" panose="020B0503020204020204" pitchFamily="34" charset="-122"/>
              </a:rPr>
              <a:t>托管服务</a:t>
            </a:r>
            <a:endParaRPr lang="zh-CN" altLang="en-US" sz="1200" dirty="0">
              <a:latin typeface="微软雅黑" panose="020B0503020204020204" pitchFamily="34" charset="-122"/>
              <a:ea typeface="微软雅黑" panose="020B0503020204020204" pitchFamily="34" charset="-122"/>
            </a:endParaRPr>
          </a:p>
        </p:txBody>
      </p:sp>
      <p:sp>
        <p:nvSpPr>
          <p:cNvPr id="55" name="文本框 54"/>
          <p:cNvSpPr txBox="1"/>
          <p:nvPr/>
        </p:nvSpPr>
        <p:spPr>
          <a:xfrm>
            <a:off x="6672118" y="3415390"/>
            <a:ext cx="1417376" cy="461665"/>
          </a:xfrm>
          <a:prstGeom prst="rect">
            <a:avLst/>
          </a:prstGeom>
          <a:noFill/>
        </p:spPr>
        <p:txBody>
          <a:bodyPr wrap="none" rtlCol="0">
            <a:spAutoFit/>
          </a:bodyPr>
          <a:lstStyle/>
          <a:p>
            <a:pPr algn="ctr"/>
            <a:r>
              <a:rPr lang="zh-CN" altLang="en-US" sz="1200" dirty="0" smtClean="0">
                <a:latin typeface="微软雅黑" panose="020B0503020204020204" pitchFamily="34" charset="-122"/>
                <a:ea typeface="微软雅黑" panose="020B0503020204020204" pitchFamily="34" charset="-122"/>
              </a:rPr>
              <a:t>企业</a:t>
            </a:r>
            <a:r>
              <a:rPr lang="en-US" altLang="zh-CN" sz="1200" dirty="0" smtClean="0">
                <a:latin typeface="微软雅黑" panose="020B0503020204020204" pitchFamily="34" charset="-122"/>
                <a:ea typeface="微软雅黑" panose="020B0503020204020204" pitchFamily="34" charset="-122"/>
              </a:rPr>
              <a:t>IPv6</a:t>
            </a:r>
            <a:r>
              <a:rPr lang="zh-CN" altLang="en-US" sz="1200" dirty="0" smtClean="0">
                <a:latin typeface="微软雅黑" panose="020B0503020204020204" pitchFamily="34" charset="-122"/>
                <a:ea typeface="微软雅黑" panose="020B0503020204020204" pitchFamily="34" charset="-122"/>
              </a:rPr>
              <a:t>应用改造</a:t>
            </a:r>
            <a:endParaRPr lang="en-US" altLang="zh-CN" sz="1200" dirty="0" smtClean="0">
              <a:latin typeface="微软雅黑" panose="020B0503020204020204" pitchFamily="34" charset="-122"/>
              <a:ea typeface="微软雅黑" panose="020B0503020204020204" pitchFamily="34" charset="-122"/>
            </a:endParaRPr>
          </a:p>
          <a:p>
            <a:pPr algn="ctr"/>
            <a:r>
              <a:rPr lang="zh-CN" altLang="en-US" sz="1200" dirty="0" smtClean="0">
                <a:latin typeface="微软雅黑" panose="020B0503020204020204" pitchFamily="34" charset="-122"/>
                <a:ea typeface="微软雅黑" panose="020B0503020204020204" pitchFamily="34" charset="-122"/>
              </a:rPr>
              <a:t>咨询和实施服务</a:t>
            </a:r>
            <a:endParaRPr lang="zh-CN" altLang="en-US" sz="1200" dirty="0">
              <a:latin typeface="微软雅黑" panose="020B0503020204020204" pitchFamily="34" charset="-122"/>
              <a:ea typeface="微软雅黑" panose="020B0503020204020204" pitchFamily="34" charset="-122"/>
            </a:endParaRPr>
          </a:p>
        </p:txBody>
      </p:sp>
      <p:sp>
        <p:nvSpPr>
          <p:cNvPr id="56" name="文本框 55"/>
          <p:cNvSpPr txBox="1"/>
          <p:nvPr/>
        </p:nvSpPr>
        <p:spPr>
          <a:xfrm>
            <a:off x="1671652" y="5446252"/>
            <a:ext cx="979755" cy="276999"/>
          </a:xfrm>
          <a:prstGeom prst="rect">
            <a:avLst/>
          </a:prstGeom>
          <a:noFill/>
        </p:spPr>
        <p:txBody>
          <a:bodyPr wrap="none" rtlCol="0">
            <a:spAutoFit/>
          </a:bodyPr>
          <a:lstStyle/>
          <a:p>
            <a:pPr algn="ctr"/>
            <a:r>
              <a:rPr lang="zh-CN" altLang="en-US" sz="1200" dirty="0">
                <a:latin typeface="微软雅黑" panose="020B0503020204020204" pitchFamily="34" charset="-122"/>
                <a:ea typeface="微软雅黑" panose="020B0503020204020204" pitchFamily="34" charset="-122"/>
              </a:rPr>
              <a:t>公有</a:t>
            </a:r>
            <a:r>
              <a:rPr lang="zh-CN" altLang="en-US" sz="1200" dirty="0" smtClean="0">
                <a:latin typeface="微软雅黑" panose="020B0503020204020204" pitchFamily="34" charset="-122"/>
                <a:ea typeface="微软雅黑" panose="020B0503020204020204" pitchFamily="34" charset="-122"/>
              </a:rPr>
              <a:t>云</a:t>
            </a:r>
            <a:r>
              <a:rPr lang="en-US" altLang="zh-CN" sz="1200" dirty="0" smtClean="0">
                <a:latin typeface="微软雅黑" panose="020B0503020204020204" pitchFamily="34" charset="-122"/>
                <a:ea typeface="微软雅黑" panose="020B0503020204020204" pitchFamily="34" charset="-122"/>
              </a:rPr>
              <a:t>MSP</a:t>
            </a:r>
            <a:endParaRPr lang="zh-CN" altLang="en-US" sz="1200" dirty="0">
              <a:latin typeface="微软雅黑" panose="020B0503020204020204" pitchFamily="34" charset="-122"/>
              <a:ea typeface="微软雅黑" panose="020B0503020204020204" pitchFamily="34" charset="-122"/>
            </a:endParaRPr>
          </a:p>
        </p:txBody>
      </p:sp>
      <p:sp>
        <p:nvSpPr>
          <p:cNvPr id="57" name="文本框 56"/>
          <p:cNvSpPr txBox="1"/>
          <p:nvPr/>
        </p:nvSpPr>
        <p:spPr>
          <a:xfrm>
            <a:off x="2801200" y="5444970"/>
            <a:ext cx="954107" cy="276999"/>
          </a:xfrm>
          <a:prstGeom prst="rect">
            <a:avLst/>
          </a:prstGeom>
          <a:noFill/>
        </p:spPr>
        <p:txBody>
          <a:bodyPr wrap="none" rtlCol="0">
            <a:spAutoFit/>
          </a:bodyPr>
          <a:lstStyle/>
          <a:p>
            <a:pPr algn="ctr"/>
            <a:r>
              <a:rPr lang="zh-CN" altLang="en-US" sz="1200" dirty="0" smtClean="0">
                <a:latin typeface="微软雅黑" panose="020B0503020204020204" pitchFamily="34" charset="-122"/>
                <a:ea typeface="微软雅黑" panose="020B0503020204020204" pitchFamily="34" charset="-122"/>
              </a:rPr>
              <a:t>云迁移服务</a:t>
            </a:r>
            <a:endParaRPr lang="zh-CN" altLang="en-US" sz="1200" dirty="0">
              <a:latin typeface="微软雅黑" panose="020B0503020204020204" pitchFamily="34" charset="-122"/>
              <a:ea typeface="微软雅黑" panose="020B0503020204020204" pitchFamily="34" charset="-122"/>
            </a:endParaRPr>
          </a:p>
        </p:txBody>
      </p:sp>
      <p:sp>
        <p:nvSpPr>
          <p:cNvPr id="58" name="文本框 57"/>
          <p:cNvSpPr txBox="1"/>
          <p:nvPr/>
        </p:nvSpPr>
        <p:spPr>
          <a:xfrm>
            <a:off x="3914311" y="5446252"/>
            <a:ext cx="1107996" cy="461665"/>
          </a:xfrm>
          <a:prstGeom prst="rect">
            <a:avLst/>
          </a:prstGeom>
          <a:noFill/>
        </p:spPr>
        <p:txBody>
          <a:bodyPr wrap="none" rtlCol="0">
            <a:spAutoFit/>
          </a:bodyPr>
          <a:lstStyle/>
          <a:p>
            <a:pPr algn="ctr"/>
            <a:r>
              <a:rPr lang="zh-CN" altLang="en-US" sz="1200" dirty="0" smtClean="0">
                <a:latin typeface="微软雅黑" panose="020B0503020204020204" pitchFamily="34" charset="-122"/>
                <a:ea typeface="微软雅黑" panose="020B0503020204020204" pitchFamily="34" charset="-122"/>
              </a:rPr>
              <a:t>云咨询与规划</a:t>
            </a:r>
            <a:endParaRPr lang="en-US" altLang="zh-CN" sz="1200" dirty="0">
              <a:latin typeface="微软雅黑" panose="020B0503020204020204" pitchFamily="34" charset="-122"/>
              <a:ea typeface="微软雅黑" panose="020B0503020204020204" pitchFamily="34" charset="-122"/>
            </a:endParaRPr>
          </a:p>
          <a:p>
            <a:pPr algn="ctr"/>
            <a:r>
              <a:rPr lang="zh-CN" altLang="en-US" sz="1200" dirty="0" smtClean="0">
                <a:latin typeface="微软雅黑" panose="020B0503020204020204" pitchFamily="34" charset="-122"/>
                <a:ea typeface="微软雅黑" panose="020B0503020204020204" pitchFamily="34" charset="-122"/>
              </a:rPr>
              <a:t>服务</a:t>
            </a:r>
            <a:endParaRPr lang="zh-CN" altLang="en-US" sz="1200" dirty="0">
              <a:latin typeface="微软雅黑" panose="020B0503020204020204" pitchFamily="34" charset="-122"/>
              <a:ea typeface="微软雅黑" panose="020B0503020204020204" pitchFamily="34" charset="-122"/>
            </a:endParaRPr>
          </a:p>
        </p:txBody>
      </p:sp>
      <p:sp>
        <p:nvSpPr>
          <p:cNvPr id="59" name="文本框 58"/>
          <p:cNvSpPr txBox="1"/>
          <p:nvPr/>
        </p:nvSpPr>
        <p:spPr>
          <a:xfrm>
            <a:off x="4971048" y="5444080"/>
            <a:ext cx="1261885" cy="276999"/>
          </a:xfrm>
          <a:prstGeom prst="rect">
            <a:avLst/>
          </a:prstGeom>
          <a:noFill/>
        </p:spPr>
        <p:txBody>
          <a:bodyPr wrap="none" rtlCol="0">
            <a:spAutoFit/>
          </a:bodyPr>
          <a:lstStyle/>
          <a:p>
            <a:pPr algn="ctr"/>
            <a:r>
              <a:rPr lang="zh-CN" altLang="en-US" sz="1200" dirty="0" smtClean="0">
                <a:latin typeface="微软雅黑" panose="020B0503020204020204" pitchFamily="34" charset="-122"/>
                <a:ea typeface="微软雅黑" panose="020B0503020204020204" pitchFamily="34" charset="-122"/>
              </a:rPr>
              <a:t>云精益优化服务</a:t>
            </a:r>
            <a:endParaRPr lang="zh-CN" altLang="en-US" sz="1200" dirty="0">
              <a:latin typeface="微软雅黑" panose="020B0503020204020204" pitchFamily="34" charset="-122"/>
              <a:ea typeface="微软雅黑" panose="020B0503020204020204" pitchFamily="34" charset="-122"/>
            </a:endParaRPr>
          </a:p>
        </p:txBody>
      </p:sp>
      <p:sp>
        <p:nvSpPr>
          <p:cNvPr id="60" name="文本框 59"/>
          <p:cNvSpPr txBox="1"/>
          <p:nvPr/>
        </p:nvSpPr>
        <p:spPr>
          <a:xfrm>
            <a:off x="6301778" y="5444080"/>
            <a:ext cx="954107" cy="461665"/>
          </a:xfrm>
          <a:prstGeom prst="rect">
            <a:avLst/>
          </a:prstGeom>
          <a:noFill/>
        </p:spPr>
        <p:txBody>
          <a:bodyPr wrap="none" rtlCol="0">
            <a:spAutoFit/>
          </a:bodyPr>
          <a:lstStyle/>
          <a:p>
            <a:pPr algn="ctr"/>
            <a:r>
              <a:rPr lang="zh-CN" altLang="en-US" sz="1200" dirty="0" smtClean="0">
                <a:latin typeface="微软雅黑" panose="020B0503020204020204" pitchFamily="34" charset="-122"/>
                <a:ea typeface="微软雅黑" panose="020B0503020204020204" pitchFamily="34" charset="-122"/>
              </a:rPr>
              <a:t>云原生应用</a:t>
            </a:r>
            <a:endParaRPr lang="en-US" altLang="zh-CN" sz="1200" dirty="0" smtClean="0">
              <a:latin typeface="微软雅黑" panose="020B0503020204020204" pitchFamily="34" charset="-122"/>
              <a:ea typeface="微软雅黑" panose="020B0503020204020204" pitchFamily="34" charset="-122"/>
            </a:endParaRPr>
          </a:p>
          <a:p>
            <a:pPr algn="ctr"/>
            <a:r>
              <a:rPr lang="zh-CN" altLang="en-US" sz="1200" dirty="0" smtClean="0">
                <a:latin typeface="微软雅黑" panose="020B0503020204020204" pitchFamily="34" charset="-122"/>
                <a:ea typeface="微软雅黑" panose="020B0503020204020204" pitchFamily="34" charset="-122"/>
              </a:rPr>
              <a:t>开发服务</a:t>
            </a:r>
            <a:endParaRPr lang="zh-CN" altLang="en-US" sz="1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306461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87A5596F-9FE8-41F5-A509-1130CA17AC9B}"/>
              </a:ext>
            </a:extLst>
          </p:cNvPr>
          <p:cNvSpPr txBox="1"/>
          <p:nvPr/>
        </p:nvSpPr>
        <p:spPr>
          <a:xfrm>
            <a:off x="1462594" y="236971"/>
            <a:ext cx="9266812" cy="646331"/>
          </a:xfrm>
          <a:prstGeom prst="rect">
            <a:avLst/>
          </a:prstGeom>
          <a:noFill/>
        </p:spPr>
        <p:txBody>
          <a:bodyPr vert="horz" wrap="square">
            <a:spAutoFit/>
          </a:bodyPr>
          <a:lstStyle/>
          <a:p>
            <a:pPr algn="ctr"/>
            <a:r>
              <a:rPr lang="zh-CN" altLang="en-US" sz="3600" b="1" spc="600" dirty="0">
                <a:solidFill>
                  <a:schemeClr val="tx1">
                    <a:lumMod val="75000"/>
                    <a:lumOff val="25000"/>
                  </a:schemeClr>
                </a:solidFill>
                <a:latin typeface="微软雅黑" panose="020B0503020204020204" pitchFamily="34" charset="-122"/>
                <a:ea typeface="微软雅黑" panose="020B0503020204020204" pitchFamily="34" charset="-122"/>
              </a:rPr>
              <a:t>智于心</a:t>
            </a:r>
            <a:r>
              <a:rPr lang="en-US" altLang="zh-CN" sz="3600" b="1" spc="6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3600" b="1" spc="600" dirty="0">
                <a:solidFill>
                  <a:schemeClr val="tx1">
                    <a:lumMod val="75000"/>
                    <a:lumOff val="25000"/>
                  </a:schemeClr>
                </a:solidFill>
                <a:latin typeface="微软雅黑" panose="020B0503020204020204" pitchFamily="34" charset="-122"/>
                <a:ea typeface="微软雅黑" panose="020B0503020204020204" pitchFamily="34" charset="-122"/>
              </a:rPr>
              <a:t>臻于</a:t>
            </a:r>
            <a:r>
              <a:rPr lang="zh-CN" altLang="en-US" sz="3600" b="1" spc="600" dirty="0" smtClean="0">
                <a:solidFill>
                  <a:schemeClr val="tx1">
                    <a:lumMod val="75000"/>
                    <a:lumOff val="25000"/>
                  </a:schemeClr>
                </a:solidFill>
                <a:latin typeface="微软雅黑" panose="020B0503020204020204" pitchFamily="34" charset="-122"/>
                <a:ea typeface="微软雅黑" panose="020B0503020204020204" pitchFamily="34" charset="-122"/>
              </a:rPr>
              <a:t>行：</a:t>
            </a:r>
            <a:r>
              <a:rPr lang="en-US" altLang="zh-CN" sz="3600" b="1" spc="600" dirty="0" smtClean="0">
                <a:solidFill>
                  <a:schemeClr val="tx1">
                    <a:lumMod val="75000"/>
                    <a:lumOff val="25000"/>
                  </a:schemeClr>
                </a:solidFill>
                <a:latin typeface="微软雅黑" panose="020B0503020204020204" pitchFamily="34" charset="-122"/>
                <a:ea typeface="微软雅黑" panose="020B0503020204020204" pitchFamily="34" charset="-122"/>
              </a:rPr>
              <a:t>ESE</a:t>
            </a:r>
            <a:r>
              <a:rPr lang="zh-CN" altLang="en-US" sz="3600" b="1" spc="600" dirty="0" smtClean="0">
                <a:solidFill>
                  <a:schemeClr val="tx1">
                    <a:lumMod val="75000"/>
                    <a:lumOff val="25000"/>
                  </a:schemeClr>
                </a:solidFill>
                <a:latin typeface="微软雅黑" panose="020B0503020204020204" pitchFamily="34" charset="-122"/>
                <a:ea typeface="微软雅黑" panose="020B0503020204020204" pitchFamily="34" charset="-122"/>
              </a:rPr>
              <a:t>智慧服务引擎</a:t>
            </a:r>
            <a:endParaRPr lang="zh-CN" altLang="en-US" sz="3600" b="1" spc="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xmlns="" id="{C77E5F90-AA41-42FF-9823-8C561FCA8A7B}"/>
              </a:ext>
            </a:extLst>
          </p:cNvPr>
          <p:cNvSpPr txBox="1"/>
          <p:nvPr/>
        </p:nvSpPr>
        <p:spPr>
          <a:xfrm>
            <a:off x="3005918" y="806977"/>
            <a:ext cx="6180164" cy="400110"/>
          </a:xfrm>
          <a:prstGeom prst="rect">
            <a:avLst/>
          </a:prstGeom>
          <a:noFill/>
        </p:spPr>
        <p:txBody>
          <a:bodyPr vert="horz" wrap="square">
            <a:spAutoFit/>
          </a:bodyPr>
          <a:lstStyle/>
          <a:p>
            <a:pPr algn="ctr"/>
            <a:r>
              <a:rPr lang="en-US" altLang="zh-CN" sz="2000" dirty="0">
                <a:solidFill>
                  <a:schemeClr val="bg1">
                    <a:lumMod val="50000"/>
                  </a:schemeClr>
                </a:solidFill>
              </a:rPr>
              <a:t>ESE </a:t>
            </a:r>
            <a:r>
              <a:rPr lang="en-US" altLang="zh-CN" sz="2000" dirty="0" smtClean="0">
                <a:solidFill>
                  <a:schemeClr val="bg1">
                    <a:lumMod val="50000"/>
                  </a:schemeClr>
                </a:solidFill>
              </a:rPr>
              <a:t>SMART </a:t>
            </a:r>
            <a:r>
              <a:rPr lang="en-US" altLang="zh-CN" sz="2000" dirty="0">
                <a:solidFill>
                  <a:schemeClr val="bg1">
                    <a:lumMod val="50000"/>
                  </a:schemeClr>
                </a:solidFill>
              </a:rPr>
              <a:t>SERVICE ENGINE</a:t>
            </a:r>
          </a:p>
        </p:txBody>
      </p:sp>
      <p:cxnSp>
        <p:nvCxnSpPr>
          <p:cNvPr id="5" name="直接连接符 4">
            <a:extLst>
              <a:ext uri="{FF2B5EF4-FFF2-40B4-BE49-F238E27FC236}">
                <a16:creationId xmlns:a16="http://schemas.microsoft.com/office/drawing/2014/main" xmlns="" id="{C12FE22B-B3C9-460F-8733-44E819006E1B}"/>
              </a:ext>
            </a:extLst>
          </p:cNvPr>
          <p:cNvCxnSpPr>
            <a:cxnSpLocks/>
          </p:cNvCxnSpPr>
          <p:nvPr/>
        </p:nvCxnSpPr>
        <p:spPr>
          <a:xfrm>
            <a:off x="5725822" y="1248907"/>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grpSp>
        <p:nvGrpSpPr>
          <p:cNvPr id="6" name="组合 5">
            <a:extLst>
              <a:ext uri="{FF2B5EF4-FFF2-40B4-BE49-F238E27FC236}">
                <a16:creationId xmlns:a16="http://schemas.microsoft.com/office/drawing/2014/main" xmlns="" id="{B9AC23F3-6E97-4DFA-BDF6-F10012AB8DD4}"/>
              </a:ext>
            </a:extLst>
          </p:cNvPr>
          <p:cNvGrpSpPr/>
          <p:nvPr/>
        </p:nvGrpSpPr>
        <p:grpSpPr>
          <a:xfrm>
            <a:off x="-4567" y="1491946"/>
            <a:ext cx="8770452" cy="5222754"/>
            <a:chOff x="-4567" y="1622738"/>
            <a:chExt cx="8770452" cy="5363859"/>
          </a:xfrm>
        </p:grpSpPr>
        <p:sp>
          <p:nvSpPr>
            <p:cNvPr id="7" name="矩形 6">
              <a:extLst>
                <a:ext uri="{FF2B5EF4-FFF2-40B4-BE49-F238E27FC236}">
                  <a16:creationId xmlns:a16="http://schemas.microsoft.com/office/drawing/2014/main" xmlns="" id="{C1AFDD54-F10E-4CFB-B4CE-841B88D8FEE3}"/>
                </a:ext>
              </a:extLst>
            </p:cNvPr>
            <p:cNvSpPr/>
            <p:nvPr/>
          </p:nvSpPr>
          <p:spPr>
            <a:xfrm>
              <a:off x="-4567" y="1622738"/>
              <a:ext cx="2667749" cy="5363859"/>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流程图: 延期 7">
              <a:extLst>
                <a:ext uri="{FF2B5EF4-FFF2-40B4-BE49-F238E27FC236}">
                  <a16:creationId xmlns:a16="http://schemas.microsoft.com/office/drawing/2014/main" xmlns="" id="{3A09FCD0-0C1D-4481-8B91-012243C2FF26}"/>
                </a:ext>
              </a:extLst>
            </p:cNvPr>
            <p:cNvSpPr/>
            <p:nvPr/>
          </p:nvSpPr>
          <p:spPr>
            <a:xfrm>
              <a:off x="2644142" y="1622738"/>
              <a:ext cx="6121743" cy="5363859"/>
            </a:xfrm>
            <a:prstGeom prst="flowChartDelay">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a:extLst>
              <a:ext uri="{FF2B5EF4-FFF2-40B4-BE49-F238E27FC236}">
                <a16:creationId xmlns:a16="http://schemas.microsoft.com/office/drawing/2014/main" xmlns="" id="{D93B6A45-9381-414F-9120-B7A9E956E11F}"/>
              </a:ext>
            </a:extLst>
          </p:cNvPr>
          <p:cNvSpPr/>
          <p:nvPr/>
        </p:nvSpPr>
        <p:spPr>
          <a:xfrm>
            <a:off x="2508884" y="2354582"/>
            <a:ext cx="8641080" cy="3193727"/>
          </a:xfrm>
          <a:prstGeom prst="rect">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aphicFrame>
        <p:nvGraphicFramePr>
          <p:cNvPr id="10" name="表格 9">
            <a:extLst>
              <a:ext uri="{FF2B5EF4-FFF2-40B4-BE49-F238E27FC236}">
                <a16:creationId xmlns:a16="http://schemas.microsoft.com/office/drawing/2014/main" xmlns="" id="{EF864C01-A432-4BE4-ABF9-BE0E9925E1C9}"/>
              </a:ext>
            </a:extLst>
          </p:cNvPr>
          <p:cNvGraphicFramePr>
            <a:graphicFrameLocks noGrp="1"/>
          </p:cNvGraphicFramePr>
          <p:nvPr/>
        </p:nvGraphicFramePr>
        <p:xfrm>
          <a:off x="2508884" y="5939971"/>
          <a:ext cx="8641080" cy="432208"/>
        </p:xfrm>
        <a:graphic>
          <a:graphicData uri="http://schemas.openxmlformats.org/drawingml/2006/table">
            <a:tbl>
              <a:tblPr firstRow="1" bandRow="1">
                <a:tableStyleId>{5C22544A-7EE6-4342-B048-85BDC9FD1C3A}</a:tableStyleId>
              </a:tblPr>
              <a:tblGrid>
                <a:gridCol w="2880360">
                  <a:extLst>
                    <a:ext uri="{9D8B030D-6E8A-4147-A177-3AD203B41FA5}">
                      <a16:colId xmlns:a16="http://schemas.microsoft.com/office/drawing/2014/main" xmlns="" val="3908560954"/>
                    </a:ext>
                  </a:extLst>
                </a:gridCol>
                <a:gridCol w="2880360">
                  <a:extLst>
                    <a:ext uri="{9D8B030D-6E8A-4147-A177-3AD203B41FA5}">
                      <a16:colId xmlns:a16="http://schemas.microsoft.com/office/drawing/2014/main" xmlns="" val="53097201"/>
                    </a:ext>
                  </a:extLst>
                </a:gridCol>
                <a:gridCol w="2880360">
                  <a:extLst>
                    <a:ext uri="{9D8B030D-6E8A-4147-A177-3AD203B41FA5}">
                      <a16:colId xmlns:a16="http://schemas.microsoft.com/office/drawing/2014/main" xmlns="" val="77219274"/>
                    </a:ext>
                  </a:extLst>
                </a:gridCol>
              </a:tblGrid>
              <a:tr h="432208">
                <a:tc>
                  <a:txBody>
                    <a:bodyPr/>
                    <a:lstStyle/>
                    <a:p>
                      <a:pPr algn="ctr"/>
                      <a:r>
                        <a:rPr lang="zh-CN" altLang="en-US" sz="1800" b="0" dirty="0">
                          <a:solidFill>
                            <a:schemeClr val="tx1"/>
                          </a:solidFill>
                          <a:latin typeface="微软雅黑" panose="020B0503020204020204" pitchFamily="34" charset="-122"/>
                          <a:ea typeface="微软雅黑" panose="020B0503020204020204" pitchFamily="34" charset="-122"/>
                        </a:rPr>
                        <a:t> 服务数据</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CN" altLang="en-US" sz="1800" b="0" dirty="0">
                          <a:solidFill>
                            <a:schemeClr val="tx1"/>
                          </a:solidFill>
                          <a:latin typeface="微软雅黑" panose="020B0503020204020204" pitchFamily="34" charset="-122"/>
                          <a:ea typeface="微软雅黑" panose="020B0503020204020204" pitchFamily="34" charset="-122"/>
                        </a:rPr>
                        <a:t>最佳实践</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CN" altLang="en-US" sz="1800" b="0" dirty="0">
                          <a:solidFill>
                            <a:schemeClr val="tx1"/>
                          </a:solidFill>
                          <a:latin typeface="微软雅黑" panose="020B0503020204020204" pitchFamily="34" charset="-122"/>
                          <a:ea typeface="微软雅黑" panose="020B0503020204020204" pitchFamily="34" charset="-122"/>
                        </a:rPr>
                        <a:t>行业标准</a:t>
                      </a: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456123803"/>
                  </a:ext>
                </a:extLst>
              </a:tr>
            </a:tbl>
          </a:graphicData>
        </a:graphic>
      </p:graphicFrame>
      <p:graphicFrame>
        <p:nvGraphicFramePr>
          <p:cNvPr id="11" name="表格 58">
            <a:extLst>
              <a:ext uri="{FF2B5EF4-FFF2-40B4-BE49-F238E27FC236}">
                <a16:creationId xmlns:a16="http://schemas.microsoft.com/office/drawing/2014/main" xmlns="" id="{0E654AFB-D9FA-4132-BAEE-25BD4B879790}"/>
              </a:ext>
            </a:extLst>
          </p:cNvPr>
          <p:cNvGraphicFramePr>
            <a:graphicFrameLocks noGrp="1"/>
          </p:cNvGraphicFramePr>
          <p:nvPr/>
        </p:nvGraphicFramePr>
        <p:xfrm>
          <a:off x="2637472" y="4981402"/>
          <a:ext cx="8338505" cy="566908"/>
        </p:xfrm>
        <a:graphic>
          <a:graphicData uri="http://schemas.openxmlformats.org/drawingml/2006/table">
            <a:tbl>
              <a:tblPr firstRow="1" bandRow="1">
                <a:tableStyleId>{5C22544A-7EE6-4342-B048-85BDC9FD1C3A}</a:tableStyleId>
              </a:tblPr>
              <a:tblGrid>
                <a:gridCol w="1667701">
                  <a:extLst>
                    <a:ext uri="{9D8B030D-6E8A-4147-A177-3AD203B41FA5}">
                      <a16:colId xmlns:a16="http://schemas.microsoft.com/office/drawing/2014/main" xmlns="" val="1820989959"/>
                    </a:ext>
                  </a:extLst>
                </a:gridCol>
                <a:gridCol w="1667701">
                  <a:extLst>
                    <a:ext uri="{9D8B030D-6E8A-4147-A177-3AD203B41FA5}">
                      <a16:colId xmlns:a16="http://schemas.microsoft.com/office/drawing/2014/main" xmlns="" val="649852922"/>
                    </a:ext>
                  </a:extLst>
                </a:gridCol>
                <a:gridCol w="1667701">
                  <a:extLst>
                    <a:ext uri="{9D8B030D-6E8A-4147-A177-3AD203B41FA5}">
                      <a16:colId xmlns:a16="http://schemas.microsoft.com/office/drawing/2014/main" xmlns="" val="4056079262"/>
                    </a:ext>
                  </a:extLst>
                </a:gridCol>
                <a:gridCol w="1667701">
                  <a:extLst>
                    <a:ext uri="{9D8B030D-6E8A-4147-A177-3AD203B41FA5}">
                      <a16:colId xmlns:a16="http://schemas.microsoft.com/office/drawing/2014/main" xmlns="" val="2601260994"/>
                    </a:ext>
                  </a:extLst>
                </a:gridCol>
                <a:gridCol w="1667701">
                  <a:extLst>
                    <a:ext uri="{9D8B030D-6E8A-4147-A177-3AD203B41FA5}">
                      <a16:colId xmlns:a16="http://schemas.microsoft.com/office/drawing/2014/main" xmlns="" val="962578491"/>
                    </a:ext>
                  </a:extLst>
                </a:gridCol>
              </a:tblGrid>
              <a:tr h="566908">
                <a:tc>
                  <a:txBody>
                    <a:bodyPr/>
                    <a:lstStyle/>
                    <a:p>
                      <a:pPr algn="ctr"/>
                      <a:r>
                        <a:rPr lang="zh-CN" altLang="en-US" sz="1400" b="0" dirty="0">
                          <a:solidFill>
                            <a:schemeClr val="bg1"/>
                          </a:solidFill>
                          <a:latin typeface="微软雅黑" panose="020B0503020204020204" pitchFamily="34" charset="-122"/>
                          <a:ea typeface="微软雅黑" panose="020B0503020204020204" pitchFamily="34" charset="-122"/>
                        </a:rPr>
                        <a:t>软件工具</a:t>
                      </a:r>
                    </a:p>
                  </a:txBody>
                  <a:tcPr anchor="ctr">
                    <a:lnL w="6350" cap="flat" cmpd="sng" algn="ctr">
                      <a:solidFill>
                        <a:srgbClr val="017260"/>
                      </a:solidFill>
                      <a:prstDash val="solid"/>
                      <a:round/>
                      <a:headEnd type="none" w="med" len="med"/>
                      <a:tailEnd type="none" w="med" len="med"/>
                    </a:lnL>
                    <a:lnR w="6350" cap="flat" cmpd="sng" algn="ctr">
                      <a:solidFill>
                        <a:srgbClr val="017260"/>
                      </a:solidFill>
                      <a:prstDash val="solid"/>
                      <a:round/>
                      <a:headEnd type="none" w="med" len="med"/>
                      <a:tailEnd type="none" w="med" len="med"/>
                    </a:lnR>
                    <a:lnT w="6350" cap="flat" cmpd="sng" algn="ctr">
                      <a:solidFill>
                        <a:srgbClr val="017260"/>
                      </a:solidFill>
                      <a:prstDash val="solid"/>
                      <a:round/>
                      <a:headEnd type="none" w="med" len="med"/>
                      <a:tailEnd type="none" w="med" len="med"/>
                    </a:lnT>
                    <a:lnB w="6350" cap="flat" cmpd="sng" algn="ctr">
                      <a:solidFill>
                        <a:srgbClr val="017260"/>
                      </a:solidFill>
                      <a:prstDash val="solid"/>
                      <a:round/>
                      <a:headEnd type="none" w="med" len="med"/>
                      <a:tailEnd type="none" w="med" len="med"/>
                    </a:lnB>
                    <a:noFill/>
                  </a:tcPr>
                </a:tc>
                <a:tc>
                  <a:txBody>
                    <a:bodyPr/>
                    <a:lstStyle/>
                    <a:p>
                      <a:pPr algn="ctr"/>
                      <a:r>
                        <a:rPr lang="zh-CN" altLang="en-US" sz="1400" b="0" dirty="0">
                          <a:solidFill>
                            <a:schemeClr val="bg1"/>
                          </a:solidFill>
                          <a:latin typeface="微软雅黑" panose="020B0503020204020204" pitchFamily="34" charset="-122"/>
                          <a:ea typeface="微软雅黑" panose="020B0503020204020204" pitchFamily="34" charset="-122"/>
                        </a:rPr>
                        <a:t>知识经验</a:t>
                      </a:r>
                    </a:p>
                  </a:txBody>
                  <a:tcPr anchor="ctr">
                    <a:lnL w="6350" cap="flat" cmpd="sng" algn="ctr">
                      <a:solidFill>
                        <a:srgbClr val="017260"/>
                      </a:solidFill>
                      <a:prstDash val="solid"/>
                      <a:round/>
                      <a:headEnd type="none" w="med" len="med"/>
                      <a:tailEnd type="none" w="med" len="med"/>
                    </a:lnL>
                    <a:lnR w="6350" cap="flat" cmpd="sng" algn="ctr">
                      <a:solidFill>
                        <a:srgbClr val="017260"/>
                      </a:solidFill>
                      <a:prstDash val="solid"/>
                      <a:round/>
                      <a:headEnd type="none" w="med" len="med"/>
                      <a:tailEnd type="none" w="med" len="med"/>
                    </a:lnR>
                    <a:lnT w="6350" cap="flat" cmpd="sng" algn="ctr">
                      <a:solidFill>
                        <a:srgbClr val="017260"/>
                      </a:solidFill>
                      <a:prstDash val="solid"/>
                      <a:round/>
                      <a:headEnd type="none" w="med" len="med"/>
                      <a:tailEnd type="none" w="med" len="med"/>
                    </a:lnT>
                    <a:lnB w="6350" cap="flat" cmpd="sng" algn="ctr">
                      <a:solidFill>
                        <a:srgbClr val="017260"/>
                      </a:solidFill>
                      <a:prstDash val="solid"/>
                      <a:round/>
                      <a:headEnd type="none" w="med" len="med"/>
                      <a:tailEnd type="none" w="med" len="med"/>
                    </a:lnB>
                    <a:noFill/>
                  </a:tcPr>
                </a:tc>
                <a:tc>
                  <a:txBody>
                    <a:bodyPr/>
                    <a:lstStyle/>
                    <a:p>
                      <a:pPr algn="ctr"/>
                      <a:r>
                        <a:rPr lang="zh-CN" altLang="en-US" sz="1400" b="0" dirty="0">
                          <a:solidFill>
                            <a:schemeClr val="bg1"/>
                          </a:solidFill>
                          <a:latin typeface="微软雅黑" panose="020B0503020204020204" pitchFamily="34" charset="-122"/>
                          <a:ea typeface="微软雅黑" panose="020B0503020204020204" pitchFamily="34" charset="-122"/>
                        </a:rPr>
                        <a:t>专家团队</a:t>
                      </a:r>
                    </a:p>
                  </a:txBody>
                  <a:tcPr anchor="ctr">
                    <a:lnL w="6350" cap="flat" cmpd="sng" algn="ctr">
                      <a:solidFill>
                        <a:srgbClr val="017260"/>
                      </a:solidFill>
                      <a:prstDash val="solid"/>
                      <a:round/>
                      <a:headEnd type="none" w="med" len="med"/>
                      <a:tailEnd type="none" w="med" len="med"/>
                    </a:lnL>
                    <a:lnR w="6350" cap="flat" cmpd="sng" algn="ctr">
                      <a:solidFill>
                        <a:srgbClr val="017260"/>
                      </a:solidFill>
                      <a:prstDash val="solid"/>
                      <a:round/>
                      <a:headEnd type="none" w="med" len="med"/>
                      <a:tailEnd type="none" w="med" len="med"/>
                    </a:lnR>
                    <a:lnT w="6350" cap="flat" cmpd="sng" algn="ctr">
                      <a:solidFill>
                        <a:srgbClr val="017260"/>
                      </a:solidFill>
                      <a:prstDash val="solid"/>
                      <a:round/>
                      <a:headEnd type="none" w="med" len="med"/>
                      <a:tailEnd type="none" w="med" len="med"/>
                    </a:lnT>
                    <a:lnB w="6350" cap="flat" cmpd="sng" algn="ctr">
                      <a:solidFill>
                        <a:srgbClr val="017260"/>
                      </a:solidFill>
                      <a:prstDash val="solid"/>
                      <a:round/>
                      <a:headEnd type="none" w="med" len="med"/>
                      <a:tailEnd type="none" w="med" len="med"/>
                    </a:lnB>
                    <a:noFill/>
                  </a:tcPr>
                </a:tc>
                <a:tc>
                  <a:txBody>
                    <a:bodyPr/>
                    <a:lstStyle/>
                    <a:p>
                      <a:pPr algn="ctr"/>
                      <a:r>
                        <a:rPr lang="zh-CN" altLang="en-US" sz="1400" b="0" dirty="0">
                          <a:solidFill>
                            <a:schemeClr val="bg1"/>
                          </a:solidFill>
                          <a:latin typeface="微软雅黑" panose="020B0503020204020204" pitchFamily="34" charset="-122"/>
                          <a:ea typeface="微软雅黑" panose="020B0503020204020204" pitchFamily="34" charset="-122"/>
                        </a:rPr>
                        <a:t>交付系统</a:t>
                      </a:r>
                    </a:p>
                  </a:txBody>
                  <a:tcPr anchor="ctr">
                    <a:lnL w="6350" cap="flat" cmpd="sng" algn="ctr">
                      <a:solidFill>
                        <a:srgbClr val="017260"/>
                      </a:solidFill>
                      <a:prstDash val="solid"/>
                      <a:round/>
                      <a:headEnd type="none" w="med" len="med"/>
                      <a:tailEnd type="none" w="med" len="med"/>
                    </a:lnL>
                    <a:lnR w="6350" cap="flat" cmpd="sng" algn="ctr">
                      <a:solidFill>
                        <a:srgbClr val="017260"/>
                      </a:solidFill>
                      <a:prstDash val="solid"/>
                      <a:round/>
                      <a:headEnd type="none" w="med" len="med"/>
                      <a:tailEnd type="none" w="med" len="med"/>
                    </a:lnR>
                    <a:lnT w="6350" cap="flat" cmpd="sng" algn="ctr">
                      <a:solidFill>
                        <a:srgbClr val="017260"/>
                      </a:solidFill>
                      <a:prstDash val="solid"/>
                      <a:round/>
                      <a:headEnd type="none" w="med" len="med"/>
                      <a:tailEnd type="none" w="med" len="med"/>
                    </a:lnT>
                    <a:lnB w="6350" cap="flat" cmpd="sng" algn="ctr">
                      <a:solidFill>
                        <a:srgbClr val="017260"/>
                      </a:solidFill>
                      <a:prstDash val="solid"/>
                      <a:round/>
                      <a:headEnd type="none" w="med" len="med"/>
                      <a:tailEnd type="none" w="med" len="med"/>
                    </a:lnB>
                    <a:noFill/>
                  </a:tcPr>
                </a:tc>
                <a:tc>
                  <a:txBody>
                    <a:bodyPr/>
                    <a:lstStyle/>
                    <a:p>
                      <a:pPr algn="ctr"/>
                      <a:r>
                        <a:rPr lang="zh-CN" altLang="en-US" sz="1400" b="0" dirty="0">
                          <a:solidFill>
                            <a:schemeClr val="bg1"/>
                          </a:solidFill>
                          <a:latin typeface="微软雅黑" panose="020B0503020204020204" pitchFamily="34" charset="-122"/>
                          <a:ea typeface="微软雅黑" panose="020B0503020204020204" pitchFamily="34" charset="-122"/>
                        </a:rPr>
                        <a:t>管控流程</a:t>
                      </a:r>
                    </a:p>
                  </a:txBody>
                  <a:tcPr anchor="ctr">
                    <a:lnL w="6350" cap="flat" cmpd="sng" algn="ctr">
                      <a:solidFill>
                        <a:srgbClr val="017260"/>
                      </a:solidFill>
                      <a:prstDash val="solid"/>
                      <a:round/>
                      <a:headEnd type="none" w="med" len="med"/>
                      <a:tailEnd type="none" w="med" len="med"/>
                    </a:lnL>
                    <a:lnR w="6350" cap="flat" cmpd="sng" algn="ctr">
                      <a:solidFill>
                        <a:srgbClr val="017260"/>
                      </a:solidFill>
                      <a:prstDash val="solid"/>
                      <a:round/>
                      <a:headEnd type="none" w="med" len="med"/>
                      <a:tailEnd type="none" w="med" len="med"/>
                    </a:lnR>
                    <a:lnT w="6350" cap="flat" cmpd="sng" algn="ctr">
                      <a:solidFill>
                        <a:srgbClr val="017260"/>
                      </a:solidFill>
                      <a:prstDash val="solid"/>
                      <a:round/>
                      <a:headEnd type="none" w="med" len="med"/>
                      <a:tailEnd type="none" w="med" len="med"/>
                    </a:lnT>
                    <a:lnB w="6350" cap="flat" cmpd="sng" algn="ctr">
                      <a:solidFill>
                        <a:srgbClr val="017260"/>
                      </a:solidFill>
                      <a:prstDash val="solid"/>
                      <a:round/>
                      <a:headEnd type="none" w="med" len="med"/>
                      <a:tailEnd type="none" w="med" len="med"/>
                    </a:lnB>
                    <a:noFill/>
                  </a:tcPr>
                </a:tc>
                <a:extLst>
                  <a:ext uri="{0D108BD9-81ED-4DB2-BD59-A6C34878D82A}">
                    <a16:rowId xmlns:a16="http://schemas.microsoft.com/office/drawing/2014/main" xmlns="" val="1630377410"/>
                  </a:ext>
                </a:extLst>
              </a:tr>
            </a:tbl>
          </a:graphicData>
        </a:graphic>
      </p:graphicFrame>
      <p:sp>
        <p:nvSpPr>
          <p:cNvPr id="12" name="文本框 11">
            <a:extLst>
              <a:ext uri="{FF2B5EF4-FFF2-40B4-BE49-F238E27FC236}">
                <a16:creationId xmlns:a16="http://schemas.microsoft.com/office/drawing/2014/main" xmlns="" id="{3221EE95-0B0B-4D43-A385-99159E6E045A}"/>
              </a:ext>
            </a:extLst>
          </p:cNvPr>
          <p:cNvSpPr txBox="1"/>
          <p:nvPr/>
        </p:nvSpPr>
        <p:spPr>
          <a:xfrm>
            <a:off x="4935855" y="2484077"/>
            <a:ext cx="3992880" cy="369332"/>
          </a:xfrm>
          <a:prstGeom prst="rect">
            <a:avLst/>
          </a:prstGeom>
          <a:noFill/>
        </p:spPr>
        <p:txBody>
          <a:bodyPr wrap="square">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ESE</a:t>
            </a:r>
            <a:r>
              <a:rPr lang="zh-CN" altLang="en-US" b="1" dirty="0">
                <a:solidFill>
                  <a:schemeClr val="bg1"/>
                </a:solidFill>
                <a:latin typeface="微软雅黑" panose="020B0503020204020204" pitchFamily="34" charset="-122"/>
                <a:ea typeface="微软雅黑" panose="020B0503020204020204" pitchFamily="34" charset="-122"/>
              </a:rPr>
              <a:t>智慧服务引擎</a:t>
            </a:r>
          </a:p>
        </p:txBody>
      </p:sp>
      <p:grpSp>
        <p:nvGrpSpPr>
          <p:cNvPr id="13" name="组合 12">
            <a:extLst>
              <a:ext uri="{FF2B5EF4-FFF2-40B4-BE49-F238E27FC236}">
                <a16:creationId xmlns:a16="http://schemas.microsoft.com/office/drawing/2014/main" xmlns="" id="{D843BA07-F1F3-4085-8A9A-2EBEAA939EA3}"/>
              </a:ext>
            </a:extLst>
          </p:cNvPr>
          <p:cNvGrpSpPr/>
          <p:nvPr/>
        </p:nvGrpSpPr>
        <p:grpSpPr>
          <a:xfrm>
            <a:off x="6305550" y="3153949"/>
            <a:ext cx="1047751" cy="1133936"/>
            <a:chOff x="6167437" y="3013551"/>
            <a:chExt cx="1323975" cy="1432882"/>
          </a:xfrm>
        </p:grpSpPr>
        <p:sp>
          <p:nvSpPr>
            <p:cNvPr id="14" name="AutoShape 2">
              <a:extLst>
                <a:ext uri="{FF2B5EF4-FFF2-40B4-BE49-F238E27FC236}">
                  <a16:creationId xmlns:a16="http://schemas.microsoft.com/office/drawing/2014/main" xmlns="" id="{C83928FE-7E63-43C5-8998-4AA730F1949A}"/>
                </a:ext>
              </a:extLst>
            </p:cNvPr>
            <p:cNvSpPr>
              <a:spLocks/>
            </p:cNvSpPr>
            <p:nvPr/>
          </p:nvSpPr>
          <p:spPr bwMode="auto">
            <a:xfrm>
              <a:off x="6167437" y="3013551"/>
              <a:ext cx="1323975" cy="1432882"/>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chemeClr val="bg1"/>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xmlns="" id="{41C9C50E-7707-4782-906B-3AAFBA98F6BF}"/>
                </a:ext>
              </a:extLst>
            </p:cNvPr>
            <p:cNvSpPr txBox="1"/>
            <p:nvPr/>
          </p:nvSpPr>
          <p:spPr>
            <a:xfrm>
              <a:off x="6167437" y="3560715"/>
              <a:ext cx="1323975" cy="427809"/>
            </a:xfrm>
            <a:prstGeom prst="rect">
              <a:avLst/>
            </a:prstGeom>
            <a:noFill/>
          </p:spPr>
          <p:txBody>
            <a:bodyPr wrap="square">
              <a:spAutoFit/>
            </a:bodyPr>
            <a:lstStyle/>
            <a:p>
              <a:pPr algn="ctr"/>
              <a:r>
                <a:rPr lang="zh-CN" altLang="en-US" sz="1600" b="1" dirty="0">
                  <a:solidFill>
                    <a:srgbClr val="D31749"/>
                  </a:solidFill>
                  <a:latin typeface="微软雅黑" panose="020B0503020204020204" pitchFamily="34" charset="-122"/>
                  <a:ea typeface="微软雅黑" panose="020B0503020204020204" pitchFamily="34" charset="-122"/>
                </a:rPr>
                <a:t>客户体验</a:t>
              </a:r>
            </a:p>
          </p:txBody>
        </p:sp>
      </p:grpSp>
      <p:sp>
        <p:nvSpPr>
          <p:cNvPr id="16" name="文本框 15">
            <a:extLst>
              <a:ext uri="{FF2B5EF4-FFF2-40B4-BE49-F238E27FC236}">
                <a16:creationId xmlns:a16="http://schemas.microsoft.com/office/drawing/2014/main" xmlns="" id="{3F1A01F3-42F6-4876-BDC3-67438FCCFD32}"/>
              </a:ext>
            </a:extLst>
          </p:cNvPr>
          <p:cNvSpPr txBox="1"/>
          <p:nvPr/>
        </p:nvSpPr>
        <p:spPr>
          <a:xfrm>
            <a:off x="793718" y="5979218"/>
            <a:ext cx="1441561" cy="369332"/>
          </a:xfrm>
          <a:prstGeom prst="rect">
            <a:avLst/>
          </a:prstGeom>
          <a:noFill/>
        </p:spPr>
        <p:txBody>
          <a:bodyPr wrap="square">
            <a:spAutoFit/>
          </a:bodyPr>
          <a:lstStyle/>
          <a:p>
            <a:pPr algn="ctr"/>
            <a:r>
              <a:rPr lang="zh-CN" altLang="en-US" b="1" dirty="0">
                <a:latin typeface="微软雅黑" panose="020B0503020204020204" pitchFamily="34" charset="-122"/>
                <a:ea typeface="微软雅黑" panose="020B0503020204020204" pitchFamily="34" charset="-122"/>
              </a:rPr>
              <a:t>采集记录</a:t>
            </a:r>
          </a:p>
        </p:txBody>
      </p:sp>
      <p:sp>
        <p:nvSpPr>
          <p:cNvPr id="17" name="文本框 16">
            <a:extLst>
              <a:ext uri="{FF2B5EF4-FFF2-40B4-BE49-F238E27FC236}">
                <a16:creationId xmlns:a16="http://schemas.microsoft.com/office/drawing/2014/main" xmlns="" id="{45E13E0B-88CF-4E3F-8CFF-A3F02D156DDE}"/>
              </a:ext>
            </a:extLst>
          </p:cNvPr>
          <p:cNvSpPr txBox="1"/>
          <p:nvPr/>
        </p:nvSpPr>
        <p:spPr>
          <a:xfrm>
            <a:off x="793718" y="3920411"/>
            <a:ext cx="1441561" cy="369332"/>
          </a:xfrm>
          <a:prstGeom prst="rect">
            <a:avLst/>
          </a:prstGeom>
          <a:noFill/>
        </p:spPr>
        <p:txBody>
          <a:bodyPr wrap="square">
            <a:spAutoFit/>
          </a:bodyPr>
          <a:lstStyle/>
          <a:p>
            <a:pPr algn="ctr"/>
            <a:r>
              <a:rPr lang="zh-CN" altLang="en-US" b="1" dirty="0">
                <a:latin typeface="微软雅黑" panose="020B0503020204020204" pitchFamily="34" charset="-122"/>
                <a:ea typeface="微软雅黑" panose="020B0503020204020204" pitchFamily="34" charset="-122"/>
              </a:rPr>
              <a:t>分析应用</a:t>
            </a:r>
          </a:p>
        </p:txBody>
      </p:sp>
      <p:sp>
        <p:nvSpPr>
          <p:cNvPr id="18" name="文本框 17">
            <a:extLst>
              <a:ext uri="{FF2B5EF4-FFF2-40B4-BE49-F238E27FC236}">
                <a16:creationId xmlns:a16="http://schemas.microsoft.com/office/drawing/2014/main" xmlns="" id="{503DBD27-0D97-438B-BBDB-70D0CCB67B53}"/>
              </a:ext>
            </a:extLst>
          </p:cNvPr>
          <p:cNvSpPr txBox="1"/>
          <p:nvPr/>
        </p:nvSpPr>
        <p:spPr>
          <a:xfrm>
            <a:off x="793718" y="1861603"/>
            <a:ext cx="1441561" cy="369332"/>
          </a:xfrm>
          <a:prstGeom prst="rect">
            <a:avLst/>
          </a:prstGeom>
          <a:noFill/>
        </p:spPr>
        <p:txBody>
          <a:bodyPr wrap="square">
            <a:spAutoFit/>
          </a:bodyPr>
          <a:lstStyle/>
          <a:p>
            <a:pPr algn="ctr"/>
            <a:r>
              <a:rPr lang="zh-CN" altLang="en-US" b="1" dirty="0">
                <a:latin typeface="微软雅黑" panose="020B0503020204020204" pitchFamily="34" charset="-122"/>
                <a:ea typeface="微软雅黑" panose="020B0503020204020204" pitchFamily="34" charset="-122"/>
              </a:rPr>
              <a:t>链接交付</a:t>
            </a:r>
          </a:p>
        </p:txBody>
      </p:sp>
      <p:sp>
        <p:nvSpPr>
          <p:cNvPr id="19" name="iconfont-11420-3108158">
            <a:extLst>
              <a:ext uri="{FF2B5EF4-FFF2-40B4-BE49-F238E27FC236}">
                <a16:creationId xmlns:a16="http://schemas.microsoft.com/office/drawing/2014/main" xmlns="" id="{2C827BDD-9951-4094-A86C-AFDD72473601}"/>
              </a:ext>
            </a:extLst>
          </p:cNvPr>
          <p:cNvSpPr>
            <a:spLocks noChangeAspect="1"/>
          </p:cNvSpPr>
          <p:nvPr/>
        </p:nvSpPr>
        <p:spPr bwMode="auto">
          <a:xfrm>
            <a:off x="4935856" y="4652878"/>
            <a:ext cx="344360" cy="375660"/>
          </a:xfrm>
          <a:custGeom>
            <a:avLst/>
            <a:gdLst>
              <a:gd name="T0" fmla="*/ 10134 w 11734"/>
              <a:gd name="T1" fmla="*/ 0 h 12800"/>
              <a:gd name="T2" fmla="*/ 3734 w 11734"/>
              <a:gd name="T3" fmla="*/ 0 h 12800"/>
              <a:gd name="T4" fmla="*/ 2134 w 11734"/>
              <a:gd name="T5" fmla="*/ 1600 h 12800"/>
              <a:gd name="T6" fmla="*/ 2134 w 11734"/>
              <a:gd name="T7" fmla="*/ 9067 h 12800"/>
              <a:gd name="T8" fmla="*/ 3734 w 11734"/>
              <a:gd name="T9" fmla="*/ 10667 h 12800"/>
              <a:gd name="T10" fmla="*/ 10134 w 11734"/>
              <a:gd name="T11" fmla="*/ 10667 h 12800"/>
              <a:gd name="T12" fmla="*/ 11734 w 11734"/>
              <a:gd name="T13" fmla="*/ 9067 h 12800"/>
              <a:gd name="T14" fmla="*/ 11734 w 11734"/>
              <a:gd name="T15" fmla="*/ 1600 h 12800"/>
              <a:gd name="T16" fmla="*/ 10134 w 11734"/>
              <a:gd name="T17" fmla="*/ 0 h 12800"/>
              <a:gd name="T18" fmla="*/ 10667 w 11734"/>
              <a:gd name="T19" fmla="*/ 9067 h 12800"/>
              <a:gd name="T20" fmla="*/ 10134 w 11734"/>
              <a:gd name="T21" fmla="*/ 9600 h 12800"/>
              <a:gd name="T22" fmla="*/ 3734 w 11734"/>
              <a:gd name="T23" fmla="*/ 9600 h 12800"/>
              <a:gd name="T24" fmla="*/ 3200 w 11734"/>
              <a:gd name="T25" fmla="*/ 9067 h 12800"/>
              <a:gd name="T26" fmla="*/ 3200 w 11734"/>
              <a:gd name="T27" fmla="*/ 1600 h 12800"/>
              <a:gd name="T28" fmla="*/ 3734 w 11734"/>
              <a:gd name="T29" fmla="*/ 1067 h 12800"/>
              <a:gd name="T30" fmla="*/ 10134 w 11734"/>
              <a:gd name="T31" fmla="*/ 1067 h 12800"/>
              <a:gd name="T32" fmla="*/ 10667 w 11734"/>
              <a:gd name="T33" fmla="*/ 1600 h 12800"/>
              <a:gd name="T34" fmla="*/ 10667 w 11734"/>
              <a:gd name="T35" fmla="*/ 9067 h 12800"/>
              <a:gd name="T36" fmla="*/ 9067 w 11734"/>
              <a:gd name="T37" fmla="*/ 6400 h 12800"/>
              <a:gd name="T38" fmla="*/ 4800 w 11734"/>
              <a:gd name="T39" fmla="*/ 6400 h 12800"/>
              <a:gd name="T40" fmla="*/ 4267 w 11734"/>
              <a:gd name="T41" fmla="*/ 6933 h 12800"/>
              <a:gd name="T42" fmla="*/ 4800 w 11734"/>
              <a:gd name="T43" fmla="*/ 7467 h 12800"/>
              <a:gd name="T44" fmla="*/ 9067 w 11734"/>
              <a:gd name="T45" fmla="*/ 7467 h 12800"/>
              <a:gd name="T46" fmla="*/ 9600 w 11734"/>
              <a:gd name="T47" fmla="*/ 6933 h 12800"/>
              <a:gd name="T48" fmla="*/ 9067 w 11734"/>
              <a:gd name="T49" fmla="*/ 6400 h 12800"/>
              <a:gd name="T50" fmla="*/ 5867 w 11734"/>
              <a:gd name="T51" fmla="*/ 5333 h 12800"/>
              <a:gd name="T52" fmla="*/ 8000 w 11734"/>
              <a:gd name="T53" fmla="*/ 5333 h 12800"/>
              <a:gd name="T54" fmla="*/ 8534 w 11734"/>
              <a:gd name="T55" fmla="*/ 4800 h 12800"/>
              <a:gd name="T56" fmla="*/ 8000 w 11734"/>
              <a:gd name="T57" fmla="*/ 4267 h 12800"/>
              <a:gd name="T58" fmla="*/ 5867 w 11734"/>
              <a:gd name="T59" fmla="*/ 4267 h 12800"/>
              <a:gd name="T60" fmla="*/ 5334 w 11734"/>
              <a:gd name="T61" fmla="*/ 4800 h 12800"/>
              <a:gd name="T62" fmla="*/ 5867 w 11734"/>
              <a:gd name="T63" fmla="*/ 5333 h 12800"/>
              <a:gd name="T64" fmla="*/ 10134 w 11734"/>
              <a:gd name="T65" fmla="*/ 11733 h 12800"/>
              <a:gd name="T66" fmla="*/ 1600 w 11734"/>
              <a:gd name="T67" fmla="*/ 11733 h 12800"/>
              <a:gd name="T68" fmla="*/ 1067 w 11734"/>
              <a:gd name="T69" fmla="*/ 11200 h 12800"/>
              <a:gd name="T70" fmla="*/ 1067 w 11734"/>
              <a:gd name="T71" fmla="*/ 2667 h 12800"/>
              <a:gd name="T72" fmla="*/ 534 w 11734"/>
              <a:gd name="T73" fmla="*/ 2133 h 12800"/>
              <a:gd name="T74" fmla="*/ 0 w 11734"/>
              <a:gd name="T75" fmla="*/ 2667 h 12800"/>
              <a:gd name="T76" fmla="*/ 0 w 11734"/>
              <a:gd name="T77" fmla="*/ 11200 h 12800"/>
              <a:gd name="T78" fmla="*/ 1600 w 11734"/>
              <a:gd name="T79" fmla="*/ 12800 h 12800"/>
              <a:gd name="T80" fmla="*/ 10134 w 11734"/>
              <a:gd name="T81" fmla="*/ 12800 h 12800"/>
              <a:gd name="T82" fmla="*/ 10667 w 11734"/>
              <a:gd name="T83" fmla="*/ 12267 h 12800"/>
              <a:gd name="T84" fmla="*/ 10134 w 11734"/>
              <a:gd name="T85" fmla="*/ 11733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34" h="12800">
                <a:moveTo>
                  <a:pt x="10134" y="0"/>
                </a:moveTo>
                <a:lnTo>
                  <a:pt x="3734" y="0"/>
                </a:lnTo>
                <a:cubicBezTo>
                  <a:pt x="2880" y="0"/>
                  <a:pt x="2134" y="747"/>
                  <a:pt x="2134" y="1600"/>
                </a:cubicBezTo>
                <a:lnTo>
                  <a:pt x="2134" y="9067"/>
                </a:lnTo>
                <a:cubicBezTo>
                  <a:pt x="2134" y="9920"/>
                  <a:pt x="2880" y="10667"/>
                  <a:pt x="3734" y="10667"/>
                </a:cubicBezTo>
                <a:lnTo>
                  <a:pt x="10134" y="10667"/>
                </a:lnTo>
                <a:cubicBezTo>
                  <a:pt x="10987" y="10667"/>
                  <a:pt x="11734" y="9920"/>
                  <a:pt x="11734" y="9067"/>
                </a:cubicBezTo>
                <a:lnTo>
                  <a:pt x="11734" y="1600"/>
                </a:lnTo>
                <a:cubicBezTo>
                  <a:pt x="11734" y="747"/>
                  <a:pt x="10987" y="0"/>
                  <a:pt x="10134" y="0"/>
                </a:cubicBezTo>
                <a:close/>
                <a:moveTo>
                  <a:pt x="10667" y="9067"/>
                </a:moveTo>
                <a:cubicBezTo>
                  <a:pt x="10667" y="9387"/>
                  <a:pt x="10454" y="9600"/>
                  <a:pt x="10134" y="9600"/>
                </a:cubicBezTo>
                <a:lnTo>
                  <a:pt x="3734" y="9600"/>
                </a:lnTo>
                <a:cubicBezTo>
                  <a:pt x="3414" y="9600"/>
                  <a:pt x="3200" y="9387"/>
                  <a:pt x="3200" y="9067"/>
                </a:cubicBezTo>
                <a:lnTo>
                  <a:pt x="3200" y="1600"/>
                </a:lnTo>
                <a:cubicBezTo>
                  <a:pt x="3200" y="1280"/>
                  <a:pt x="3414" y="1067"/>
                  <a:pt x="3734" y="1067"/>
                </a:cubicBezTo>
                <a:lnTo>
                  <a:pt x="10134" y="1067"/>
                </a:lnTo>
                <a:cubicBezTo>
                  <a:pt x="10454" y="1067"/>
                  <a:pt x="10667" y="1280"/>
                  <a:pt x="10667" y="1600"/>
                </a:cubicBezTo>
                <a:lnTo>
                  <a:pt x="10667" y="9067"/>
                </a:lnTo>
                <a:close/>
                <a:moveTo>
                  <a:pt x="9067" y="6400"/>
                </a:moveTo>
                <a:lnTo>
                  <a:pt x="4800" y="6400"/>
                </a:lnTo>
                <a:cubicBezTo>
                  <a:pt x="4480" y="6400"/>
                  <a:pt x="4267" y="6613"/>
                  <a:pt x="4267" y="6933"/>
                </a:cubicBezTo>
                <a:cubicBezTo>
                  <a:pt x="4267" y="7253"/>
                  <a:pt x="4480" y="7467"/>
                  <a:pt x="4800" y="7467"/>
                </a:cubicBezTo>
                <a:lnTo>
                  <a:pt x="9067" y="7467"/>
                </a:lnTo>
                <a:cubicBezTo>
                  <a:pt x="9387" y="7467"/>
                  <a:pt x="9600" y="7253"/>
                  <a:pt x="9600" y="6933"/>
                </a:cubicBezTo>
                <a:cubicBezTo>
                  <a:pt x="9600" y="6613"/>
                  <a:pt x="9387" y="6400"/>
                  <a:pt x="9067" y="6400"/>
                </a:cubicBezTo>
                <a:close/>
                <a:moveTo>
                  <a:pt x="5867" y="5333"/>
                </a:moveTo>
                <a:lnTo>
                  <a:pt x="8000" y="5333"/>
                </a:lnTo>
                <a:cubicBezTo>
                  <a:pt x="8320" y="5333"/>
                  <a:pt x="8534" y="5120"/>
                  <a:pt x="8534" y="4800"/>
                </a:cubicBezTo>
                <a:cubicBezTo>
                  <a:pt x="8534" y="4480"/>
                  <a:pt x="8320" y="4267"/>
                  <a:pt x="8000" y="4267"/>
                </a:cubicBezTo>
                <a:lnTo>
                  <a:pt x="5867" y="4267"/>
                </a:lnTo>
                <a:cubicBezTo>
                  <a:pt x="5547" y="4267"/>
                  <a:pt x="5334" y="4480"/>
                  <a:pt x="5334" y="4800"/>
                </a:cubicBezTo>
                <a:cubicBezTo>
                  <a:pt x="5334" y="5120"/>
                  <a:pt x="5547" y="5333"/>
                  <a:pt x="5867" y="5333"/>
                </a:cubicBezTo>
                <a:close/>
                <a:moveTo>
                  <a:pt x="10134" y="11733"/>
                </a:moveTo>
                <a:lnTo>
                  <a:pt x="1600" y="11733"/>
                </a:lnTo>
                <a:cubicBezTo>
                  <a:pt x="1280" y="11733"/>
                  <a:pt x="1067" y="11520"/>
                  <a:pt x="1067" y="11200"/>
                </a:cubicBezTo>
                <a:lnTo>
                  <a:pt x="1067" y="2667"/>
                </a:lnTo>
                <a:cubicBezTo>
                  <a:pt x="1067" y="2347"/>
                  <a:pt x="854" y="2133"/>
                  <a:pt x="534" y="2133"/>
                </a:cubicBezTo>
                <a:cubicBezTo>
                  <a:pt x="214" y="2133"/>
                  <a:pt x="0" y="2347"/>
                  <a:pt x="0" y="2667"/>
                </a:cubicBezTo>
                <a:lnTo>
                  <a:pt x="0" y="11200"/>
                </a:lnTo>
                <a:cubicBezTo>
                  <a:pt x="0" y="12053"/>
                  <a:pt x="747" y="12800"/>
                  <a:pt x="1600" y="12800"/>
                </a:cubicBezTo>
                <a:lnTo>
                  <a:pt x="10134" y="12800"/>
                </a:lnTo>
                <a:cubicBezTo>
                  <a:pt x="10454" y="12800"/>
                  <a:pt x="10667" y="12587"/>
                  <a:pt x="10667" y="12267"/>
                </a:cubicBezTo>
                <a:cubicBezTo>
                  <a:pt x="10667" y="11947"/>
                  <a:pt x="10454" y="11733"/>
                  <a:pt x="10134" y="11733"/>
                </a:cubicBezTo>
                <a:close/>
              </a:path>
            </a:pathLst>
          </a:custGeom>
          <a:solidFill>
            <a:schemeClr val="bg1"/>
          </a:solidFill>
          <a:ln>
            <a:noFill/>
          </a:ln>
        </p:spPr>
      </p:sp>
      <p:sp>
        <p:nvSpPr>
          <p:cNvPr id="20" name="iconfont-11117-5237975">
            <a:extLst>
              <a:ext uri="{FF2B5EF4-FFF2-40B4-BE49-F238E27FC236}">
                <a16:creationId xmlns:a16="http://schemas.microsoft.com/office/drawing/2014/main" xmlns="" id="{CACE287C-E21D-41CF-98DB-65C1A0449B90}"/>
              </a:ext>
            </a:extLst>
          </p:cNvPr>
          <p:cNvSpPr>
            <a:spLocks noChangeAspect="1"/>
          </p:cNvSpPr>
          <p:nvPr/>
        </p:nvSpPr>
        <p:spPr bwMode="auto">
          <a:xfrm>
            <a:off x="3263941" y="4624126"/>
            <a:ext cx="412198" cy="410856"/>
          </a:xfrm>
          <a:custGeom>
            <a:avLst/>
            <a:gdLst>
              <a:gd name="connsiteX0" fmla="*/ 551000 w 609586"/>
              <a:gd name="connsiteY0" fmla="*/ 531754 h 607602"/>
              <a:gd name="connsiteX1" fmla="*/ 609586 w 609586"/>
              <a:gd name="connsiteY1" fmla="*/ 590260 h 607602"/>
              <a:gd name="connsiteX2" fmla="*/ 592282 w 609586"/>
              <a:gd name="connsiteY2" fmla="*/ 607602 h 607602"/>
              <a:gd name="connsiteX3" fmla="*/ 533695 w 609586"/>
              <a:gd name="connsiteY3" fmla="*/ 549049 h 607602"/>
              <a:gd name="connsiteX4" fmla="*/ 533695 w 609586"/>
              <a:gd name="connsiteY4" fmla="*/ 523083 h 607602"/>
              <a:gd name="connsiteX5" fmla="*/ 546662 w 609586"/>
              <a:gd name="connsiteY5" fmla="*/ 536042 h 607602"/>
              <a:gd name="connsiteX6" fmla="*/ 538033 w 609586"/>
              <a:gd name="connsiteY6" fmla="*/ 544665 h 607602"/>
              <a:gd name="connsiteX7" fmla="*/ 525067 w 609586"/>
              <a:gd name="connsiteY7" fmla="*/ 531706 h 607602"/>
              <a:gd name="connsiteX8" fmla="*/ 527220 w 609586"/>
              <a:gd name="connsiteY8" fmla="*/ 529555 h 607602"/>
              <a:gd name="connsiteX9" fmla="*/ 529863 w 609586"/>
              <a:gd name="connsiteY9" fmla="*/ 527784 h 607602"/>
              <a:gd name="connsiteX10" fmla="*/ 531630 w 609586"/>
              <a:gd name="connsiteY10" fmla="*/ 525147 h 607602"/>
              <a:gd name="connsiteX11" fmla="*/ 350139 w 609586"/>
              <a:gd name="connsiteY11" fmla="*/ 496972 h 607602"/>
              <a:gd name="connsiteX12" fmla="*/ 350140 w 609586"/>
              <a:gd name="connsiteY12" fmla="*/ 496975 h 607602"/>
              <a:gd name="connsiteX13" fmla="*/ 350119 w 609586"/>
              <a:gd name="connsiteY13" fmla="*/ 496987 h 607602"/>
              <a:gd name="connsiteX14" fmla="*/ 350118 w 609586"/>
              <a:gd name="connsiteY14" fmla="*/ 496984 h 607602"/>
              <a:gd name="connsiteX15" fmla="*/ 350101 w 609586"/>
              <a:gd name="connsiteY15" fmla="*/ 496938 h 607602"/>
              <a:gd name="connsiteX16" fmla="*/ 350118 w 609586"/>
              <a:gd name="connsiteY16" fmla="*/ 496984 h 607602"/>
              <a:gd name="connsiteX17" fmla="*/ 350108 w 609586"/>
              <a:gd name="connsiteY17" fmla="*/ 496990 h 607602"/>
              <a:gd name="connsiteX18" fmla="*/ 350092 w 609586"/>
              <a:gd name="connsiteY18" fmla="*/ 496870 h 607602"/>
              <a:gd name="connsiteX19" fmla="*/ 350101 w 609586"/>
              <a:gd name="connsiteY19" fmla="*/ 496938 h 607602"/>
              <a:gd name="connsiteX20" fmla="*/ 350078 w 609586"/>
              <a:gd name="connsiteY20" fmla="*/ 496878 h 607602"/>
              <a:gd name="connsiteX21" fmla="*/ 366581 w 609586"/>
              <a:gd name="connsiteY21" fmla="*/ 487285 h 607602"/>
              <a:gd name="connsiteX22" fmla="*/ 374938 w 609586"/>
              <a:gd name="connsiteY22" fmla="*/ 511497 h 607602"/>
              <a:gd name="connsiteX23" fmla="*/ 359159 w 609586"/>
              <a:gd name="connsiteY23" fmla="*/ 520812 h 607602"/>
              <a:gd name="connsiteX24" fmla="*/ 350140 w 609586"/>
              <a:gd name="connsiteY24" fmla="*/ 496975 h 607602"/>
              <a:gd name="connsiteX25" fmla="*/ 467188 w 609586"/>
              <a:gd name="connsiteY25" fmla="*/ 394874 h 607602"/>
              <a:gd name="connsiteX26" fmla="*/ 417468 w 609586"/>
              <a:gd name="connsiteY26" fmla="*/ 415399 h 607602"/>
              <a:gd name="connsiteX27" fmla="*/ 417468 w 609586"/>
              <a:gd name="connsiteY27" fmla="*/ 514831 h 607602"/>
              <a:gd name="connsiteX28" fmla="*/ 467188 w 609586"/>
              <a:gd name="connsiteY28" fmla="*/ 535403 h 607602"/>
              <a:gd name="connsiteX29" fmla="*/ 516862 w 609586"/>
              <a:gd name="connsiteY29" fmla="*/ 514831 h 607602"/>
              <a:gd name="connsiteX30" fmla="*/ 537483 w 609586"/>
              <a:gd name="connsiteY30" fmla="*/ 465115 h 607602"/>
              <a:gd name="connsiteX31" fmla="*/ 516862 w 609586"/>
              <a:gd name="connsiteY31" fmla="*/ 415399 h 607602"/>
              <a:gd name="connsiteX32" fmla="*/ 467188 w 609586"/>
              <a:gd name="connsiteY32" fmla="*/ 394874 h 607602"/>
              <a:gd name="connsiteX33" fmla="*/ 467182 w 609586"/>
              <a:gd name="connsiteY33" fmla="*/ 376552 h 607602"/>
              <a:gd name="connsiteX34" fmla="*/ 529863 w 609586"/>
              <a:gd name="connsiteY34" fmla="*/ 402446 h 607602"/>
              <a:gd name="connsiteX35" fmla="*/ 555819 w 609586"/>
              <a:gd name="connsiteY35" fmla="*/ 465115 h 607602"/>
              <a:gd name="connsiteX36" fmla="*/ 549110 w 609586"/>
              <a:gd name="connsiteY36" fmla="*/ 499057 h 607602"/>
              <a:gd name="connsiteX37" fmla="*/ 531630 w 609586"/>
              <a:gd name="connsiteY37" fmla="*/ 525147 h 607602"/>
              <a:gd name="connsiteX38" fmla="*/ 527220 w 609586"/>
              <a:gd name="connsiteY38" fmla="*/ 529555 h 607602"/>
              <a:gd name="connsiteX39" fmla="*/ 501080 w 609586"/>
              <a:gd name="connsiteY39" fmla="*/ 547064 h 607602"/>
              <a:gd name="connsiteX40" fmla="*/ 467188 w 609586"/>
              <a:gd name="connsiteY40" fmla="*/ 553737 h 607602"/>
              <a:gd name="connsiteX41" fmla="*/ 404466 w 609586"/>
              <a:gd name="connsiteY41" fmla="*/ 527784 h 607602"/>
              <a:gd name="connsiteX42" fmla="*/ 404466 w 609586"/>
              <a:gd name="connsiteY42" fmla="*/ 402446 h 607602"/>
              <a:gd name="connsiteX43" fmla="*/ 467182 w 609586"/>
              <a:gd name="connsiteY43" fmla="*/ 376552 h 607602"/>
              <a:gd name="connsiteX44" fmla="*/ 461950 w 609586"/>
              <a:gd name="connsiteY44" fmla="*/ 345223 h 607602"/>
              <a:gd name="connsiteX45" fmla="*/ 461950 w 609586"/>
              <a:gd name="connsiteY45" fmla="*/ 363492 h 607602"/>
              <a:gd name="connsiteX46" fmla="*/ 461976 w 609586"/>
              <a:gd name="connsiteY46" fmla="*/ 363491 h 607602"/>
              <a:gd name="connsiteX47" fmla="*/ 461976 w 609586"/>
              <a:gd name="connsiteY47" fmla="*/ 363552 h 607602"/>
              <a:gd name="connsiteX48" fmla="*/ 394465 w 609586"/>
              <a:gd name="connsiteY48" fmla="*/ 393364 h 607602"/>
              <a:gd name="connsiteX49" fmla="*/ 364402 w 609586"/>
              <a:gd name="connsiteY49" fmla="*/ 466085 h 607602"/>
              <a:gd name="connsiteX50" fmla="*/ 366593 w 609586"/>
              <a:gd name="connsiteY50" fmla="*/ 487278 h 607602"/>
              <a:gd name="connsiteX51" fmla="*/ 366581 w 609586"/>
              <a:gd name="connsiteY51" fmla="*/ 487285 h 607602"/>
              <a:gd name="connsiteX52" fmla="*/ 366556 w 609586"/>
              <a:gd name="connsiteY52" fmla="*/ 487211 h 607602"/>
              <a:gd name="connsiteX53" fmla="*/ 350092 w 609586"/>
              <a:gd name="connsiteY53" fmla="*/ 496870 h 607602"/>
              <a:gd name="connsiteX54" fmla="*/ 346011 w 609586"/>
              <a:gd name="connsiteY54" fmla="*/ 466085 h 607602"/>
              <a:gd name="connsiteX55" fmla="*/ 381506 w 609586"/>
              <a:gd name="connsiteY55" fmla="*/ 380458 h 607602"/>
              <a:gd name="connsiteX56" fmla="*/ 418471 w 609586"/>
              <a:gd name="connsiteY56" fmla="*/ 355194 h 607602"/>
              <a:gd name="connsiteX57" fmla="*/ 467188 w 609586"/>
              <a:gd name="connsiteY57" fmla="*/ 345015 h 607602"/>
              <a:gd name="connsiteX58" fmla="*/ 487096 w 609586"/>
              <a:gd name="connsiteY58" fmla="*/ 346730 h 607602"/>
              <a:gd name="connsiteX59" fmla="*/ 487096 w 609586"/>
              <a:gd name="connsiteY59" fmla="*/ 365254 h 607602"/>
              <a:gd name="connsiteX60" fmla="*/ 467188 w 609586"/>
              <a:gd name="connsiteY60" fmla="*/ 363254 h 607602"/>
              <a:gd name="connsiteX61" fmla="*/ 461976 w 609586"/>
              <a:gd name="connsiteY61" fmla="*/ 363491 h 607602"/>
              <a:gd name="connsiteX62" fmla="*/ 461976 w 609586"/>
              <a:gd name="connsiteY62" fmla="*/ 345217 h 607602"/>
              <a:gd name="connsiteX63" fmla="*/ 461950 w 609586"/>
              <a:gd name="connsiteY63" fmla="*/ 345223 h 607602"/>
              <a:gd name="connsiteX64" fmla="*/ 461950 w 609586"/>
              <a:gd name="connsiteY64" fmla="*/ 345178 h 607602"/>
              <a:gd name="connsiteX65" fmla="*/ 463068 w 609586"/>
              <a:gd name="connsiteY65" fmla="*/ 345127 h 607602"/>
              <a:gd name="connsiteX66" fmla="*/ 82801 w 609586"/>
              <a:gd name="connsiteY66" fmla="*/ 344352 h 607602"/>
              <a:gd name="connsiteX67" fmla="*/ 131216 w 609586"/>
              <a:gd name="connsiteY67" fmla="*/ 373137 h 607602"/>
              <a:gd name="connsiteX68" fmla="*/ 131216 w 609586"/>
              <a:gd name="connsiteY68" fmla="*/ 390056 h 607602"/>
              <a:gd name="connsiteX69" fmla="*/ 82801 w 609586"/>
              <a:gd name="connsiteY69" fmla="*/ 361270 h 607602"/>
              <a:gd name="connsiteX70" fmla="*/ 66663 w 609586"/>
              <a:gd name="connsiteY70" fmla="*/ 291451 h 607602"/>
              <a:gd name="connsiteX71" fmla="*/ 157828 w 609586"/>
              <a:gd name="connsiteY71" fmla="*/ 345400 h 607602"/>
              <a:gd name="connsiteX72" fmla="*/ 157828 w 609586"/>
              <a:gd name="connsiteY72" fmla="*/ 367180 h 607602"/>
              <a:gd name="connsiteX73" fmla="*/ 66663 w 609586"/>
              <a:gd name="connsiteY73" fmla="*/ 313183 h 607602"/>
              <a:gd name="connsiteX74" fmla="*/ 25190 w 609586"/>
              <a:gd name="connsiteY74" fmla="*/ 214585 h 607602"/>
              <a:gd name="connsiteX75" fmla="*/ 25190 w 609586"/>
              <a:gd name="connsiteY75" fmla="*/ 431027 h 607602"/>
              <a:gd name="connsiteX76" fmla="*/ 199472 w 609586"/>
              <a:gd name="connsiteY76" fmla="*/ 533843 h 607602"/>
              <a:gd name="connsiteX77" fmla="*/ 199472 w 609586"/>
              <a:gd name="connsiteY77" fmla="*/ 317401 h 607602"/>
              <a:gd name="connsiteX78" fmla="*/ 0 w 609586"/>
              <a:gd name="connsiteY78" fmla="*/ 170534 h 607602"/>
              <a:gd name="connsiteX79" fmla="*/ 224662 w 609586"/>
              <a:gd name="connsiteY79" fmla="*/ 302971 h 607602"/>
              <a:gd name="connsiteX80" fmla="*/ 224662 w 609586"/>
              <a:gd name="connsiteY80" fmla="*/ 577941 h 607602"/>
              <a:gd name="connsiteX81" fmla="*/ 0 w 609586"/>
              <a:gd name="connsiteY81" fmla="*/ 445409 h 607602"/>
              <a:gd name="connsiteX82" fmla="*/ 487074 w 609586"/>
              <a:gd name="connsiteY82" fmla="*/ 170525 h 607602"/>
              <a:gd name="connsiteX83" fmla="*/ 487074 w 609586"/>
              <a:gd name="connsiteY83" fmla="*/ 346704 h 607602"/>
              <a:gd name="connsiteX84" fmla="*/ 467172 w 609586"/>
              <a:gd name="connsiteY84" fmla="*/ 344941 h 607602"/>
              <a:gd name="connsiteX85" fmla="*/ 463068 w 609586"/>
              <a:gd name="connsiteY85" fmla="*/ 345127 h 607602"/>
              <a:gd name="connsiteX86" fmla="*/ 461950 w 609586"/>
              <a:gd name="connsiteY86" fmla="*/ 345158 h 607602"/>
              <a:gd name="connsiteX87" fmla="*/ 461950 w 609586"/>
              <a:gd name="connsiteY87" fmla="*/ 345178 h 607602"/>
              <a:gd name="connsiteX88" fmla="*/ 461934 w 609586"/>
              <a:gd name="connsiteY88" fmla="*/ 345179 h 607602"/>
              <a:gd name="connsiteX89" fmla="*/ 461934 w 609586"/>
              <a:gd name="connsiteY89" fmla="*/ 214582 h 607602"/>
              <a:gd name="connsiteX90" fmla="*/ 287671 w 609586"/>
              <a:gd name="connsiteY90" fmla="*/ 317412 h 607602"/>
              <a:gd name="connsiteX91" fmla="*/ 287671 w 609586"/>
              <a:gd name="connsiteY91" fmla="*/ 533789 h 607602"/>
              <a:gd name="connsiteX92" fmla="*/ 350108 w 609586"/>
              <a:gd name="connsiteY92" fmla="*/ 496990 h 607602"/>
              <a:gd name="connsiteX93" fmla="*/ 350108 w 609586"/>
              <a:gd name="connsiteY93" fmla="*/ 496993 h 607602"/>
              <a:gd name="connsiteX94" fmla="*/ 350119 w 609586"/>
              <a:gd name="connsiteY94" fmla="*/ 496987 h 607602"/>
              <a:gd name="connsiteX95" fmla="*/ 359127 w 609586"/>
              <a:gd name="connsiteY95" fmla="*/ 520831 h 607602"/>
              <a:gd name="connsiteX96" fmla="*/ 359159 w 609586"/>
              <a:gd name="connsiteY96" fmla="*/ 520812 h 607602"/>
              <a:gd name="connsiteX97" fmla="*/ 359186 w 609586"/>
              <a:gd name="connsiteY97" fmla="*/ 520882 h 607602"/>
              <a:gd name="connsiteX98" fmla="*/ 262484 w 609586"/>
              <a:gd name="connsiteY98" fmla="*/ 577941 h 607602"/>
              <a:gd name="connsiteX99" fmla="*/ 262484 w 609586"/>
              <a:gd name="connsiteY99" fmla="*/ 302980 h 607602"/>
              <a:gd name="connsiteX100" fmla="*/ 240900 w 609586"/>
              <a:gd name="connsiteY100" fmla="*/ 29192 h 607602"/>
              <a:gd name="connsiteX101" fmla="*/ 49428 w 609586"/>
              <a:gd name="connsiteY101" fmla="*/ 143342 h 607602"/>
              <a:gd name="connsiteX102" fmla="*/ 243709 w 609586"/>
              <a:gd name="connsiteY102" fmla="*/ 257683 h 607602"/>
              <a:gd name="connsiteX103" fmla="*/ 437515 w 609586"/>
              <a:gd name="connsiteY103" fmla="*/ 143580 h 607602"/>
              <a:gd name="connsiteX104" fmla="*/ 240709 w 609586"/>
              <a:gd name="connsiteY104" fmla="*/ 0 h 607602"/>
              <a:gd name="connsiteX105" fmla="*/ 487371 w 609586"/>
              <a:gd name="connsiteY105" fmla="*/ 143438 h 607602"/>
              <a:gd name="connsiteX106" fmla="*/ 243709 w 609586"/>
              <a:gd name="connsiteY106" fmla="*/ 286923 h 607602"/>
              <a:gd name="connsiteX107" fmla="*/ 0 w 609586"/>
              <a:gd name="connsiteY107" fmla="*/ 143438 h 60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609586" h="607602">
                <a:moveTo>
                  <a:pt x="551000" y="531754"/>
                </a:moveTo>
                <a:lnTo>
                  <a:pt x="609586" y="590260"/>
                </a:lnTo>
                <a:lnTo>
                  <a:pt x="592282" y="607602"/>
                </a:lnTo>
                <a:lnTo>
                  <a:pt x="533695" y="549049"/>
                </a:lnTo>
                <a:close/>
                <a:moveTo>
                  <a:pt x="533695" y="523083"/>
                </a:moveTo>
                <a:lnTo>
                  <a:pt x="546662" y="536042"/>
                </a:lnTo>
                <a:lnTo>
                  <a:pt x="538033" y="544665"/>
                </a:lnTo>
                <a:lnTo>
                  <a:pt x="525067" y="531706"/>
                </a:lnTo>
                <a:lnTo>
                  <a:pt x="527220" y="529555"/>
                </a:lnTo>
                <a:lnTo>
                  <a:pt x="529863" y="527784"/>
                </a:lnTo>
                <a:lnTo>
                  <a:pt x="531630" y="525147"/>
                </a:lnTo>
                <a:close/>
                <a:moveTo>
                  <a:pt x="350139" y="496972"/>
                </a:moveTo>
                <a:lnTo>
                  <a:pt x="350140" y="496975"/>
                </a:lnTo>
                <a:lnTo>
                  <a:pt x="350119" y="496987"/>
                </a:lnTo>
                <a:lnTo>
                  <a:pt x="350118" y="496984"/>
                </a:lnTo>
                <a:close/>
                <a:moveTo>
                  <a:pt x="350101" y="496938"/>
                </a:moveTo>
                <a:lnTo>
                  <a:pt x="350118" y="496984"/>
                </a:lnTo>
                <a:lnTo>
                  <a:pt x="350108" y="496990"/>
                </a:lnTo>
                <a:close/>
                <a:moveTo>
                  <a:pt x="350092" y="496870"/>
                </a:moveTo>
                <a:lnTo>
                  <a:pt x="350101" y="496938"/>
                </a:lnTo>
                <a:lnTo>
                  <a:pt x="350078" y="496878"/>
                </a:lnTo>
                <a:close/>
                <a:moveTo>
                  <a:pt x="366581" y="487285"/>
                </a:moveTo>
                <a:lnTo>
                  <a:pt x="374938" y="511497"/>
                </a:lnTo>
                <a:lnTo>
                  <a:pt x="359159" y="520812"/>
                </a:lnTo>
                <a:lnTo>
                  <a:pt x="350140" y="496975"/>
                </a:lnTo>
                <a:close/>
                <a:moveTo>
                  <a:pt x="467188" y="394874"/>
                </a:moveTo>
                <a:cubicBezTo>
                  <a:pt x="449186" y="394874"/>
                  <a:pt x="431136" y="401732"/>
                  <a:pt x="417468" y="415399"/>
                </a:cubicBezTo>
                <a:cubicBezTo>
                  <a:pt x="390083" y="442781"/>
                  <a:pt x="390083" y="487449"/>
                  <a:pt x="417468" y="514831"/>
                </a:cubicBezTo>
                <a:cubicBezTo>
                  <a:pt x="430755" y="528117"/>
                  <a:pt x="448424" y="535403"/>
                  <a:pt x="467188" y="535403"/>
                </a:cubicBezTo>
                <a:cubicBezTo>
                  <a:pt x="485905" y="535403"/>
                  <a:pt x="503622" y="528117"/>
                  <a:pt x="516862" y="514831"/>
                </a:cubicBezTo>
                <a:cubicBezTo>
                  <a:pt x="530149" y="501545"/>
                  <a:pt x="537483" y="483877"/>
                  <a:pt x="537483" y="465115"/>
                </a:cubicBezTo>
                <a:cubicBezTo>
                  <a:pt x="537483" y="446352"/>
                  <a:pt x="530149" y="428685"/>
                  <a:pt x="516862" y="415399"/>
                </a:cubicBezTo>
                <a:cubicBezTo>
                  <a:pt x="503146" y="401732"/>
                  <a:pt x="485143" y="394874"/>
                  <a:pt x="467188" y="394874"/>
                </a:cubicBezTo>
                <a:close/>
                <a:moveTo>
                  <a:pt x="467182" y="376552"/>
                </a:moveTo>
                <a:cubicBezTo>
                  <a:pt x="489882" y="376552"/>
                  <a:pt x="512575" y="385184"/>
                  <a:pt x="529863" y="402446"/>
                </a:cubicBezTo>
                <a:cubicBezTo>
                  <a:pt x="546580" y="419161"/>
                  <a:pt x="555819" y="441447"/>
                  <a:pt x="555819" y="465115"/>
                </a:cubicBezTo>
                <a:cubicBezTo>
                  <a:pt x="555819" y="476949"/>
                  <a:pt x="553509" y="488437"/>
                  <a:pt x="549110" y="499057"/>
                </a:cubicBezTo>
                <a:lnTo>
                  <a:pt x="531630" y="525147"/>
                </a:lnTo>
                <a:lnTo>
                  <a:pt x="527220" y="529555"/>
                </a:lnTo>
                <a:lnTo>
                  <a:pt x="501080" y="547064"/>
                </a:lnTo>
                <a:cubicBezTo>
                  <a:pt x="490466" y="551451"/>
                  <a:pt x="479000" y="553737"/>
                  <a:pt x="467188" y="553737"/>
                </a:cubicBezTo>
                <a:cubicBezTo>
                  <a:pt x="443471" y="553737"/>
                  <a:pt x="421230" y="544546"/>
                  <a:pt x="404466" y="527784"/>
                </a:cubicBezTo>
                <a:cubicBezTo>
                  <a:pt x="369938" y="493259"/>
                  <a:pt x="369938" y="437019"/>
                  <a:pt x="404466" y="402446"/>
                </a:cubicBezTo>
                <a:cubicBezTo>
                  <a:pt x="421778" y="385184"/>
                  <a:pt x="444483" y="376552"/>
                  <a:pt x="467182" y="376552"/>
                </a:cubicBezTo>
                <a:close/>
                <a:moveTo>
                  <a:pt x="461950" y="345223"/>
                </a:moveTo>
                <a:lnTo>
                  <a:pt x="461950" y="363492"/>
                </a:lnTo>
                <a:lnTo>
                  <a:pt x="461976" y="363491"/>
                </a:lnTo>
                <a:lnTo>
                  <a:pt x="461976" y="363552"/>
                </a:lnTo>
                <a:cubicBezTo>
                  <a:pt x="436487" y="364790"/>
                  <a:pt x="412665" y="375220"/>
                  <a:pt x="394465" y="393364"/>
                </a:cubicBezTo>
                <a:cubicBezTo>
                  <a:pt x="375074" y="412747"/>
                  <a:pt x="364354" y="438559"/>
                  <a:pt x="364402" y="466085"/>
                </a:cubicBezTo>
                <a:cubicBezTo>
                  <a:pt x="364402" y="473324"/>
                  <a:pt x="365164" y="480372"/>
                  <a:pt x="366593" y="487278"/>
                </a:cubicBezTo>
                <a:lnTo>
                  <a:pt x="366581" y="487285"/>
                </a:lnTo>
                <a:lnTo>
                  <a:pt x="366556" y="487211"/>
                </a:lnTo>
                <a:lnTo>
                  <a:pt x="350092" y="496870"/>
                </a:lnTo>
                <a:lnTo>
                  <a:pt x="346011" y="466085"/>
                </a:lnTo>
                <a:cubicBezTo>
                  <a:pt x="346011" y="433701"/>
                  <a:pt x="358637" y="403318"/>
                  <a:pt x="381506" y="380458"/>
                </a:cubicBezTo>
                <a:cubicBezTo>
                  <a:pt x="392345" y="369624"/>
                  <a:pt x="404863" y="361135"/>
                  <a:pt x="418471" y="355194"/>
                </a:cubicBezTo>
                <a:close/>
                <a:moveTo>
                  <a:pt x="467188" y="345015"/>
                </a:moveTo>
                <a:cubicBezTo>
                  <a:pt x="473951" y="345015"/>
                  <a:pt x="480571" y="345634"/>
                  <a:pt x="487096" y="346730"/>
                </a:cubicBezTo>
                <a:lnTo>
                  <a:pt x="487096" y="365254"/>
                </a:lnTo>
                <a:cubicBezTo>
                  <a:pt x="480619" y="363921"/>
                  <a:pt x="473951" y="363254"/>
                  <a:pt x="467188" y="363254"/>
                </a:cubicBezTo>
                <a:lnTo>
                  <a:pt x="461976" y="363491"/>
                </a:lnTo>
                <a:lnTo>
                  <a:pt x="461976" y="345217"/>
                </a:lnTo>
                <a:lnTo>
                  <a:pt x="461950" y="345223"/>
                </a:lnTo>
                <a:lnTo>
                  <a:pt x="461950" y="345178"/>
                </a:lnTo>
                <a:lnTo>
                  <a:pt x="463068" y="345127"/>
                </a:lnTo>
                <a:close/>
                <a:moveTo>
                  <a:pt x="82801" y="344352"/>
                </a:moveTo>
                <a:lnTo>
                  <a:pt x="131216" y="373137"/>
                </a:lnTo>
                <a:lnTo>
                  <a:pt x="131216" y="390056"/>
                </a:lnTo>
                <a:lnTo>
                  <a:pt x="82801" y="361270"/>
                </a:lnTo>
                <a:close/>
                <a:moveTo>
                  <a:pt x="66663" y="291451"/>
                </a:moveTo>
                <a:lnTo>
                  <a:pt x="157828" y="345400"/>
                </a:lnTo>
                <a:lnTo>
                  <a:pt x="157828" y="367180"/>
                </a:lnTo>
                <a:lnTo>
                  <a:pt x="66663" y="313183"/>
                </a:lnTo>
                <a:close/>
                <a:moveTo>
                  <a:pt x="25190" y="214585"/>
                </a:moveTo>
                <a:lnTo>
                  <a:pt x="25190" y="431027"/>
                </a:lnTo>
                <a:lnTo>
                  <a:pt x="199472" y="533843"/>
                </a:lnTo>
                <a:lnTo>
                  <a:pt x="199472" y="317401"/>
                </a:lnTo>
                <a:close/>
                <a:moveTo>
                  <a:pt x="0" y="170534"/>
                </a:moveTo>
                <a:lnTo>
                  <a:pt x="224662" y="302971"/>
                </a:lnTo>
                <a:lnTo>
                  <a:pt x="224662" y="577941"/>
                </a:lnTo>
                <a:lnTo>
                  <a:pt x="0" y="445409"/>
                </a:lnTo>
                <a:close/>
                <a:moveTo>
                  <a:pt x="487074" y="170525"/>
                </a:moveTo>
                <a:lnTo>
                  <a:pt x="487074" y="346704"/>
                </a:lnTo>
                <a:cubicBezTo>
                  <a:pt x="480551" y="345608"/>
                  <a:pt x="473933" y="344941"/>
                  <a:pt x="467172" y="344941"/>
                </a:cubicBezTo>
                <a:lnTo>
                  <a:pt x="463068" y="345127"/>
                </a:lnTo>
                <a:lnTo>
                  <a:pt x="461950" y="345158"/>
                </a:lnTo>
                <a:lnTo>
                  <a:pt x="461950" y="345178"/>
                </a:lnTo>
                <a:lnTo>
                  <a:pt x="461934" y="345179"/>
                </a:lnTo>
                <a:lnTo>
                  <a:pt x="461934" y="214582"/>
                </a:lnTo>
                <a:lnTo>
                  <a:pt x="287671" y="317412"/>
                </a:lnTo>
                <a:lnTo>
                  <a:pt x="287671" y="533789"/>
                </a:lnTo>
                <a:lnTo>
                  <a:pt x="350108" y="496990"/>
                </a:lnTo>
                <a:lnTo>
                  <a:pt x="350108" y="496993"/>
                </a:lnTo>
                <a:lnTo>
                  <a:pt x="350119" y="496987"/>
                </a:lnTo>
                <a:lnTo>
                  <a:pt x="359127" y="520831"/>
                </a:lnTo>
                <a:lnTo>
                  <a:pt x="359159" y="520812"/>
                </a:lnTo>
                <a:lnTo>
                  <a:pt x="359186" y="520882"/>
                </a:lnTo>
                <a:lnTo>
                  <a:pt x="262484" y="577941"/>
                </a:lnTo>
                <a:lnTo>
                  <a:pt x="262484" y="302980"/>
                </a:lnTo>
                <a:close/>
                <a:moveTo>
                  <a:pt x="240900" y="29192"/>
                </a:moveTo>
                <a:lnTo>
                  <a:pt x="49428" y="143342"/>
                </a:lnTo>
                <a:lnTo>
                  <a:pt x="243709" y="257683"/>
                </a:lnTo>
                <a:lnTo>
                  <a:pt x="437515" y="143580"/>
                </a:lnTo>
                <a:close/>
                <a:moveTo>
                  <a:pt x="240709" y="0"/>
                </a:moveTo>
                <a:lnTo>
                  <a:pt x="487371" y="143438"/>
                </a:lnTo>
                <a:lnTo>
                  <a:pt x="243709" y="286923"/>
                </a:lnTo>
                <a:lnTo>
                  <a:pt x="0" y="143438"/>
                </a:lnTo>
                <a:close/>
              </a:path>
            </a:pathLst>
          </a:custGeom>
          <a:solidFill>
            <a:schemeClr val="bg1"/>
          </a:solidFill>
          <a:ln>
            <a:noFill/>
          </a:ln>
        </p:spPr>
        <p:txBody>
          <a:bodyPr/>
          <a:lstStyle/>
          <a:p>
            <a:endParaRPr lang="zh-CN" altLang="en-US"/>
          </a:p>
        </p:txBody>
      </p:sp>
      <p:sp>
        <p:nvSpPr>
          <p:cNvPr id="21" name="iconfont-11420-3108158">
            <a:extLst>
              <a:ext uri="{FF2B5EF4-FFF2-40B4-BE49-F238E27FC236}">
                <a16:creationId xmlns:a16="http://schemas.microsoft.com/office/drawing/2014/main" xmlns="" id="{B95194D0-ACC0-4228-8CD2-B55C70764CF9}"/>
              </a:ext>
            </a:extLst>
          </p:cNvPr>
          <p:cNvSpPr>
            <a:spLocks noChangeAspect="1"/>
          </p:cNvSpPr>
          <p:nvPr/>
        </p:nvSpPr>
        <p:spPr bwMode="auto">
          <a:xfrm>
            <a:off x="6588445" y="4652878"/>
            <a:ext cx="436557" cy="353353"/>
          </a:xfrm>
          <a:custGeom>
            <a:avLst/>
            <a:gdLst>
              <a:gd name="connsiteX0" fmla="*/ 355420 w 607568"/>
              <a:gd name="connsiteY0" fmla="*/ 250307 h 491771"/>
              <a:gd name="connsiteX1" fmla="*/ 352312 w 607568"/>
              <a:gd name="connsiteY1" fmla="*/ 251812 h 491771"/>
              <a:gd name="connsiteX2" fmla="*/ 321042 w 607568"/>
              <a:gd name="connsiteY2" fmla="*/ 289814 h 491771"/>
              <a:gd name="connsiteX3" fmla="*/ 321513 w 607568"/>
              <a:gd name="connsiteY3" fmla="*/ 295364 h 491771"/>
              <a:gd name="connsiteX4" fmla="*/ 369736 w 607568"/>
              <a:gd name="connsiteY4" fmla="*/ 338257 h 491771"/>
              <a:gd name="connsiteX5" fmla="*/ 371997 w 607568"/>
              <a:gd name="connsiteY5" fmla="*/ 339104 h 491771"/>
              <a:gd name="connsiteX6" fmla="*/ 373127 w 607568"/>
              <a:gd name="connsiteY6" fmla="*/ 338916 h 491771"/>
              <a:gd name="connsiteX7" fmla="*/ 375293 w 607568"/>
              <a:gd name="connsiteY7" fmla="*/ 336282 h 491771"/>
              <a:gd name="connsiteX8" fmla="*/ 383676 w 607568"/>
              <a:gd name="connsiteY8" fmla="*/ 279467 h 491771"/>
              <a:gd name="connsiteX9" fmla="*/ 376424 w 607568"/>
              <a:gd name="connsiteY9" fmla="*/ 263287 h 491771"/>
              <a:gd name="connsiteX10" fmla="*/ 357681 w 607568"/>
              <a:gd name="connsiteY10" fmla="*/ 250965 h 491771"/>
              <a:gd name="connsiteX11" fmla="*/ 355420 w 607568"/>
              <a:gd name="connsiteY11" fmla="*/ 250307 h 491771"/>
              <a:gd name="connsiteX12" fmla="*/ 258879 w 607568"/>
              <a:gd name="connsiteY12" fmla="*/ 250307 h 491771"/>
              <a:gd name="connsiteX13" fmla="*/ 256712 w 607568"/>
              <a:gd name="connsiteY13" fmla="*/ 250965 h 491771"/>
              <a:gd name="connsiteX14" fmla="*/ 237969 w 607568"/>
              <a:gd name="connsiteY14" fmla="*/ 263287 h 491771"/>
              <a:gd name="connsiteX15" fmla="*/ 230717 w 607568"/>
              <a:gd name="connsiteY15" fmla="*/ 279467 h 491771"/>
              <a:gd name="connsiteX16" fmla="*/ 239100 w 607568"/>
              <a:gd name="connsiteY16" fmla="*/ 336282 h 491771"/>
              <a:gd name="connsiteX17" fmla="*/ 241266 w 607568"/>
              <a:gd name="connsiteY17" fmla="*/ 338916 h 491771"/>
              <a:gd name="connsiteX18" fmla="*/ 242396 w 607568"/>
              <a:gd name="connsiteY18" fmla="*/ 339104 h 491771"/>
              <a:gd name="connsiteX19" fmla="*/ 244657 w 607568"/>
              <a:gd name="connsiteY19" fmla="*/ 338257 h 491771"/>
              <a:gd name="connsiteX20" fmla="*/ 292880 w 607568"/>
              <a:gd name="connsiteY20" fmla="*/ 295364 h 491771"/>
              <a:gd name="connsiteX21" fmla="*/ 293351 w 607568"/>
              <a:gd name="connsiteY21" fmla="*/ 289814 h 491771"/>
              <a:gd name="connsiteX22" fmla="*/ 261987 w 607568"/>
              <a:gd name="connsiteY22" fmla="*/ 251812 h 491771"/>
              <a:gd name="connsiteX23" fmla="*/ 258879 w 607568"/>
              <a:gd name="connsiteY23" fmla="*/ 250307 h 491771"/>
              <a:gd name="connsiteX24" fmla="*/ 500465 w 607568"/>
              <a:gd name="connsiteY24" fmla="*/ 66049 h 491771"/>
              <a:gd name="connsiteX25" fmla="*/ 565743 w 607568"/>
              <a:gd name="connsiteY25" fmla="*/ 130673 h 491771"/>
              <a:gd name="connsiteX26" fmla="*/ 566120 w 607568"/>
              <a:gd name="connsiteY26" fmla="*/ 130673 h 491771"/>
              <a:gd name="connsiteX27" fmla="*/ 580250 w 607568"/>
              <a:gd name="connsiteY27" fmla="*/ 160962 h 491771"/>
              <a:gd name="connsiteX28" fmla="*/ 560939 w 607568"/>
              <a:gd name="connsiteY28" fmla="*/ 182503 h 491771"/>
              <a:gd name="connsiteX29" fmla="*/ 531927 w 607568"/>
              <a:gd name="connsiteY29" fmla="*/ 223799 h 491771"/>
              <a:gd name="connsiteX30" fmla="*/ 528253 w 607568"/>
              <a:gd name="connsiteY30" fmla="*/ 234240 h 491771"/>
              <a:gd name="connsiteX31" fmla="*/ 530797 w 607568"/>
              <a:gd name="connsiteY31" fmla="*/ 246281 h 491771"/>
              <a:gd name="connsiteX32" fmla="*/ 545868 w 607568"/>
              <a:gd name="connsiteY32" fmla="*/ 261143 h 491771"/>
              <a:gd name="connsiteX33" fmla="*/ 558961 w 607568"/>
              <a:gd name="connsiteY33" fmla="*/ 263777 h 491771"/>
              <a:gd name="connsiteX34" fmla="*/ 597299 w 607568"/>
              <a:gd name="connsiteY34" fmla="*/ 301968 h 491771"/>
              <a:gd name="connsiteX35" fmla="*/ 607002 w 607568"/>
              <a:gd name="connsiteY35" fmla="*/ 350788 h 491771"/>
              <a:gd name="connsiteX36" fmla="*/ 601256 w 607568"/>
              <a:gd name="connsiteY36" fmla="*/ 373835 h 491771"/>
              <a:gd name="connsiteX37" fmla="*/ 579685 w 607568"/>
              <a:gd name="connsiteY37" fmla="*/ 384088 h 491771"/>
              <a:gd name="connsiteX38" fmla="*/ 490386 w 607568"/>
              <a:gd name="connsiteY38" fmla="*/ 384088 h 491771"/>
              <a:gd name="connsiteX39" fmla="*/ 467685 w 607568"/>
              <a:gd name="connsiteY39" fmla="*/ 310058 h 491771"/>
              <a:gd name="connsiteX40" fmla="*/ 431702 w 607568"/>
              <a:gd name="connsiteY40" fmla="*/ 267445 h 491771"/>
              <a:gd name="connsiteX41" fmla="*/ 441969 w 607568"/>
              <a:gd name="connsiteY41" fmla="*/ 263777 h 491771"/>
              <a:gd name="connsiteX42" fmla="*/ 455157 w 607568"/>
              <a:gd name="connsiteY42" fmla="*/ 261237 h 491771"/>
              <a:gd name="connsiteX43" fmla="*/ 470228 w 607568"/>
              <a:gd name="connsiteY43" fmla="*/ 246281 h 491771"/>
              <a:gd name="connsiteX44" fmla="*/ 472677 w 607568"/>
              <a:gd name="connsiteY44" fmla="*/ 234240 h 491771"/>
              <a:gd name="connsiteX45" fmla="*/ 469098 w 607568"/>
              <a:gd name="connsiteY45" fmla="*/ 223893 h 491771"/>
              <a:gd name="connsiteX46" fmla="*/ 439991 w 607568"/>
              <a:gd name="connsiteY46" fmla="*/ 182503 h 491771"/>
              <a:gd name="connsiteX47" fmla="*/ 426144 w 607568"/>
              <a:gd name="connsiteY47" fmla="*/ 172720 h 491771"/>
              <a:gd name="connsiteX48" fmla="*/ 441404 w 607568"/>
              <a:gd name="connsiteY48" fmla="*/ 143278 h 491771"/>
              <a:gd name="connsiteX49" fmla="*/ 439708 w 607568"/>
              <a:gd name="connsiteY49" fmla="*/ 107438 h 491771"/>
              <a:gd name="connsiteX50" fmla="*/ 500465 w 607568"/>
              <a:gd name="connsiteY50" fmla="*/ 66049 h 491771"/>
              <a:gd name="connsiteX51" fmla="*/ 107100 w 607568"/>
              <a:gd name="connsiteY51" fmla="*/ 66049 h 491771"/>
              <a:gd name="connsiteX52" fmla="*/ 171341 w 607568"/>
              <a:gd name="connsiteY52" fmla="*/ 123618 h 491771"/>
              <a:gd name="connsiteX53" fmla="*/ 172849 w 607568"/>
              <a:gd name="connsiteY53" fmla="*/ 143278 h 491771"/>
              <a:gd name="connsiteX54" fmla="*/ 184246 w 607568"/>
              <a:gd name="connsiteY54" fmla="*/ 168205 h 491771"/>
              <a:gd name="connsiteX55" fmla="*/ 167574 w 607568"/>
              <a:gd name="connsiteY55" fmla="*/ 182503 h 491771"/>
              <a:gd name="connsiteX56" fmla="*/ 138468 w 607568"/>
              <a:gd name="connsiteY56" fmla="*/ 223799 h 491771"/>
              <a:gd name="connsiteX57" fmla="*/ 134794 w 607568"/>
              <a:gd name="connsiteY57" fmla="*/ 234240 h 491771"/>
              <a:gd name="connsiteX58" fmla="*/ 137337 w 607568"/>
              <a:gd name="connsiteY58" fmla="*/ 246281 h 491771"/>
              <a:gd name="connsiteX59" fmla="*/ 152408 w 607568"/>
              <a:gd name="connsiteY59" fmla="*/ 261143 h 491771"/>
              <a:gd name="connsiteX60" fmla="*/ 165596 w 607568"/>
              <a:gd name="connsiteY60" fmla="*/ 263777 h 491771"/>
              <a:gd name="connsiteX61" fmla="*/ 179442 w 607568"/>
              <a:gd name="connsiteY61" fmla="*/ 268856 h 491771"/>
              <a:gd name="connsiteX62" fmla="*/ 146662 w 607568"/>
              <a:gd name="connsiteY62" fmla="*/ 310058 h 491771"/>
              <a:gd name="connsiteX63" fmla="*/ 123867 w 607568"/>
              <a:gd name="connsiteY63" fmla="*/ 384088 h 491771"/>
              <a:gd name="connsiteX64" fmla="*/ 27883 w 607568"/>
              <a:gd name="connsiteY64" fmla="*/ 384088 h 491771"/>
              <a:gd name="connsiteX65" fmla="*/ 6312 w 607568"/>
              <a:gd name="connsiteY65" fmla="*/ 373835 h 491771"/>
              <a:gd name="connsiteX66" fmla="*/ 566 w 607568"/>
              <a:gd name="connsiteY66" fmla="*/ 350788 h 491771"/>
              <a:gd name="connsiteX67" fmla="*/ 10268 w 607568"/>
              <a:gd name="connsiteY67" fmla="*/ 301968 h 491771"/>
              <a:gd name="connsiteX68" fmla="*/ 48606 w 607568"/>
              <a:gd name="connsiteY68" fmla="*/ 263777 h 491771"/>
              <a:gd name="connsiteX69" fmla="*/ 61699 w 607568"/>
              <a:gd name="connsiteY69" fmla="*/ 261237 h 491771"/>
              <a:gd name="connsiteX70" fmla="*/ 76770 w 607568"/>
              <a:gd name="connsiteY70" fmla="*/ 246281 h 491771"/>
              <a:gd name="connsiteX71" fmla="*/ 79313 w 607568"/>
              <a:gd name="connsiteY71" fmla="*/ 234240 h 491771"/>
              <a:gd name="connsiteX72" fmla="*/ 75639 w 607568"/>
              <a:gd name="connsiteY72" fmla="*/ 223893 h 491771"/>
              <a:gd name="connsiteX73" fmla="*/ 46628 w 607568"/>
              <a:gd name="connsiteY73" fmla="*/ 182503 h 491771"/>
              <a:gd name="connsiteX74" fmla="*/ 27318 w 607568"/>
              <a:gd name="connsiteY74" fmla="*/ 160962 h 491771"/>
              <a:gd name="connsiteX75" fmla="*/ 41447 w 607568"/>
              <a:gd name="connsiteY75" fmla="*/ 130673 h 491771"/>
              <a:gd name="connsiteX76" fmla="*/ 41824 w 607568"/>
              <a:gd name="connsiteY76" fmla="*/ 130673 h 491771"/>
              <a:gd name="connsiteX77" fmla="*/ 107100 w 607568"/>
              <a:gd name="connsiteY77" fmla="*/ 66049 h 491771"/>
              <a:gd name="connsiteX78" fmla="*/ 298626 w 607568"/>
              <a:gd name="connsiteY78" fmla="*/ 0 h 491771"/>
              <a:gd name="connsiteX79" fmla="*/ 315956 w 607568"/>
              <a:gd name="connsiteY79" fmla="*/ 0 h 491771"/>
              <a:gd name="connsiteX80" fmla="*/ 401854 w 607568"/>
              <a:gd name="connsiteY80" fmla="*/ 85787 h 491771"/>
              <a:gd name="connsiteX81" fmla="*/ 401854 w 607568"/>
              <a:gd name="connsiteY81" fmla="*/ 95476 h 491771"/>
              <a:gd name="connsiteX82" fmla="*/ 421633 w 607568"/>
              <a:gd name="connsiteY82" fmla="*/ 138840 h 491771"/>
              <a:gd name="connsiteX83" fmla="*/ 417960 w 607568"/>
              <a:gd name="connsiteY83" fmla="*/ 149281 h 491771"/>
              <a:gd name="connsiteX84" fmla="*/ 417112 w 607568"/>
              <a:gd name="connsiteY84" fmla="*/ 151068 h 491771"/>
              <a:gd name="connsiteX85" fmla="*/ 411273 w 607568"/>
              <a:gd name="connsiteY85" fmla="*/ 159534 h 491771"/>
              <a:gd name="connsiteX86" fmla="*/ 410896 w 607568"/>
              <a:gd name="connsiteY86" fmla="*/ 159910 h 491771"/>
              <a:gd name="connsiteX87" fmla="*/ 394037 w 607568"/>
              <a:gd name="connsiteY87" fmla="*/ 169787 h 491771"/>
              <a:gd name="connsiteX88" fmla="*/ 384900 w 607568"/>
              <a:gd name="connsiteY88" fmla="*/ 189541 h 491771"/>
              <a:gd name="connsiteX89" fmla="*/ 384712 w 607568"/>
              <a:gd name="connsiteY89" fmla="*/ 189823 h 491771"/>
              <a:gd name="connsiteX90" fmla="*/ 373316 w 607568"/>
              <a:gd name="connsiteY90" fmla="*/ 207131 h 491771"/>
              <a:gd name="connsiteX91" fmla="*/ 372750 w 607568"/>
              <a:gd name="connsiteY91" fmla="*/ 207789 h 491771"/>
              <a:gd name="connsiteX92" fmla="*/ 359847 w 607568"/>
              <a:gd name="connsiteY92" fmla="*/ 222275 h 491771"/>
              <a:gd name="connsiteX93" fmla="*/ 359188 w 607568"/>
              <a:gd name="connsiteY93" fmla="*/ 222934 h 491771"/>
              <a:gd name="connsiteX94" fmla="*/ 345154 w 607568"/>
              <a:gd name="connsiteY94" fmla="*/ 234598 h 491771"/>
              <a:gd name="connsiteX95" fmla="*/ 345625 w 607568"/>
              <a:gd name="connsiteY95" fmla="*/ 236855 h 491771"/>
              <a:gd name="connsiteX96" fmla="*/ 348639 w 607568"/>
              <a:gd name="connsiteY96" fmla="*/ 235538 h 491771"/>
              <a:gd name="connsiteX97" fmla="*/ 355514 w 607568"/>
              <a:gd name="connsiteY97" fmla="*/ 234033 h 491771"/>
              <a:gd name="connsiteX98" fmla="*/ 366628 w 607568"/>
              <a:gd name="connsiteY98" fmla="*/ 237326 h 491771"/>
              <a:gd name="connsiteX99" fmla="*/ 385371 w 607568"/>
              <a:gd name="connsiteY99" fmla="*/ 249648 h 491771"/>
              <a:gd name="connsiteX100" fmla="*/ 399876 w 607568"/>
              <a:gd name="connsiteY100" fmla="*/ 279373 h 491771"/>
              <a:gd name="connsiteX101" fmla="*/ 430016 w 607568"/>
              <a:gd name="connsiteY101" fmla="*/ 289814 h 491771"/>
              <a:gd name="connsiteX102" fmla="*/ 448382 w 607568"/>
              <a:gd name="connsiteY102" fmla="*/ 316058 h 491771"/>
              <a:gd name="connsiteX103" fmla="*/ 481630 w 607568"/>
              <a:gd name="connsiteY103" fmla="*/ 424515 h 491771"/>
              <a:gd name="connsiteX104" fmla="*/ 483891 w 607568"/>
              <a:gd name="connsiteY104" fmla="*/ 436461 h 491771"/>
              <a:gd name="connsiteX105" fmla="*/ 473718 w 607568"/>
              <a:gd name="connsiteY105" fmla="*/ 470700 h 491771"/>
              <a:gd name="connsiteX106" fmla="*/ 443956 w 607568"/>
              <a:gd name="connsiteY106" fmla="*/ 490360 h 491771"/>
              <a:gd name="connsiteX107" fmla="*/ 431805 w 607568"/>
              <a:gd name="connsiteY107" fmla="*/ 491771 h 491771"/>
              <a:gd name="connsiteX108" fmla="*/ 325375 w 607568"/>
              <a:gd name="connsiteY108" fmla="*/ 491771 h 491771"/>
              <a:gd name="connsiteX109" fmla="*/ 337430 w 607568"/>
              <a:gd name="connsiteY109" fmla="*/ 415296 h 491771"/>
              <a:gd name="connsiteX110" fmla="*/ 334605 w 607568"/>
              <a:gd name="connsiteY110" fmla="*/ 389052 h 491771"/>
              <a:gd name="connsiteX111" fmla="*/ 323962 w 607568"/>
              <a:gd name="connsiteY111" fmla="*/ 360927 h 491771"/>
              <a:gd name="connsiteX112" fmla="*/ 337430 w 607568"/>
              <a:gd name="connsiteY112" fmla="*/ 347476 h 491771"/>
              <a:gd name="connsiteX113" fmla="*/ 307196 w 607568"/>
              <a:gd name="connsiteY113" fmla="*/ 317281 h 491771"/>
              <a:gd name="connsiteX114" fmla="*/ 276868 w 607568"/>
              <a:gd name="connsiteY114" fmla="*/ 347476 h 491771"/>
              <a:gd name="connsiteX115" fmla="*/ 290337 w 607568"/>
              <a:gd name="connsiteY115" fmla="*/ 360927 h 491771"/>
              <a:gd name="connsiteX116" fmla="*/ 279694 w 607568"/>
              <a:gd name="connsiteY116" fmla="*/ 389052 h 491771"/>
              <a:gd name="connsiteX117" fmla="*/ 276963 w 607568"/>
              <a:gd name="connsiteY117" fmla="*/ 415296 h 491771"/>
              <a:gd name="connsiteX118" fmla="*/ 288736 w 607568"/>
              <a:gd name="connsiteY118" fmla="*/ 491771 h 491771"/>
              <a:gd name="connsiteX119" fmla="*/ 182493 w 607568"/>
              <a:gd name="connsiteY119" fmla="*/ 491771 h 491771"/>
              <a:gd name="connsiteX120" fmla="*/ 170437 w 607568"/>
              <a:gd name="connsiteY120" fmla="*/ 490360 h 491771"/>
              <a:gd name="connsiteX121" fmla="*/ 140675 w 607568"/>
              <a:gd name="connsiteY121" fmla="*/ 470700 h 491771"/>
              <a:gd name="connsiteX122" fmla="*/ 132669 w 607568"/>
              <a:gd name="connsiteY122" fmla="*/ 424515 h 491771"/>
              <a:gd name="connsiteX123" fmla="*/ 166011 w 607568"/>
              <a:gd name="connsiteY123" fmla="*/ 316058 h 491771"/>
              <a:gd name="connsiteX124" fmla="*/ 184377 w 607568"/>
              <a:gd name="connsiteY124" fmla="*/ 289814 h 491771"/>
              <a:gd name="connsiteX125" fmla="*/ 214517 w 607568"/>
              <a:gd name="connsiteY125" fmla="*/ 279373 h 491771"/>
              <a:gd name="connsiteX126" fmla="*/ 214517 w 607568"/>
              <a:gd name="connsiteY126" fmla="*/ 279279 h 491771"/>
              <a:gd name="connsiteX127" fmla="*/ 229022 w 607568"/>
              <a:gd name="connsiteY127" fmla="*/ 249648 h 491771"/>
              <a:gd name="connsiteX128" fmla="*/ 247765 w 607568"/>
              <a:gd name="connsiteY128" fmla="*/ 237326 h 491771"/>
              <a:gd name="connsiteX129" fmla="*/ 258879 w 607568"/>
              <a:gd name="connsiteY129" fmla="*/ 234033 h 491771"/>
              <a:gd name="connsiteX130" fmla="*/ 265754 w 607568"/>
              <a:gd name="connsiteY130" fmla="*/ 235538 h 491771"/>
              <a:gd name="connsiteX131" fmla="*/ 268768 w 607568"/>
              <a:gd name="connsiteY131" fmla="*/ 236855 h 491771"/>
              <a:gd name="connsiteX132" fmla="*/ 269239 w 607568"/>
              <a:gd name="connsiteY132" fmla="*/ 234598 h 491771"/>
              <a:gd name="connsiteX133" fmla="*/ 255205 w 607568"/>
              <a:gd name="connsiteY133" fmla="*/ 222934 h 491771"/>
              <a:gd name="connsiteX134" fmla="*/ 254546 w 607568"/>
              <a:gd name="connsiteY134" fmla="*/ 222275 h 491771"/>
              <a:gd name="connsiteX135" fmla="*/ 241548 w 607568"/>
              <a:gd name="connsiteY135" fmla="*/ 207789 h 491771"/>
              <a:gd name="connsiteX136" fmla="*/ 241077 w 607568"/>
              <a:gd name="connsiteY136" fmla="*/ 207225 h 491771"/>
              <a:gd name="connsiteX137" fmla="*/ 229681 w 607568"/>
              <a:gd name="connsiteY137" fmla="*/ 189823 h 491771"/>
              <a:gd name="connsiteX138" fmla="*/ 229493 w 607568"/>
              <a:gd name="connsiteY138" fmla="*/ 189635 h 491771"/>
              <a:gd name="connsiteX139" fmla="*/ 220356 w 607568"/>
              <a:gd name="connsiteY139" fmla="*/ 169787 h 491771"/>
              <a:gd name="connsiteX140" fmla="*/ 203497 w 607568"/>
              <a:gd name="connsiteY140" fmla="*/ 159910 h 491771"/>
              <a:gd name="connsiteX141" fmla="*/ 203120 w 607568"/>
              <a:gd name="connsiteY141" fmla="*/ 159534 h 491771"/>
              <a:gd name="connsiteX142" fmla="*/ 197281 w 607568"/>
              <a:gd name="connsiteY142" fmla="*/ 151068 h 491771"/>
              <a:gd name="connsiteX143" fmla="*/ 196433 w 607568"/>
              <a:gd name="connsiteY143" fmla="*/ 149281 h 491771"/>
              <a:gd name="connsiteX144" fmla="*/ 192666 w 607568"/>
              <a:gd name="connsiteY144" fmla="*/ 138840 h 491771"/>
              <a:gd name="connsiteX145" fmla="*/ 212727 w 607568"/>
              <a:gd name="connsiteY145" fmla="*/ 95476 h 491771"/>
              <a:gd name="connsiteX146" fmla="*/ 212727 w 607568"/>
              <a:gd name="connsiteY146" fmla="*/ 85787 h 491771"/>
              <a:gd name="connsiteX147" fmla="*/ 298626 w 607568"/>
              <a:gd name="connsiteY147" fmla="*/ 0 h 4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7568" h="491771">
                <a:moveTo>
                  <a:pt x="355420" y="250307"/>
                </a:moveTo>
                <a:cubicBezTo>
                  <a:pt x="354290" y="250307"/>
                  <a:pt x="353160" y="250871"/>
                  <a:pt x="352312" y="251812"/>
                </a:cubicBezTo>
                <a:lnTo>
                  <a:pt x="321042" y="289814"/>
                </a:lnTo>
                <a:cubicBezTo>
                  <a:pt x="319723" y="291507"/>
                  <a:pt x="319912" y="293953"/>
                  <a:pt x="321513" y="295364"/>
                </a:cubicBezTo>
                <a:lnTo>
                  <a:pt x="369736" y="338257"/>
                </a:lnTo>
                <a:cubicBezTo>
                  <a:pt x="370396" y="338822"/>
                  <a:pt x="371149" y="339104"/>
                  <a:pt x="371997" y="339104"/>
                </a:cubicBezTo>
                <a:cubicBezTo>
                  <a:pt x="372374" y="339104"/>
                  <a:pt x="372750" y="339010"/>
                  <a:pt x="373127" y="338916"/>
                </a:cubicBezTo>
                <a:cubicBezTo>
                  <a:pt x="374257" y="338539"/>
                  <a:pt x="375105" y="337505"/>
                  <a:pt x="375293" y="336282"/>
                </a:cubicBezTo>
                <a:lnTo>
                  <a:pt x="383676" y="279467"/>
                </a:lnTo>
                <a:cubicBezTo>
                  <a:pt x="384618" y="273164"/>
                  <a:pt x="381792" y="266768"/>
                  <a:pt x="376424" y="263287"/>
                </a:cubicBezTo>
                <a:lnTo>
                  <a:pt x="357681" y="250965"/>
                </a:lnTo>
                <a:cubicBezTo>
                  <a:pt x="357021" y="250495"/>
                  <a:pt x="356174" y="250307"/>
                  <a:pt x="355420" y="250307"/>
                </a:cubicBezTo>
                <a:close/>
                <a:moveTo>
                  <a:pt x="258879" y="250307"/>
                </a:moveTo>
                <a:cubicBezTo>
                  <a:pt x="258125" y="250307"/>
                  <a:pt x="257372" y="250495"/>
                  <a:pt x="256712" y="250965"/>
                </a:cubicBezTo>
                <a:lnTo>
                  <a:pt x="237969" y="263287"/>
                </a:lnTo>
                <a:cubicBezTo>
                  <a:pt x="232601" y="266768"/>
                  <a:pt x="229775" y="273164"/>
                  <a:pt x="230717" y="279467"/>
                </a:cubicBezTo>
                <a:lnTo>
                  <a:pt x="239100" y="336282"/>
                </a:lnTo>
                <a:cubicBezTo>
                  <a:pt x="239288" y="337505"/>
                  <a:pt x="240136" y="338539"/>
                  <a:pt x="241266" y="338916"/>
                </a:cubicBezTo>
                <a:cubicBezTo>
                  <a:pt x="241643" y="339010"/>
                  <a:pt x="242019" y="339104"/>
                  <a:pt x="242396" y="339104"/>
                </a:cubicBezTo>
                <a:cubicBezTo>
                  <a:pt x="243244" y="339104"/>
                  <a:pt x="243997" y="338822"/>
                  <a:pt x="244657" y="338257"/>
                </a:cubicBezTo>
                <a:lnTo>
                  <a:pt x="292880" y="295364"/>
                </a:lnTo>
                <a:cubicBezTo>
                  <a:pt x="294481" y="293953"/>
                  <a:pt x="294670" y="291507"/>
                  <a:pt x="293351" y="289814"/>
                </a:cubicBezTo>
                <a:lnTo>
                  <a:pt x="261987" y="251812"/>
                </a:lnTo>
                <a:cubicBezTo>
                  <a:pt x="261233" y="250871"/>
                  <a:pt x="260103" y="250307"/>
                  <a:pt x="258879" y="250307"/>
                </a:cubicBezTo>
                <a:close/>
                <a:moveTo>
                  <a:pt x="500465" y="66049"/>
                </a:moveTo>
                <a:cubicBezTo>
                  <a:pt x="548129" y="66049"/>
                  <a:pt x="562447" y="93516"/>
                  <a:pt x="565743" y="130673"/>
                </a:cubicBezTo>
                <a:cubicBezTo>
                  <a:pt x="565932" y="130673"/>
                  <a:pt x="566026" y="130673"/>
                  <a:pt x="566120" y="130673"/>
                </a:cubicBezTo>
                <a:cubicBezTo>
                  <a:pt x="577141" y="133118"/>
                  <a:pt x="583358" y="146664"/>
                  <a:pt x="580250" y="160962"/>
                </a:cubicBezTo>
                <a:cubicBezTo>
                  <a:pt x="577706" y="172532"/>
                  <a:pt x="569700" y="180904"/>
                  <a:pt x="560939" y="182503"/>
                </a:cubicBezTo>
                <a:cubicBezTo>
                  <a:pt x="554628" y="199529"/>
                  <a:pt x="543796" y="214016"/>
                  <a:pt x="531927" y="223799"/>
                </a:cubicBezTo>
                <a:cubicBezTo>
                  <a:pt x="528913" y="226338"/>
                  <a:pt x="527500" y="230383"/>
                  <a:pt x="528253" y="234240"/>
                </a:cubicBezTo>
                <a:lnTo>
                  <a:pt x="530797" y="246281"/>
                </a:lnTo>
                <a:cubicBezTo>
                  <a:pt x="532304" y="253806"/>
                  <a:pt x="538238" y="259732"/>
                  <a:pt x="545868" y="261143"/>
                </a:cubicBezTo>
                <a:lnTo>
                  <a:pt x="558961" y="263777"/>
                </a:lnTo>
                <a:cubicBezTo>
                  <a:pt x="578366" y="267634"/>
                  <a:pt x="593437" y="282684"/>
                  <a:pt x="597299" y="301968"/>
                </a:cubicBezTo>
                <a:lnTo>
                  <a:pt x="607002" y="350788"/>
                </a:lnTo>
                <a:cubicBezTo>
                  <a:pt x="608697" y="358972"/>
                  <a:pt x="606531" y="367438"/>
                  <a:pt x="601256" y="373835"/>
                </a:cubicBezTo>
                <a:cubicBezTo>
                  <a:pt x="595981" y="380325"/>
                  <a:pt x="588068" y="384088"/>
                  <a:pt x="579685" y="384088"/>
                </a:cubicBezTo>
                <a:lnTo>
                  <a:pt x="490386" y="384088"/>
                </a:lnTo>
                <a:lnTo>
                  <a:pt x="467685" y="310058"/>
                </a:lnTo>
                <a:cubicBezTo>
                  <a:pt x="461845" y="291150"/>
                  <a:pt x="448563" y="276194"/>
                  <a:pt x="431702" y="267445"/>
                </a:cubicBezTo>
                <a:cubicBezTo>
                  <a:pt x="434999" y="265940"/>
                  <a:pt x="438295" y="264529"/>
                  <a:pt x="441969" y="263777"/>
                </a:cubicBezTo>
                <a:lnTo>
                  <a:pt x="455157" y="261237"/>
                </a:lnTo>
                <a:cubicBezTo>
                  <a:pt x="462692" y="259732"/>
                  <a:pt x="468627" y="253806"/>
                  <a:pt x="470228" y="246281"/>
                </a:cubicBezTo>
                <a:lnTo>
                  <a:pt x="472677" y="234240"/>
                </a:lnTo>
                <a:cubicBezTo>
                  <a:pt x="473525" y="230383"/>
                  <a:pt x="472112" y="226338"/>
                  <a:pt x="469098" y="223893"/>
                </a:cubicBezTo>
                <a:cubicBezTo>
                  <a:pt x="457229" y="214016"/>
                  <a:pt x="446302" y="199529"/>
                  <a:pt x="439991" y="182503"/>
                </a:cubicBezTo>
                <a:cubicBezTo>
                  <a:pt x="434716" y="181563"/>
                  <a:pt x="429818" y="177894"/>
                  <a:pt x="426144" y="172720"/>
                </a:cubicBezTo>
                <a:cubicBezTo>
                  <a:pt x="433303" y="164725"/>
                  <a:pt x="438861" y="154754"/>
                  <a:pt x="441404" y="143278"/>
                </a:cubicBezTo>
                <a:cubicBezTo>
                  <a:pt x="444324" y="130485"/>
                  <a:pt x="443476" y="118068"/>
                  <a:pt x="439708" y="107438"/>
                </a:cubicBezTo>
                <a:cubicBezTo>
                  <a:pt x="447244" y="82699"/>
                  <a:pt x="464200" y="66049"/>
                  <a:pt x="500465" y="66049"/>
                </a:cubicBezTo>
                <a:close/>
                <a:moveTo>
                  <a:pt x="107100" y="66049"/>
                </a:moveTo>
                <a:cubicBezTo>
                  <a:pt x="151561" y="66049"/>
                  <a:pt x="166820" y="90130"/>
                  <a:pt x="171341" y="123618"/>
                </a:cubicBezTo>
                <a:cubicBezTo>
                  <a:pt x="170965" y="129920"/>
                  <a:pt x="171436" y="136505"/>
                  <a:pt x="172849" y="143278"/>
                </a:cubicBezTo>
                <a:cubicBezTo>
                  <a:pt x="174921" y="152590"/>
                  <a:pt x="178971" y="161056"/>
                  <a:pt x="184246" y="168205"/>
                </a:cubicBezTo>
                <a:cubicBezTo>
                  <a:pt x="180573" y="175919"/>
                  <a:pt x="174356" y="181281"/>
                  <a:pt x="167574" y="182503"/>
                </a:cubicBezTo>
                <a:cubicBezTo>
                  <a:pt x="161263" y="199529"/>
                  <a:pt x="150336" y="214016"/>
                  <a:pt x="138468" y="223799"/>
                </a:cubicBezTo>
                <a:cubicBezTo>
                  <a:pt x="135453" y="226338"/>
                  <a:pt x="134040" y="230383"/>
                  <a:pt x="134794" y="234240"/>
                </a:cubicBezTo>
                <a:lnTo>
                  <a:pt x="137337" y="246281"/>
                </a:lnTo>
                <a:cubicBezTo>
                  <a:pt x="138939" y="253806"/>
                  <a:pt x="144873" y="259732"/>
                  <a:pt x="152408" y="261143"/>
                </a:cubicBezTo>
                <a:lnTo>
                  <a:pt x="165596" y="263777"/>
                </a:lnTo>
                <a:cubicBezTo>
                  <a:pt x="170494" y="264812"/>
                  <a:pt x="175203" y="266505"/>
                  <a:pt x="179442" y="268856"/>
                </a:cubicBezTo>
                <a:cubicBezTo>
                  <a:pt x="164088" y="277793"/>
                  <a:pt x="152126" y="292279"/>
                  <a:pt x="146662" y="310058"/>
                </a:cubicBezTo>
                <a:lnTo>
                  <a:pt x="123867" y="384088"/>
                </a:lnTo>
                <a:lnTo>
                  <a:pt x="27883" y="384088"/>
                </a:lnTo>
                <a:cubicBezTo>
                  <a:pt x="19499" y="384088"/>
                  <a:pt x="11587" y="380325"/>
                  <a:pt x="6312" y="373835"/>
                </a:cubicBezTo>
                <a:cubicBezTo>
                  <a:pt x="1037" y="367438"/>
                  <a:pt x="-1129" y="358972"/>
                  <a:pt x="566" y="350788"/>
                </a:cubicBezTo>
                <a:lnTo>
                  <a:pt x="10268" y="301968"/>
                </a:lnTo>
                <a:cubicBezTo>
                  <a:pt x="14130" y="282684"/>
                  <a:pt x="29202" y="267634"/>
                  <a:pt x="48606" y="263777"/>
                </a:cubicBezTo>
                <a:lnTo>
                  <a:pt x="61699" y="261237"/>
                </a:lnTo>
                <a:cubicBezTo>
                  <a:pt x="69328" y="259732"/>
                  <a:pt x="75263" y="253806"/>
                  <a:pt x="76770" y="246281"/>
                </a:cubicBezTo>
                <a:lnTo>
                  <a:pt x="79313" y="234240"/>
                </a:lnTo>
                <a:cubicBezTo>
                  <a:pt x="80067" y="230383"/>
                  <a:pt x="78654" y="226338"/>
                  <a:pt x="75639" y="223893"/>
                </a:cubicBezTo>
                <a:cubicBezTo>
                  <a:pt x="63771" y="214016"/>
                  <a:pt x="52939" y="199623"/>
                  <a:pt x="46628" y="182503"/>
                </a:cubicBezTo>
                <a:cubicBezTo>
                  <a:pt x="37867" y="180904"/>
                  <a:pt x="29861" y="172532"/>
                  <a:pt x="27318" y="160962"/>
                </a:cubicBezTo>
                <a:cubicBezTo>
                  <a:pt x="24115" y="146664"/>
                  <a:pt x="30426" y="133118"/>
                  <a:pt x="41447" y="130673"/>
                </a:cubicBezTo>
                <a:cubicBezTo>
                  <a:pt x="41541" y="130673"/>
                  <a:pt x="41729" y="130673"/>
                  <a:pt x="41824" y="130673"/>
                </a:cubicBezTo>
                <a:cubicBezTo>
                  <a:pt x="45403" y="93516"/>
                  <a:pt x="60192" y="66049"/>
                  <a:pt x="107100" y="66049"/>
                </a:cubicBezTo>
                <a:close/>
                <a:moveTo>
                  <a:pt x="298626" y="0"/>
                </a:moveTo>
                <a:lnTo>
                  <a:pt x="315956" y="0"/>
                </a:lnTo>
                <a:cubicBezTo>
                  <a:pt x="363426" y="0"/>
                  <a:pt x="401854" y="38378"/>
                  <a:pt x="401854" y="85787"/>
                </a:cubicBezTo>
                <a:lnTo>
                  <a:pt x="401854" y="95476"/>
                </a:lnTo>
                <a:cubicBezTo>
                  <a:pt x="417301" y="99238"/>
                  <a:pt x="426154" y="118522"/>
                  <a:pt x="421633" y="138840"/>
                </a:cubicBezTo>
                <a:cubicBezTo>
                  <a:pt x="420880" y="142602"/>
                  <a:pt x="419467" y="146083"/>
                  <a:pt x="417960" y="149281"/>
                </a:cubicBezTo>
                <a:cubicBezTo>
                  <a:pt x="417677" y="149939"/>
                  <a:pt x="417395" y="150504"/>
                  <a:pt x="417112" y="151068"/>
                </a:cubicBezTo>
                <a:cubicBezTo>
                  <a:pt x="415417" y="154172"/>
                  <a:pt x="413533" y="157088"/>
                  <a:pt x="411273" y="159534"/>
                </a:cubicBezTo>
                <a:cubicBezTo>
                  <a:pt x="411179" y="159628"/>
                  <a:pt x="410990" y="159816"/>
                  <a:pt x="410896" y="159910"/>
                </a:cubicBezTo>
                <a:cubicBezTo>
                  <a:pt x="406092" y="165084"/>
                  <a:pt x="400159" y="168658"/>
                  <a:pt x="394037" y="169787"/>
                </a:cubicBezTo>
                <a:cubicBezTo>
                  <a:pt x="391494" y="176654"/>
                  <a:pt x="388385" y="183332"/>
                  <a:pt x="384900" y="189541"/>
                </a:cubicBezTo>
                <a:cubicBezTo>
                  <a:pt x="384806" y="189635"/>
                  <a:pt x="384806" y="189729"/>
                  <a:pt x="384712" y="189823"/>
                </a:cubicBezTo>
                <a:cubicBezTo>
                  <a:pt x="381227" y="196031"/>
                  <a:pt x="377460" y="201769"/>
                  <a:pt x="373316" y="207131"/>
                </a:cubicBezTo>
                <a:cubicBezTo>
                  <a:pt x="373127" y="207413"/>
                  <a:pt x="372939" y="207601"/>
                  <a:pt x="372750" y="207789"/>
                </a:cubicBezTo>
                <a:cubicBezTo>
                  <a:pt x="368700" y="213057"/>
                  <a:pt x="364368" y="217948"/>
                  <a:pt x="359847" y="222275"/>
                </a:cubicBezTo>
                <a:cubicBezTo>
                  <a:pt x="359658" y="222463"/>
                  <a:pt x="359376" y="222651"/>
                  <a:pt x="359188" y="222934"/>
                </a:cubicBezTo>
                <a:cubicBezTo>
                  <a:pt x="354667" y="227261"/>
                  <a:pt x="349957" y="231211"/>
                  <a:pt x="345154" y="234598"/>
                </a:cubicBezTo>
                <a:lnTo>
                  <a:pt x="345625" y="236855"/>
                </a:lnTo>
                <a:cubicBezTo>
                  <a:pt x="346567" y="236385"/>
                  <a:pt x="347603" y="235915"/>
                  <a:pt x="348639" y="235538"/>
                </a:cubicBezTo>
                <a:cubicBezTo>
                  <a:pt x="350899" y="234786"/>
                  <a:pt x="353065" y="234033"/>
                  <a:pt x="355514" y="234033"/>
                </a:cubicBezTo>
                <a:cubicBezTo>
                  <a:pt x="359470" y="234033"/>
                  <a:pt x="363238" y="235162"/>
                  <a:pt x="366628" y="237326"/>
                </a:cubicBezTo>
                <a:cubicBezTo>
                  <a:pt x="366628" y="237326"/>
                  <a:pt x="380756" y="246450"/>
                  <a:pt x="385371" y="249648"/>
                </a:cubicBezTo>
                <a:cubicBezTo>
                  <a:pt x="401854" y="261030"/>
                  <a:pt x="399876" y="279373"/>
                  <a:pt x="399876" y="279373"/>
                </a:cubicBezTo>
                <a:cubicBezTo>
                  <a:pt x="410990" y="279655"/>
                  <a:pt x="421822" y="283041"/>
                  <a:pt x="430016" y="289814"/>
                </a:cubicBezTo>
                <a:cubicBezTo>
                  <a:pt x="445180" y="302324"/>
                  <a:pt x="447535" y="313330"/>
                  <a:pt x="448382" y="316058"/>
                </a:cubicBezTo>
                <a:lnTo>
                  <a:pt x="481630" y="424515"/>
                </a:lnTo>
                <a:cubicBezTo>
                  <a:pt x="482855" y="428371"/>
                  <a:pt x="483608" y="432416"/>
                  <a:pt x="483891" y="436461"/>
                </a:cubicBezTo>
                <a:cubicBezTo>
                  <a:pt x="484644" y="448595"/>
                  <a:pt x="481159" y="460730"/>
                  <a:pt x="473718" y="470700"/>
                </a:cubicBezTo>
                <a:cubicBezTo>
                  <a:pt x="466372" y="480671"/>
                  <a:pt x="455823" y="487538"/>
                  <a:pt x="443956" y="490360"/>
                </a:cubicBezTo>
                <a:cubicBezTo>
                  <a:pt x="440000" y="491301"/>
                  <a:pt x="435950" y="491771"/>
                  <a:pt x="431805" y="491771"/>
                </a:cubicBezTo>
                <a:lnTo>
                  <a:pt x="325375" y="491771"/>
                </a:lnTo>
                <a:lnTo>
                  <a:pt x="337430" y="415296"/>
                </a:lnTo>
                <a:cubicBezTo>
                  <a:pt x="338749" y="406454"/>
                  <a:pt x="337807" y="397424"/>
                  <a:pt x="334605" y="389052"/>
                </a:cubicBezTo>
                <a:lnTo>
                  <a:pt x="323962" y="360927"/>
                </a:lnTo>
                <a:lnTo>
                  <a:pt x="337430" y="347476"/>
                </a:lnTo>
                <a:lnTo>
                  <a:pt x="307196" y="317281"/>
                </a:lnTo>
                <a:lnTo>
                  <a:pt x="276868" y="347476"/>
                </a:lnTo>
                <a:lnTo>
                  <a:pt x="290337" y="360927"/>
                </a:lnTo>
                <a:lnTo>
                  <a:pt x="279694" y="389052"/>
                </a:lnTo>
                <a:cubicBezTo>
                  <a:pt x="276586" y="397424"/>
                  <a:pt x="275644" y="406454"/>
                  <a:pt x="276963" y="415296"/>
                </a:cubicBezTo>
                <a:lnTo>
                  <a:pt x="288736" y="491771"/>
                </a:lnTo>
                <a:lnTo>
                  <a:pt x="182493" y="491771"/>
                </a:lnTo>
                <a:cubicBezTo>
                  <a:pt x="178443" y="491771"/>
                  <a:pt x="174299" y="491301"/>
                  <a:pt x="170437" y="490360"/>
                </a:cubicBezTo>
                <a:cubicBezTo>
                  <a:pt x="158570" y="487538"/>
                  <a:pt x="148021" y="480671"/>
                  <a:pt x="140675" y="470700"/>
                </a:cubicBezTo>
                <a:cubicBezTo>
                  <a:pt x="130785" y="457343"/>
                  <a:pt x="127865" y="440223"/>
                  <a:pt x="132669" y="424515"/>
                </a:cubicBezTo>
                <a:lnTo>
                  <a:pt x="166011" y="316058"/>
                </a:lnTo>
                <a:cubicBezTo>
                  <a:pt x="166858" y="313330"/>
                  <a:pt x="170908" y="300631"/>
                  <a:pt x="184377" y="289814"/>
                </a:cubicBezTo>
                <a:cubicBezTo>
                  <a:pt x="192666" y="283229"/>
                  <a:pt x="203403" y="279655"/>
                  <a:pt x="214517" y="279373"/>
                </a:cubicBezTo>
                <a:lnTo>
                  <a:pt x="214517" y="279279"/>
                </a:lnTo>
                <a:cubicBezTo>
                  <a:pt x="214140" y="273447"/>
                  <a:pt x="211880" y="260654"/>
                  <a:pt x="229022" y="249648"/>
                </a:cubicBezTo>
                <a:cubicBezTo>
                  <a:pt x="233731" y="246638"/>
                  <a:pt x="247765" y="237326"/>
                  <a:pt x="247765" y="237326"/>
                </a:cubicBezTo>
                <a:cubicBezTo>
                  <a:pt x="251061" y="235162"/>
                  <a:pt x="254923" y="234033"/>
                  <a:pt x="258879" y="234033"/>
                </a:cubicBezTo>
                <a:cubicBezTo>
                  <a:pt x="261328" y="234033"/>
                  <a:pt x="263494" y="234786"/>
                  <a:pt x="265754" y="235538"/>
                </a:cubicBezTo>
                <a:cubicBezTo>
                  <a:pt x="266790" y="236009"/>
                  <a:pt x="267826" y="236385"/>
                  <a:pt x="268768" y="236855"/>
                </a:cubicBezTo>
                <a:lnTo>
                  <a:pt x="269239" y="234598"/>
                </a:lnTo>
                <a:cubicBezTo>
                  <a:pt x="264436" y="231211"/>
                  <a:pt x="259726" y="227261"/>
                  <a:pt x="255205" y="222934"/>
                </a:cubicBezTo>
                <a:cubicBezTo>
                  <a:pt x="254923" y="222651"/>
                  <a:pt x="254735" y="222463"/>
                  <a:pt x="254546" y="222275"/>
                </a:cubicBezTo>
                <a:cubicBezTo>
                  <a:pt x="250025" y="217948"/>
                  <a:pt x="245693" y="213057"/>
                  <a:pt x="241548" y="207789"/>
                </a:cubicBezTo>
                <a:cubicBezTo>
                  <a:pt x="241454" y="207601"/>
                  <a:pt x="241266" y="207413"/>
                  <a:pt x="241077" y="207225"/>
                </a:cubicBezTo>
                <a:cubicBezTo>
                  <a:pt x="236933" y="201769"/>
                  <a:pt x="233072" y="196031"/>
                  <a:pt x="229681" y="189823"/>
                </a:cubicBezTo>
                <a:cubicBezTo>
                  <a:pt x="229587" y="189729"/>
                  <a:pt x="229587" y="189635"/>
                  <a:pt x="229493" y="189635"/>
                </a:cubicBezTo>
                <a:cubicBezTo>
                  <a:pt x="226008" y="183332"/>
                  <a:pt x="222899" y="176654"/>
                  <a:pt x="220356" y="169787"/>
                </a:cubicBezTo>
                <a:cubicBezTo>
                  <a:pt x="214140" y="168658"/>
                  <a:pt x="208301" y="165084"/>
                  <a:pt x="203497" y="159910"/>
                </a:cubicBezTo>
                <a:cubicBezTo>
                  <a:pt x="203309" y="159722"/>
                  <a:pt x="203214" y="159628"/>
                  <a:pt x="203120" y="159534"/>
                </a:cubicBezTo>
                <a:cubicBezTo>
                  <a:pt x="200860" y="157088"/>
                  <a:pt x="198976" y="154172"/>
                  <a:pt x="197281" y="151068"/>
                </a:cubicBezTo>
                <a:cubicBezTo>
                  <a:pt x="196998" y="150504"/>
                  <a:pt x="196716" y="149939"/>
                  <a:pt x="196433" y="149281"/>
                </a:cubicBezTo>
                <a:cubicBezTo>
                  <a:pt x="194832" y="146083"/>
                  <a:pt x="193513" y="142602"/>
                  <a:pt x="192666" y="138840"/>
                </a:cubicBezTo>
                <a:cubicBezTo>
                  <a:pt x="188145" y="118428"/>
                  <a:pt x="197092" y="99050"/>
                  <a:pt x="212727" y="95476"/>
                </a:cubicBezTo>
                <a:lnTo>
                  <a:pt x="212727" y="85787"/>
                </a:lnTo>
                <a:cubicBezTo>
                  <a:pt x="212727" y="38378"/>
                  <a:pt x="251155" y="0"/>
                  <a:pt x="298626" y="0"/>
                </a:cubicBezTo>
                <a:close/>
              </a:path>
            </a:pathLst>
          </a:custGeom>
          <a:solidFill>
            <a:schemeClr val="bg1"/>
          </a:solidFill>
          <a:ln>
            <a:noFill/>
          </a:ln>
        </p:spPr>
        <p:txBody>
          <a:bodyPr/>
          <a:lstStyle/>
          <a:p>
            <a:endParaRPr lang="zh-CN" altLang="en-US"/>
          </a:p>
        </p:txBody>
      </p:sp>
      <p:sp>
        <p:nvSpPr>
          <p:cNvPr id="22" name="iconfont-11420-3108158">
            <a:extLst>
              <a:ext uri="{FF2B5EF4-FFF2-40B4-BE49-F238E27FC236}">
                <a16:creationId xmlns:a16="http://schemas.microsoft.com/office/drawing/2014/main" xmlns="" id="{992811D1-E446-40E5-A570-D6DDC18CF6ED}"/>
              </a:ext>
            </a:extLst>
          </p:cNvPr>
          <p:cNvSpPr>
            <a:spLocks noChangeAspect="1"/>
          </p:cNvSpPr>
          <p:nvPr/>
        </p:nvSpPr>
        <p:spPr bwMode="auto">
          <a:xfrm>
            <a:off x="8240172" y="4702955"/>
            <a:ext cx="499016" cy="253198"/>
          </a:xfrm>
          <a:custGeom>
            <a:avLst/>
            <a:gdLst>
              <a:gd name="connsiteX0" fmla="*/ 20852 w 607334"/>
              <a:gd name="connsiteY0" fmla="*/ 216565 h 308159"/>
              <a:gd name="connsiteX1" fmla="*/ 191691 w 607334"/>
              <a:gd name="connsiteY1" fmla="*/ 216565 h 308159"/>
              <a:gd name="connsiteX2" fmla="*/ 212543 w 607334"/>
              <a:gd name="connsiteY2" fmla="*/ 237382 h 308159"/>
              <a:gd name="connsiteX3" fmla="*/ 191691 w 607334"/>
              <a:gd name="connsiteY3" fmla="*/ 258199 h 308159"/>
              <a:gd name="connsiteX4" fmla="*/ 20852 w 607334"/>
              <a:gd name="connsiteY4" fmla="*/ 258199 h 308159"/>
              <a:gd name="connsiteX5" fmla="*/ 0 w 607334"/>
              <a:gd name="connsiteY5" fmla="*/ 237382 h 308159"/>
              <a:gd name="connsiteX6" fmla="*/ 20852 w 607334"/>
              <a:gd name="connsiteY6" fmla="*/ 216565 h 308159"/>
              <a:gd name="connsiteX7" fmla="*/ 83443 w 607334"/>
              <a:gd name="connsiteY7" fmla="*/ 133298 h 308159"/>
              <a:gd name="connsiteX8" fmla="*/ 212578 w 607334"/>
              <a:gd name="connsiteY8" fmla="*/ 133298 h 308159"/>
              <a:gd name="connsiteX9" fmla="*/ 233430 w 607334"/>
              <a:gd name="connsiteY9" fmla="*/ 154115 h 308159"/>
              <a:gd name="connsiteX10" fmla="*/ 212578 w 607334"/>
              <a:gd name="connsiteY10" fmla="*/ 174932 h 308159"/>
              <a:gd name="connsiteX11" fmla="*/ 83443 w 607334"/>
              <a:gd name="connsiteY11" fmla="*/ 174932 h 308159"/>
              <a:gd name="connsiteX12" fmla="*/ 62591 w 607334"/>
              <a:gd name="connsiteY12" fmla="*/ 154115 h 308159"/>
              <a:gd name="connsiteX13" fmla="*/ 83443 w 607334"/>
              <a:gd name="connsiteY13" fmla="*/ 133298 h 308159"/>
              <a:gd name="connsiteX14" fmla="*/ 146099 w 607334"/>
              <a:gd name="connsiteY14" fmla="*/ 49960 h 308159"/>
              <a:gd name="connsiteX15" fmla="*/ 233402 w 607334"/>
              <a:gd name="connsiteY15" fmla="*/ 49960 h 308159"/>
              <a:gd name="connsiteX16" fmla="*/ 254247 w 607334"/>
              <a:gd name="connsiteY16" fmla="*/ 70812 h 308159"/>
              <a:gd name="connsiteX17" fmla="*/ 233402 w 607334"/>
              <a:gd name="connsiteY17" fmla="*/ 91664 h 308159"/>
              <a:gd name="connsiteX18" fmla="*/ 146099 w 607334"/>
              <a:gd name="connsiteY18" fmla="*/ 91664 h 308159"/>
              <a:gd name="connsiteX19" fmla="*/ 125254 w 607334"/>
              <a:gd name="connsiteY19" fmla="*/ 70812 h 308159"/>
              <a:gd name="connsiteX20" fmla="*/ 146099 w 607334"/>
              <a:gd name="connsiteY20" fmla="*/ 49960 h 308159"/>
              <a:gd name="connsiteX21" fmla="*/ 323503 w 607334"/>
              <a:gd name="connsiteY21" fmla="*/ 41648 h 308159"/>
              <a:gd name="connsiteX22" fmla="*/ 320698 w 607334"/>
              <a:gd name="connsiteY22" fmla="*/ 44076 h 308159"/>
              <a:gd name="connsiteX23" fmla="*/ 286375 w 607334"/>
              <a:gd name="connsiteY23" fmla="*/ 263149 h 308159"/>
              <a:gd name="connsiteX24" fmla="*/ 287030 w 607334"/>
              <a:gd name="connsiteY24" fmla="*/ 265484 h 308159"/>
              <a:gd name="connsiteX25" fmla="*/ 289274 w 607334"/>
              <a:gd name="connsiteY25" fmla="*/ 266511 h 308159"/>
              <a:gd name="connsiteX26" fmla="*/ 528409 w 607334"/>
              <a:gd name="connsiteY26" fmla="*/ 266511 h 308159"/>
              <a:gd name="connsiteX27" fmla="*/ 531308 w 607334"/>
              <a:gd name="connsiteY27" fmla="*/ 264083 h 308159"/>
              <a:gd name="connsiteX28" fmla="*/ 565537 w 607334"/>
              <a:gd name="connsiteY28" fmla="*/ 44917 h 308159"/>
              <a:gd name="connsiteX29" fmla="*/ 564883 w 607334"/>
              <a:gd name="connsiteY29" fmla="*/ 42675 h 308159"/>
              <a:gd name="connsiteX30" fmla="*/ 562732 w 607334"/>
              <a:gd name="connsiteY30" fmla="*/ 41648 h 308159"/>
              <a:gd name="connsiteX31" fmla="*/ 477533 w 607334"/>
              <a:gd name="connsiteY31" fmla="*/ 41648 h 308159"/>
              <a:gd name="connsiteX32" fmla="*/ 466591 w 607334"/>
              <a:gd name="connsiteY32" fmla="*/ 100665 h 308159"/>
              <a:gd name="connsiteX33" fmla="*/ 452844 w 607334"/>
              <a:gd name="connsiteY33" fmla="*/ 112058 h 308159"/>
              <a:gd name="connsiteX34" fmla="*/ 404306 w 607334"/>
              <a:gd name="connsiteY34" fmla="*/ 112058 h 308159"/>
              <a:gd name="connsiteX35" fmla="*/ 393644 w 607334"/>
              <a:gd name="connsiteY35" fmla="*/ 107015 h 308159"/>
              <a:gd name="connsiteX36" fmla="*/ 390652 w 607334"/>
              <a:gd name="connsiteY36" fmla="*/ 95529 h 308159"/>
              <a:gd name="connsiteX37" fmla="*/ 400659 w 607334"/>
              <a:gd name="connsiteY37" fmla="*/ 41648 h 308159"/>
              <a:gd name="connsiteX38" fmla="*/ 323503 w 607334"/>
              <a:gd name="connsiteY38" fmla="*/ 0 h 308159"/>
              <a:gd name="connsiteX39" fmla="*/ 562732 w 607334"/>
              <a:gd name="connsiteY39" fmla="*/ 0 h 308159"/>
              <a:gd name="connsiteX40" fmla="*/ 596587 w 607334"/>
              <a:gd name="connsiteY40" fmla="*/ 15595 h 308159"/>
              <a:gd name="connsiteX41" fmla="*/ 606781 w 607334"/>
              <a:gd name="connsiteY41" fmla="*/ 51360 h 308159"/>
              <a:gd name="connsiteX42" fmla="*/ 572458 w 607334"/>
              <a:gd name="connsiteY42" fmla="*/ 270526 h 308159"/>
              <a:gd name="connsiteX43" fmla="*/ 528409 w 607334"/>
              <a:gd name="connsiteY43" fmla="*/ 308159 h 308159"/>
              <a:gd name="connsiteX44" fmla="*/ 289274 w 607334"/>
              <a:gd name="connsiteY44" fmla="*/ 308159 h 308159"/>
              <a:gd name="connsiteX45" fmla="*/ 255326 w 607334"/>
              <a:gd name="connsiteY45" fmla="*/ 292564 h 308159"/>
              <a:gd name="connsiteX46" fmla="*/ 245132 w 607334"/>
              <a:gd name="connsiteY46" fmla="*/ 256799 h 308159"/>
              <a:gd name="connsiteX47" fmla="*/ 279454 w 607334"/>
              <a:gd name="connsiteY47" fmla="*/ 37633 h 308159"/>
              <a:gd name="connsiteX48" fmla="*/ 323503 w 607334"/>
              <a:gd name="connsiteY48" fmla="*/ 0 h 30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07334" h="308159">
                <a:moveTo>
                  <a:pt x="20852" y="216565"/>
                </a:moveTo>
                <a:lnTo>
                  <a:pt x="191691" y="216565"/>
                </a:lnTo>
                <a:cubicBezTo>
                  <a:pt x="203192" y="216565"/>
                  <a:pt x="212543" y="225900"/>
                  <a:pt x="212543" y="237382"/>
                </a:cubicBezTo>
                <a:cubicBezTo>
                  <a:pt x="212543" y="248864"/>
                  <a:pt x="203192" y="258199"/>
                  <a:pt x="191691" y="258199"/>
                </a:cubicBezTo>
                <a:lnTo>
                  <a:pt x="20852" y="258199"/>
                </a:lnTo>
                <a:cubicBezTo>
                  <a:pt x="9351" y="258199"/>
                  <a:pt x="0" y="248864"/>
                  <a:pt x="0" y="237382"/>
                </a:cubicBezTo>
                <a:cubicBezTo>
                  <a:pt x="0" y="225900"/>
                  <a:pt x="9351" y="216565"/>
                  <a:pt x="20852" y="216565"/>
                </a:cubicBezTo>
                <a:close/>
                <a:moveTo>
                  <a:pt x="83443" y="133298"/>
                </a:moveTo>
                <a:lnTo>
                  <a:pt x="212578" y="133298"/>
                </a:lnTo>
                <a:cubicBezTo>
                  <a:pt x="224079" y="133298"/>
                  <a:pt x="233430" y="142633"/>
                  <a:pt x="233430" y="154115"/>
                </a:cubicBezTo>
                <a:cubicBezTo>
                  <a:pt x="233430" y="165597"/>
                  <a:pt x="224079" y="174932"/>
                  <a:pt x="212578" y="174932"/>
                </a:cubicBezTo>
                <a:lnTo>
                  <a:pt x="83443" y="174932"/>
                </a:lnTo>
                <a:cubicBezTo>
                  <a:pt x="71942" y="174932"/>
                  <a:pt x="62591" y="165597"/>
                  <a:pt x="62591" y="154115"/>
                </a:cubicBezTo>
                <a:cubicBezTo>
                  <a:pt x="62591" y="142633"/>
                  <a:pt x="71942" y="133298"/>
                  <a:pt x="83443" y="133298"/>
                </a:cubicBezTo>
                <a:close/>
                <a:moveTo>
                  <a:pt x="146099" y="49960"/>
                </a:moveTo>
                <a:lnTo>
                  <a:pt x="233402" y="49960"/>
                </a:lnTo>
                <a:cubicBezTo>
                  <a:pt x="244900" y="49960"/>
                  <a:pt x="254247" y="59217"/>
                  <a:pt x="254247" y="70812"/>
                </a:cubicBezTo>
                <a:cubicBezTo>
                  <a:pt x="254247" y="82313"/>
                  <a:pt x="244900" y="91664"/>
                  <a:pt x="233402" y="91664"/>
                </a:cubicBezTo>
                <a:lnTo>
                  <a:pt x="146099" y="91664"/>
                </a:lnTo>
                <a:cubicBezTo>
                  <a:pt x="134508" y="91664"/>
                  <a:pt x="125254" y="82313"/>
                  <a:pt x="125254" y="70812"/>
                </a:cubicBezTo>
                <a:cubicBezTo>
                  <a:pt x="125254" y="59217"/>
                  <a:pt x="134508" y="49960"/>
                  <a:pt x="146099" y="49960"/>
                </a:cubicBezTo>
                <a:close/>
                <a:moveTo>
                  <a:pt x="323503" y="41648"/>
                </a:moveTo>
                <a:cubicBezTo>
                  <a:pt x="322100" y="41648"/>
                  <a:pt x="320978" y="42675"/>
                  <a:pt x="320698" y="44076"/>
                </a:cubicBezTo>
                <a:lnTo>
                  <a:pt x="286375" y="263149"/>
                </a:lnTo>
                <a:cubicBezTo>
                  <a:pt x="286282" y="263990"/>
                  <a:pt x="286469" y="264830"/>
                  <a:pt x="287030" y="265484"/>
                </a:cubicBezTo>
                <a:cubicBezTo>
                  <a:pt x="287591" y="266137"/>
                  <a:pt x="288433" y="266511"/>
                  <a:pt x="289274" y="266511"/>
                </a:cubicBezTo>
                <a:lnTo>
                  <a:pt x="528409" y="266511"/>
                </a:lnTo>
                <a:cubicBezTo>
                  <a:pt x="529812" y="266511"/>
                  <a:pt x="531028" y="265484"/>
                  <a:pt x="531308" y="264083"/>
                </a:cubicBezTo>
                <a:lnTo>
                  <a:pt x="565537" y="44917"/>
                </a:lnTo>
                <a:cubicBezTo>
                  <a:pt x="565724" y="44169"/>
                  <a:pt x="565444" y="43329"/>
                  <a:pt x="564883" y="42675"/>
                </a:cubicBezTo>
                <a:cubicBezTo>
                  <a:pt x="564415" y="42022"/>
                  <a:pt x="563573" y="41648"/>
                  <a:pt x="562732" y="41648"/>
                </a:cubicBezTo>
                <a:lnTo>
                  <a:pt x="477533" y="41648"/>
                </a:lnTo>
                <a:lnTo>
                  <a:pt x="466591" y="100665"/>
                </a:lnTo>
                <a:cubicBezTo>
                  <a:pt x="465376" y="107295"/>
                  <a:pt x="459577" y="112058"/>
                  <a:pt x="452844" y="112058"/>
                </a:cubicBezTo>
                <a:lnTo>
                  <a:pt x="404306" y="112058"/>
                </a:lnTo>
                <a:cubicBezTo>
                  <a:pt x="400191" y="112058"/>
                  <a:pt x="396263" y="110190"/>
                  <a:pt x="393644" y="107015"/>
                </a:cubicBezTo>
                <a:cubicBezTo>
                  <a:pt x="390932" y="103840"/>
                  <a:pt x="389904" y="99638"/>
                  <a:pt x="390652" y="95529"/>
                </a:cubicBezTo>
                <a:lnTo>
                  <a:pt x="400659" y="41648"/>
                </a:lnTo>
                <a:close/>
                <a:moveTo>
                  <a:pt x="323503" y="0"/>
                </a:moveTo>
                <a:lnTo>
                  <a:pt x="562732" y="0"/>
                </a:lnTo>
                <a:cubicBezTo>
                  <a:pt x="575825" y="0"/>
                  <a:pt x="588170" y="5696"/>
                  <a:pt x="596587" y="15595"/>
                </a:cubicBezTo>
                <a:cubicBezTo>
                  <a:pt x="605097" y="25493"/>
                  <a:pt x="608838" y="38473"/>
                  <a:pt x="606781" y="51360"/>
                </a:cubicBezTo>
                <a:lnTo>
                  <a:pt x="572458" y="270526"/>
                </a:lnTo>
                <a:cubicBezTo>
                  <a:pt x="569091" y="292378"/>
                  <a:pt x="550574" y="308159"/>
                  <a:pt x="528409" y="308159"/>
                </a:cubicBezTo>
                <a:lnTo>
                  <a:pt x="289274" y="308159"/>
                </a:lnTo>
                <a:cubicBezTo>
                  <a:pt x="276181" y="308159"/>
                  <a:pt x="263836" y="302463"/>
                  <a:pt x="255326" y="292564"/>
                </a:cubicBezTo>
                <a:cubicBezTo>
                  <a:pt x="246909" y="282666"/>
                  <a:pt x="243168" y="269686"/>
                  <a:pt x="245132" y="256799"/>
                </a:cubicBezTo>
                <a:lnTo>
                  <a:pt x="279454" y="37633"/>
                </a:lnTo>
                <a:cubicBezTo>
                  <a:pt x="282915" y="15781"/>
                  <a:pt x="301432" y="0"/>
                  <a:pt x="323503" y="0"/>
                </a:cubicBezTo>
                <a:close/>
              </a:path>
            </a:pathLst>
          </a:custGeom>
          <a:solidFill>
            <a:schemeClr val="bg1"/>
          </a:solidFill>
          <a:ln>
            <a:noFill/>
          </a:ln>
        </p:spPr>
        <p:txBody>
          <a:bodyPr/>
          <a:lstStyle/>
          <a:p>
            <a:endParaRPr lang="zh-CN" altLang="en-US"/>
          </a:p>
        </p:txBody>
      </p:sp>
      <p:sp>
        <p:nvSpPr>
          <p:cNvPr id="23" name="iconfont-11420-3108158">
            <a:extLst>
              <a:ext uri="{FF2B5EF4-FFF2-40B4-BE49-F238E27FC236}">
                <a16:creationId xmlns:a16="http://schemas.microsoft.com/office/drawing/2014/main" xmlns="" id="{337555A4-DC36-487B-9FA2-512F9BB1FA93}"/>
              </a:ext>
            </a:extLst>
          </p:cNvPr>
          <p:cNvSpPr>
            <a:spLocks noChangeAspect="1"/>
          </p:cNvSpPr>
          <p:nvPr/>
        </p:nvSpPr>
        <p:spPr bwMode="auto">
          <a:xfrm>
            <a:off x="9935256" y="4624126"/>
            <a:ext cx="411476" cy="410856"/>
          </a:xfrm>
          <a:custGeom>
            <a:avLst/>
            <a:gdLst>
              <a:gd name="T0" fmla="*/ 1527 w 6702"/>
              <a:gd name="T1" fmla="*/ 2927 h 6702"/>
              <a:gd name="T2" fmla="*/ 0 w 6702"/>
              <a:gd name="T3" fmla="*/ 2927 h 6702"/>
              <a:gd name="T4" fmla="*/ 0 w 6702"/>
              <a:gd name="T5" fmla="*/ 3775 h 6702"/>
              <a:gd name="T6" fmla="*/ 1527 w 6702"/>
              <a:gd name="T7" fmla="*/ 3775 h 6702"/>
              <a:gd name="T8" fmla="*/ 1527 w 6702"/>
              <a:gd name="T9" fmla="*/ 2927 h 6702"/>
              <a:gd name="T10" fmla="*/ 2928 w 6702"/>
              <a:gd name="T11" fmla="*/ 6702 h 6702"/>
              <a:gd name="T12" fmla="*/ 3776 w 6702"/>
              <a:gd name="T13" fmla="*/ 6702 h 6702"/>
              <a:gd name="T14" fmla="*/ 3776 w 6702"/>
              <a:gd name="T15" fmla="*/ 5175 h 6702"/>
              <a:gd name="T16" fmla="*/ 2928 w 6702"/>
              <a:gd name="T17" fmla="*/ 5175 h 6702"/>
              <a:gd name="T18" fmla="*/ 2928 w 6702"/>
              <a:gd name="T19" fmla="*/ 6702 h 6702"/>
              <a:gd name="T20" fmla="*/ 5175 w 6702"/>
              <a:gd name="T21" fmla="*/ 2927 h 6702"/>
              <a:gd name="T22" fmla="*/ 5175 w 6702"/>
              <a:gd name="T23" fmla="*/ 3775 h 6702"/>
              <a:gd name="T24" fmla="*/ 6702 w 6702"/>
              <a:gd name="T25" fmla="*/ 3775 h 6702"/>
              <a:gd name="T26" fmla="*/ 6702 w 6702"/>
              <a:gd name="T27" fmla="*/ 2927 h 6702"/>
              <a:gd name="T28" fmla="*/ 5175 w 6702"/>
              <a:gd name="T29" fmla="*/ 2927 h 6702"/>
              <a:gd name="T30" fmla="*/ 2928 w 6702"/>
              <a:gd name="T31" fmla="*/ 1527 h 6702"/>
              <a:gd name="T32" fmla="*/ 3776 w 6702"/>
              <a:gd name="T33" fmla="*/ 1527 h 6702"/>
              <a:gd name="T34" fmla="*/ 3776 w 6702"/>
              <a:gd name="T35" fmla="*/ 0 h 6702"/>
              <a:gd name="T36" fmla="*/ 2928 w 6702"/>
              <a:gd name="T37" fmla="*/ 0 h 6702"/>
              <a:gd name="T38" fmla="*/ 2928 w 6702"/>
              <a:gd name="T39" fmla="*/ 1527 h 6702"/>
              <a:gd name="T40" fmla="*/ 682 w 6702"/>
              <a:gd name="T41" fmla="*/ 5421 h 6702"/>
              <a:gd name="T42" fmla="*/ 1282 w 6702"/>
              <a:gd name="T43" fmla="*/ 6021 h 6702"/>
              <a:gd name="T44" fmla="*/ 2362 w 6702"/>
              <a:gd name="T45" fmla="*/ 4941 h 6702"/>
              <a:gd name="T46" fmla="*/ 1762 w 6702"/>
              <a:gd name="T47" fmla="*/ 4341 h 6702"/>
              <a:gd name="T48" fmla="*/ 682 w 6702"/>
              <a:gd name="T49" fmla="*/ 5421 h 6702"/>
              <a:gd name="T50" fmla="*/ 682 w 6702"/>
              <a:gd name="T51" fmla="*/ 1281 h 6702"/>
              <a:gd name="T52" fmla="*/ 1762 w 6702"/>
              <a:gd name="T53" fmla="*/ 2361 h 6702"/>
              <a:gd name="T54" fmla="*/ 2362 w 6702"/>
              <a:gd name="T55" fmla="*/ 1761 h 6702"/>
              <a:gd name="T56" fmla="*/ 1282 w 6702"/>
              <a:gd name="T57" fmla="*/ 681 h 6702"/>
              <a:gd name="T58" fmla="*/ 682 w 6702"/>
              <a:gd name="T59" fmla="*/ 1281 h 6702"/>
              <a:gd name="T60" fmla="*/ 4341 w 6702"/>
              <a:gd name="T61" fmla="*/ 4941 h 6702"/>
              <a:gd name="T62" fmla="*/ 5421 w 6702"/>
              <a:gd name="T63" fmla="*/ 6020 h 6702"/>
              <a:gd name="T64" fmla="*/ 6021 w 6702"/>
              <a:gd name="T65" fmla="*/ 5421 h 6702"/>
              <a:gd name="T66" fmla="*/ 4941 w 6702"/>
              <a:gd name="T67" fmla="*/ 4341 h 6702"/>
              <a:gd name="T68" fmla="*/ 4341 w 6702"/>
              <a:gd name="T69" fmla="*/ 4941 h 6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02" h="6702">
                <a:moveTo>
                  <a:pt x="1527" y="2927"/>
                </a:moveTo>
                <a:lnTo>
                  <a:pt x="0" y="2927"/>
                </a:lnTo>
                <a:lnTo>
                  <a:pt x="0" y="3775"/>
                </a:lnTo>
                <a:lnTo>
                  <a:pt x="1527" y="3775"/>
                </a:lnTo>
                <a:lnTo>
                  <a:pt x="1527" y="2927"/>
                </a:lnTo>
                <a:close/>
                <a:moveTo>
                  <a:pt x="2928" y="6702"/>
                </a:moveTo>
                <a:lnTo>
                  <a:pt x="3776" y="6702"/>
                </a:lnTo>
                <a:lnTo>
                  <a:pt x="3776" y="5175"/>
                </a:lnTo>
                <a:lnTo>
                  <a:pt x="2928" y="5175"/>
                </a:lnTo>
                <a:lnTo>
                  <a:pt x="2928" y="6702"/>
                </a:lnTo>
                <a:close/>
                <a:moveTo>
                  <a:pt x="5175" y="2927"/>
                </a:moveTo>
                <a:lnTo>
                  <a:pt x="5175" y="3775"/>
                </a:lnTo>
                <a:lnTo>
                  <a:pt x="6702" y="3775"/>
                </a:lnTo>
                <a:lnTo>
                  <a:pt x="6702" y="2927"/>
                </a:lnTo>
                <a:lnTo>
                  <a:pt x="5175" y="2927"/>
                </a:lnTo>
                <a:close/>
                <a:moveTo>
                  <a:pt x="2928" y="1527"/>
                </a:moveTo>
                <a:lnTo>
                  <a:pt x="3776" y="1527"/>
                </a:lnTo>
                <a:lnTo>
                  <a:pt x="3776" y="0"/>
                </a:lnTo>
                <a:lnTo>
                  <a:pt x="2928" y="0"/>
                </a:lnTo>
                <a:lnTo>
                  <a:pt x="2928" y="1527"/>
                </a:lnTo>
                <a:close/>
                <a:moveTo>
                  <a:pt x="682" y="5421"/>
                </a:moveTo>
                <a:lnTo>
                  <a:pt x="1282" y="6021"/>
                </a:lnTo>
                <a:lnTo>
                  <a:pt x="2362" y="4941"/>
                </a:lnTo>
                <a:lnTo>
                  <a:pt x="1762" y="4341"/>
                </a:lnTo>
                <a:lnTo>
                  <a:pt x="682" y="5421"/>
                </a:lnTo>
                <a:close/>
                <a:moveTo>
                  <a:pt x="682" y="1281"/>
                </a:moveTo>
                <a:lnTo>
                  <a:pt x="1762" y="2361"/>
                </a:lnTo>
                <a:lnTo>
                  <a:pt x="2362" y="1761"/>
                </a:lnTo>
                <a:lnTo>
                  <a:pt x="1282" y="681"/>
                </a:lnTo>
                <a:lnTo>
                  <a:pt x="682" y="1281"/>
                </a:lnTo>
                <a:close/>
                <a:moveTo>
                  <a:pt x="4341" y="4941"/>
                </a:moveTo>
                <a:lnTo>
                  <a:pt x="5421" y="6020"/>
                </a:lnTo>
                <a:lnTo>
                  <a:pt x="6021" y="5421"/>
                </a:lnTo>
                <a:lnTo>
                  <a:pt x="4941" y="4341"/>
                </a:lnTo>
                <a:lnTo>
                  <a:pt x="4341" y="4941"/>
                </a:ln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aphicFrame>
        <p:nvGraphicFramePr>
          <p:cNvPr id="24" name="表格 16">
            <a:extLst>
              <a:ext uri="{FF2B5EF4-FFF2-40B4-BE49-F238E27FC236}">
                <a16:creationId xmlns:a16="http://schemas.microsoft.com/office/drawing/2014/main" xmlns="" id="{EF746364-1393-4108-B321-12580B3BAECF}"/>
              </a:ext>
            </a:extLst>
          </p:cNvPr>
          <p:cNvGraphicFramePr>
            <a:graphicFrameLocks noGrp="1"/>
          </p:cNvGraphicFramePr>
          <p:nvPr>
            <p:extLst>
              <p:ext uri="{D42A27DB-BD31-4B8C-83A1-F6EECF244321}">
                <p14:modId xmlns:p14="http://schemas.microsoft.com/office/powerpoint/2010/main" val="3868008741"/>
              </p:ext>
            </p:extLst>
          </p:nvPr>
        </p:nvGraphicFramePr>
        <p:xfrm>
          <a:off x="2508884" y="1834495"/>
          <a:ext cx="8641080" cy="370840"/>
        </p:xfrm>
        <a:graphic>
          <a:graphicData uri="http://schemas.openxmlformats.org/drawingml/2006/table">
            <a:tbl>
              <a:tblPr firstRow="1" bandRow="1">
                <a:tableStyleId>{5C22544A-7EE6-4342-B048-85BDC9FD1C3A}</a:tableStyleId>
              </a:tblPr>
              <a:tblGrid>
                <a:gridCol w="2880360">
                  <a:extLst>
                    <a:ext uri="{9D8B030D-6E8A-4147-A177-3AD203B41FA5}">
                      <a16:colId xmlns:a16="http://schemas.microsoft.com/office/drawing/2014/main" xmlns="" val="3908560954"/>
                    </a:ext>
                  </a:extLst>
                </a:gridCol>
                <a:gridCol w="2880360">
                  <a:extLst>
                    <a:ext uri="{9D8B030D-6E8A-4147-A177-3AD203B41FA5}">
                      <a16:colId xmlns:a16="http://schemas.microsoft.com/office/drawing/2014/main" xmlns="" val="53097201"/>
                    </a:ext>
                  </a:extLst>
                </a:gridCol>
                <a:gridCol w="2880360">
                  <a:extLst>
                    <a:ext uri="{9D8B030D-6E8A-4147-A177-3AD203B41FA5}">
                      <a16:colId xmlns:a16="http://schemas.microsoft.com/office/drawing/2014/main" xmlns="" val="77219274"/>
                    </a:ext>
                  </a:extLst>
                </a:gridCol>
              </a:tblGrid>
              <a:tr h="370840">
                <a:tc>
                  <a:txBody>
                    <a:bodyPr/>
                    <a:lstStyle/>
                    <a:p>
                      <a:pPr algn="ctr"/>
                      <a:r>
                        <a:rPr lang="zh-CN" altLang="en-US" sz="1800" b="0" dirty="0" smtClean="0">
                          <a:solidFill>
                            <a:schemeClr val="tx1"/>
                          </a:solidFill>
                          <a:latin typeface="微软雅黑" panose="020B0503020204020204" pitchFamily="34" charset="-122"/>
                          <a:ea typeface="微软雅黑" panose="020B0503020204020204" pitchFamily="34" charset="-122"/>
                        </a:rPr>
                        <a:t>响应式</a:t>
                      </a:r>
                      <a:endParaRPr lang="zh-CN" altLang="en-US" sz="1800" b="0" dirty="0">
                        <a:solidFill>
                          <a:schemeClr val="tx1"/>
                        </a:solidFill>
                        <a:latin typeface="微软雅黑" panose="020B0503020204020204" pitchFamily="34" charset="-122"/>
                        <a:ea typeface="微软雅黑" panose="020B0503020204020204" pitchFamily="34" charset="-122"/>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CN" altLang="en-US" sz="1800" b="0" dirty="0" smtClean="0">
                          <a:solidFill>
                            <a:schemeClr val="tx1"/>
                          </a:solidFill>
                          <a:latin typeface="微软雅黑" panose="020B0503020204020204" pitchFamily="34" charset="-122"/>
                          <a:ea typeface="微软雅黑" panose="020B0503020204020204" pitchFamily="34" charset="-122"/>
                        </a:rPr>
                        <a:t>主动式</a:t>
                      </a:r>
                      <a:endParaRPr lang="zh-CN" altLang="en-US" sz="1800" b="0" dirty="0">
                        <a:solidFill>
                          <a:schemeClr val="tx1"/>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CN" altLang="en-US" sz="1800" b="0" dirty="0" smtClean="0">
                          <a:solidFill>
                            <a:schemeClr val="tx1"/>
                          </a:solidFill>
                          <a:latin typeface="微软雅黑" panose="020B0503020204020204" pitchFamily="34" charset="-122"/>
                          <a:ea typeface="微软雅黑" panose="020B0503020204020204" pitchFamily="34" charset="-122"/>
                        </a:rPr>
                        <a:t>预防式</a:t>
                      </a:r>
                      <a:endParaRPr lang="zh-CN" altLang="en-US" sz="1800" b="0" dirty="0">
                        <a:solidFill>
                          <a:schemeClr val="tx1"/>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456123803"/>
                  </a:ext>
                </a:extLst>
              </a:tr>
            </a:tbl>
          </a:graphicData>
        </a:graphic>
      </p:graphicFrame>
      <p:sp>
        <p:nvSpPr>
          <p:cNvPr id="25" name="箭头: 下 24">
            <a:extLst>
              <a:ext uri="{FF2B5EF4-FFF2-40B4-BE49-F238E27FC236}">
                <a16:creationId xmlns:a16="http://schemas.microsoft.com/office/drawing/2014/main" xmlns="" id="{D84D0E6F-A703-4C84-900B-5D2C8620EE20}"/>
              </a:ext>
            </a:extLst>
          </p:cNvPr>
          <p:cNvSpPr/>
          <p:nvPr/>
        </p:nvSpPr>
        <p:spPr>
          <a:xfrm flipV="1">
            <a:off x="3733697" y="5685195"/>
            <a:ext cx="482262" cy="162044"/>
          </a:xfrm>
          <a:prstGeom prst="downArrow">
            <a:avLst/>
          </a:prstGeom>
          <a:gradFill flip="none" rotWithShape="1">
            <a:gsLst>
              <a:gs pos="4000">
                <a:srgbClr val="017260"/>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箭头: 下 25">
            <a:extLst>
              <a:ext uri="{FF2B5EF4-FFF2-40B4-BE49-F238E27FC236}">
                <a16:creationId xmlns:a16="http://schemas.microsoft.com/office/drawing/2014/main" xmlns="" id="{EB9CC2F9-58F4-4987-A288-2A4645F417F1}"/>
              </a:ext>
            </a:extLst>
          </p:cNvPr>
          <p:cNvSpPr/>
          <p:nvPr/>
        </p:nvSpPr>
        <p:spPr>
          <a:xfrm flipV="1">
            <a:off x="6593345" y="5685195"/>
            <a:ext cx="482262" cy="162044"/>
          </a:xfrm>
          <a:prstGeom prst="downArrow">
            <a:avLst/>
          </a:prstGeom>
          <a:gradFill flip="none" rotWithShape="1">
            <a:gsLst>
              <a:gs pos="4000">
                <a:srgbClr val="017260"/>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箭头: 下 26">
            <a:extLst>
              <a:ext uri="{FF2B5EF4-FFF2-40B4-BE49-F238E27FC236}">
                <a16:creationId xmlns:a16="http://schemas.microsoft.com/office/drawing/2014/main" xmlns="" id="{A8FED6B3-9D07-4428-AD8A-0133F49586FA}"/>
              </a:ext>
            </a:extLst>
          </p:cNvPr>
          <p:cNvSpPr/>
          <p:nvPr/>
        </p:nvSpPr>
        <p:spPr>
          <a:xfrm flipV="1">
            <a:off x="9452994" y="5685195"/>
            <a:ext cx="482262" cy="162044"/>
          </a:xfrm>
          <a:prstGeom prst="downArrow">
            <a:avLst/>
          </a:prstGeom>
          <a:gradFill flip="none" rotWithShape="1">
            <a:gsLst>
              <a:gs pos="4000">
                <a:srgbClr val="017260"/>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箭头连接符 27">
            <a:extLst>
              <a:ext uri="{FF2B5EF4-FFF2-40B4-BE49-F238E27FC236}">
                <a16:creationId xmlns:a16="http://schemas.microsoft.com/office/drawing/2014/main" xmlns="" id="{C506A3D5-3CC3-4A8C-B39B-C884690F99A4}"/>
              </a:ext>
            </a:extLst>
          </p:cNvPr>
          <p:cNvCxnSpPr>
            <a:cxnSpLocks/>
          </p:cNvCxnSpPr>
          <p:nvPr/>
        </p:nvCxnSpPr>
        <p:spPr>
          <a:xfrm flipV="1">
            <a:off x="1514498" y="2323198"/>
            <a:ext cx="0" cy="150495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xmlns="" id="{49BCE62E-DBD3-49CB-A071-CB5A0BA5035A}"/>
              </a:ext>
            </a:extLst>
          </p:cNvPr>
          <p:cNvCxnSpPr>
            <a:cxnSpLocks/>
          </p:cNvCxnSpPr>
          <p:nvPr/>
        </p:nvCxnSpPr>
        <p:spPr>
          <a:xfrm flipV="1">
            <a:off x="1514498" y="4382006"/>
            <a:ext cx="0" cy="150495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椭圆 29">
            <a:extLst>
              <a:ext uri="{FF2B5EF4-FFF2-40B4-BE49-F238E27FC236}">
                <a16:creationId xmlns:a16="http://schemas.microsoft.com/office/drawing/2014/main" xmlns="" id="{B04E69FE-9651-469B-AB72-744CD117A8EC}"/>
              </a:ext>
            </a:extLst>
          </p:cNvPr>
          <p:cNvSpPr/>
          <p:nvPr/>
        </p:nvSpPr>
        <p:spPr>
          <a:xfrm>
            <a:off x="3733697" y="2926016"/>
            <a:ext cx="6542417" cy="1589802"/>
          </a:xfrm>
          <a:prstGeom prst="ellipse">
            <a:avLst/>
          </a:prstGeom>
          <a:no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a:extLst>
              <a:ext uri="{FF2B5EF4-FFF2-40B4-BE49-F238E27FC236}">
                <a16:creationId xmlns:a16="http://schemas.microsoft.com/office/drawing/2014/main" xmlns="" id="{18FDE69C-D1CA-4EB7-A618-D01BACE7B0F7}"/>
              </a:ext>
            </a:extLst>
          </p:cNvPr>
          <p:cNvGrpSpPr/>
          <p:nvPr/>
        </p:nvGrpSpPr>
        <p:grpSpPr>
          <a:xfrm>
            <a:off x="3222559" y="3004476"/>
            <a:ext cx="1323975" cy="1432882"/>
            <a:chOff x="2504969" y="2956987"/>
            <a:chExt cx="1323975" cy="1432882"/>
          </a:xfrm>
        </p:grpSpPr>
        <p:sp>
          <p:nvSpPr>
            <p:cNvPr id="32" name="AutoShape 2">
              <a:extLst>
                <a:ext uri="{FF2B5EF4-FFF2-40B4-BE49-F238E27FC236}">
                  <a16:creationId xmlns:a16="http://schemas.microsoft.com/office/drawing/2014/main" xmlns="" id="{5A2B680B-6E79-48DC-8321-B60D9935A286}"/>
                </a:ext>
              </a:extLst>
            </p:cNvPr>
            <p:cNvSpPr>
              <a:spLocks/>
            </p:cNvSpPr>
            <p:nvPr/>
          </p:nvSpPr>
          <p:spPr bwMode="auto">
            <a:xfrm>
              <a:off x="2504969" y="2956987"/>
              <a:ext cx="1323975" cy="1432882"/>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chemeClr val="bg1"/>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33" name="文本框 32">
              <a:extLst>
                <a:ext uri="{FF2B5EF4-FFF2-40B4-BE49-F238E27FC236}">
                  <a16:creationId xmlns:a16="http://schemas.microsoft.com/office/drawing/2014/main" xmlns="" id="{5EC916C5-2C58-4A28-8B29-208A68DB6307}"/>
                </a:ext>
              </a:extLst>
            </p:cNvPr>
            <p:cNvSpPr txBox="1"/>
            <p:nvPr/>
          </p:nvSpPr>
          <p:spPr>
            <a:xfrm>
              <a:off x="2504969" y="3279667"/>
              <a:ext cx="1323975" cy="787523"/>
            </a:xfrm>
            <a:prstGeom prst="rect">
              <a:avLst/>
            </a:prstGeom>
            <a:noFill/>
          </p:spPr>
          <p:txBody>
            <a:bodyPr wrap="square">
              <a:spAutoFit/>
            </a:bodyPr>
            <a:lstStyle/>
            <a:p>
              <a:pPr algn="ctr">
                <a:lnSpc>
                  <a:spcPct val="150000"/>
                </a:lnSpc>
              </a:pPr>
              <a:r>
                <a:rPr lang="zh-CN" altLang="en-US" sz="1600" b="1" dirty="0">
                  <a:solidFill>
                    <a:srgbClr val="017260"/>
                  </a:solidFill>
                  <a:latin typeface="微软雅黑" panose="020B0503020204020204" pitchFamily="34" charset="-122"/>
                  <a:ea typeface="微软雅黑" panose="020B0503020204020204" pitchFamily="34" charset="-122"/>
                </a:rPr>
                <a:t>智于心</a:t>
              </a:r>
              <a:endParaRPr lang="en-US" altLang="zh-CN" sz="1600" b="1" dirty="0">
                <a:solidFill>
                  <a:srgbClr val="017260"/>
                </a:solidFill>
                <a:latin typeface="微软雅黑" panose="020B0503020204020204" pitchFamily="34" charset="-122"/>
                <a:ea typeface="微软雅黑" panose="020B0503020204020204" pitchFamily="34" charset="-122"/>
              </a:endParaRPr>
            </a:p>
            <a:p>
              <a:pPr algn="ctr">
                <a:lnSpc>
                  <a:spcPct val="150000"/>
                </a:lnSpc>
              </a:pPr>
              <a:r>
                <a:rPr lang="zh-CN" altLang="en-US" sz="1600" b="1" dirty="0">
                  <a:solidFill>
                    <a:srgbClr val="017260"/>
                  </a:solidFill>
                  <a:latin typeface="微软雅黑" panose="020B0503020204020204" pitchFamily="34" charset="-122"/>
                  <a:ea typeface="微软雅黑" panose="020B0503020204020204" pitchFamily="34" charset="-122"/>
                </a:rPr>
                <a:t>数智驱动</a:t>
              </a:r>
            </a:p>
          </p:txBody>
        </p:sp>
      </p:grpSp>
      <p:grpSp>
        <p:nvGrpSpPr>
          <p:cNvPr id="34" name="组合 33">
            <a:extLst>
              <a:ext uri="{FF2B5EF4-FFF2-40B4-BE49-F238E27FC236}">
                <a16:creationId xmlns:a16="http://schemas.microsoft.com/office/drawing/2014/main" xmlns="" id="{12DF68A8-784E-4E62-B2AE-674F13A9F562}"/>
              </a:ext>
            </a:extLst>
          </p:cNvPr>
          <p:cNvGrpSpPr/>
          <p:nvPr/>
        </p:nvGrpSpPr>
        <p:grpSpPr>
          <a:xfrm>
            <a:off x="9112316" y="3004476"/>
            <a:ext cx="1323975" cy="1432882"/>
            <a:chOff x="8394726" y="3071287"/>
            <a:chExt cx="1323975" cy="1432882"/>
          </a:xfrm>
        </p:grpSpPr>
        <p:sp>
          <p:nvSpPr>
            <p:cNvPr id="35" name="AutoShape 2">
              <a:extLst>
                <a:ext uri="{FF2B5EF4-FFF2-40B4-BE49-F238E27FC236}">
                  <a16:creationId xmlns:a16="http://schemas.microsoft.com/office/drawing/2014/main" xmlns="" id="{3C19E173-945E-4523-BBD5-3D95CE0A2D55}"/>
                </a:ext>
              </a:extLst>
            </p:cNvPr>
            <p:cNvSpPr>
              <a:spLocks/>
            </p:cNvSpPr>
            <p:nvPr/>
          </p:nvSpPr>
          <p:spPr bwMode="auto">
            <a:xfrm>
              <a:off x="8394726" y="3071287"/>
              <a:ext cx="1323975" cy="1432882"/>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chemeClr val="bg1"/>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36" name="文本框 35">
              <a:extLst>
                <a:ext uri="{FF2B5EF4-FFF2-40B4-BE49-F238E27FC236}">
                  <a16:creationId xmlns:a16="http://schemas.microsoft.com/office/drawing/2014/main" xmlns="" id="{D31D646F-0038-46A2-BE9B-DFDDAFCE7765}"/>
                </a:ext>
              </a:extLst>
            </p:cNvPr>
            <p:cNvSpPr txBox="1"/>
            <p:nvPr/>
          </p:nvSpPr>
          <p:spPr>
            <a:xfrm>
              <a:off x="8394726" y="3393967"/>
              <a:ext cx="1323975" cy="787523"/>
            </a:xfrm>
            <a:prstGeom prst="rect">
              <a:avLst/>
            </a:prstGeom>
            <a:noFill/>
          </p:spPr>
          <p:txBody>
            <a:bodyPr wrap="square">
              <a:spAutoFit/>
            </a:bodyPr>
            <a:lstStyle/>
            <a:p>
              <a:pPr algn="ctr">
                <a:lnSpc>
                  <a:spcPct val="150000"/>
                </a:lnSpc>
              </a:pPr>
              <a:r>
                <a:rPr lang="zh-CN" altLang="en-US" sz="1600" b="1" dirty="0">
                  <a:solidFill>
                    <a:srgbClr val="017260"/>
                  </a:solidFill>
                  <a:latin typeface="微软雅黑" panose="020B0503020204020204" pitchFamily="34" charset="-122"/>
                  <a:ea typeface="微软雅黑" panose="020B0503020204020204" pitchFamily="34" charset="-122"/>
                </a:rPr>
                <a:t>臻于行</a:t>
              </a:r>
              <a:endParaRPr lang="en-US" altLang="zh-CN" sz="1600" b="1" dirty="0">
                <a:solidFill>
                  <a:srgbClr val="017260"/>
                </a:solidFill>
                <a:latin typeface="微软雅黑" panose="020B0503020204020204" pitchFamily="34" charset="-122"/>
                <a:ea typeface="微软雅黑" panose="020B0503020204020204" pitchFamily="34" charset="-122"/>
              </a:endParaRPr>
            </a:p>
            <a:p>
              <a:pPr algn="ctr">
                <a:lnSpc>
                  <a:spcPct val="150000"/>
                </a:lnSpc>
              </a:pPr>
              <a:r>
                <a:rPr lang="zh-CN" altLang="en-US" sz="1600" b="1" dirty="0">
                  <a:solidFill>
                    <a:srgbClr val="017260"/>
                  </a:solidFill>
                  <a:latin typeface="微软雅黑" panose="020B0503020204020204" pitchFamily="34" charset="-122"/>
                  <a:ea typeface="微软雅黑" panose="020B0503020204020204" pitchFamily="34" charset="-122"/>
                </a:rPr>
                <a:t>流程保障</a:t>
              </a:r>
            </a:p>
          </p:txBody>
        </p:sp>
      </p:grpSp>
    </p:spTree>
    <p:extLst>
      <p:ext uri="{BB962C8B-B14F-4D97-AF65-F5344CB8AC3E}">
        <p14:creationId xmlns:p14="http://schemas.microsoft.com/office/powerpoint/2010/main" val="14010131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文本框 107">
            <a:extLst>
              <a:ext uri="{FF2B5EF4-FFF2-40B4-BE49-F238E27FC236}">
                <a16:creationId xmlns:a16="http://schemas.microsoft.com/office/drawing/2014/main" xmlns="" id="{87A5596F-9FE8-41F5-A509-1130CA17AC9B}"/>
              </a:ext>
            </a:extLst>
          </p:cNvPr>
          <p:cNvSpPr txBox="1"/>
          <p:nvPr/>
        </p:nvSpPr>
        <p:spPr>
          <a:xfrm>
            <a:off x="1462594" y="236971"/>
            <a:ext cx="9266812" cy="646331"/>
          </a:xfrm>
          <a:prstGeom prst="rect">
            <a:avLst/>
          </a:prstGeom>
          <a:noFill/>
        </p:spPr>
        <p:txBody>
          <a:bodyPr vert="horz" wrap="square">
            <a:spAutoFit/>
          </a:bodyPr>
          <a:lstStyle/>
          <a:p>
            <a:pPr algn="ctr"/>
            <a:r>
              <a:rPr lang="zh-CN" altLang="en-US" sz="3600" b="1" spc="600" dirty="0" smtClean="0">
                <a:solidFill>
                  <a:schemeClr val="tx1">
                    <a:lumMod val="75000"/>
                    <a:lumOff val="25000"/>
                  </a:schemeClr>
                </a:solidFill>
                <a:latin typeface="微软雅黑" panose="020B0503020204020204" pitchFamily="34" charset="-122"/>
                <a:ea typeface="微软雅黑" panose="020B0503020204020204" pitchFamily="34" charset="-122"/>
              </a:rPr>
              <a:t>生命周期管理的服务</a:t>
            </a:r>
            <a:r>
              <a:rPr lang="zh-CN" altLang="en-US" sz="3600" b="1" spc="600" dirty="0">
                <a:solidFill>
                  <a:schemeClr val="tx1">
                    <a:lumMod val="75000"/>
                    <a:lumOff val="25000"/>
                  </a:schemeClr>
                </a:solidFill>
                <a:latin typeface="微软雅黑" panose="020B0503020204020204" pitchFamily="34" charset="-122"/>
                <a:ea typeface="微软雅黑" panose="020B0503020204020204" pitchFamily="34" charset="-122"/>
              </a:rPr>
              <a:t>方法论</a:t>
            </a:r>
          </a:p>
        </p:txBody>
      </p:sp>
      <p:sp>
        <p:nvSpPr>
          <p:cNvPr id="109" name="文本框 108">
            <a:extLst>
              <a:ext uri="{FF2B5EF4-FFF2-40B4-BE49-F238E27FC236}">
                <a16:creationId xmlns:a16="http://schemas.microsoft.com/office/drawing/2014/main" xmlns="" id="{C77E5F90-AA41-42FF-9823-8C561FCA8A7B}"/>
              </a:ext>
            </a:extLst>
          </p:cNvPr>
          <p:cNvSpPr txBox="1"/>
          <p:nvPr/>
        </p:nvSpPr>
        <p:spPr>
          <a:xfrm>
            <a:off x="3005918" y="806977"/>
            <a:ext cx="6180164" cy="400110"/>
          </a:xfrm>
          <a:prstGeom prst="rect">
            <a:avLst/>
          </a:prstGeom>
          <a:noFill/>
        </p:spPr>
        <p:txBody>
          <a:bodyPr vert="horz" wrap="square">
            <a:spAutoFit/>
          </a:bodyPr>
          <a:lstStyle/>
          <a:p>
            <a:pPr algn="ctr"/>
            <a:r>
              <a:rPr lang="en-US" altLang="zh-CN" sz="2000" dirty="0">
                <a:solidFill>
                  <a:schemeClr val="bg1">
                    <a:lumMod val="50000"/>
                  </a:schemeClr>
                </a:solidFill>
              </a:rPr>
              <a:t>SERVICE METHODOLOGY</a:t>
            </a:r>
          </a:p>
        </p:txBody>
      </p:sp>
      <p:cxnSp>
        <p:nvCxnSpPr>
          <p:cNvPr id="110" name="直接连接符 109">
            <a:extLst>
              <a:ext uri="{FF2B5EF4-FFF2-40B4-BE49-F238E27FC236}">
                <a16:creationId xmlns:a16="http://schemas.microsoft.com/office/drawing/2014/main" xmlns="" id="{C12FE22B-B3C9-460F-8733-44E819006E1B}"/>
              </a:ext>
            </a:extLst>
          </p:cNvPr>
          <p:cNvCxnSpPr>
            <a:cxnSpLocks/>
          </p:cNvCxnSpPr>
          <p:nvPr/>
        </p:nvCxnSpPr>
        <p:spPr>
          <a:xfrm>
            <a:off x="5725822" y="1248907"/>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sp>
        <p:nvSpPr>
          <p:cNvPr id="113" name="îṩľidè">
            <a:extLst>
              <a:ext uri="{FF2B5EF4-FFF2-40B4-BE49-F238E27FC236}">
                <a16:creationId xmlns:a16="http://schemas.microsoft.com/office/drawing/2014/main" xmlns="" id="{58CE092A-2714-482C-9B0D-636CEDE87F8A}"/>
              </a:ext>
            </a:extLst>
          </p:cNvPr>
          <p:cNvSpPr/>
          <p:nvPr/>
        </p:nvSpPr>
        <p:spPr>
          <a:xfrm rot="7808159" flipH="1">
            <a:off x="8101357" y="2167549"/>
            <a:ext cx="3446572" cy="3446572"/>
          </a:xfrm>
          <a:prstGeom prst="arc">
            <a:avLst>
              <a:gd name="adj1" fmla="val 16910108"/>
              <a:gd name="adj2" fmla="val 19996388"/>
            </a:avLst>
          </a:prstGeom>
          <a:ln w="25400" cap="rnd">
            <a:solidFill>
              <a:schemeClr val="bg2"/>
            </a:solidFill>
            <a:round/>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dirty="0"/>
          </a:p>
        </p:txBody>
      </p:sp>
      <p:sp>
        <p:nvSpPr>
          <p:cNvPr id="112" name="îSľîḋè">
            <a:extLst>
              <a:ext uri="{FF2B5EF4-FFF2-40B4-BE49-F238E27FC236}">
                <a16:creationId xmlns:a16="http://schemas.microsoft.com/office/drawing/2014/main" xmlns="" id="{66582FBF-10DB-414A-B147-588E5EEB17C9}"/>
              </a:ext>
            </a:extLst>
          </p:cNvPr>
          <p:cNvSpPr/>
          <p:nvPr/>
        </p:nvSpPr>
        <p:spPr>
          <a:xfrm rot="2716146" flipH="1">
            <a:off x="7356612" y="1761171"/>
            <a:ext cx="3604418" cy="3604416"/>
          </a:xfrm>
          <a:prstGeom prst="arc">
            <a:avLst>
              <a:gd name="adj1" fmla="val 16963315"/>
              <a:gd name="adj2" fmla="val 20581323"/>
            </a:avLst>
          </a:prstGeom>
          <a:ln w="25400" cap="rnd">
            <a:solidFill>
              <a:schemeClr val="bg2"/>
            </a:solidFill>
            <a:round/>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114" name="íŝļïḋê">
            <a:extLst>
              <a:ext uri="{FF2B5EF4-FFF2-40B4-BE49-F238E27FC236}">
                <a16:creationId xmlns:a16="http://schemas.microsoft.com/office/drawing/2014/main" xmlns="" id="{F3737027-FA05-4C5F-9B03-1792445671EB}"/>
              </a:ext>
            </a:extLst>
          </p:cNvPr>
          <p:cNvSpPr/>
          <p:nvPr/>
        </p:nvSpPr>
        <p:spPr>
          <a:xfrm rot="7699246" flipV="1">
            <a:off x="6772794" y="2184298"/>
            <a:ext cx="3404008" cy="3404008"/>
          </a:xfrm>
          <a:prstGeom prst="arc">
            <a:avLst>
              <a:gd name="adj1" fmla="val 16910108"/>
              <a:gd name="adj2" fmla="val 19996388"/>
            </a:avLst>
          </a:prstGeom>
          <a:ln w="25400" cap="rnd">
            <a:solidFill>
              <a:schemeClr val="bg2"/>
            </a:solidFill>
            <a:round/>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dirty="0"/>
          </a:p>
        </p:txBody>
      </p:sp>
      <p:sp>
        <p:nvSpPr>
          <p:cNvPr id="115" name="iṣḷïḋe">
            <a:extLst>
              <a:ext uri="{FF2B5EF4-FFF2-40B4-BE49-F238E27FC236}">
                <a16:creationId xmlns:a16="http://schemas.microsoft.com/office/drawing/2014/main" xmlns="" id="{FFFCA76C-719A-46D7-87B5-C5C724DEB30B}"/>
              </a:ext>
            </a:extLst>
          </p:cNvPr>
          <p:cNvSpPr/>
          <p:nvPr/>
        </p:nvSpPr>
        <p:spPr>
          <a:xfrm rot="2716146" flipV="1">
            <a:off x="7335345" y="2467145"/>
            <a:ext cx="3604418" cy="3604416"/>
          </a:xfrm>
          <a:prstGeom prst="arc">
            <a:avLst>
              <a:gd name="adj1" fmla="val 16963315"/>
              <a:gd name="adj2" fmla="val 20581323"/>
            </a:avLst>
          </a:prstGeom>
          <a:ln w="25400" cap="rnd">
            <a:solidFill>
              <a:schemeClr val="bg2"/>
            </a:solidFill>
            <a:round/>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116" name="文本框 115">
            <a:extLst>
              <a:ext uri="{FF2B5EF4-FFF2-40B4-BE49-F238E27FC236}">
                <a16:creationId xmlns:a16="http://schemas.microsoft.com/office/drawing/2014/main" xmlns="" id="{F4E6BC97-566B-4D5D-91B2-97AC00C3D7DA}"/>
              </a:ext>
            </a:extLst>
          </p:cNvPr>
          <p:cNvSpPr txBox="1"/>
          <p:nvPr/>
        </p:nvSpPr>
        <p:spPr>
          <a:xfrm>
            <a:off x="6479309" y="5418904"/>
            <a:ext cx="1960145" cy="431101"/>
          </a:xfrm>
          <a:prstGeom prst="rect">
            <a:avLst/>
          </a:prstGeom>
          <a:noFill/>
        </p:spPr>
        <p:txBody>
          <a:bodyPr wrap="square">
            <a:spAutoFit/>
          </a:bodyPr>
          <a:lstStyle/>
          <a:p>
            <a:pPr algn="ctr"/>
            <a:r>
              <a:rPr lang="en-US" altLang="zh-CN" sz="1400" dirty="0">
                <a:solidFill>
                  <a:schemeClr val="bg1">
                    <a:lumMod val="50000"/>
                  </a:schemeClr>
                </a:solidFill>
                <a:latin typeface="微软雅黑" panose="020B0503020204020204" pitchFamily="34" charset="-122"/>
                <a:ea typeface="微软雅黑" panose="020B0503020204020204" pitchFamily="34" charset="-122"/>
              </a:rPr>
              <a:t>Renew</a:t>
            </a:r>
          </a:p>
        </p:txBody>
      </p:sp>
      <p:sp>
        <p:nvSpPr>
          <p:cNvPr id="117" name="文本框 116">
            <a:extLst>
              <a:ext uri="{FF2B5EF4-FFF2-40B4-BE49-F238E27FC236}">
                <a16:creationId xmlns:a16="http://schemas.microsoft.com/office/drawing/2014/main" xmlns="" id="{5D6E2FA3-B77D-45A4-A075-F2CDCC18EB38}"/>
              </a:ext>
            </a:extLst>
          </p:cNvPr>
          <p:cNvSpPr txBox="1"/>
          <p:nvPr/>
        </p:nvSpPr>
        <p:spPr>
          <a:xfrm>
            <a:off x="9828346" y="5418904"/>
            <a:ext cx="1960145" cy="431101"/>
          </a:xfrm>
          <a:prstGeom prst="rect">
            <a:avLst/>
          </a:prstGeom>
          <a:noFill/>
        </p:spPr>
        <p:txBody>
          <a:bodyPr wrap="square">
            <a:spAutoFit/>
          </a:bodyPr>
          <a:lstStyle/>
          <a:p>
            <a:pPr algn="ctr"/>
            <a:r>
              <a:rPr lang="en-US" altLang="zh-CN" sz="1400" dirty="0" smtClean="0">
                <a:solidFill>
                  <a:schemeClr val="bg1">
                    <a:lumMod val="50000"/>
                  </a:schemeClr>
                </a:solidFill>
                <a:latin typeface="微软雅黑" panose="020B0503020204020204" pitchFamily="34" charset="-122"/>
                <a:ea typeface="微软雅黑" panose="020B0503020204020204" pitchFamily="34" charset="-122"/>
              </a:rPr>
              <a:t>Expand</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8" name="文本框 117">
            <a:extLst>
              <a:ext uri="{FF2B5EF4-FFF2-40B4-BE49-F238E27FC236}">
                <a16:creationId xmlns:a16="http://schemas.microsoft.com/office/drawing/2014/main" xmlns="" id="{A652B666-A340-4C2E-98A6-7FC6B2771700}"/>
              </a:ext>
            </a:extLst>
          </p:cNvPr>
          <p:cNvSpPr txBox="1"/>
          <p:nvPr/>
        </p:nvSpPr>
        <p:spPr>
          <a:xfrm>
            <a:off x="9828346" y="2440958"/>
            <a:ext cx="1960145" cy="431101"/>
          </a:xfrm>
          <a:prstGeom prst="rect">
            <a:avLst/>
          </a:prstGeom>
          <a:noFill/>
        </p:spPr>
        <p:txBody>
          <a:bodyPr wrap="square">
            <a:spAutoFit/>
          </a:bodyPr>
          <a:lstStyle/>
          <a:p>
            <a:pPr algn="ctr"/>
            <a:r>
              <a:rPr lang="en-US" altLang="zh-CN" sz="1400" dirty="0">
                <a:solidFill>
                  <a:schemeClr val="bg1">
                    <a:lumMod val="50000"/>
                  </a:schemeClr>
                </a:solidFill>
                <a:latin typeface="微软雅黑" panose="020B0503020204020204" pitchFamily="34" charset="-122"/>
                <a:ea typeface="微软雅黑" panose="020B0503020204020204" pitchFamily="34" charset="-122"/>
              </a:rPr>
              <a:t>Adoption</a:t>
            </a:r>
          </a:p>
        </p:txBody>
      </p:sp>
      <p:sp>
        <p:nvSpPr>
          <p:cNvPr id="119" name="文本框 118">
            <a:extLst>
              <a:ext uri="{FF2B5EF4-FFF2-40B4-BE49-F238E27FC236}">
                <a16:creationId xmlns:a16="http://schemas.microsoft.com/office/drawing/2014/main" xmlns="" id="{2206546C-8EDC-491A-9174-D9A49389C1D6}"/>
              </a:ext>
            </a:extLst>
          </p:cNvPr>
          <p:cNvSpPr txBox="1"/>
          <p:nvPr/>
        </p:nvSpPr>
        <p:spPr>
          <a:xfrm>
            <a:off x="6479309" y="2440958"/>
            <a:ext cx="1960145" cy="431101"/>
          </a:xfrm>
          <a:prstGeom prst="rect">
            <a:avLst/>
          </a:prstGeom>
          <a:noFill/>
        </p:spPr>
        <p:txBody>
          <a:bodyPr wrap="square">
            <a:spAutoFit/>
          </a:bodyPr>
          <a:lstStyle/>
          <a:p>
            <a:pPr algn="ctr"/>
            <a:r>
              <a:rPr lang="en-US" altLang="zh-CN" sz="1400" dirty="0">
                <a:solidFill>
                  <a:schemeClr val="bg1">
                    <a:lumMod val="50000"/>
                  </a:schemeClr>
                </a:solidFill>
                <a:latin typeface="微软雅黑" panose="020B0503020204020204" pitchFamily="34" charset="-122"/>
                <a:ea typeface="微软雅黑" panose="020B0503020204020204" pitchFamily="34" charset="-122"/>
              </a:rPr>
              <a:t>Landing</a:t>
            </a:r>
          </a:p>
        </p:txBody>
      </p:sp>
      <p:sp>
        <p:nvSpPr>
          <p:cNvPr id="120" name="文本框 119">
            <a:extLst>
              <a:ext uri="{FF2B5EF4-FFF2-40B4-BE49-F238E27FC236}">
                <a16:creationId xmlns:a16="http://schemas.microsoft.com/office/drawing/2014/main" xmlns="" id="{F85D36E0-15DC-4902-AD37-42D64B5B8E18}"/>
              </a:ext>
            </a:extLst>
          </p:cNvPr>
          <p:cNvSpPr txBox="1"/>
          <p:nvPr/>
        </p:nvSpPr>
        <p:spPr>
          <a:xfrm>
            <a:off x="8154068" y="2285252"/>
            <a:ext cx="1960145" cy="431101"/>
          </a:xfrm>
          <a:prstGeom prst="rect">
            <a:avLst/>
          </a:prstGeom>
          <a:noFill/>
        </p:spPr>
        <p:txBody>
          <a:bodyPr wrap="square">
            <a:spAutoFit/>
          </a:bodyPr>
          <a:lstStyle/>
          <a:p>
            <a:pPr algn="ctr"/>
            <a:r>
              <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rPr>
              <a:t>常续型服务</a:t>
            </a:r>
          </a:p>
        </p:txBody>
      </p:sp>
      <p:grpSp>
        <p:nvGrpSpPr>
          <p:cNvPr id="121" name="组合 120">
            <a:extLst>
              <a:ext uri="{FF2B5EF4-FFF2-40B4-BE49-F238E27FC236}">
                <a16:creationId xmlns:a16="http://schemas.microsoft.com/office/drawing/2014/main" xmlns="" id="{C34FF6F7-173B-4D86-8535-900C32036FFA}"/>
              </a:ext>
            </a:extLst>
          </p:cNvPr>
          <p:cNvGrpSpPr/>
          <p:nvPr/>
        </p:nvGrpSpPr>
        <p:grpSpPr>
          <a:xfrm>
            <a:off x="7242294" y="2839400"/>
            <a:ext cx="3829144" cy="2234613"/>
            <a:chOff x="7659708" y="4360364"/>
            <a:chExt cx="2243461" cy="1309239"/>
          </a:xfrm>
        </p:grpSpPr>
        <p:sp>
          <p:nvSpPr>
            <p:cNvPr id="143" name="ísļíďê">
              <a:extLst>
                <a:ext uri="{FF2B5EF4-FFF2-40B4-BE49-F238E27FC236}">
                  <a16:creationId xmlns:a16="http://schemas.microsoft.com/office/drawing/2014/main" xmlns="" id="{7C2D6F01-D12E-4BB8-B746-E613B6786597}"/>
                </a:ext>
              </a:extLst>
            </p:cNvPr>
            <p:cNvSpPr/>
            <p:nvPr/>
          </p:nvSpPr>
          <p:spPr>
            <a:xfrm>
              <a:off x="8593931" y="4360365"/>
              <a:ext cx="1309238" cy="1309238"/>
            </a:xfrm>
            <a:prstGeom prst="blockArc">
              <a:avLst>
                <a:gd name="adj1" fmla="val 10799501"/>
                <a:gd name="adj2" fmla="val 2383"/>
                <a:gd name="adj3" fmla="val 28902"/>
              </a:avLst>
            </a:prstGeom>
            <a:solidFill>
              <a:srgbClr val="D317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sz="2000"/>
            </a:p>
          </p:txBody>
        </p:sp>
        <p:sp>
          <p:nvSpPr>
            <p:cNvPr id="144" name="íślïde">
              <a:extLst>
                <a:ext uri="{FF2B5EF4-FFF2-40B4-BE49-F238E27FC236}">
                  <a16:creationId xmlns:a16="http://schemas.microsoft.com/office/drawing/2014/main" xmlns="" id="{F5F6F543-D9F0-4174-9F90-E5AC41714463}"/>
                </a:ext>
              </a:extLst>
            </p:cNvPr>
            <p:cNvSpPr/>
            <p:nvPr/>
          </p:nvSpPr>
          <p:spPr>
            <a:xfrm flipV="1">
              <a:off x="7659708" y="4360364"/>
              <a:ext cx="1309238" cy="1309238"/>
            </a:xfrm>
            <a:prstGeom prst="blockArc">
              <a:avLst>
                <a:gd name="adj1" fmla="val 10799501"/>
                <a:gd name="adj2" fmla="val 2383"/>
                <a:gd name="adj3" fmla="val 28902"/>
              </a:avLst>
            </a:prstGeom>
            <a:solidFill>
              <a:srgbClr val="D317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sz="2000"/>
            </a:p>
          </p:txBody>
        </p:sp>
        <p:sp>
          <p:nvSpPr>
            <p:cNvPr id="145" name="íṥļîdè">
              <a:extLst>
                <a:ext uri="{FF2B5EF4-FFF2-40B4-BE49-F238E27FC236}">
                  <a16:creationId xmlns:a16="http://schemas.microsoft.com/office/drawing/2014/main" xmlns="" id="{709337CF-7EF3-4A8E-8533-B4B45E1E6BF1}"/>
                </a:ext>
              </a:extLst>
            </p:cNvPr>
            <p:cNvSpPr/>
            <p:nvPr/>
          </p:nvSpPr>
          <p:spPr>
            <a:xfrm flipV="1">
              <a:off x="8593931" y="4360364"/>
              <a:ext cx="1309238" cy="1309238"/>
            </a:xfrm>
            <a:prstGeom prst="blockArc">
              <a:avLst>
                <a:gd name="adj1" fmla="val 10799501"/>
                <a:gd name="adj2" fmla="val 2383"/>
                <a:gd name="adj3" fmla="val 28902"/>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sz="2000"/>
            </a:p>
          </p:txBody>
        </p:sp>
        <p:sp>
          <p:nvSpPr>
            <p:cNvPr id="146" name="ïş1íďé">
              <a:extLst>
                <a:ext uri="{FF2B5EF4-FFF2-40B4-BE49-F238E27FC236}">
                  <a16:creationId xmlns:a16="http://schemas.microsoft.com/office/drawing/2014/main" xmlns="" id="{2A9F976D-A879-4068-8B13-2E57099B676D}"/>
                </a:ext>
              </a:extLst>
            </p:cNvPr>
            <p:cNvSpPr/>
            <p:nvPr/>
          </p:nvSpPr>
          <p:spPr>
            <a:xfrm>
              <a:off x="7659708" y="4360365"/>
              <a:ext cx="1309238" cy="1309238"/>
            </a:xfrm>
            <a:prstGeom prst="blockArc">
              <a:avLst>
                <a:gd name="adj1" fmla="val 10799501"/>
                <a:gd name="adj2" fmla="val 2383"/>
                <a:gd name="adj3" fmla="val 28902"/>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sz="2000" dirty="0"/>
            </a:p>
          </p:txBody>
        </p:sp>
      </p:grpSp>
      <p:sp>
        <p:nvSpPr>
          <p:cNvPr id="122" name="文本框 121">
            <a:extLst>
              <a:ext uri="{FF2B5EF4-FFF2-40B4-BE49-F238E27FC236}">
                <a16:creationId xmlns:a16="http://schemas.microsoft.com/office/drawing/2014/main" xmlns="" id="{C7C3EFF1-551B-4AFD-BF06-1E9ED8538518}"/>
              </a:ext>
            </a:extLst>
          </p:cNvPr>
          <p:cNvSpPr txBox="1"/>
          <p:nvPr/>
        </p:nvSpPr>
        <p:spPr>
          <a:xfrm>
            <a:off x="8736131" y="3752116"/>
            <a:ext cx="820639" cy="339872"/>
          </a:xfrm>
          <a:prstGeom prst="rect">
            <a:avLst/>
          </a:prstGeom>
          <a:noFill/>
        </p:spPr>
        <p:txBody>
          <a:bodyPr wrap="square">
            <a:spAutoFit/>
          </a:bodyPr>
          <a:lstStyle/>
          <a:p>
            <a:pPr algn="ctr"/>
            <a:r>
              <a:rPr lang="zh-CN" altLang="en-US" sz="1000" b="1" dirty="0">
                <a:solidFill>
                  <a:schemeClr val="bg1"/>
                </a:solidFill>
                <a:latin typeface="微软雅黑" panose="020B0503020204020204" pitchFamily="34" charset="-122"/>
                <a:ea typeface="微软雅黑" panose="020B0503020204020204" pitchFamily="34" charset="-122"/>
              </a:rPr>
              <a:t>客户</a:t>
            </a:r>
          </a:p>
        </p:txBody>
      </p:sp>
      <p:sp>
        <p:nvSpPr>
          <p:cNvPr id="123" name="文本框 122">
            <a:extLst>
              <a:ext uri="{FF2B5EF4-FFF2-40B4-BE49-F238E27FC236}">
                <a16:creationId xmlns:a16="http://schemas.microsoft.com/office/drawing/2014/main" xmlns="" id="{D6CF9A2D-38AC-4DEC-84A5-151C2D0323CC}"/>
              </a:ext>
            </a:extLst>
          </p:cNvPr>
          <p:cNvSpPr txBox="1"/>
          <p:nvPr/>
        </p:nvSpPr>
        <p:spPr>
          <a:xfrm>
            <a:off x="8321406" y="4571253"/>
            <a:ext cx="575256" cy="297389"/>
          </a:xfrm>
          <a:prstGeom prst="rect">
            <a:avLst/>
          </a:prstGeom>
          <a:noFill/>
        </p:spPr>
        <p:txBody>
          <a:bodyPr wrap="square">
            <a:spAutoFit/>
          </a:bodyPr>
          <a:lstStyle/>
          <a:p>
            <a:pPr algn="ctr"/>
            <a:r>
              <a:rPr lang="zh-CN" altLang="en-US" sz="800" dirty="0">
                <a:solidFill>
                  <a:schemeClr val="bg1"/>
                </a:solidFill>
                <a:latin typeface="微软雅黑" panose="020B0503020204020204" pitchFamily="34" charset="-122"/>
                <a:ea typeface="微软雅黑" panose="020B0503020204020204" pitchFamily="34" charset="-122"/>
              </a:rPr>
              <a:t>需要</a:t>
            </a:r>
          </a:p>
        </p:txBody>
      </p:sp>
      <p:sp>
        <p:nvSpPr>
          <p:cNvPr id="124" name="文本框 123">
            <a:extLst>
              <a:ext uri="{FF2B5EF4-FFF2-40B4-BE49-F238E27FC236}">
                <a16:creationId xmlns:a16="http://schemas.microsoft.com/office/drawing/2014/main" xmlns="" id="{2A117089-BD70-49B0-BDEF-5A4FB39E67B0}"/>
              </a:ext>
            </a:extLst>
          </p:cNvPr>
          <p:cNvSpPr txBox="1"/>
          <p:nvPr/>
        </p:nvSpPr>
        <p:spPr>
          <a:xfrm>
            <a:off x="7431560" y="4274197"/>
            <a:ext cx="592181" cy="297389"/>
          </a:xfrm>
          <a:prstGeom prst="rect">
            <a:avLst/>
          </a:prstGeom>
          <a:noFill/>
        </p:spPr>
        <p:txBody>
          <a:bodyPr wrap="square">
            <a:spAutoFit/>
          </a:bodyPr>
          <a:lstStyle/>
          <a:p>
            <a:pPr algn="ctr"/>
            <a:r>
              <a:rPr lang="zh-CN" altLang="en-US" sz="800" dirty="0">
                <a:solidFill>
                  <a:schemeClr val="bg1"/>
                </a:solidFill>
                <a:latin typeface="微软雅黑" panose="020B0503020204020204" pitchFamily="34" charset="-122"/>
                <a:ea typeface="微软雅黑" panose="020B0503020204020204" pitchFamily="34" charset="-122"/>
              </a:rPr>
              <a:t>评价</a:t>
            </a:r>
          </a:p>
        </p:txBody>
      </p:sp>
      <p:sp>
        <p:nvSpPr>
          <p:cNvPr id="125" name="文本框 124">
            <a:extLst>
              <a:ext uri="{FF2B5EF4-FFF2-40B4-BE49-F238E27FC236}">
                <a16:creationId xmlns:a16="http://schemas.microsoft.com/office/drawing/2014/main" xmlns="" id="{FEE90CF8-9B32-41EE-8FB5-68B81624A3B6}"/>
              </a:ext>
            </a:extLst>
          </p:cNvPr>
          <p:cNvSpPr txBox="1"/>
          <p:nvPr/>
        </p:nvSpPr>
        <p:spPr>
          <a:xfrm>
            <a:off x="7247778" y="3485031"/>
            <a:ext cx="820639" cy="297389"/>
          </a:xfrm>
          <a:prstGeom prst="rect">
            <a:avLst/>
          </a:prstGeom>
          <a:noFill/>
        </p:spPr>
        <p:txBody>
          <a:bodyPr wrap="square">
            <a:spAutoFit/>
          </a:bodyPr>
          <a:lstStyle/>
          <a:p>
            <a:pPr algn="ctr"/>
            <a:r>
              <a:rPr lang="zh-CN" altLang="en-US" sz="800" dirty="0">
                <a:solidFill>
                  <a:schemeClr val="bg1"/>
                </a:solidFill>
                <a:latin typeface="微软雅黑" panose="020B0503020204020204" pitchFamily="34" charset="-122"/>
                <a:ea typeface="微软雅黑" panose="020B0503020204020204" pitchFamily="34" charset="-122"/>
              </a:rPr>
              <a:t>选择</a:t>
            </a:r>
          </a:p>
        </p:txBody>
      </p:sp>
      <p:sp>
        <p:nvSpPr>
          <p:cNvPr id="126" name="文本框 125">
            <a:extLst>
              <a:ext uri="{FF2B5EF4-FFF2-40B4-BE49-F238E27FC236}">
                <a16:creationId xmlns:a16="http://schemas.microsoft.com/office/drawing/2014/main" xmlns="" id="{15DF1729-D64A-4E13-90E9-099A06E9934C}"/>
              </a:ext>
            </a:extLst>
          </p:cNvPr>
          <p:cNvSpPr txBox="1"/>
          <p:nvPr/>
        </p:nvSpPr>
        <p:spPr>
          <a:xfrm>
            <a:off x="8210809" y="3037818"/>
            <a:ext cx="820639" cy="297389"/>
          </a:xfrm>
          <a:prstGeom prst="rect">
            <a:avLst/>
          </a:prstGeom>
          <a:noFill/>
        </p:spPr>
        <p:txBody>
          <a:bodyPr wrap="square">
            <a:spAutoFit/>
          </a:bodyPr>
          <a:lstStyle/>
          <a:p>
            <a:pPr algn="ctr"/>
            <a:r>
              <a:rPr lang="zh-CN" altLang="en-US" sz="800" dirty="0">
                <a:solidFill>
                  <a:schemeClr val="bg1"/>
                </a:solidFill>
                <a:latin typeface="微软雅黑" panose="020B0503020204020204" pitchFamily="34" charset="-122"/>
                <a:ea typeface="微软雅黑" panose="020B0503020204020204" pitchFamily="34" charset="-122"/>
              </a:rPr>
              <a:t>购买</a:t>
            </a:r>
          </a:p>
        </p:txBody>
      </p:sp>
      <p:sp>
        <p:nvSpPr>
          <p:cNvPr id="127" name="文本框 126">
            <a:extLst>
              <a:ext uri="{FF2B5EF4-FFF2-40B4-BE49-F238E27FC236}">
                <a16:creationId xmlns:a16="http://schemas.microsoft.com/office/drawing/2014/main" xmlns="" id="{2862B282-80AC-4892-9C71-22A98907110F}"/>
              </a:ext>
            </a:extLst>
          </p:cNvPr>
          <p:cNvSpPr txBox="1"/>
          <p:nvPr/>
        </p:nvSpPr>
        <p:spPr>
          <a:xfrm>
            <a:off x="8912482" y="4084203"/>
            <a:ext cx="662815" cy="297389"/>
          </a:xfrm>
          <a:prstGeom prst="rect">
            <a:avLst/>
          </a:prstGeom>
          <a:noFill/>
        </p:spPr>
        <p:txBody>
          <a:bodyPr wrap="square">
            <a:spAutoFit/>
          </a:bodyPr>
          <a:lstStyle/>
          <a:p>
            <a:pPr algn="ctr"/>
            <a:r>
              <a:rPr lang="zh-CN" altLang="en-US" sz="800" dirty="0">
                <a:solidFill>
                  <a:schemeClr val="bg1"/>
                </a:solidFill>
                <a:latin typeface="微软雅黑" panose="020B0503020204020204" pitchFamily="34" charset="-122"/>
                <a:ea typeface="微软雅黑" panose="020B0503020204020204" pitchFamily="34" charset="-122"/>
              </a:rPr>
              <a:t>接受</a:t>
            </a:r>
          </a:p>
        </p:txBody>
      </p:sp>
      <p:sp>
        <p:nvSpPr>
          <p:cNvPr id="128" name="文本框 127">
            <a:extLst>
              <a:ext uri="{FF2B5EF4-FFF2-40B4-BE49-F238E27FC236}">
                <a16:creationId xmlns:a16="http://schemas.microsoft.com/office/drawing/2014/main" xmlns="" id="{014C3991-B349-45C2-8E05-C04CFF24C4FA}"/>
              </a:ext>
            </a:extLst>
          </p:cNvPr>
          <p:cNvSpPr txBox="1"/>
          <p:nvPr/>
        </p:nvSpPr>
        <p:spPr>
          <a:xfrm>
            <a:off x="9104406" y="4364294"/>
            <a:ext cx="616373" cy="297389"/>
          </a:xfrm>
          <a:prstGeom prst="rect">
            <a:avLst/>
          </a:prstGeom>
          <a:noFill/>
        </p:spPr>
        <p:txBody>
          <a:bodyPr wrap="square">
            <a:spAutoFit/>
          </a:bodyPr>
          <a:lstStyle/>
          <a:p>
            <a:pPr algn="ctr"/>
            <a:r>
              <a:rPr lang="zh-CN" altLang="en-US" sz="800" dirty="0">
                <a:solidFill>
                  <a:schemeClr val="bg1"/>
                </a:solidFill>
                <a:latin typeface="微软雅黑" panose="020B0503020204020204" pitchFamily="34" charset="-122"/>
                <a:ea typeface="微软雅黑" panose="020B0503020204020204" pitchFamily="34" charset="-122"/>
              </a:rPr>
              <a:t>使用</a:t>
            </a:r>
          </a:p>
        </p:txBody>
      </p:sp>
      <p:sp>
        <p:nvSpPr>
          <p:cNvPr id="129" name="文本框 128">
            <a:extLst>
              <a:ext uri="{FF2B5EF4-FFF2-40B4-BE49-F238E27FC236}">
                <a16:creationId xmlns:a16="http://schemas.microsoft.com/office/drawing/2014/main" xmlns="" id="{62AE1F7C-C8DE-4D75-B4AC-7ED5A94A9DE5}"/>
              </a:ext>
            </a:extLst>
          </p:cNvPr>
          <p:cNvSpPr txBox="1"/>
          <p:nvPr/>
        </p:nvSpPr>
        <p:spPr>
          <a:xfrm>
            <a:off x="9914158" y="4530792"/>
            <a:ext cx="632853" cy="297389"/>
          </a:xfrm>
          <a:prstGeom prst="rect">
            <a:avLst/>
          </a:prstGeom>
          <a:noFill/>
        </p:spPr>
        <p:txBody>
          <a:bodyPr wrap="square">
            <a:spAutoFit/>
          </a:bodyPr>
          <a:lstStyle/>
          <a:p>
            <a:pPr algn="ctr"/>
            <a:r>
              <a:rPr lang="zh-CN" altLang="en-US" sz="800" dirty="0">
                <a:solidFill>
                  <a:schemeClr val="bg1"/>
                </a:solidFill>
                <a:latin typeface="微软雅黑" panose="020B0503020204020204" pitchFamily="34" charset="-122"/>
                <a:ea typeface="微软雅黑" panose="020B0503020204020204" pitchFamily="34" charset="-122"/>
              </a:rPr>
              <a:t>参与</a:t>
            </a:r>
          </a:p>
        </p:txBody>
      </p:sp>
      <p:sp>
        <p:nvSpPr>
          <p:cNvPr id="130" name="文本框 129">
            <a:extLst>
              <a:ext uri="{FF2B5EF4-FFF2-40B4-BE49-F238E27FC236}">
                <a16:creationId xmlns:a16="http://schemas.microsoft.com/office/drawing/2014/main" xmlns="" id="{B6BBD894-2DFD-47B9-A3DE-A4ABCAE77E64}"/>
              </a:ext>
            </a:extLst>
          </p:cNvPr>
          <p:cNvSpPr txBox="1"/>
          <p:nvPr/>
        </p:nvSpPr>
        <p:spPr>
          <a:xfrm>
            <a:off x="9285500" y="4604050"/>
            <a:ext cx="602568" cy="297389"/>
          </a:xfrm>
          <a:prstGeom prst="rect">
            <a:avLst/>
          </a:prstGeom>
          <a:noFill/>
        </p:spPr>
        <p:txBody>
          <a:bodyPr wrap="square">
            <a:spAutoFit/>
          </a:bodyPr>
          <a:lstStyle/>
          <a:p>
            <a:pPr algn="ctr"/>
            <a:r>
              <a:rPr lang="zh-CN" altLang="en-US" sz="800" dirty="0">
                <a:solidFill>
                  <a:schemeClr val="bg1"/>
                </a:solidFill>
                <a:latin typeface="微软雅黑" panose="020B0503020204020204" pitchFamily="34" charset="-122"/>
                <a:ea typeface="微软雅黑" panose="020B0503020204020204" pitchFamily="34" charset="-122"/>
              </a:rPr>
              <a:t>实现</a:t>
            </a:r>
          </a:p>
        </p:txBody>
      </p:sp>
      <p:sp>
        <p:nvSpPr>
          <p:cNvPr id="131" name="文本框 130">
            <a:extLst>
              <a:ext uri="{FF2B5EF4-FFF2-40B4-BE49-F238E27FC236}">
                <a16:creationId xmlns:a16="http://schemas.microsoft.com/office/drawing/2014/main" xmlns="" id="{01A4FC53-EA89-46E9-88CE-6092E4258EE7}"/>
              </a:ext>
            </a:extLst>
          </p:cNvPr>
          <p:cNvSpPr txBox="1"/>
          <p:nvPr/>
        </p:nvSpPr>
        <p:spPr>
          <a:xfrm>
            <a:off x="10205305" y="4280728"/>
            <a:ext cx="602568" cy="297389"/>
          </a:xfrm>
          <a:prstGeom prst="rect">
            <a:avLst/>
          </a:prstGeom>
          <a:noFill/>
        </p:spPr>
        <p:txBody>
          <a:bodyPr wrap="square">
            <a:spAutoFit/>
          </a:bodyPr>
          <a:lstStyle/>
          <a:p>
            <a:pPr algn="ctr"/>
            <a:r>
              <a:rPr lang="zh-CN" altLang="en-US" sz="800" dirty="0">
                <a:solidFill>
                  <a:schemeClr val="bg1"/>
                </a:solidFill>
                <a:latin typeface="微软雅黑" panose="020B0503020204020204" pitchFamily="34" charset="-122"/>
                <a:ea typeface="微软雅黑" panose="020B0503020204020204" pitchFamily="34" charset="-122"/>
              </a:rPr>
              <a:t>采用</a:t>
            </a:r>
          </a:p>
        </p:txBody>
      </p:sp>
      <p:sp>
        <p:nvSpPr>
          <p:cNvPr id="132" name="文本框 131">
            <a:extLst>
              <a:ext uri="{FF2B5EF4-FFF2-40B4-BE49-F238E27FC236}">
                <a16:creationId xmlns:a16="http://schemas.microsoft.com/office/drawing/2014/main" xmlns="" id="{F21500F7-32E5-4110-ABAD-1EEF93434D32}"/>
              </a:ext>
            </a:extLst>
          </p:cNvPr>
          <p:cNvSpPr txBox="1"/>
          <p:nvPr/>
        </p:nvSpPr>
        <p:spPr>
          <a:xfrm>
            <a:off x="10299552" y="4025225"/>
            <a:ext cx="820639" cy="297389"/>
          </a:xfrm>
          <a:prstGeom prst="rect">
            <a:avLst/>
          </a:prstGeom>
          <a:noFill/>
        </p:spPr>
        <p:txBody>
          <a:bodyPr wrap="square">
            <a:spAutoFit/>
          </a:bodyPr>
          <a:lstStyle/>
          <a:p>
            <a:pPr algn="ctr"/>
            <a:r>
              <a:rPr lang="zh-CN" altLang="en-US" sz="800" dirty="0">
                <a:solidFill>
                  <a:schemeClr val="bg1"/>
                </a:solidFill>
                <a:latin typeface="微软雅黑" panose="020B0503020204020204" pitchFamily="34" charset="-122"/>
                <a:ea typeface="微软雅黑" panose="020B0503020204020204" pitchFamily="34" charset="-122"/>
              </a:rPr>
              <a:t>优化</a:t>
            </a:r>
          </a:p>
        </p:txBody>
      </p:sp>
      <p:sp>
        <p:nvSpPr>
          <p:cNvPr id="133" name="文本框 132">
            <a:extLst>
              <a:ext uri="{FF2B5EF4-FFF2-40B4-BE49-F238E27FC236}">
                <a16:creationId xmlns:a16="http://schemas.microsoft.com/office/drawing/2014/main" xmlns="" id="{026A4401-BF4B-47E9-AD83-5F8159E8B07F}"/>
              </a:ext>
            </a:extLst>
          </p:cNvPr>
          <p:cNvSpPr txBox="1"/>
          <p:nvPr/>
        </p:nvSpPr>
        <p:spPr>
          <a:xfrm>
            <a:off x="10401371" y="3579269"/>
            <a:ext cx="602568" cy="297389"/>
          </a:xfrm>
          <a:prstGeom prst="rect">
            <a:avLst/>
          </a:prstGeom>
          <a:noFill/>
        </p:spPr>
        <p:txBody>
          <a:bodyPr wrap="square">
            <a:spAutoFit/>
          </a:bodyPr>
          <a:lstStyle/>
          <a:p>
            <a:pPr algn="ctr"/>
            <a:r>
              <a:rPr lang="zh-CN" altLang="en-US" sz="800" dirty="0">
                <a:solidFill>
                  <a:schemeClr val="bg1"/>
                </a:solidFill>
                <a:latin typeface="微软雅黑" panose="020B0503020204020204" pitchFamily="34" charset="-122"/>
                <a:ea typeface="微软雅黑" panose="020B0503020204020204" pitchFamily="34" charset="-122"/>
              </a:rPr>
              <a:t>更新</a:t>
            </a:r>
          </a:p>
        </p:txBody>
      </p:sp>
      <p:sp>
        <p:nvSpPr>
          <p:cNvPr id="134" name="文本框 133">
            <a:extLst>
              <a:ext uri="{FF2B5EF4-FFF2-40B4-BE49-F238E27FC236}">
                <a16:creationId xmlns:a16="http://schemas.microsoft.com/office/drawing/2014/main" xmlns="" id="{6EF19435-666A-4064-9095-1411639B3B5A}"/>
              </a:ext>
            </a:extLst>
          </p:cNvPr>
          <p:cNvSpPr txBox="1"/>
          <p:nvPr/>
        </p:nvSpPr>
        <p:spPr>
          <a:xfrm>
            <a:off x="10207762" y="3242680"/>
            <a:ext cx="596744" cy="297389"/>
          </a:xfrm>
          <a:prstGeom prst="rect">
            <a:avLst/>
          </a:prstGeom>
          <a:noFill/>
        </p:spPr>
        <p:txBody>
          <a:bodyPr wrap="square">
            <a:spAutoFit/>
          </a:bodyPr>
          <a:lstStyle/>
          <a:p>
            <a:pPr algn="ctr"/>
            <a:r>
              <a:rPr lang="zh-CN" altLang="en-US" sz="800" dirty="0">
                <a:solidFill>
                  <a:schemeClr val="bg1"/>
                </a:solidFill>
                <a:latin typeface="微软雅黑" panose="020B0503020204020204" pitchFamily="34" charset="-122"/>
                <a:ea typeface="微软雅黑" panose="020B0503020204020204" pitchFamily="34" charset="-122"/>
              </a:rPr>
              <a:t>推荐</a:t>
            </a:r>
          </a:p>
        </p:txBody>
      </p:sp>
      <p:sp>
        <p:nvSpPr>
          <p:cNvPr id="135" name="文本框 134">
            <a:extLst>
              <a:ext uri="{FF2B5EF4-FFF2-40B4-BE49-F238E27FC236}">
                <a16:creationId xmlns:a16="http://schemas.microsoft.com/office/drawing/2014/main" xmlns="" id="{4AD313DD-F5D9-422C-9916-5EEB69F07B16}"/>
              </a:ext>
            </a:extLst>
          </p:cNvPr>
          <p:cNvSpPr txBox="1"/>
          <p:nvPr/>
        </p:nvSpPr>
        <p:spPr>
          <a:xfrm>
            <a:off x="9216333" y="3020760"/>
            <a:ext cx="820639" cy="479002"/>
          </a:xfrm>
          <a:prstGeom prst="rect">
            <a:avLst/>
          </a:prstGeom>
          <a:noFill/>
        </p:spPr>
        <p:txBody>
          <a:bodyPr wrap="square">
            <a:spAutoFit/>
          </a:bodyPr>
          <a:lstStyle/>
          <a:p>
            <a:pPr algn="ctr"/>
            <a:r>
              <a:rPr lang="zh-CN" altLang="en-US" sz="800" dirty="0">
                <a:solidFill>
                  <a:schemeClr val="bg1"/>
                </a:solidFill>
                <a:latin typeface="微软雅黑" panose="020B0503020204020204" pitchFamily="34" charset="-122"/>
                <a:ea typeface="微软雅黑" panose="020B0503020204020204" pitchFamily="34" charset="-122"/>
              </a:rPr>
              <a:t>倡导者</a:t>
            </a:r>
            <a:r>
              <a:rPr lang="en-US" altLang="zh-CN" sz="800" dirty="0">
                <a:solidFill>
                  <a:schemeClr val="bg1"/>
                </a:solidFill>
                <a:latin typeface="微软雅黑" panose="020B0503020204020204" pitchFamily="34" charset="-122"/>
                <a:ea typeface="微软雅黑" panose="020B0503020204020204" pitchFamily="34" charset="-122"/>
              </a:rPr>
              <a:t>/</a:t>
            </a:r>
            <a:r>
              <a:rPr lang="zh-CN" altLang="en-US" sz="800" dirty="0">
                <a:solidFill>
                  <a:schemeClr val="bg1"/>
                </a:solidFill>
                <a:latin typeface="微软雅黑" panose="020B0503020204020204" pitchFamily="34" charset="-122"/>
                <a:ea typeface="微软雅黑" panose="020B0503020204020204" pitchFamily="34" charset="-122"/>
              </a:rPr>
              <a:t>宣传</a:t>
            </a:r>
          </a:p>
        </p:txBody>
      </p:sp>
      <p:grpSp>
        <p:nvGrpSpPr>
          <p:cNvPr id="136" name="组合 135">
            <a:extLst>
              <a:ext uri="{FF2B5EF4-FFF2-40B4-BE49-F238E27FC236}">
                <a16:creationId xmlns:a16="http://schemas.microsoft.com/office/drawing/2014/main" xmlns="" id="{C34E0004-6177-46A5-98AE-AC0282BC59B9}"/>
              </a:ext>
            </a:extLst>
          </p:cNvPr>
          <p:cNvGrpSpPr/>
          <p:nvPr/>
        </p:nvGrpSpPr>
        <p:grpSpPr>
          <a:xfrm>
            <a:off x="7411745" y="3000995"/>
            <a:ext cx="3481606" cy="1982275"/>
            <a:chOff x="4086258" y="3879624"/>
            <a:chExt cx="2237065" cy="1273687"/>
          </a:xfrm>
        </p:grpSpPr>
        <p:sp>
          <p:nvSpPr>
            <p:cNvPr id="137" name="箭头: 右 89">
              <a:extLst>
                <a:ext uri="{FF2B5EF4-FFF2-40B4-BE49-F238E27FC236}">
                  <a16:creationId xmlns:a16="http://schemas.microsoft.com/office/drawing/2014/main" xmlns="" id="{397B8798-4344-4AD8-9F17-425E5931668A}"/>
                </a:ext>
              </a:extLst>
            </p:cNvPr>
            <p:cNvSpPr/>
            <p:nvPr/>
          </p:nvSpPr>
          <p:spPr>
            <a:xfrm rot="16200000">
              <a:off x="4155235" y="4369345"/>
              <a:ext cx="110556" cy="248509"/>
            </a:xfrm>
            <a:prstGeom prst="rightArrow">
              <a:avLst/>
            </a:prstGeom>
            <a:gradFill flip="none" rotWithShape="1">
              <a:gsLst>
                <a:gs pos="100000">
                  <a:schemeClr val="bg1">
                    <a:alpha val="0"/>
                  </a:schemeClr>
                </a:gs>
                <a:gs pos="0">
                  <a:schemeClr val="bg1">
                    <a:alpha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38" name="箭头: 右 90">
              <a:extLst>
                <a:ext uri="{FF2B5EF4-FFF2-40B4-BE49-F238E27FC236}">
                  <a16:creationId xmlns:a16="http://schemas.microsoft.com/office/drawing/2014/main" xmlns="" id="{51B74396-E8EF-4104-A013-A42ED90670B8}"/>
                </a:ext>
              </a:extLst>
            </p:cNvPr>
            <p:cNvSpPr/>
            <p:nvPr/>
          </p:nvSpPr>
          <p:spPr>
            <a:xfrm rot="16200000">
              <a:off x="6143791" y="4372918"/>
              <a:ext cx="110556" cy="248509"/>
            </a:xfrm>
            <a:prstGeom prst="rightArrow">
              <a:avLst/>
            </a:prstGeom>
            <a:gradFill flip="none" rotWithShape="1">
              <a:gsLst>
                <a:gs pos="100000">
                  <a:schemeClr val="bg1">
                    <a:alpha val="0"/>
                  </a:schemeClr>
                </a:gs>
                <a:gs pos="0">
                  <a:schemeClr val="bg1">
                    <a:alpha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39" name="箭头: 右 91">
              <a:extLst>
                <a:ext uri="{FF2B5EF4-FFF2-40B4-BE49-F238E27FC236}">
                  <a16:creationId xmlns:a16="http://schemas.microsoft.com/office/drawing/2014/main" xmlns="" id="{A4E87E0C-51A1-490F-9579-A6F6A899538D}"/>
                </a:ext>
              </a:extLst>
            </p:cNvPr>
            <p:cNvSpPr/>
            <p:nvPr/>
          </p:nvSpPr>
          <p:spPr>
            <a:xfrm>
              <a:off x="4614182" y="3879624"/>
              <a:ext cx="110556" cy="248509"/>
            </a:xfrm>
            <a:prstGeom prst="rightArrow">
              <a:avLst/>
            </a:prstGeom>
            <a:gradFill flip="none" rotWithShape="1">
              <a:gsLst>
                <a:gs pos="100000">
                  <a:schemeClr val="bg1">
                    <a:alpha val="0"/>
                  </a:schemeClr>
                </a:gs>
                <a:gs pos="0">
                  <a:schemeClr val="bg1">
                    <a:alpha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40" name="箭头: 右 92">
              <a:extLst>
                <a:ext uri="{FF2B5EF4-FFF2-40B4-BE49-F238E27FC236}">
                  <a16:creationId xmlns:a16="http://schemas.microsoft.com/office/drawing/2014/main" xmlns="" id="{7ECA4D79-E5E0-4A7F-9BB9-26165FC087CE}"/>
                </a:ext>
              </a:extLst>
            </p:cNvPr>
            <p:cNvSpPr/>
            <p:nvPr/>
          </p:nvSpPr>
          <p:spPr>
            <a:xfrm>
              <a:off x="5629127" y="4904802"/>
              <a:ext cx="110556" cy="248509"/>
            </a:xfrm>
            <a:prstGeom prst="rightArrow">
              <a:avLst/>
            </a:prstGeom>
            <a:gradFill flip="none" rotWithShape="1">
              <a:gsLst>
                <a:gs pos="100000">
                  <a:schemeClr val="bg1">
                    <a:alpha val="0"/>
                  </a:schemeClr>
                </a:gs>
                <a:gs pos="0">
                  <a:schemeClr val="bg1">
                    <a:alpha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41" name="箭头: 右 93">
              <a:extLst>
                <a:ext uri="{FF2B5EF4-FFF2-40B4-BE49-F238E27FC236}">
                  <a16:creationId xmlns:a16="http://schemas.microsoft.com/office/drawing/2014/main" xmlns="" id="{DAD6BD21-7A7F-4031-B899-3EF78660B560}"/>
                </a:ext>
              </a:extLst>
            </p:cNvPr>
            <p:cNvSpPr/>
            <p:nvPr/>
          </p:nvSpPr>
          <p:spPr>
            <a:xfrm flipH="1">
              <a:off x="5772018" y="3896790"/>
              <a:ext cx="110556" cy="248509"/>
            </a:xfrm>
            <a:prstGeom prst="rightArrow">
              <a:avLst/>
            </a:prstGeom>
            <a:gradFill flip="none" rotWithShape="1">
              <a:gsLst>
                <a:gs pos="100000">
                  <a:schemeClr val="bg1">
                    <a:alpha val="0"/>
                  </a:schemeClr>
                </a:gs>
                <a:gs pos="0">
                  <a:schemeClr val="bg1">
                    <a:alpha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42" name="箭头: 右 94">
              <a:extLst>
                <a:ext uri="{FF2B5EF4-FFF2-40B4-BE49-F238E27FC236}">
                  <a16:creationId xmlns:a16="http://schemas.microsoft.com/office/drawing/2014/main" xmlns="" id="{3A923751-662A-442E-BC98-A0A0583EF103}"/>
                </a:ext>
              </a:extLst>
            </p:cNvPr>
            <p:cNvSpPr/>
            <p:nvPr/>
          </p:nvSpPr>
          <p:spPr>
            <a:xfrm flipH="1">
              <a:off x="4576018" y="4877568"/>
              <a:ext cx="110556" cy="248509"/>
            </a:xfrm>
            <a:prstGeom prst="rightArrow">
              <a:avLst/>
            </a:prstGeom>
            <a:gradFill flip="none" rotWithShape="1">
              <a:gsLst>
                <a:gs pos="100000">
                  <a:schemeClr val="bg1">
                    <a:alpha val="0"/>
                  </a:schemeClr>
                </a:gs>
                <a:gs pos="0">
                  <a:schemeClr val="bg1">
                    <a:alpha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151" name="文本框 150">
            <a:extLst>
              <a:ext uri="{FF2B5EF4-FFF2-40B4-BE49-F238E27FC236}">
                <a16:creationId xmlns:a16="http://schemas.microsoft.com/office/drawing/2014/main" xmlns="" id="{5D6E2FA3-B77D-45A4-A075-F2CDCC18EB38}"/>
              </a:ext>
            </a:extLst>
          </p:cNvPr>
          <p:cNvSpPr txBox="1"/>
          <p:nvPr/>
        </p:nvSpPr>
        <p:spPr>
          <a:xfrm>
            <a:off x="4102725" y="2162182"/>
            <a:ext cx="1960145" cy="307777"/>
          </a:xfrm>
          <a:prstGeom prst="rect">
            <a:avLst/>
          </a:prstGeom>
          <a:noFill/>
        </p:spPr>
        <p:txBody>
          <a:bodyPr wrap="square">
            <a:spAutoFit/>
          </a:bodyPr>
          <a:lstStyle/>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rPr>
              <a:t>部 署</a:t>
            </a:r>
          </a:p>
        </p:txBody>
      </p:sp>
      <p:sp>
        <p:nvSpPr>
          <p:cNvPr id="152" name="文本框 151">
            <a:extLst>
              <a:ext uri="{FF2B5EF4-FFF2-40B4-BE49-F238E27FC236}">
                <a16:creationId xmlns:a16="http://schemas.microsoft.com/office/drawing/2014/main" xmlns="" id="{A652B666-A340-4C2E-98A6-7FC6B2771700}"/>
              </a:ext>
            </a:extLst>
          </p:cNvPr>
          <p:cNvSpPr txBox="1"/>
          <p:nvPr/>
        </p:nvSpPr>
        <p:spPr>
          <a:xfrm>
            <a:off x="1064978" y="2162182"/>
            <a:ext cx="1960145" cy="307777"/>
          </a:xfrm>
          <a:prstGeom prst="rect">
            <a:avLst/>
          </a:prstGeom>
          <a:noFill/>
        </p:spPr>
        <p:txBody>
          <a:bodyPr wrap="square">
            <a:spAutoFit/>
          </a:bodyPr>
          <a:lstStyle/>
          <a:p>
            <a:pPr algn="ctr"/>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设 计</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53" name="文本框 152">
            <a:extLst>
              <a:ext uri="{FF2B5EF4-FFF2-40B4-BE49-F238E27FC236}">
                <a16:creationId xmlns:a16="http://schemas.microsoft.com/office/drawing/2014/main" xmlns="" id="{2206546C-8EDC-491A-9174-D9A49389C1D6}"/>
              </a:ext>
            </a:extLst>
          </p:cNvPr>
          <p:cNvSpPr txBox="1"/>
          <p:nvPr/>
        </p:nvSpPr>
        <p:spPr>
          <a:xfrm>
            <a:off x="1332431" y="5349748"/>
            <a:ext cx="1960145" cy="307777"/>
          </a:xfrm>
          <a:prstGeom prst="rect">
            <a:avLst/>
          </a:prstGeom>
          <a:noFill/>
        </p:spPr>
        <p:txBody>
          <a:bodyPr wrap="square">
            <a:spAutoFit/>
          </a:bodyPr>
          <a:lstStyle/>
          <a:p>
            <a:pPr algn="ctr"/>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准 备</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54" name="文本框 153">
            <a:extLst>
              <a:ext uri="{FF2B5EF4-FFF2-40B4-BE49-F238E27FC236}">
                <a16:creationId xmlns:a16="http://schemas.microsoft.com/office/drawing/2014/main" xmlns="" id="{F85D36E0-15DC-4902-AD37-42D64B5B8E18}"/>
              </a:ext>
            </a:extLst>
          </p:cNvPr>
          <p:cNvSpPr txBox="1"/>
          <p:nvPr/>
        </p:nvSpPr>
        <p:spPr>
          <a:xfrm>
            <a:off x="2749083" y="2121806"/>
            <a:ext cx="1621517" cy="523220"/>
          </a:xfrm>
          <a:prstGeom prst="rect">
            <a:avLst/>
          </a:prstGeom>
          <a:noFill/>
        </p:spPr>
        <p:txBody>
          <a:bodyPr wrap="square">
            <a:spAutoFit/>
          </a:bodyPr>
          <a:lstStyle/>
          <a:p>
            <a:pPr algn="ctr"/>
            <a:r>
              <a:rPr lang="zh-CN" altLang="en-US" sz="1400" b="1" dirty="0" smtClean="0">
                <a:latin typeface="微软雅黑" panose="020B0503020204020204" pitchFamily="34" charset="-122"/>
                <a:ea typeface="微软雅黑" panose="020B0503020204020204" pitchFamily="34" charset="-122"/>
              </a:rPr>
              <a:t>专项服务</a:t>
            </a:r>
            <a:endParaRPr lang="en-US" altLang="zh-CN" sz="1400" b="1" dirty="0" smtClean="0">
              <a:latin typeface="微软雅黑" panose="020B0503020204020204" pitchFamily="34" charset="-122"/>
              <a:ea typeface="微软雅黑" panose="020B0503020204020204" pitchFamily="34" charset="-122"/>
            </a:endParaRPr>
          </a:p>
          <a:p>
            <a:pPr algn="ctr"/>
            <a:r>
              <a:rPr lang="zh-CN" altLang="en-US" sz="1400" b="1" dirty="0" smtClean="0">
                <a:latin typeface="微软雅黑" panose="020B0503020204020204" pitchFamily="34" charset="-122"/>
                <a:ea typeface="微软雅黑" panose="020B0503020204020204" pitchFamily="34" charset="-122"/>
              </a:rPr>
              <a:t>生命周期</a:t>
            </a:r>
            <a:r>
              <a:rPr lang="zh-CN" altLang="en-US" sz="1400" b="1" dirty="0">
                <a:latin typeface="微软雅黑" panose="020B0503020204020204" pitchFamily="34" charset="-122"/>
                <a:ea typeface="微软雅黑" panose="020B0503020204020204" pitchFamily="34" charset="-122"/>
              </a:rPr>
              <a:t>方法论</a:t>
            </a:r>
          </a:p>
        </p:txBody>
      </p:sp>
      <p:sp>
        <p:nvSpPr>
          <p:cNvPr id="155" name="文本框 154">
            <a:extLst>
              <a:ext uri="{FF2B5EF4-FFF2-40B4-BE49-F238E27FC236}">
                <a16:creationId xmlns:a16="http://schemas.microsoft.com/office/drawing/2014/main" xmlns="" id="{D6CF9A2D-38AC-4DEC-84A5-151C2D0323CC}"/>
              </a:ext>
            </a:extLst>
          </p:cNvPr>
          <p:cNvSpPr txBox="1"/>
          <p:nvPr/>
        </p:nvSpPr>
        <p:spPr>
          <a:xfrm>
            <a:off x="2754090" y="4598603"/>
            <a:ext cx="575256" cy="297389"/>
          </a:xfrm>
          <a:prstGeom prst="rect">
            <a:avLst/>
          </a:prstGeom>
          <a:noFill/>
        </p:spPr>
        <p:txBody>
          <a:bodyPr wrap="square">
            <a:spAutoFit/>
          </a:bodyPr>
          <a:lstStyle/>
          <a:p>
            <a:pPr algn="ctr"/>
            <a:r>
              <a:rPr lang="zh-CN" altLang="en-US" sz="800" dirty="0">
                <a:solidFill>
                  <a:schemeClr val="bg1"/>
                </a:solidFill>
                <a:latin typeface="微软雅黑" panose="020B0503020204020204" pitchFamily="34" charset="-122"/>
                <a:ea typeface="微软雅黑" panose="020B0503020204020204" pitchFamily="34" charset="-122"/>
              </a:rPr>
              <a:t>需要</a:t>
            </a:r>
          </a:p>
        </p:txBody>
      </p:sp>
      <p:sp>
        <p:nvSpPr>
          <p:cNvPr id="156" name="文本框 155">
            <a:extLst>
              <a:ext uri="{FF2B5EF4-FFF2-40B4-BE49-F238E27FC236}">
                <a16:creationId xmlns:a16="http://schemas.microsoft.com/office/drawing/2014/main" xmlns="" id="{15DF1729-D64A-4E13-90E9-099A06E9934C}"/>
              </a:ext>
            </a:extLst>
          </p:cNvPr>
          <p:cNvSpPr txBox="1"/>
          <p:nvPr/>
        </p:nvSpPr>
        <p:spPr>
          <a:xfrm>
            <a:off x="2643493" y="3065168"/>
            <a:ext cx="820639" cy="297389"/>
          </a:xfrm>
          <a:prstGeom prst="rect">
            <a:avLst/>
          </a:prstGeom>
          <a:noFill/>
        </p:spPr>
        <p:txBody>
          <a:bodyPr wrap="square">
            <a:spAutoFit/>
          </a:bodyPr>
          <a:lstStyle/>
          <a:p>
            <a:pPr algn="ctr"/>
            <a:r>
              <a:rPr lang="zh-CN" altLang="en-US" sz="800" dirty="0">
                <a:solidFill>
                  <a:schemeClr val="bg1"/>
                </a:solidFill>
                <a:latin typeface="微软雅黑" panose="020B0503020204020204" pitchFamily="34" charset="-122"/>
                <a:ea typeface="微软雅黑" panose="020B0503020204020204" pitchFamily="34" charset="-122"/>
              </a:rPr>
              <a:t>购买</a:t>
            </a:r>
          </a:p>
        </p:txBody>
      </p:sp>
      <p:sp>
        <p:nvSpPr>
          <p:cNvPr id="157" name="文本框 156">
            <a:extLst>
              <a:ext uri="{FF2B5EF4-FFF2-40B4-BE49-F238E27FC236}">
                <a16:creationId xmlns:a16="http://schemas.microsoft.com/office/drawing/2014/main" xmlns="" id="{62AE1F7C-C8DE-4D75-B4AC-7ED5A94A9DE5}"/>
              </a:ext>
            </a:extLst>
          </p:cNvPr>
          <p:cNvSpPr txBox="1"/>
          <p:nvPr/>
        </p:nvSpPr>
        <p:spPr>
          <a:xfrm>
            <a:off x="4346842" y="4558142"/>
            <a:ext cx="632853" cy="297389"/>
          </a:xfrm>
          <a:prstGeom prst="rect">
            <a:avLst/>
          </a:prstGeom>
          <a:noFill/>
        </p:spPr>
        <p:txBody>
          <a:bodyPr wrap="square">
            <a:spAutoFit/>
          </a:bodyPr>
          <a:lstStyle/>
          <a:p>
            <a:pPr algn="ctr"/>
            <a:r>
              <a:rPr lang="zh-CN" altLang="en-US" sz="800" dirty="0">
                <a:solidFill>
                  <a:schemeClr val="bg1"/>
                </a:solidFill>
                <a:latin typeface="微软雅黑" panose="020B0503020204020204" pitchFamily="34" charset="-122"/>
                <a:ea typeface="微软雅黑" panose="020B0503020204020204" pitchFamily="34" charset="-122"/>
              </a:rPr>
              <a:t>参与</a:t>
            </a:r>
          </a:p>
        </p:txBody>
      </p:sp>
      <p:sp>
        <p:nvSpPr>
          <p:cNvPr id="158" name="文本框 157">
            <a:extLst>
              <a:ext uri="{FF2B5EF4-FFF2-40B4-BE49-F238E27FC236}">
                <a16:creationId xmlns:a16="http://schemas.microsoft.com/office/drawing/2014/main" xmlns="" id="{B6BBD894-2DFD-47B9-A3DE-A4ABCAE77E64}"/>
              </a:ext>
            </a:extLst>
          </p:cNvPr>
          <p:cNvSpPr txBox="1"/>
          <p:nvPr/>
        </p:nvSpPr>
        <p:spPr>
          <a:xfrm>
            <a:off x="3718184" y="4631400"/>
            <a:ext cx="602568" cy="297389"/>
          </a:xfrm>
          <a:prstGeom prst="rect">
            <a:avLst/>
          </a:prstGeom>
          <a:noFill/>
        </p:spPr>
        <p:txBody>
          <a:bodyPr wrap="square">
            <a:spAutoFit/>
          </a:bodyPr>
          <a:lstStyle/>
          <a:p>
            <a:pPr algn="ctr"/>
            <a:r>
              <a:rPr lang="zh-CN" altLang="en-US" sz="800" dirty="0">
                <a:solidFill>
                  <a:schemeClr val="bg1"/>
                </a:solidFill>
                <a:latin typeface="微软雅黑" panose="020B0503020204020204" pitchFamily="34" charset="-122"/>
                <a:ea typeface="微软雅黑" panose="020B0503020204020204" pitchFamily="34" charset="-122"/>
              </a:rPr>
              <a:t>实现</a:t>
            </a:r>
          </a:p>
        </p:txBody>
      </p:sp>
      <p:sp>
        <p:nvSpPr>
          <p:cNvPr id="159" name="文本框 158">
            <a:extLst>
              <a:ext uri="{FF2B5EF4-FFF2-40B4-BE49-F238E27FC236}">
                <a16:creationId xmlns:a16="http://schemas.microsoft.com/office/drawing/2014/main" xmlns="" id="{4AD313DD-F5D9-422C-9916-5EEB69F07B16}"/>
              </a:ext>
            </a:extLst>
          </p:cNvPr>
          <p:cNvSpPr txBox="1"/>
          <p:nvPr/>
        </p:nvSpPr>
        <p:spPr>
          <a:xfrm>
            <a:off x="3649017" y="3048110"/>
            <a:ext cx="820639" cy="479002"/>
          </a:xfrm>
          <a:prstGeom prst="rect">
            <a:avLst/>
          </a:prstGeom>
          <a:noFill/>
        </p:spPr>
        <p:txBody>
          <a:bodyPr wrap="square">
            <a:spAutoFit/>
          </a:bodyPr>
          <a:lstStyle/>
          <a:p>
            <a:pPr algn="ctr"/>
            <a:r>
              <a:rPr lang="zh-CN" altLang="en-US" sz="800" dirty="0">
                <a:solidFill>
                  <a:schemeClr val="bg1"/>
                </a:solidFill>
                <a:latin typeface="微软雅黑" panose="020B0503020204020204" pitchFamily="34" charset="-122"/>
                <a:ea typeface="微软雅黑" panose="020B0503020204020204" pitchFamily="34" charset="-122"/>
              </a:rPr>
              <a:t>倡导者</a:t>
            </a:r>
            <a:r>
              <a:rPr lang="en-US" altLang="zh-CN" sz="800" dirty="0">
                <a:solidFill>
                  <a:schemeClr val="bg1"/>
                </a:solidFill>
                <a:latin typeface="微软雅黑" panose="020B0503020204020204" pitchFamily="34" charset="-122"/>
                <a:ea typeface="微软雅黑" panose="020B0503020204020204" pitchFamily="34" charset="-122"/>
              </a:rPr>
              <a:t>/</a:t>
            </a:r>
            <a:r>
              <a:rPr lang="zh-CN" altLang="en-US" sz="800" dirty="0">
                <a:solidFill>
                  <a:schemeClr val="bg1"/>
                </a:solidFill>
                <a:latin typeface="微软雅黑" panose="020B0503020204020204" pitchFamily="34" charset="-122"/>
                <a:ea typeface="微软雅黑" panose="020B0503020204020204" pitchFamily="34" charset="-122"/>
              </a:rPr>
              <a:t>宣传</a:t>
            </a:r>
          </a:p>
        </p:txBody>
      </p:sp>
      <p:grpSp>
        <p:nvGrpSpPr>
          <p:cNvPr id="160" name="组合 159">
            <a:extLst>
              <a:ext uri="{FF2B5EF4-FFF2-40B4-BE49-F238E27FC236}">
                <a16:creationId xmlns:a16="http://schemas.microsoft.com/office/drawing/2014/main" xmlns="" id="{AB4CCC6A-15B8-4A74-8D88-98044634B90C}"/>
              </a:ext>
            </a:extLst>
          </p:cNvPr>
          <p:cNvGrpSpPr/>
          <p:nvPr/>
        </p:nvGrpSpPr>
        <p:grpSpPr>
          <a:xfrm>
            <a:off x="2194546" y="2640265"/>
            <a:ext cx="2718638" cy="2687361"/>
            <a:chOff x="1946560" y="3545599"/>
            <a:chExt cx="2718638" cy="2687361"/>
          </a:xfrm>
        </p:grpSpPr>
        <p:grpSp>
          <p:nvGrpSpPr>
            <p:cNvPr id="161" name="组合 160">
              <a:extLst>
                <a:ext uri="{FF2B5EF4-FFF2-40B4-BE49-F238E27FC236}">
                  <a16:creationId xmlns:a16="http://schemas.microsoft.com/office/drawing/2014/main" xmlns="" id="{21DAFB15-6339-4B94-8144-DBDD659DF6D9}"/>
                </a:ext>
              </a:extLst>
            </p:cNvPr>
            <p:cNvGrpSpPr/>
            <p:nvPr/>
          </p:nvGrpSpPr>
          <p:grpSpPr>
            <a:xfrm>
              <a:off x="1946560" y="3545599"/>
              <a:ext cx="2718638" cy="2687361"/>
              <a:chOff x="2617291" y="1094087"/>
              <a:chExt cx="3340707" cy="3335639"/>
            </a:xfrm>
          </p:grpSpPr>
          <p:sp>
            <p:nvSpPr>
              <p:cNvPr id="196" name="空心弧 195">
                <a:extLst>
                  <a:ext uri="{FF2B5EF4-FFF2-40B4-BE49-F238E27FC236}">
                    <a16:creationId xmlns:a16="http://schemas.microsoft.com/office/drawing/2014/main" xmlns="" id="{B6681B47-78F8-4848-96A0-4A9D50089E75}"/>
                  </a:ext>
                </a:extLst>
              </p:cNvPr>
              <p:cNvSpPr/>
              <p:nvPr/>
            </p:nvSpPr>
            <p:spPr>
              <a:xfrm>
                <a:off x="2617291" y="1104261"/>
                <a:ext cx="3325465" cy="3325465"/>
              </a:xfrm>
              <a:prstGeom prst="blockArc">
                <a:avLst>
                  <a:gd name="adj1" fmla="val 16222814"/>
                  <a:gd name="adj2" fmla="val 0"/>
                  <a:gd name="adj3" fmla="val 25000"/>
                </a:avLst>
              </a:prstGeom>
              <a:solidFill>
                <a:srgbClr val="F5C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Arial" pitchFamily="34" charset="0"/>
                  <a:ea typeface="微软雅黑"/>
                  <a:cs typeface="Arial" pitchFamily="34" charset="0"/>
                </a:endParaRPr>
              </a:p>
            </p:txBody>
          </p:sp>
          <p:sp>
            <p:nvSpPr>
              <p:cNvPr id="197" name="空心弧 196">
                <a:extLst>
                  <a:ext uri="{FF2B5EF4-FFF2-40B4-BE49-F238E27FC236}">
                    <a16:creationId xmlns:a16="http://schemas.microsoft.com/office/drawing/2014/main" xmlns="" id="{80CF5F20-0A20-4DC5-91ED-35A61F33F2AD}"/>
                  </a:ext>
                </a:extLst>
              </p:cNvPr>
              <p:cNvSpPr/>
              <p:nvPr/>
            </p:nvSpPr>
            <p:spPr>
              <a:xfrm flipH="1">
                <a:off x="2632533" y="1104261"/>
                <a:ext cx="3325465" cy="3325465"/>
              </a:xfrm>
              <a:prstGeom prst="blockArc">
                <a:avLst>
                  <a:gd name="adj1" fmla="val 16222814"/>
                  <a:gd name="adj2" fmla="val 0"/>
                  <a:gd name="adj3" fmla="val 25000"/>
                </a:avLst>
              </a:prstGeom>
              <a:solidFill>
                <a:srgbClr val="A0C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Arial" pitchFamily="34" charset="0"/>
                  <a:ea typeface="微软雅黑"/>
                  <a:cs typeface="Arial" pitchFamily="34" charset="0"/>
                </a:endParaRPr>
              </a:p>
            </p:txBody>
          </p:sp>
          <p:sp>
            <p:nvSpPr>
              <p:cNvPr id="198" name="空心弧 197">
                <a:extLst>
                  <a:ext uri="{FF2B5EF4-FFF2-40B4-BE49-F238E27FC236}">
                    <a16:creationId xmlns:a16="http://schemas.microsoft.com/office/drawing/2014/main" xmlns="" id="{496BC791-1132-404B-ADAA-F7C214536E37}"/>
                  </a:ext>
                </a:extLst>
              </p:cNvPr>
              <p:cNvSpPr/>
              <p:nvPr/>
            </p:nvSpPr>
            <p:spPr>
              <a:xfrm flipV="1">
                <a:off x="2617291" y="1094087"/>
                <a:ext cx="3325465" cy="3325465"/>
              </a:xfrm>
              <a:prstGeom prst="blockArc">
                <a:avLst>
                  <a:gd name="adj1" fmla="val 16222814"/>
                  <a:gd name="adj2" fmla="val 0"/>
                  <a:gd name="adj3" fmla="val 25000"/>
                </a:avLst>
              </a:prstGeom>
              <a:solidFill>
                <a:srgbClr val="019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Arial" pitchFamily="34" charset="0"/>
                  <a:ea typeface="微软雅黑"/>
                  <a:cs typeface="Arial" pitchFamily="34" charset="0"/>
                </a:endParaRPr>
              </a:p>
            </p:txBody>
          </p:sp>
          <p:sp>
            <p:nvSpPr>
              <p:cNvPr id="199" name="空心弧 198">
                <a:extLst>
                  <a:ext uri="{FF2B5EF4-FFF2-40B4-BE49-F238E27FC236}">
                    <a16:creationId xmlns:a16="http://schemas.microsoft.com/office/drawing/2014/main" xmlns="" id="{358F525F-16F8-454A-AADD-C428090BC4FE}"/>
                  </a:ext>
                </a:extLst>
              </p:cNvPr>
              <p:cNvSpPr/>
              <p:nvPr/>
            </p:nvSpPr>
            <p:spPr>
              <a:xfrm flipH="1" flipV="1">
                <a:off x="2632533" y="1094087"/>
                <a:ext cx="3325465" cy="3325465"/>
              </a:xfrm>
              <a:prstGeom prst="blockArc">
                <a:avLst>
                  <a:gd name="adj1" fmla="val 16222814"/>
                  <a:gd name="adj2" fmla="val 0"/>
                  <a:gd name="adj3" fmla="val 25000"/>
                </a:avLst>
              </a:prstGeom>
              <a:solidFill>
                <a:srgbClr val="6F2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Arial" pitchFamily="34" charset="0"/>
                  <a:ea typeface="微软雅黑"/>
                  <a:cs typeface="Arial" pitchFamily="34" charset="0"/>
                </a:endParaRPr>
              </a:p>
            </p:txBody>
          </p:sp>
        </p:grpSp>
        <p:sp>
          <p:nvSpPr>
            <p:cNvPr id="162" name="矩形 161">
              <a:extLst>
                <a:ext uri="{FF2B5EF4-FFF2-40B4-BE49-F238E27FC236}">
                  <a16:creationId xmlns:a16="http://schemas.microsoft.com/office/drawing/2014/main" xmlns="" id="{54846D0D-D739-4AD6-B17A-D8664818C7A4}"/>
                </a:ext>
              </a:extLst>
            </p:cNvPr>
            <p:cNvSpPr/>
            <p:nvPr/>
          </p:nvSpPr>
          <p:spPr>
            <a:xfrm rot="20687010">
              <a:off x="2473273" y="3784647"/>
              <a:ext cx="1096050" cy="600280"/>
            </a:xfrm>
            <a:prstGeom prst="rect">
              <a:avLst/>
            </a:prstGeom>
          </p:spPr>
          <p:txBody>
            <a:bodyPr wrap="non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white"/>
                  </a:solidFill>
                  <a:effectLst/>
                  <a:uLnTx/>
                  <a:uFillTx/>
                  <a:latin typeface="微软雅黑"/>
                  <a:ea typeface="微软雅黑"/>
                  <a:cs typeface="+mn-cs"/>
                </a:rPr>
                <a:t>策划设计</a:t>
              </a:r>
            </a:p>
          </p:txBody>
        </p:sp>
        <p:sp>
          <p:nvSpPr>
            <p:cNvPr id="163" name="矩形 162">
              <a:extLst>
                <a:ext uri="{FF2B5EF4-FFF2-40B4-BE49-F238E27FC236}">
                  <a16:creationId xmlns:a16="http://schemas.microsoft.com/office/drawing/2014/main" xmlns="" id="{720078DF-8D9D-4DB1-805E-C010783D6C00}"/>
                </a:ext>
              </a:extLst>
            </p:cNvPr>
            <p:cNvSpPr/>
            <p:nvPr/>
          </p:nvSpPr>
          <p:spPr>
            <a:xfrm rot="18896071">
              <a:off x="2119793" y="4013303"/>
              <a:ext cx="1085086" cy="606345"/>
            </a:xfrm>
            <a:prstGeom prst="rect">
              <a:avLst/>
            </a:prstGeom>
          </p:spPr>
          <p:txBody>
            <a:bodyPr wrap="non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white"/>
                  </a:solidFill>
                  <a:effectLst/>
                  <a:uLnTx/>
                  <a:uFillTx/>
                  <a:latin typeface="微软雅黑"/>
                  <a:ea typeface="微软雅黑"/>
                  <a:cs typeface="+mn-cs"/>
                </a:rPr>
                <a:t>咨询规划</a:t>
              </a:r>
            </a:p>
          </p:txBody>
        </p:sp>
        <p:sp>
          <p:nvSpPr>
            <p:cNvPr id="164" name="矩形 163">
              <a:extLst>
                <a:ext uri="{FF2B5EF4-FFF2-40B4-BE49-F238E27FC236}">
                  <a16:creationId xmlns:a16="http://schemas.microsoft.com/office/drawing/2014/main" xmlns="" id="{7DC9948E-CFD3-458A-93D5-6F43552B7A8F}"/>
                </a:ext>
              </a:extLst>
            </p:cNvPr>
            <p:cNvSpPr/>
            <p:nvPr/>
          </p:nvSpPr>
          <p:spPr>
            <a:xfrm rot="17457055">
              <a:off x="1903131" y="4375268"/>
              <a:ext cx="1085086" cy="606345"/>
            </a:xfrm>
            <a:prstGeom prst="rect">
              <a:avLst/>
            </a:prstGeom>
          </p:spPr>
          <p:txBody>
            <a:bodyPr wrap="non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white"/>
                  </a:solidFill>
                  <a:effectLst/>
                  <a:uLnTx/>
                  <a:uFillTx/>
                  <a:latin typeface="微软雅黑"/>
                  <a:ea typeface="微软雅黑"/>
                  <a:cs typeface="+mn-cs"/>
                </a:rPr>
                <a:t>分析评估</a:t>
              </a:r>
            </a:p>
          </p:txBody>
        </p:sp>
        <p:cxnSp>
          <p:nvCxnSpPr>
            <p:cNvPr id="165" name="直接连接符 164">
              <a:extLst>
                <a:ext uri="{FF2B5EF4-FFF2-40B4-BE49-F238E27FC236}">
                  <a16:creationId xmlns:a16="http://schemas.microsoft.com/office/drawing/2014/main" xmlns="" id="{3A92C450-563E-4271-8EAF-EFF56C9FF86C}"/>
                </a:ext>
              </a:extLst>
            </p:cNvPr>
            <p:cNvCxnSpPr/>
            <p:nvPr/>
          </p:nvCxnSpPr>
          <p:spPr>
            <a:xfrm>
              <a:off x="2642260" y="3845355"/>
              <a:ext cx="73467" cy="109613"/>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66" name="直接连接符 165">
              <a:extLst>
                <a:ext uri="{FF2B5EF4-FFF2-40B4-BE49-F238E27FC236}">
                  <a16:creationId xmlns:a16="http://schemas.microsoft.com/office/drawing/2014/main" xmlns="" id="{69A77A36-8732-4874-877E-CB2012656AAB}"/>
                </a:ext>
              </a:extLst>
            </p:cNvPr>
            <p:cNvCxnSpPr/>
            <p:nvPr/>
          </p:nvCxnSpPr>
          <p:spPr>
            <a:xfrm>
              <a:off x="2193352" y="4300393"/>
              <a:ext cx="122163" cy="63616"/>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67" name="矩形 166">
              <a:extLst>
                <a:ext uri="{FF2B5EF4-FFF2-40B4-BE49-F238E27FC236}">
                  <a16:creationId xmlns:a16="http://schemas.microsoft.com/office/drawing/2014/main" xmlns="" id="{00624D4F-7072-4258-959A-779BD83B29CE}"/>
                </a:ext>
              </a:extLst>
            </p:cNvPr>
            <p:cNvSpPr/>
            <p:nvPr/>
          </p:nvSpPr>
          <p:spPr>
            <a:xfrm rot="4022054">
              <a:off x="1957302" y="5188020"/>
              <a:ext cx="582707" cy="206635"/>
            </a:xfrm>
            <a:prstGeom prst="rect">
              <a:avLst/>
            </a:prstGeom>
          </p:spPr>
          <p:txBody>
            <a:bodyPr wrap="none">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white"/>
                  </a:solidFill>
                  <a:effectLst/>
                  <a:uLnTx/>
                  <a:uFillTx/>
                  <a:latin typeface="微软雅黑"/>
                  <a:ea typeface="微软雅黑"/>
                  <a:cs typeface="+mn-cs"/>
                </a:rPr>
                <a:t>运营管理</a:t>
              </a:r>
            </a:p>
          </p:txBody>
        </p:sp>
        <p:sp>
          <p:nvSpPr>
            <p:cNvPr id="168" name="矩形 167">
              <a:extLst>
                <a:ext uri="{FF2B5EF4-FFF2-40B4-BE49-F238E27FC236}">
                  <a16:creationId xmlns:a16="http://schemas.microsoft.com/office/drawing/2014/main" xmlns="" id="{032C58AA-0725-476F-B3CD-74D7268E79B4}"/>
                </a:ext>
              </a:extLst>
            </p:cNvPr>
            <p:cNvSpPr/>
            <p:nvPr/>
          </p:nvSpPr>
          <p:spPr>
            <a:xfrm rot="1889309">
              <a:off x="2427871" y="5768915"/>
              <a:ext cx="588595" cy="204568"/>
            </a:xfrm>
            <a:prstGeom prst="rect">
              <a:avLst/>
            </a:prstGeom>
          </p:spPr>
          <p:txBody>
            <a:bodyPr wrap="none">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white"/>
                  </a:solidFill>
                  <a:effectLst/>
                  <a:uLnTx/>
                  <a:uFillTx/>
                  <a:latin typeface="微软雅黑"/>
                  <a:ea typeface="微软雅黑"/>
                  <a:cs typeface="+mn-cs"/>
                </a:rPr>
                <a:t>运行管理</a:t>
              </a:r>
            </a:p>
          </p:txBody>
        </p:sp>
        <p:cxnSp>
          <p:nvCxnSpPr>
            <p:cNvPr id="169" name="直接连接符 168">
              <a:extLst>
                <a:ext uri="{FF2B5EF4-FFF2-40B4-BE49-F238E27FC236}">
                  <a16:creationId xmlns:a16="http://schemas.microsoft.com/office/drawing/2014/main" xmlns="" id="{7B190CDE-D738-4658-B392-89C49A4F509B}"/>
                </a:ext>
              </a:extLst>
            </p:cNvPr>
            <p:cNvCxnSpPr/>
            <p:nvPr/>
          </p:nvCxnSpPr>
          <p:spPr>
            <a:xfrm flipV="1">
              <a:off x="2333004" y="5640581"/>
              <a:ext cx="93781" cy="8399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70" name="矩形 169">
              <a:extLst>
                <a:ext uri="{FF2B5EF4-FFF2-40B4-BE49-F238E27FC236}">
                  <a16:creationId xmlns:a16="http://schemas.microsoft.com/office/drawing/2014/main" xmlns="" id="{3A3E5E12-A152-4079-9291-057B211A82A4}"/>
                </a:ext>
              </a:extLst>
            </p:cNvPr>
            <p:cNvSpPr/>
            <p:nvPr/>
          </p:nvSpPr>
          <p:spPr>
            <a:xfrm rot="19642318">
              <a:off x="3594385" y="5760326"/>
              <a:ext cx="588595" cy="204568"/>
            </a:xfrm>
            <a:prstGeom prst="rect">
              <a:avLst/>
            </a:prstGeom>
          </p:spPr>
          <p:txBody>
            <a:bodyPr wrap="none">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white"/>
                  </a:solidFill>
                  <a:effectLst/>
                  <a:uLnTx/>
                  <a:uFillTx/>
                  <a:latin typeface="微软雅黑"/>
                  <a:ea typeface="微软雅黑"/>
                  <a:cs typeface="+mn-cs"/>
                </a:rPr>
                <a:t>技术支持</a:t>
              </a:r>
            </a:p>
          </p:txBody>
        </p:sp>
        <p:sp>
          <p:nvSpPr>
            <p:cNvPr id="171" name="矩形 170">
              <a:extLst>
                <a:ext uri="{FF2B5EF4-FFF2-40B4-BE49-F238E27FC236}">
                  <a16:creationId xmlns:a16="http://schemas.microsoft.com/office/drawing/2014/main" xmlns="" id="{B374EDE2-096A-4269-8660-7F2CDD9E9CBD}"/>
                </a:ext>
              </a:extLst>
            </p:cNvPr>
            <p:cNvSpPr/>
            <p:nvPr/>
          </p:nvSpPr>
          <p:spPr>
            <a:xfrm rot="17544722">
              <a:off x="4037857" y="5276398"/>
              <a:ext cx="582707" cy="206635"/>
            </a:xfrm>
            <a:prstGeom prst="rect">
              <a:avLst/>
            </a:prstGeom>
          </p:spPr>
          <p:txBody>
            <a:bodyPr wrap="none">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white"/>
                  </a:solidFill>
                  <a:effectLst/>
                  <a:uLnTx/>
                  <a:uFillTx/>
                  <a:latin typeface="微软雅黑"/>
                  <a:ea typeface="微软雅黑"/>
                  <a:cs typeface="+mn-cs"/>
                </a:rPr>
                <a:t>硬件维护</a:t>
              </a:r>
            </a:p>
          </p:txBody>
        </p:sp>
        <p:cxnSp>
          <p:nvCxnSpPr>
            <p:cNvPr id="172" name="直接连接符 171">
              <a:extLst>
                <a:ext uri="{FF2B5EF4-FFF2-40B4-BE49-F238E27FC236}">
                  <a16:creationId xmlns:a16="http://schemas.microsoft.com/office/drawing/2014/main" xmlns="" id="{8E128809-0714-45AF-A7F9-4F6B0CF69E46}"/>
                </a:ext>
              </a:extLst>
            </p:cNvPr>
            <p:cNvCxnSpPr/>
            <p:nvPr/>
          </p:nvCxnSpPr>
          <p:spPr>
            <a:xfrm flipH="1" flipV="1">
              <a:off x="4129066" y="5693028"/>
              <a:ext cx="100880" cy="84104"/>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73" name="矩形 172">
              <a:extLst>
                <a:ext uri="{FF2B5EF4-FFF2-40B4-BE49-F238E27FC236}">
                  <a16:creationId xmlns:a16="http://schemas.microsoft.com/office/drawing/2014/main" xmlns="" id="{2B46A752-F59F-4BBD-B66C-4409688A576F}"/>
                </a:ext>
              </a:extLst>
            </p:cNvPr>
            <p:cNvSpPr/>
            <p:nvPr/>
          </p:nvSpPr>
          <p:spPr>
            <a:xfrm rot="563225">
              <a:off x="2962795" y="3748339"/>
              <a:ext cx="1096050" cy="600280"/>
            </a:xfrm>
            <a:prstGeom prst="rect">
              <a:avLst/>
            </a:prstGeom>
          </p:spPr>
          <p:txBody>
            <a:bodyPr wrap="non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white"/>
                  </a:solidFill>
                  <a:effectLst/>
                  <a:uLnTx/>
                  <a:uFillTx/>
                  <a:latin typeface="微软雅黑"/>
                  <a:ea typeface="微软雅黑"/>
                  <a:cs typeface="+mn-cs"/>
                </a:rPr>
                <a:t>测试验证</a:t>
              </a:r>
            </a:p>
          </p:txBody>
        </p:sp>
        <p:sp>
          <p:nvSpPr>
            <p:cNvPr id="174" name="矩形 173">
              <a:extLst>
                <a:ext uri="{FF2B5EF4-FFF2-40B4-BE49-F238E27FC236}">
                  <a16:creationId xmlns:a16="http://schemas.microsoft.com/office/drawing/2014/main" xmlns="" id="{92BBCA88-F59A-4108-9678-EAA0C3F28E8D}"/>
                </a:ext>
              </a:extLst>
            </p:cNvPr>
            <p:cNvSpPr/>
            <p:nvPr/>
          </p:nvSpPr>
          <p:spPr>
            <a:xfrm rot="2149362">
              <a:off x="3280005" y="3873037"/>
              <a:ext cx="1096050" cy="600280"/>
            </a:xfrm>
            <a:prstGeom prst="rect">
              <a:avLst/>
            </a:prstGeom>
          </p:spPr>
          <p:txBody>
            <a:bodyPr wrap="non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white"/>
                  </a:solidFill>
                  <a:effectLst/>
                  <a:uLnTx/>
                  <a:uFillTx/>
                  <a:latin typeface="微软雅黑"/>
                  <a:ea typeface="微软雅黑"/>
                  <a:cs typeface="+mn-cs"/>
                </a:rPr>
                <a:t>实施交付</a:t>
              </a:r>
            </a:p>
          </p:txBody>
        </p:sp>
        <p:sp>
          <p:nvSpPr>
            <p:cNvPr id="175" name="矩形 174">
              <a:extLst>
                <a:ext uri="{FF2B5EF4-FFF2-40B4-BE49-F238E27FC236}">
                  <a16:creationId xmlns:a16="http://schemas.microsoft.com/office/drawing/2014/main" xmlns="" id="{12F12C70-ED45-49FA-B4E3-6E0C40908595}"/>
                </a:ext>
              </a:extLst>
            </p:cNvPr>
            <p:cNvSpPr/>
            <p:nvPr/>
          </p:nvSpPr>
          <p:spPr>
            <a:xfrm rot="3651883">
              <a:off x="3513478" y="4116728"/>
              <a:ext cx="1085086" cy="606345"/>
            </a:xfrm>
            <a:prstGeom prst="rect">
              <a:avLst/>
            </a:prstGeom>
          </p:spPr>
          <p:txBody>
            <a:bodyPr wrap="non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white"/>
                  </a:solidFill>
                  <a:effectLst/>
                  <a:uLnTx/>
                  <a:uFillTx/>
                  <a:latin typeface="微软雅黑"/>
                  <a:ea typeface="微软雅黑"/>
                  <a:cs typeface="+mn-cs"/>
                </a:rPr>
                <a:t>迁移变更</a:t>
              </a:r>
            </a:p>
          </p:txBody>
        </p:sp>
        <p:sp>
          <p:nvSpPr>
            <p:cNvPr id="176" name="矩形 175">
              <a:extLst>
                <a:ext uri="{FF2B5EF4-FFF2-40B4-BE49-F238E27FC236}">
                  <a16:creationId xmlns:a16="http://schemas.microsoft.com/office/drawing/2014/main" xmlns="" id="{1BB6CD6F-63D5-4A63-AB06-47622DE88F48}"/>
                </a:ext>
              </a:extLst>
            </p:cNvPr>
            <p:cNvSpPr/>
            <p:nvPr/>
          </p:nvSpPr>
          <p:spPr>
            <a:xfrm rot="4922214">
              <a:off x="3638358" y="4425331"/>
              <a:ext cx="1085086" cy="606345"/>
            </a:xfrm>
            <a:prstGeom prst="rect">
              <a:avLst/>
            </a:prstGeom>
          </p:spPr>
          <p:txBody>
            <a:bodyPr wrap="non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white"/>
                  </a:solidFill>
                  <a:effectLst/>
                  <a:uLnTx/>
                  <a:uFillTx/>
                  <a:latin typeface="微软雅黑"/>
                  <a:ea typeface="微软雅黑"/>
                  <a:cs typeface="+mn-cs"/>
                </a:rPr>
                <a:t>评估优化</a:t>
              </a:r>
            </a:p>
          </p:txBody>
        </p:sp>
        <p:sp>
          <p:nvSpPr>
            <p:cNvPr id="177" name="空心弧 176">
              <a:extLst>
                <a:ext uri="{FF2B5EF4-FFF2-40B4-BE49-F238E27FC236}">
                  <a16:creationId xmlns:a16="http://schemas.microsoft.com/office/drawing/2014/main" xmlns="" id="{63747EA6-E116-4E7F-A236-CB88E86E2CB8}"/>
                </a:ext>
              </a:extLst>
            </p:cNvPr>
            <p:cNvSpPr/>
            <p:nvPr/>
          </p:nvSpPr>
          <p:spPr>
            <a:xfrm>
              <a:off x="2232910" y="3863931"/>
              <a:ext cx="2138335" cy="2116945"/>
            </a:xfrm>
            <a:prstGeom prst="blockArc">
              <a:avLst>
                <a:gd name="adj1" fmla="val 16222814"/>
                <a:gd name="adj2" fmla="val 0"/>
                <a:gd name="adj3" fmla="val 25000"/>
              </a:avLst>
            </a:prstGeom>
            <a:solidFill>
              <a:srgbClr val="F49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Arial" pitchFamily="34" charset="0"/>
                <a:ea typeface="微软雅黑"/>
                <a:cs typeface="Arial" pitchFamily="34" charset="0"/>
              </a:endParaRPr>
            </a:p>
          </p:txBody>
        </p:sp>
        <p:sp>
          <p:nvSpPr>
            <p:cNvPr id="178" name="空心弧 177">
              <a:extLst>
                <a:ext uri="{FF2B5EF4-FFF2-40B4-BE49-F238E27FC236}">
                  <a16:creationId xmlns:a16="http://schemas.microsoft.com/office/drawing/2014/main" xmlns="" id="{127B1467-A75A-440C-B1AA-8E7F73274849}"/>
                </a:ext>
              </a:extLst>
            </p:cNvPr>
            <p:cNvSpPr/>
            <p:nvPr/>
          </p:nvSpPr>
          <p:spPr>
            <a:xfrm flipH="1">
              <a:off x="2242711" y="3863931"/>
              <a:ext cx="2138335" cy="2116945"/>
            </a:xfrm>
            <a:prstGeom prst="blockArc">
              <a:avLst>
                <a:gd name="adj1" fmla="val 16222814"/>
                <a:gd name="adj2" fmla="val 0"/>
                <a:gd name="adj3" fmla="val 25000"/>
              </a:avLst>
            </a:prstGeom>
            <a:solidFill>
              <a:srgbClr val="69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Arial" pitchFamily="34" charset="0"/>
                <a:ea typeface="微软雅黑"/>
                <a:cs typeface="Arial" pitchFamily="34" charset="0"/>
              </a:endParaRPr>
            </a:p>
          </p:txBody>
        </p:sp>
        <p:sp>
          <p:nvSpPr>
            <p:cNvPr id="179" name="空心弧 178">
              <a:extLst>
                <a:ext uri="{FF2B5EF4-FFF2-40B4-BE49-F238E27FC236}">
                  <a16:creationId xmlns:a16="http://schemas.microsoft.com/office/drawing/2014/main" xmlns="" id="{B345BA00-24A8-4F53-92B9-7EFA966984F5}"/>
                </a:ext>
              </a:extLst>
            </p:cNvPr>
            <p:cNvSpPr/>
            <p:nvPr/>
          </p:nvSpPr>
          <p:spPr>
            <a:xfrm flipV="1">
              <a:off x="2232910" y="3857454"/>
              <a:ext cx="2138335" cy="2116945"/>
            </a:xfrm>
            <a:prstGeom prst="blockArc">
              <a:avLst>
                <a:gd name="adj1" fmla="val 16222814"/>
                <a:gd name="adj2" fmla="val 0"/>
                <a:gd name="adj3" fmla="val 25000"/>
              </a:avLst>
            </a:prstGeom>
            <a:solidFill>
              <a:srgbClr val="066E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prstClr val="white"/>
                </a:solidFill>
                <a:effectLst/>
                <a:uLnTx/>
                <a:uFillTx/>
                <a:latin typeface="Arial" pitchFamily="34" charset="0"/>
                <a:ea typeface="微软雅黑"/>
                <a:cs typeface="Arial" pitchFamily="34" charset="0"/>
              </a:endParaRPr>
            </a:p>
          </p:txBody>
        </p:sp>
        <p:sp>
          <p:nvSpPr>
            <p:cNvPr id="180" name="空心弧 179">
              <a:extLst>
                <a:ext uri="{FF2B5EF4-FFF2-40B4-BE49-F238E27FC236}">
                  <a16:creationId xmlns:a16="http://schemas.microsoft.com/office/drawing/2014/main" xmlns="" id="{5D956223-D32C-4215-BFE7-DB1D3B905BB9}"/>
                </a:ext>
              </a:extLst>
            </p:cNvPr>
            <p:cNvSpPr/>
            <p:nvPr/>
          </p:nvSpPr>
          <p:spPr>
            <a:xfrm flipH="1" flipV="1">
              <a:off x="2242711" y="3857454"/>
              <a:ext cx="2138335" cy="2116945"/>
            </a:xfrm>
            <a:prstGeom prst="blockArc">
              <a:avLst>
                <a:gd name="adj1" fmla="val 16222814"/>
                <a:gd name="adj2" fmla="val 0"/>
                <a:gd name="adj3" fmla="val 25000"/>
              </a:avLst>
            </a:prstGeom>
            <a:solidFill>
              <a:srgbClr val="17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Arial" pitchFamily="34" charset="0"/>
                <a:ea typeface="微软雅黑"/>
                <a:cs typeface="Arial" pitchFamily="34" charset="0"/>
              </a:endParaRPr>
            </a:p>
          </p:txBody>
        </p:sp>
        <p:sp>
          <p:nvSpPr>
            <p:cNvPr id="181" name="等腰三角形 180">
              <a:extLst>
                <a:ext uri="{FF2B5EF4-FFF2-40B4-BE49-F238E27FC236}">
                  <a16:creationId xmlns:a16="http://schemas.microsoft.com/office/drawing/2014/main" xmlns="" id="{F271839F-DC6C-4457-A36D-BADEB2CE2200}"/>
                </a:ext>
              </a:extLst>
            </p:cNvPr>
            <p:cNvSpPr/>
            <p:nvPr/>
          </p:nvSpPr>
          <p:spPr>
            <a:xfrm rot="16200000" flipV="1">
              <a:off x="3132288" y="4029612"/>
              <a:ext cx="478117" cy="140774"/>
            </a:xfrm>
            <a:prstGeom prst="triangle">
              <a:avLst/>
            </a:prstGeom>
            <a:solidFill>
              <a:srgbClr val="69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Arial" pitchFamily="34" charset="0"/>
                <a:ea typeface="微软雅黑"/>
                <a:cs typeface="Arial" pitchFamily="34" charset="0"/>
              </a:endParaRPr>
            </a:p>
          </p:txBody>
        </p:sp>
        <p:sp>
          <p:nvSpPr>
            <p:cNvPr id="182" name="等腰三角形 181">
              <a:extLst>
                <a:ext uri="{FF2B5EF4-FFF2-40B4-BE49-F238E27FC236}">
                  <a16:creationId xmlns:a16="http://schemas.microsoft.com/office/drawing/2014/main" xmlns="" id="{FECBE1D9-2B9F-4E6B-9A22-F776D626FA2D}"/>
                </a:ext>
              </a:extLst>
            </p:cNvPr>
            <p:cNvSpPr/>
            <p:nvPr/>
          </p:nvSpPr>
          <p:spPr>
            <a:xfrm rot="16200000" flipV="1">
              <a:off x="3202872" y="4043729"/>
              <a:ext cx="357060" cy="10513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Arial" pitchFamily="34" charset="0"/>
                <a:ea typeface="微软雅黑"/>
                <a:cs typeface="Arial" pitchFamily="34" charset="0"/>
              </a:endParaRPr>
            </a:p>
          </p:txBody>
        </p:sp>
        <p:sp>
          <p:nvSpPr>
            <p:cNvPr id="183" name="等腰三角形 182">
              <a:extLst>
                <a:ext uri="{FF2B5EF4-FFF2-40B4-BE49-F238E27FC236}">
                  <a16:creationId xmlns:a16="http://schemas.microsoft.com/office/drawing/2014/main" xmlns="" id="{42ED49C5-C7D0-419F-9738-338472F98C5C}"/>
                </a:ext>
              </a:extLst>
            </p:cNvPr>
            <p:cNvSpPr/>
            <p:nvPr/>
          </p:nvSpPr>
          <p:spPr>
            <a:xfrm rot="5400000" flipH="1" flipV="1">
              <a:off x="3013530" y="5685503"/>
              <a:ext cx="445338" cy="14540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Arial" pitchFamily="34" charset="0"/>
                <a:ea typeface="微软雅黑"/>
                <a:cs typeface="Arial" pitchFamily="34" charset="0"/>
              </a:endParaRPr>
            </a:p>
          </p:txBody>
        </p:sp>
        <p:sp>
          <p:nvSpPr>
            <p:cNvPr id="184" name="等腰三角形 183">
              <a:extLst>
                <a:ext uri="{FF2B5EF4-FFF2-40B4-BE49-F238E27FC236}">
                  <a16:creationId xmlns:a16="http://schemas.microsoft.com/office/drawing/2014/main" xmlns="" id="{34F96EA0-5165-4462-903A-D9C6486311F1}"/>
                </a:ext>
              </a:extLst>
            </p:cNvPr>
            <p:cNvSpPr/>
            <p:nvPr/>
          </p:nvSpPr>
          <p:spPr>
            <a:xfrm rot="10800000" flipH="1" flipV="1">
              <a:off x="2266405" y="4810125"/>
              <a:ext cx="406915" cy="9917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Arial" pitchFamily="34" charset="0"/>
                <a:ea typeface="微软雅黑"/>
                <a:cs typeface="Arial" pitchFamily="34" charset="0"/>
              </a:endParaRPr>
            </a:p>
          </p:txBody>
        </p:sp>
        <p:sp>
          <p:nvSpPr>
            <p:cNvPr id="185" name="等腰三角形 184">
              <a:extLst>
                <a:ext uri="{FF2B5EF4-FFF2-40B4-BE49-F238E27FC236}">
                  <a16:creationId xmlns:a16="http://schemas.microsoft.com/office/drawing/2014/main" xmlns="" id="{CF5C0629-F673-4CAA-A23C-9CB8EE77C7F2}"/>
                </a:ext>
              </a:extLst>
            </p:cNvPr>
            <p:cNvSpPr/>
            <p:nvPr/>
          </p:nvSpPr>
          <p:spPr>
            <a:xfrm rot="10800000" flipH="1">
              <a:off x="3909675" y="4915925"/>
              <a:ext cx="461570" cy="1393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Arial" pitchFamily="34" charset="0"/>
                <a:ea typeface="微软雅黑"/>
                <a:cs typeface="Arial" pitchFamily="34" charset="0"/>
              </a:endParaRPr>
            </a:p>
          </p:txBody>
        </p:sp>
        <p:sp>
          <p:nvSpPr>
            <p:cNvPr id="186" name="矩形 185">
              <a:extLst>
                <a:ext uri="{FF2B5EF4-FFF2-40B4-BE49-F238E27FC236}">
                  <a16:creationId xmlns:a16="http://schemas.microsoft.com/office/drawing/2014/main" xmlns="" id="{5E65F298-392A-4018-91D4-F27991528D59}"/>
                </a:ext>
              </a:extLst>
            </p:cNvPr>
            <p:cNvSpPr/>
            <p:nvPr/>
          </p:nvSpPr>
          <p:spPr>
            <a:xfrm rot="19047962">
              <a:off x="2451507" y="4275718"/>
              <a:ext cx="1063651" cy="582536"/>
            </a:xfrm>
            <a:prstGeom prst="rect">
              <a:avLst/>
            </a:prstGeom>
          </p:spPr>
          <p:txBody>
            <a:bodyPr wrap="non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white"/>
                  </a:solidFill>
                  <a:effectLst/>
                  <a:uLnTx/>
                  <a:uFillTx/>
                  <a:latin typeface="微软雅黑"/>
                  <a:ea typeface="微软雅黑"/>
                  <a:cs typeface="+mn-cs"/>
                </a:rPr>
                <a:t>CS</a:t>
              </a:r>
              <a:r>
                <a:rPr kumimoji="0" lang="zh-CN" altLang="en-US" sz="1050" b="0" i="0" u="none" strike="noStrike" kern="1200" cap="none" spc="0" normalizeH="0" baseline="0" noProof="0" dirty="0">
                  <a:ln>
                    <a:noFill/>
                  </a:ln>
                  <a:solidFill>
                    <a:prstClr val="white"/>
                  </a:solidFill>
                  <a:effectLst/>
                  <a:uLnTx/>
                  <a:uFillTx/>
                  <a:latin typeface="微软雅黑"/>
                  <a:ea typeface="微软雅黑"/>
                  <a:cs typeface="+mn-cs"/>
                </a:rPr>
                <a:t>咨询服务</a:t>
              </a:r>
            </a:p>
          </p:txBody>
        </p:sp>
        <p:sp>
          <p:nvSpPr>
            <p:cNvPr id="187" name="矩形 186">
              <a:extLst>
                <a:ext uri="{FF2B5EF4-FFF2-40B4-BE49-F238E27FC236}">
                  <a16:creationId xmlns:a16="http://schemas.microsoft.com/office/drawing/2014/main" xmlns="" id="{941F0D1A-B937-4FBD-9658-C6D10346BE3E}"/>
                </a:ext>
              </a:extLst>
            </p:cNvPr>
            <p:cNvSpPr/>
            <p:nvPr/>
          </p:nvSpPr>
          <p:spPr>
            <a:xfrm rot="3048349">
              <a:off x="3186116" y="4304160"/>
              <a:ext cx="1053012" cy="588422"/>
            </a:xfrm>
            <a:prstGeom prst="rect">
              <a:avLst/>
            </a:prstGeom>
          </p:spPr>
          <p:txBody>
            <a:bodyPr wrap="non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white"/>
                  </a:solidFill>
                  <a:effectLst/>
                  <a:uLnTx/>
                  <a:uFillTx/>
                  <a:latin typeface="微软雅黑"/>
                  <a:ea typeface="微软雅黑"/>
                  <a:cs typeface="+mn-cs"/>
                </a:rPr>
                <a:t>PS</a:t>
              </a:r>
              <a:r>
                <a:rPr kumimoji="0" lang="zh-CN" altLang="en-US" sz="1050" b="0" i="0" u="none" strike="noStrike" kern="1200" cap="none" spc="0" normalizeH="0" baseline="0" noProof="0" dirty="0">
                  <a:ln>
                    <a:noFill/>
                  </a:ln>
                  <a:solidFill>
                    <a:prstClr val="white"/>
                  </a:solidFill>
                  <a:effectLst/>
                  <a:uLnTx/>
                  <a:uFillTx/>
                  <a:latin typeface="微软雅黑"/>
                  <a:ea typeface="微软雅黑"/>
                  <a:cs typeface="+mn-cs"/>
                </a:rPr>
                <a:t>专业服务</a:t>
              </a:r>
            </a:p>
          </p:txBody>
        </p:sp>
        <p:sp>
          <p:nvSpPr>
            <p:cNvPr id="188" name="矩形 187">
              <a:extLst>
                <a:ext uri="{FF2B5EF4-FFF2-40B4-BE49-F238E27FC236}">
                  <a16:creationId xmlns:a16="http://schemas.microsoft.com/office/drawing/2014/main" xmlns="" id="{E9EBAF9D-18A2-44F1-8105-B48E906D5F14}"/>
                </a:ext>
              </a:extLst>
            </p:cNvPr>
            <p:cNvSpPr/>
            <p:nvPr/>
          </p:nvSpPr>
          <p:spPr>
            <a:xfrm rot="3213417">
              <a:off x="2400135" y="4719809"/>
              <a:ext cx="1227217" cy="902042"/>
            </a:xfrm>
            <a:prstGeom prst="rect">
              <a:avLst/>
            </a:prstGeom>
          </p:spPr>
          <p:txBody>
            <a:bodyPr wrap="none">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white"/>
                  </a:solidFill>
                  <a:effectLst/>
                  <a:uLnTx/>
                  <a:uFillTx/>
                  <a:latin typeface="微软雅黑"/>
                  <a:ea typeface="微软雅黑"/>
                  <a:cs typeface="+mn-cs"/>
                </a:rPr>
                <a:t>MS</a:t>
              </a:r>
              <a:r>
                <a:rPr kumimoji="0" lang="zh-CN" altLang="en-US" sz="1050" b="0" i="0" u="none" strike="noStrike" kern="1200" cap="none" spc="0" normalizeH="0" baseline="0" noProof="0" dirty="0">
                  <a:ln>
                    <a:noFill/>
                  </a:ln>
                  <a:solidFill>
                    <a:prstClr val="white"/>
                  </a:solidFill>
                  <a:effectLst/>
                  <a:uLnTx/>
                  <a:uFillTx/>
                  <a:latin typeface="微软雅黑"/>
                  <a:ea typeface="微软雅黑"/>
                  <a:cs typeface="+mn-cs"/>
                </a:rPr>
                <a:t>外包服务</a:t>
              </a:r>
            </a:p>
          </p:txBody>
        </p:sp>
        <p:sp>
          <p:nvSpPr>
            <p:cNvPr id="189" name="矩形 188">
              <a:extLst>
                <a:ext uri="{FF2B5EF4-FFF2-40B4-BE49-F238E27FC236}">
                  <a16:creationId xmlns:a16="http://schemas.microsoft.com/office/drawing/2014/main" xmlns="" id="{B26628E6-B770-4A73-9CC3-48D88F413748}"/>
                </a:ext>
              </a:extLst>
            </p:cNvPr>
            <p:cNvSpPr/>
            <p:nvPr/>
          </p:nvSpPr>
          <p:spPr>
            <a:xfrm rot="19108267">
              <a:off x="3029855" y="4760561"/>
              <a:ext cx="1239617" cy="893019"/>
            </a:xfrm>
            <a:prstGeom prst="rect">
              <a:avLst/>
            </a:prstGeom>
          </p:spPr>
          <p:txBody>
            <a:bodyPr wrap="none">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white"/>
                  </a:solidFill>
                  <a:effectLst/>
                  <a:uLnTx/>
                  <a:uFillTx/>
                  <a:latin typeface="微软雅黑"/>
                  <a:ea typeface="微软雅黑"/>
                  <a:cs typeface="+mn-cs"/>
                </a:rPr>
                <a:t>SS</a:t>
              </a:r>
              <a:r>
                <a:rPr kumimoji="0" lang="zh-CN" altLang="en-US" sz="1050" b="0" i="0" u="none" strike="noStrike" kern="1200" cap="none" spc="0" normalizeH="0" baseline="0" noProof="0" dirty="0">
                  <a:ln>
                    <a:noFill/>
                  </a:ln>
                  <a:solidFill>
                    <a:prstClr val="white"/>
                  </a:solidFill>
                  <a:effectLst/>
                  <a:uLnTx/>
                  <a:uFillTx/>
                  <a:latin typeface="微软雅黑"/>
                  <a:ea typeface="微软雅黑"/>
                  <a:cs typeface="+mn-cs"/>
                </a:rPr>
                <a:t>支持与维护</a:t>
              </a:r>
            </a:p>
          </p:txBody>
        </p:sp>
        <p:cxnSp>
          <p:nvCxnSpPr>
            <p:cNvPr id="190" name="直接连接符 189">
              <a:extLst>
                <a:ext uri="{FF2B5EF4-FFF2-40B4-BE49-F238E27FC236}">
                  <a16:creationId xmlns:a16="http://schemas.microsoft.com/office/drawing/2014/main" xmlns="" id="{6AEAA6B3-1EF7-48D8-9140-58765FB0BAB4}"/>
                </a:ext>
              </a:extLst>
            </p:cNvPr>
            <p:cNvCxnSpPr/>
            <p:nvPr/>
          </p:nvCxnSpPr>
          <p:spPr>
            <a:xfrm flipH="1">
              <a:off x="3761352" y="3742446"/>
              <a:ext cx="56500" cy="12824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91" name="直接连接符 190">
              <a:extLst>
                <a:ext uri="{FF2B5EF4-FFF2-40B4-BE49-F238E27FC236}">
                  <a16:creationId xmlns:a16="http://schemas.microsoft.com/office/drawing/2014/main" xmlns="" id="{E9DCB000-9AD8-4832-9706-66B637CAEAAE}"/>
                </a:ext>
              </a:extLst>
            </p:cNvPr>
            <p:cNvCxnSpPr/>
            <p:nvPr/>
          </p:nvCxnSpPr>
          <p:spPr>
            <a:xfrm flipH="1">
              <a:off x="4124586" y="4024559"/>
              <a:ext cx="109841" cy="80377"/>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92" name="直接连接符 191">
              <a:extLst>
                <a:ext uri="{FF2B5EF4-FFF2-40B4-BE49-F238E27FC236}">
                  <a16:creationId xmlns:a16="http://schemas.microsoft.com/office/drawing/2014/main" xmlns="" id="{0CB430AB-9C2A-4E35-AD6D-763D24BA1E10}"/>
                </a:ext>
              </a:extLst>
            </p:cNvPr>
            <p:cNvCxnSpPr/>
            <p:nvPr/>
          </p:nvCxnSpPr>
          <p:spPr>
            <a:xfrm flipH="1">
              <a:off x="4356142" y="4435407"/>
              <a:ext cx="140986" cy="44287"/>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193" name="组合 192">
              <a:extLst>
                <a:ext uri="{FF2B5EF4-FFF2-40B4-BE49-F238E27FC236}">
                  <a16:creationId xmlns:a16="http://schemas.microsoft.com/office/drawing/2014/main" xmlns="" id="{4B035533-CACD-4356-AA57-1FA8350A9B6C}"/>
                </a:ext>
              </a:extLst>
            </p:cNvPr>
            <p:cNvGrpSpPr/>
            <p:nvPr/>
          </p:nvGrpSpPr>
          <p:grpSpPr>
            <a:xfrm>
              <a:off x="2720426" y="4347590"/>
              <a:ext cx="1173107" cy="1161373"/>
              <a:chOff x="3566878" y="2041140"/>
              <a:chExt cx="1441533" cy="1441533"/>
            </a:xfrm>
          </p:grpSpPr>
          <p:sp>
            <p:nvSpPr>
              <p:cNvPr id="194" name="椭圆 193">
                <a:extLst>
                  <a:ext uri="{FF2B5EF4-FFF2-40B4-BE49-F238E27FC236}">
                    <a16:creationId xmlns:a16="http://schemas.microsoft.com/office/drawing/2014/main" xmlns="" id="{A3BA2F07-DE27-4619-BBBF-4ACF1830E4FE}"/>
                  </a:ext>
                </a:extLst>
              </p:cNvPr>
              <p:cNvSpPr/>
              <p:nvPr/>
            </p:nvSpPr>
            <p:spPr>
              <a:xfrm>
                <a:off x="3566878" y="2041140"/>
                <a:ext cx="1441533" cy="1441533"/>
              </a:xfrm>
              <a:prstGeom prst="ellipse">
                <a:avLst/>
              </a:prstGeom>
              <a:solidFill>
                <a:srgbClr val="0172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95" name="文本框 194">
                <a:extLst>
                  <a:ext uri="{FF2B5EF4-FFF2-40B4-BE49-F238E27FC236}">
                    <a16:creationId xmlns:a16="http://schemas.microsoft.com/office/drawing/2014/main" xmlns="" id="{A331FD16-FF93-466E-A2D8-BA89DF7F0871}"/>
                  </a:ext>
                </a:extLst>
              </p:cNvPr>
              <p:cNvSpPr txBox="1"/>
              <p:nvPr/>
            </p:nvSpPr>
            <p:spPr>
              <a:xfrm>
                <a:off x="3732950" y="2570895"/>
                <a:ext cx="1109389" cy="38202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专项服务</a:t>
                </a:r>
                <a:endParaRPr kumimoji="0" lang="zh-CN" altLang="en-US" sz="10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grpSp>
      <p:sp>
        <p:nvSpPr>
          <p:cNvPr id="96" name="文本框 95">
            <a:extLst>
              <a:ext uri="{FF2B5EF4-FFF2-40B4-BE49-F238E27FC236}">
                <a16:creationId xmlns:a16="http://schemas.microsoft.com/office/drawing/2014/main" xmlns="" id="{A652B666-A340-4C2E-98A6-7FC6B2771700}"/>
              </a:ext>
            </a:extLst>
          </p:cNvPr>
          <p:cNvSpPr txBox="1"/>
          <p:nvPr/>
        </p:nvSpPr>
        <p:spPr>
          <a:xfrm>
            <a:off x="406102" y="3818314"/>
            <a:ext cx="1960145" cy="307777"/>
          </a:xfrm>
          <a:prstGeom prst="rect">
            <a:avLst/>
          </a:prstGeom>
          <a:noFill/>
        </p:spPr>
        <p:txBody>
          <a:bodyPr wrap="square">
            <a:spAutoFit/>
          </a:bodyPr>
          <a:lstStyle/>
          <a:p>
            <a:pPr algn="ctr"/>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规 划</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0" name="文本框 99">
            <a:extLst>
              <a:ext uri="{FF2B5EF4-FFF2-40B4-BE49-F238E27FC236}">
                <a16:creationId xmlns:a16="http://schemas.microsoft.com/office/drawing/2014/main" xmlns="" id="{5D6E2FA3-B77D-45A4-A075-F2CDCC18EB38}"/>
              </a:ext>
            </a:extLst>
          </p:cNvPr>
          <p:cNvSpPr txBox="1"/>
          <p:nvPr/>
        </p:nvSpPr>
        <p:spPr>
          <a:xfrm>
            <a:off x="4722993" y="3818314"/>
            <a:ext cx="1960145" cy="307777"/>
          </a:xfrm>
          <a:prstGeom prst="rect">
            <a:avLst/>
          </a:prstGeom>
          <a:noFill/>
        </p:spPr>
        <p:txBody>
          <a:bodyPr wrap="square">
            <a:spAutoFit/>
          </a:bodyPr>
          <a:lstStyle/>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rPr>
              <a:t>运 营</a:t>
            </a:r>
          </a:p>
        </p:txBody>
      </p:sp>
      <p:sp>
        <p:nvSpPr>
          <p:cNvPr id="101" name="文本框 100">
            <a:extLst>
              <a:ext uri="{FF2B5EF4-FFF2-40B4-BE49-F238E27FC236}">
                <a16:creationId xmlns:a16="http://schemas.microsoft.com/office/drawing/2014/main" xmlns="" id="{5D6E2FA3-B77D-45A4-A075-F2CDCC18EB38}"/>
              </a:ext>
            </a:extLst>
          </p:cNvPr>
          <p:cNvSpPr txBox="1"/>
          <p:nvPr/>
        </p:nvSpPr>
        <p:spPr>
          <a:xfrm>
            <a:off x="3907431" y="5349748"/>
            <a:ext cx="1960145" cy="307777"/>
          </a:xfrm>
          <a:prstGeom prst="rect">
            <a:avLst/>
          </a:prstGeom>
          <a:noFill/>
        </p:spPr>
        <p:txBody>
          <a:bodyPr wrap="square">
            <a:spAutoFit/>
          </a:bodyPr>
          <a:lstStyle/>
          <a:p>
            <a:pPr algn="ctr"/>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优 化</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2" name="îSľîḋè">
            <a:extLst>
              <a:ext uri="{FF2B5EF4-FFF2-40B4-BE49-F238E27FC236}">
                <a16:creationId xmlns:a16="http://schemas.microsoft.com/office/drawing/2014/main" xmlns="" id="{66582FBF-10DB-414A-B147-588E5EEB17C9}"/>
              </a:ext>
            </a:extLst>
          </p:cNvPr>
          <p:cNvSpPr/>
          <p:nvPr/>
        </p:nvSpPr>
        <p:spPr>
          <a:xfrm rot="2716146" flipH="1">
            <a:off x="1454732" y="1749816"/>
            <a:ext cx="4199747" cy="4199745"/>
          </a:xfrm>
          <a:prstGeom prst="arc">
            <a:avLst>
              <a:gd name="adj1" fmla="val 17354811"/>
              <a:gd name="adj2" fmla="val 20534602"/>
            </a:avLst>
          </a:prstGeom>
          <a:ln w="25400" cap="rnd">
            <a:solidFill>
              <a:schemeClr val="bg2"/>
            </a:solidFill>
            <a:round/>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105" name="îSľîḋè">
            <a:extLst>
              <a:ext uri="{FF2B5EF4-FFF2-40B4-BE49-F238E27FC236}">
                <a16:creationId xmlns:a16="http://schemas.microsoft.com/office/drawing/2014/main" xmlns="" id="{66582FBF-10DB-414A-B147-588E5EEB17C9}"/>
              </a:ext>
            </a:extLst>
          </p:cNvPr>
          <p:cNvSpPr/>
          <p:nvPr/>
        </p:nvSpPr>
        <p:spPr>
          <a:xfrm rot="2716146" flipH="1">
            <a:off x="1426864" y="1807185"/>
            <a:ext cx="4199747" cy="4199745"/>
          </a:xfrm>
          <a:prstGeom prst="arc">
            <a:avLst>
              <a:gd name="adj1" fmla="val 892923"/>
              <a:gd name="adj2" fmla="val 2042481"/>
            </a:avLst>
          </a:prstGeom>
          <a:ln w="25400" cap="rnd">
            <a:solidFill>
              <a:schemeClr val="bg2"/>
            </a:solidFill>
            <a:round/>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106" name="îSľîḋè">
            <a:extLst>
              <a:ext uri="{FF2B5EF4-FFF2-40B4-BE49-F238E27FC236}">
                <a16:creationId xmlns:a16="http://schemas.microsoft.com/office/drawing/2014/main" xmlns="" id="{66582FBF-10DB-414A-B147-588E5EEB17C9}"/>
              </a:ext>
            </a:extLst>
          </p:cNvPr>
          <p:cNvSpPr/>
          <p:nvPr/>
        </p:nvSpPr>
        <p:spPr>
          <a:xfrm rot="2716146" flipH="1">
            <a:off x="1451485" y="1807185"/>
            <a:ext cx="4199747" cy="4199745"/>
          </a:xfrm>
          <a:prstGeom prst="arc">
            <a:avLst>
              <a:gd name="adj1" fmla="val 14237724"/>
              <a:gd name="adj2" fmla="val 15207376"/>
            </a:avLst>
          </a:prstGeom>
          <a:ln w="25400" cap="rnd">
            <a:solidFill>
              <a:schemeClr val="bg2"/>
            </a:solidFill>
            <a:round/>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107" name="îSľîḋè">
            <a:extLst>
              <a:ext uri="{FF2B5EF4-FFF2-40B4-BE49-F238E27FC236}">
                <a16:creationId xmlns:a16="http://schemas.microsoft.com/office/drawing/2014/main" xmlns="" id="{66582FBF-10DB-414A-B147-588E5EEB17C9}"/>
              </a:ext>
            </a:extLst>
          </p:cNvPr>
          <p:cNvSpPr/>
          <p:nvPr/>
        </p:nvSpPr>
        <p:spPr>
          <a:xfrm rot="2716146" flipH="1">
            <a:off x="1461779" y="1815880"/>
            <a:ext cx="4199747" cy="4199745"/>
          </a:xfrm>
          <a:prstGeom prst="arc">
            <a:avLst>
              <a:gd name="adj1" fmla="val 11199420"/>
              <a:gd name="adj2" fmla="val 12506866"/>
            </a:avLst>
          </a:prstGeom>
          <a:ln w="25400" cap="rnd">
            <a:solidFill>
              <a:schemeClr val="bg2"/>
            </a:solidFill>
            <a:round/>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149" name="îSľîḋè">
            <a:extLst>
              <a:ext uri="{FF2B5EF4-FFF2-40B4-BE49-F238E27FC236}">
                <a16:creationId xmlns:a16="http://schemas.microsoft.com/office/drawing/2014/main" xmlns="" id="{66582FBF-10DB-414A-B147-588E5EEB17C9}"/>
              </a:ext>
            </a:extLst>
          </p:cNvPr>
          <p:cNvSpPr/>
          <p:nvPr/>
        </p:nvSpPr>
        <p:spPr>
          <a:xfrm rot="2716146" flipH="1">
            <a:off x="1424534" y="1807183"/>
            <a:ext cx="4199747" cy="4199745"/>
          </a:xfrm>
          <a:prstGeom prst="arc">
            <a:avLst>
              <a:gd name="adj1" fmla="val 3795827"/>
              <a:gd name="adj2" fmla="val 4838504"/>
            </a:avLst>
          </a:prstGeom>
          <a:ln w="25400" cap="rnd">
            <a:solidFill>
              <a:schemeClr val="bg2"/>
            </a:solidFill>
            <a:round/>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201" name="îSľîḋè">
            <a:extLst>
              <a:ext uri="{FF2B5EF4-FFF2-40B4-BE49-F238E27FC236}">
                <a16:creationId xmlns:a16="http://schemas.microsoft.com/office/drawing/2014/main" xmlns="" id="{66582FBF-10DB-414A-B147-588E5EEB17C9}"/>
              </a:ext>
            </a:extLst>
          </p:cNvPr>
          <p:cNvSpPr/>
          <p:nvPr/>
        </p:nvSpPr>
        <p:spPr>
          <a:xfrm rot="2716146" flipH="1">
            <a:off x="1439175" y="1803001"/>
            <a:ext cx="4199747" cy="4199745"/>
          </a:xfrm>
          <a:prstGeom prst="arc">
            <a:avLst>
              <a:gd name="adj1" fmla="val 6895707"/>
              <a:gd name="adj2" fmla="val 9477210"/>
            </a:avLst>
          </a:prstGeom>
          <a:ln w="25400" cap="rnd">
            <a:solidFill>
              <a:schemeClr val="bg2"/>
            </a:solidFill>
            <a:round/>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103" name="文本框 102">
            <a:extLst>
              <a:ext uri="{FF2B5EF4-FFF2-40B4-BE49-F238E27FC236}">
                <a16:creationId xmlns:a16="http://schemas.microsoft.com/office/drawing/2014/main" xmlns="" id="{2206546C-8EDC-491A-9174-D9A49389C1D6}"/>
              </a:ext>
            </a:extLst>
          </p:cNvPr>
          <p:cNvSpPr txBox="1"/>
          <p:nvPr/>
        </p:nvSpPr>
        <p:spPr>
          <a:xfrm>
            <a:off x="4149668" y="2395916"/>
            <a:ext cx="1960145" cy="307777"/>
          </a:xfrm>
          <a:prstGeom prst="rect">
            <a:avLst/>
          </a:prstGeom>
          <a:noFill/>
        </p:spPr>
        <p:txBody>
          <a:bodyPr wrap="square">
            <a:spAutoFit/>
          </a:bodyPr>
          <a:lstStyle/>
          <a:p>
            <a:pPr algn="ctr"/>
            <a:r>
              <a:rPr lang="en-US" altLang="zh-CN" sz="1400" dirty="0" smtClean="0">
                <a:solidFill>
                  <a:schemeClr val="bg1">
                    <a:lumMod val="50000"/>
                  </a:schemeClr>
                </a:solidFill>
                <a:latin typeface="微软雅黑" panose="020B0503020204020204" pitchFamily="34" charset="-122"/>
                <a:ea typeface="微软雅黑" panose="020B0503020204020204" pitchFamily="34" charset="-122"/>
              </a:rPr>
              <a:t>Implement</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4" name="文本框 103">
            <a:extLst>
              <a:ext uri="{FF2B5EF4-FFF2-40B4-BE49-F238E27FC236}">
                <a16:creationId xmlns:a16="http://schemas.microsoft.com/office/drawing/2014/main" xmlns="" id="{2206546C-8EDC-491A-9174-D9A49389C1D6}"/>
              </a:ext>
            </a:extLst>
          </p:cNvPr>
          <p:cNvSpPr txBox="1"/>
          <p:nvPr/>
        </p:nvSpPr>
        <p:spPr>
          <a:xfrm>
            <a:off x="1033730" y="2395916"/>
            <a:ext cx="1960145" cy="307777"/>
          </a:xfrm>
          <a:prstGeom prst="rect">
            <a:avLst/>
          </a:prstGeom>
          <a:noFill/>
        </p:spPr>
        <p:txBody>
          <a:bodyPr wrap="square">
            <a:spAutoFit/>
          </a:bodyPr>
          <a:lstStyle/>
          <a:p>
            <a:pPr algn="ctr"/>
            <a:r>
              <a:rPr lang="en-US" altLang="zh-CN" sz="1400" dirty="0" smtClean="0">
                <a:solidFill>
                  <a:schemeClr val="bg1">
                    <a:lumMod val="50000"/>
                  </a:schemeClr>
                </a:solidFill>
                <a:latin typeface="微软雅黑" panose="020B0503020204020204" pitchFamily="34" charset="-122"/>
                <a:ea typeface="微软雅黑" panose="020B0503020204020204" pitchFamily="34" charset="-122"/>
              </a:rPr>
              <a:t>Design</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1" name="文本框 110">
            <a:extLst>
              <a:ext uri="{FF2B5EF4-FFF2-40B4-BE49-F238E27FC236}">
                <a16:creationId xmlns:a16="http://schemas.microsoft.com/office/drawing/2014/main" xmlns="" id="{2206546C-8EDC-491A-9174-D9A49389C1D6}"/>
              </a:ext>
            </a:extLst>
          </p:cNvPr>
          <p:cNvSpPr txBox="1"/>
          <p:nvPr/>
        </p:nvSpPr>
        <p:spPr>
          <a:xfrm>
            <a:off x="411002" y="4093291"/>
            <a:ext cx="1960145" cy="307777"/>
          </a:xfrm>
          <a:prstGeom prst="rect">
            <a:avLst/>
          </a:prstGeom>
          <a:noFill/>
        </p:spPr>
        <p:txBody>
          <a:bodyPr wrap="square">
            <a:spAutoFit/>
          </a:bodyPr>
          <a:lstStyle/>
          <a:p>
            <a:pPr algn="ctr"/>
            <a:r>
              <a:rPr lang="en-US" altLang="zh-CN" sz="1400" dirty="0" smtClean="0">
                <a:solidFill>
                  <a:schemeClr val="bg1">
                    <a:lumMod val="50000"/>
                  </a:schemeClr>
                </a:solidFill>
                <a:latin typeface="微软雅黑" panose="020B0503020204020204" pitchFamily="34" charset="-122"/>
                <a:ea typeface="微软雅黑" panose="020B0503020204020204" pitchFamily="34" charset="-122"/>
              </a:rPr>
              <a:t>Plan</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47" name="文本框 146">
            <a:extLst>
              <a:ext uri="{FF2B5EF4-FFF2-40B4-BE49-F238E27FC236}">
                <a16:creationId xmlns:a16="http://schemas.microsoft.com/office/drawing/2014/main" xmlns="" id="{2206546C-8EDC-491A-9174-D9A49389C1D6}"/>
              </a:ext>
            </a:extLst>
          </p:cNvPr>
          <p:cNvSpPr txBox="1"/>
          <p:nvPr/>
        </p:nvSpPr>
        <p:spPr>
          <a:xfrm>
            <a:off x="1341464" y="5591018"/>
            <a:ext cx="1960145" cy="307777"/>
          </a:xfrm>
          <a:prstGeom prst="rect">
            <a:avLst/>
          </a:prstGeom>
          <a:noFill/>
        </p:spPr>
        <p:txBody>
          <a:bodyPr wrap="square">
            <a:spAutoFit/>
          </a:bodyPr>
          <a:lstStyle/>
          <a:p>
            <a:pPr algn="ctr"/>
            <a:r>
              <a:rPr lang="en-US" altLang="zh-CN" sz="1400" dirty="0" smtClean="0">
                <a:solidFill>
                  <a:schemeClr val="bg1">
                    <a:lumMod val="50000"/>
                  </a:schemeClr>
                </a:solidFill>
                <a:latin typeface="微软雅黑" panose="020B0503020204020204" pitchFamily="34" charset="-122"/>
                <a:ea typeface="微软雅黑" panose="020B0503020204020204" pitchFamily="34" charset="-122"/>
              </a:rPr>
              <a:t>Prepare</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48" name="文本框 147">
            <a:extLst>
              <a:ext uri="{FF2B5EF4-FFF2-40B4-BE49-F238E27FC236}">
                <a16:creationId xmlns:a16="http://schemas.microsoft.com/office/drawing/2014/main" xmlns="" id="{2206546C-8EDC-491A-9174-D9A49389C1D6}"/>
              </a:ext>
            </a:extLst>
          </p:cNvPr>
          <p:cNvSpPr txBox="1"/>
          <p:nvPr/>
        </p:nvSpPr>
        <p:spPr>
          <a:xfrm>
            <a:off x="4742013" y="4093291"/>
            <a:ext cx="1960145" cy="307777"/>
          </a:xfrm>
          <a:prstGeom prst="rect">
            <a:avLst/>
          </a:prstGeom>
          <a:noFill/>
        </p:spPr>
        <p:txBody>
          <a:bodyPr wrap="square">
            <a:spAutoFit/>
          </a:bodyPr>
          <a:lstStyle/>
          <a:p>
            <a:pPr algn="ctr"/>
            <a:r>
              <a:rPr lang="en-US" altLang="zh-CN" sz="1400" dirty="0" smtClean="0">
                <a:solidFill>
                  <a:schemeClr val="bg1">
                    <a:lumMod val="50000"/>
                  </a:schemeClr>
                </a:solidFill>
                <a:latin typeface="微软雅黑" panose="020B0503020204020204" pitchFamily="34" charset="-122"/>
                <a:ea typeface="微软雅黑" panose="020B0503020204020204" pitchFamily="34" charset="-122"/>
              </a:rPr>
              <a:t>Operate</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00" name="文本框 199">
            <a:extLst>
              <a:ext uri="{FF2B5EF4-FFF2-40B4-BE49-F238E27FC236}">
                <a16:creationId xmlns:a16="http://schemas.microsoft.com/office/drawing/2014/main" xmlns="" id="{2206546C-8EDC-491A-9174-D9A49389C1D6}"/>
              </a:ext>
            </a:extLst>
          </p:cNvPr>
          <p:cNvSpPr txBox="1"/>
          <p:nvPr/>
        </p:nvSpPr>
        <p:spPr>
          <a:xfrm>
            <a:off x="3925495" y="5591018"/>
            <a:ext cx="1960145" cy="307777"/>
          </a:xfrm>
          <a:prstGeom prst="rect">
            <a:avLst/>
          </a:prstGeom>
          <a:noFill/>
        </p:spPr>
        <p:txBody>
          <a:bodyPr wrap="square">
            <a:spAutoFit/>
          </a:bodyPr>
          <a:lstStyle/>
          <a:p>
            <a:pPr algn="ctr"/>
            <a:r>
              <a:rPr lang="en-US" altLang="zh-CN" sz="1400" dirty="0" smtClean="0">
                <a:solidFill>
                  <a:schemeClr val="bg1">
                    <a:lumMod val="50000"/>
                  </a:schemeClr>
                </a:solidFill>
                <a:latin typeface="微软雅黑" panose="020B0503020204020204" pitchFamily="34" charset="-122"/>
                <a:ea typeface="微软雅黑" panose="020B0503020204020204" pitchFamily="34" charset="-122"/>
              </a:rPr>
              <a:t>Optimize</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03" name="文本框 202">
            <a:extLst>
              <a:ext uri="{FF2B5EF4-FFF2-40B4-BE49-F238E27FC236}">
                <a16:creationId xmlns:a16="http://schemas.microsoft.com/office/drawing/2014/main" xmlns="" id="{5D6E2FA3-B77D-45A4-A075-F2CDCC18EB38}"/>
              </a:ext>
            </a:extLst>
          </p:cNvPr>
          <p:cNvSpPr txBox="1"/>
          <p:nvPr/>
        </p:nvSpPr>
        <p:spPr>
          <a:xfrm>
            <a:off x="6466179" y="2189098"/>
            <a:ext cx="1960145" cy="307777"/>
          </a:xfrm>
          <a:prstGeom prst="rect">
            <a:avLst/>
          </a:prstGeom>
          <a:noFill/>
        </p:spPr>
        <p:txBody>
          <a:bodyPr wrap="square">
            <a:spAutoFit/>
          </a:bodyPr>
          <a:lstStyle/>
          <a:p>
            <a:pPr algn="ctr"/>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构 建</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04" name="文本框 203">
            <a:extLst>
              <a:ext uri="{FF2B5EF4-FFF2-40B4-BE49-F238E27FC236}">
                <a16:creationId xmlns:a16="http://schemas.microsoft.com/office/drawing/2014/main" xmlns="" id="{5D6E2FA3-B77D-45A4-A075-F2CDCC18EB38}"/>
              </a:ext>
            </a:extLst>
          </p:cNvPr>
          <p:cNvSpPr txBox="1"/>
          <p:nvPr/>
        </p:nvSpPr>
        <p:spPr>
          <a:xfrm>
            <a:off x="9757989" y="2189098"/>
            <a:ext cx="1960145" cy="307777"/>
          </a:xfrm>
          <a:prstGeom prst="rect">
            <a:avLst/>
          </a:prstGeom>
          <a:noFill/>
        </p:spPr>
        <p:txBody>
          <a:bodyPr wrap="square">
            <a:spAutoFit/>
          </a:bodyPr>
          <a:lstStyle/>
          <a:p>
            <a:pPr algn="ctr"/>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使 用</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06" name="文本框 205">
            <a:extLst>
              <a:ext uri="{FF2B5EF4-FFF2-40B4-BE49-F238E27FC236}">
                <a16:creationId xmlns:a16="http://schemas.microsoft.com/office/drawing/2014/main" xmlns="" id="{5D6E2FA3-B77D-45A4-A075-F2CDCC18EB38}"/>
              </a:ext>
            </a:extLst>
          </p:cNvPr>
          <p:cNvSpPr txBox="1"/>
          <p:nvPr/>
        </p:nvSpPr>
        <p:spPr>
          <a:xfrm>
            <a:off x="6479309" y="5169562"/>
            <a:ext cx="1960145" cy="307777"/>
          </a:xfrm>
          <a:prstGeom prst="rect">
            <a:avLst/>
          </a:prstGeom>
          <a:noFill/>
        </p:spPr>
        <p:txBody>
          <a:bodyPr wrap="square">
            <a:spAutoFit/>
          </a:bodyPr>
          <a:lstStyle/>
          <a:p>
            <a:pPr algn="ctr"/>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续 订</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07" name="文本框 206">
            <a:extLst>
              <a:ext uri="{FF2B5EF4-FFF2-40B4-BE49-F238E27FC236}">
                <a16:creationId xmlns:a16="http://schemas.microsoft.com/office/drawing/2014/main" xmlns="" id="{5D6E2FA3-B77D-45A4-A075-F2CDCC18EB38}"/>
              </a:ext>
            </a:extLst>
          </p:cNvPr>
          <p:cNvSpPr txBox="1"/>
          <p:nvPr/>
        </p:nvSpPr>
        <p:spPr>
          <a:xfrm>
            <a:off x="9803844" y="5169562"/>
            <a:ext cx="1960145" cy="307777"/>
          </a:xfrm>
          <a:prstGeom prst="rect">
            <a:avLst/>
          </a:prstGeom>
          <a:noFill/>
        </p:spPr>
        <p:txBody>
          <a:bodyPr wrap="square">
            <a:spAutoFit/>
          </a:bodyPr>
          <a:lstStyle/>
          <a:p>
            <a:pPr algn="ctr"/>
            <a:r>
              <a:rPr lang="zh-CN" altLang="en-US" sz="1400" dirty="0" smtClean="0">
                <a:solidFill>
                  <a:schemeClr val="bg1">
                    <a:lumMod val="50000"/>
                  </a:schemeClr>
                </a:solidFill>
                <a:latin typeface="微软雅黑" panose="020B0503020204020204" pitchFamily="34" charset="-122"/>
                <a:ea typeface="微软雅黑" panose="020B0503020204020204" pitchFamily="34" charset="-122"/>
              </a:rPr>
              <a:t>扩 展</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282834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xmlns="" id="{87A5596F-9FE8-41F5-A509-1130CA17AC9B}"/>
              </a:ext>
            </a:extLst>
          </p:cNvPr>
          <p:cNvSpPr txBox="1"/>
          <p:nvPr/>
        </p:nvSpPr>
        <p:spPr>
          <a:xfrm>
            <a:off x="1462594" y="236971"/>
            <a:ext cx="9266812" cy="646331"/>
          </a:xfrm>
          <a:prstGeom prst="rect">
            <a:avLst/>
          </a:prstGeom>
          <a:noFill/>
        </p:spPr>
        <p:txBody>
          <a:bodyPr vert="horz" wrap="square">
            <a:spAutoFit/>
          </a:bodyPr>
          <a:lstStyle/>
          <a:p>
            <a:pPr algn="ctr"/>
            <a:r>
              <a:rPr lang="zh-CN" altLang="en-US" sz="3600" b="1" spc="600" dirty="0">
                <a:solidFill>
                  <a:schemeClr val="tx1">
                    <a:lumMod val="75000"/>
                    <a:lumOff val="25000"/>
                  </a:schemeClr>
                </a:solidFill>
                <a:latin typeface="微软雅黑" panose="020B0503020204020204" pitchFamily="34" charset="-122"/>
                <a:ea typeface="微软雅黑" panose="020B0503020204020204" pitchFamily="34" charset="-122"/>
              </a:rPr>
              <a:t>专业和敏捷的服务组织</a:t>
            </a:r>
          </a:p>
        </p:txBody>
      </p:sp>
      <p:sp>
        <p:nvSpPr>
          <p:cNvPr id="4" name="文本框 3">
            <a:extLst>
              <a:ext uri="{FF2B5EF4-FFF2-40B4-BE49-F238E27FC236}">
                <a16:creationId xmlns:a16="http://schemas.microsoft.com/office/drawing/2014/main" xmlns="" id="{C77E5F90-AA41-42FF-9823-8C561FCA8A7B}"/>
              </a:ext>
            </a:extLst>
          </p:cNvPr>
          <p:cNvSpPr txBox="1"/>
          <p:nvPr/>
        </p:nvSpPr>
        <p:spPr>
          <a:xfrm>
            <a:off x="3005918" y="806977"/>
            <a:ext cx="6180164" cy="400110"/>
          </a:xfrm>
          <a:prstGeom prst="rect">
            <a:avLst/>
          </a:prstGeom>
          <a:noFill/>
        </p:spPr>
        <p:txBody>
          <a:bodyPr vert="horz" wrap="square">
            <a:spAutoFit/>
          </a:bodyPr>
          <a:lstStyle/>
          <a:p>
            <a:pPr algn="ctr"/>
            <a:r>
              <a:rPr lang="en-US" altLang="zh-CN" sz="2000" dirty="0" smtClean="0">
                <a:solidFill>
                  <a:schemeClr val="bg1">
                    <a:lumMod val="50000"/>
                  </a:schemeClr>
                </a:solidFill>
              </a:rPr>
              <a:t>SERVICE ORGANIZATION</a:t>
            </a:r>
            <a:endParaRPr lang="en-US" altLang="zh-CN" sz="2000" dirty="0">
              <a:solidFill>
                <a:schemeClr val="bg1">
                  <a:lumMod val="50000"/>
                </a:schemeClr>
              </a:solidFill>
            </a:endParaRPr>
          </a:p>
        </p:txBody>
      </p:sp>
      <p:cxnSp>
        <p:nvCxnSpPr>
          <p:cNvPr id="5" name="直接连接符 4">
            <a:extLst>
              <a:ext uri="{FF2B5EF4-FFF2-40B4-BE49-F238E27FC236}">
                <a16:creationId xmlns:a16="http://schemas.microsoft.com/office/drawing/2014/main" xmlns="" id="{C12FE22B-B3C9-460F-8733-44E819006E1B}"/>
              </a:ext>
            </a:extLst>
          </p:cNvPr>
          <p:cNvCxnSpPr>
            <a:cxnSpLocks/>
          </p:cNvCxnSpPr>
          <p:nvPr/>
        </p:nvCxnSpPr>
        <p:spPr>
          <a:xfrm>
            <a:off x="5725822" y="1248907"/>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xmlns="" id="{C2BA80D0-4B86-468F-9527-A691EBD6D562}"/>
              </a:ext>
            </a:extLst>
          </p:cNvPr>
          <p:cNvSpPr/>
          <p:nvPr/>
        </p:nvSpPr>
        <p:spPr>
          <a:xfrm>
            <a:off x="838200" y="1418682"/>
            <a:ext cx="10515600" cy="5211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7" name="等腰三角形 6">
            <a:extLst>
              <a:ext uri="{FF2B5EF4-FFF2-40B4-BE49-F238E27FC236}">
                <a16:creationId xmlns:a16="http://schemas.microsoft.com/office/drawing/2014/main" xmlns="" id="{5174058C-DC35-4F59-BDB3-A84468D01F42}"/>
              </a:ext>
            </a:extLst>
          </p:cNvPr>
          <p:cNvSpPr/>
          <p:nvPr/>
        </p:nvSpPr>
        <p:spPr>
          <a:xfrm>
            <a:off x="4797934" y="2061841"/>
            <a:ext cx="2596132" cy="1429074"/>
          </a:xfrm>
          <a:prstGeom prst="triangl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nvGrpSpPr>
          <p:cNvPr id="8" name="组合 7">
            <a:extLst>
              <a:ext uri="{FF2B5EF4-FFF2-40B4-BE49-F238E27FC236}">
                <a16:creationId xmlns:a16="http://schemas.microsoft.com/office/drawing/2014/main" xmlns="" id="{9E55E9E0-DEAD-4765-AA3D-33A9A7682232}"/>
              </a:ext>
            </a:extLst>
          </p:cNvPr>
          <p:cNvGrpSpPr/>
          <p:nvPr/>
        </p:nvGrpSpPr>
        <p:grpSpPr>
          <a:xfrm>
            <a:off x="838200" y="1418682"/>
            <a:ext cx="10515600" cy="518150"/>
            <a:chOff x="952500" y="1516380"/>
            <a:chExt cx="10515600" cy="518150"/>
          </a:xfrm>
        </p:grpSpPr>
        <p:sp>
          <p:nvSpPr>
            <p:cNvPr id="9" name="矩形 8">
              <a:extLst>
                <a:ext uri="{FF2B5EF4-FFF2-40B4-BE49-F238E27FC236}">
                  <a16:creationId xmlns:a16="http://schemas.microsoft.com/office/drawing/2014/main" xmlns="" id="{B3A50BE4-ADC9-447F-B37E-59281B074A93}"/>
                </a:ext>
              </a:extLst>
            </p:cNvPr>
            <p:cNvSpPr/>
            <p:nvPr/>
          </p:nvSpPr>
          <p:spPr>
            <a:xfrm>
              <a:off x="952500" y="1516380"/>
              <a:ext cx="10515600" cy="518150"/>
            </a:xfrm>
            <a:prstGeom prst="rect">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xmlns="" id="{CE587EB1-66C8-42FD-A654-BDDA7628E593}"/>
                </a:ext>
              </a:extLst>
            </p:cNvPr>
            <p:cNvSpPr txBox="1"/>
            <p:nvPr/>
          </p:nvSpPr>
          <p:spPr>
            <a:xfrm>
              <a:off x="4696279" y="1590789"/>
              <a:ext cx="3028042" cy="369332"/>
            </a:xfrm>
            <a:prstGeom prst="rect">
              <a:avLst/>
            </a:prstGeom>
            <a:noFill/>
          </p:spPr>
          <p:txBody>
            <a:bodyPr wrap="square">
              <a:spAutoFit/>
            </a:bodyPr>
            <a:lstStyle/>
            <a:p>
              <a:pPr algn="ctr"/>
              <a:r>
                <a:rPr lang="zh-CN" altLang="en-US" b="1" spc="300" dirty="0">
                  <a:solidFill>
                    <a:schemeClr val="bg1"/>
                  </a:solidFill>
                  <a:latin typeface="微软雅黑" panose="020B0503020204020204" pitchFamily="34" charset="-122"/>
                  <a:ea typeface="微软雅黑" panose="020B0503020204020204" pitchFamily="34" charset="-122"/>
                </a:rPr>
                <a:t>行业客户</a:t>
              </a:r>
            </a:p>
          </p:txBody>
        </p:sp>
      </p:grpSp>
      <p:grpSp>
        <p:nvGrpSpPr>
          <p:cNvPr id="11" name="组合 10">
            <a:extLst>
              <a:ext uri="{FF2B5EF4-FFF2-40B4-BE49-F238E27FC236}">
                <a16:creationId xmlns:a16="http://schemas.microsoft.com/office/drawing/2014/main" xmlns="" id="{2C94B093-3E39-453F-B070-29FC9CC79020}"/>
              </a:ext>
            </a:extLst>
          </p:cNvPr>
          <p:cNvGrpSpPr/>
          <p:nvPr/>
        </p:nvGrpSpPr>
        <p:grpSpPr>
          <a:xfrm>
            <a:off x="838200" y="6111936"/>
            <a:ext cx="10515600" cy="518150"/>
            <a:chOff x="952500" y="1516380"/>
            <a:chExt cx="10515600" cy="518150"/>
          </a:xfrm>
        </p:grpSpPr>
        <p:sp>
          <p:nvSpPr>
            <p:cNvPr id="12" name="矩形 11">
              <a:extLst>
                <a:ext uri="{FF2B5EF4-FFF2-40B4-BE49-F238E27FC236}">
                  <a16:creationId xmlns:a16="http://schemas.microsoft.com/office/drawing/2014/main" xmlns="" id="{7ADDB9BE-68D7-4074-9EBA-0E3F0648B401}"/>
                </a:ext>
              </a:extLst>
            </p:cNvPr>
            <p:cNvSpPr/>
            <p:nvPr/>
          </p:nvSpPr>
          <p:spPr>
            <a:xfrm>
              <a:off x="952500" y="1516380"/>
              <a:ext cx="10515600" cy="518150"/>
            </a:xfrm>
            <a:prstGeom prst="rect">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xmlns="" id="{FC7BB07A-04D4-427A-9E7B-06705740C227}"/>
                </a:ext>
              </a:extLst>
            </p:cNvPr>
            <p:cNvSpPr txBox="1"/>
            <p:nvPr/>
          </p:nvSpPr>
          <p:spPr>
            <a:xfrm>
              <a:off x="4696279" y="1590789"/>
              <a:ext cx="3028042" cy="369332"/>
            </a:xfrm>
            <a:prstGeom prst="rect">
              <a:avLst/>
            </a:prstGeom>
            <a:noFill/>
          </p:spPr>
          <p:txBody>
            <a:bodyPr wrap="square">
              <a:spAutoFit/>
            </a:bodyPr>
            <a:lstStyle/>
            <a:p>
              <a:pPr algn="ctr"/>
              <a:r>
                <a:rPr lang="zh-CN" altLang="en-US" b="1" spc="300" dirty="0">
                  <a:solidFill>
                    <a:schemeClr val="bg1"/>
                  </a:solidFill>
                  <a:latin typeface="微软雅黑" panose="020B0503020204020204" pitchFamily="34" charset="-122"/>
                  <a:ea typeface="微软雅黑" panose="020B0503020204020204" pitchFamily="34" charset="-122"/>
                </a:rPr>
                <a:t>客户成功和平台部</a:t>
              </a:r>
            </a:p>
          </p:txBody>
        </p:sp>
      </p:grpSp>
      <p:sp>
        <p:nvSpPr>
          <p:cNvPr id="14" name="矩形 13">
            <a:extLst>
              <a:ext uri="{FF2B5EF4-FFF2-40B4-BE49-F238E27FC236}">
                <a16:creationId xmlns:a16="http://schemas.microsoft.com/office/drawing/2014/main" xmlns="" id="{2BDC3A5A-ACCB-4A21-AB42-4727B5C2515A}"/>
              </a:ext>
            </a:extLst>
          </p:cNvPr>
          <p:cNvSpPr/>
          <p:nvPr/>
        </p:nvSpPr>
        <p:spPr>
          <a:xfrm>
            <a:off x="838200" y="2013042"/>
            <a:ext cx="10515600" cy="1563189"/>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5" name="矩形 14">
            <a:extLst>
              <a:ext uri="{FF2B5EF4-FFF2-40B4-BE49-F238E27FC236}">
                <a16:creationId xmlns:a16="http://schemas.microsoft.com/office/drawing/2014/main" xmlns="" id="{CD8B1DB2-D309-4E8C-9EEB-445F0ED45D5C}"/>
              </a:ext>
            </a:extLst>
          </p:cNvPr>
          <p:cNvSpPr/>
          <p:nvPr/>
        </p:nvSpPr>
        <p:spPr>
          <a:xfrm>
            <a:off x="838200" y="4073526"/>
            <a:ext cx="10515600" cy="1563189"/>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6" name="矩形 15">
            <a:extLst>
              <a:ext uri="{FF2B5EF4-FFF2-40B4-BE49-F238E27FC236}">
                <a16:creationId xmlns:a16="http://schemas.microsoft.com/office/drawing/2014/main" xmlns="" id="{79F4764C-765B-4348-BB56-B6C5999605C7}"/>
              </a:ext>
            </a:extLst>
          </p:cNvPr>
          <p:cNvSpPr/>
          <p:nvPr/>
        </p:nvSpPr>
        <p:spPr>
          <a:xfrm>
            <a:off x="935462" y="4137209"/>
            <a:ext cx="4944110" cy="14358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7" name="矩形 16">
            <a:extLst>
              <a:ext uri="{FF2B5EF4-FFF2-40B4-BE49-F238E27FC236}">
                <a16:creationId xmlns:a16="http://schemas.microsoft.com/office/drawing/2014/main" xmlns="" id="{C755D7F5-5E66-4E20-BF6A-C35D449C7435}"/>
              </a:ext>
            </a:extLst>
          </p:cNvPr>
          <p:cNvSpPr/>
          <p:nvPr/>
        </p:nvSpPr>
        <p:spPr>
          <a:xfrm>
            <a:off x="6318250" y="4137209"/>
            <a:ext cx="4944110" cy="14358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nvGrpSpPr>
          <p:cNvPr id="18" name="组合 17">
            <a:extLst>
              <a:ext uri="{FF2B5EF4-FFF2-40B4-BE49-F238E27FC236}">
                <a16:creationId xmlns:a16="http://schemas.microsoft.com/office/drawing/2014/main" xmlns="" id="{38D144B0-58AD-42DA-8C1B-EF60D3C937DC}"/>
              </a:ext>
            </a:extLst>
          </p:cNvPr>
          <p:cNvGrpSpPr/>
          <p:nvPr/>
        </p:nvGrpSpPr>
        <p:grpSpPr>
          <a:xfrm>
            <a:off x="5214938" y="3603666"/>
            <a:ext cx="1762125" cy="489590"/>
            <a:chOff x="5214938" y="3603666"/>
            <a:chExt cx="1762125" cy="489590"/>
          </a:xfrm>
        </p:grpSpPr>
        <p:sp>
          <p:nvSpPr>
            <p:cNvPr id="19" name="箭头: 上 18">
              <a:extLst>
                <a:ext uri="{FF2B5EF4-FFF2-40B4-BE49-F238E27FC236}">
                  <a16:creationId xmlns:a16="http://schemas.microsoft.com/office/drawing/2014/main" xmlns="" id="{1A184DCA-4F80-4E39-BE00-BDEEB81BD86D}"/>
                </a:ext>
              </a:extLst>
            </p:cNvPr>
            <p:cNvSpPr/>
            <p:nvPr/>
          </p:nvSpPr>
          <p:spPr>
            <a:xfrm>
              <a:off x="5560332" y="3603666"/>
              <a:ext cx="1071336" cy="326889"/>
            </a:xfrm>
            <a:prstGeom prst="upArrow">
              <a:avLst/>
            </a:prstGeom>
            <a:gradFill>
              <a:gsLst>
                <a:gs pos="0">
                  <a:srgbClr val="017260"/>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0" name="文本框 19">
              <a:extLst>
                <a:ext uri="{FF2B5EF4-FFF2-40B4-BE49-F238E27FC236}">
                  <a16:creationId xmlns:a16="http://schemas.microsoft.com/office/drawing/2014/main" xmlns="" id="{7EA2E9FF-8888-48A1-A0CD-C82B988051BD}"/>
                </a:ext>
              </a:extLst>
            </p:cNvPr>
            <p:cNvSpPr txBox="1"/>
            <p:nvPr/>
          </p:nvSpPr>
          <p:spPr>
            <a:xfrm>
              <a:off x="5214938" y="3785479"/>
              <a:ext cx="1762125" cy="307777"/>
            </a:xfrm>
            <a:prstGeom prst="rect">
              <a:avLst/>
            </a:prstGeom>
            <a:noFill/>
          </p:spPr>
          <p:txBody>
            <a:bodyPr wrap="square">
              <a:spAutoFit/>
            </a:bodyPr>
            <a:lstStyle/>
            <a:p>
              <a:pPr algn="ctr"/>
              <a:r>
                <a:rPr lang="zh-CN" altLang="en-US" sz="1400" b="1" dirty="0">
                  <a:latin typeface="微软雅黑" panose="020B0503020204020204" pitchFamily="34" charset="-122"/>
                  <a:ea typeface="微软雅黑" panose="020B0503020204020204" pitchFamily="34" charset="-122"/>
                </a:rPr>
                <a:t>业务场景化</a:t>
              </a:r>
            </a:p>
          </p:txBody>
        </p:sp>
      </p:grpSp>
      <p:grpSp>
        <p:nvGrpSpPr>
          <p:cNvPr id="21" name="组合 20">
            <a:extLst>
              <a:ext uri="{FF2B5EF4-FFF2-40B4-BE49-F238E27FC236}">
                <a16:creationId xmlns:a16="http://schemas.microsoft.com/office/drawing/2014/main" xmlns="" id="{B0433143-5989-4A66-8584-A8F24491155E}"/>
              </a:ext>
            </a:extLst>
          </p:cNvPr>
          <p:cNvGrpSpPr/>
          <p:nvPr/>
        </p:nvGrpSpPr>
        <p:grpSpPr>
          <a:xfrm>
            <a:off x="2115337" y="5669425"/>
            <a:ext cx="1071336" cy="496219"/>
            <a:chOff x="2115337" y="5659035"/>
            <a:chExt cx="1071336" cy="496219"/>
          </a:xfrm>
        </p:grpSpPr>
        <p:sp>
          <p:nvSpPr>
            <p:cNvPr id="22" name="箭头: 上 21">
              <a:extLst>
                <a:ext uri="{FF2B5EF4-FFF2-40B4-BE49-F238E27FC236}">
                  <a16:creationId xmlns:a16="http://schemas.microsoft.com/office/drawing/2014/main" xmlns="" id="{A9E8B48B-0F84-436D-9197-BD1838FEF651}"/>
                </a:ext>
              </a:extLst>
            </p:cNvPr>
            <p:cNvSpPr/>
            <p:nvPr/>
          </p:nvSpPr>
          <p:spPr>
            <a:xfrm>
              <a:off x="2115337" y="5659035"/>
              <a:ext cx="1071336" cy="326889"/>
            </a:xfrm>
            <a:prstGeom prst="upArrow">
              <a:avLst/>
            </a:prstGeom>
            <a:gradFill>
              <a:gsLst>
                <a:gs pos="0">
                  <a:srgbClr val="017260"/>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微软雅黑" panose="020B0503020204020204" pitchFamily="34" charset="-122"/>
                <a:ea typeface="微软雅黑" panose="020B0503020204020204" pitchFamily="34" charset="-122"/>
              </a:endParaRPr>
            </a:p>
          </p:txBody>
        </p:sp>
        <p:sp>
          <p:nvSpPr>
            <p:cNvPr id="23" name="文本框 22">
              <a:extLst>
                <a:ext uri="{FF2B5EF4-FFF2-40B4-BE49-F238E27FC236}">
                  <a16:creationId xmlns:a16="http://schemas.microsoft.com/office/drawing/2014/main" xmlns="" id="{FD7D5163-1E87-40AB-B441-F408DBABFC64}"/>
                </a:ext>
              </a:extLst>
            </p:cNvPr>
            <p:cNvSpPr txBox="1"/>
            <p:nvPr/>
          </p:nvSpPr>
          <p:spPr>
            <a:xfrm>
              <a:off x="2146167" y="5847477"/>
              <a:ext cx="1009677" cy="307777"/>
            </a:xfrm>
            <a:prstGeom prst="rect">
              <a:avLst/>
            </a:prstGeom>
            <a:noFill/>
          </p:spPr>
          <p:txBody>
            <a:bodyPr wrap="square">
              <a:spAutoFit/>
            </a:bodyPr>
            <a:lstStyle/>
            <a:p>
              <a:pPr algn="ctr"/>
              <a:r>
                <a:rPr lang="zh-CN" altLang="en-US" sz="1400" dirty="0">
                  <a:latin typeface="微软雅黑" panose="020B0503020204020204" pitchFamily="34" charset="-122"/>
                  <a:ea typeface="微软雅黑" panose="020B0503020204020204" pitchFamily="34" charset="-122"/>
                </a:rPr>
                <a:t>客户成功</a:t>
              </a:r>
            </a:p>
          </p:txBody>
        </p:sp>
      </p:grpSp>
      <p:grpSp>
        <p:nvGrpSpPr>
          <p:cNvPr id="24" name="组合 23">
            <a:extLst>
              <a:ext uri="{FF2B5EF4-FFF2-40B4-BE49-F238E27FC236}">
                <a16:creationId xmlns:a16="http://schemas.microsoft.com/office/drawing/2014/main" xmlns="" id="{B19378F3-6857-4AF9-A1D0-1EAF12DD9A70}"/>
              </a:ext>
            </a:extLst>
          </p:cNvPr>
          <p:cNvGrpSpPr/>
          <p:nvPr/>
        </p:nvGrpSpPr>
        <p:grpSpPr>
          <a:xfrm>
            <a:off x="4412000" y="5669425"/>
            <a:ext cx="1071336" cy="496219"/>
            <a:chOff x="4412000" y="5659035"/>
            <a:chExt cx="1071336" cy="496219"/>
          </a:xfrm>
        </p:grpSpPr>
        <p:sp>
          <p:nvSpPr>
            <p:cNvPr id="25" name="箭头: 上 24">
              <a:extLst>
                <a:ext uri="{FF2B5EF4-FFF2-40B4-BE49-F238E27FC236}">
                  <a16:creationId xmlns:a16="http://schemas.microsoft.com/office/drawing/2014/main" xmlns="" id="{AC976E13-FE25-4D98-9A97-8B4BFA0BD0BF}"/>
                </a:ext>
              </a:extLst>
            </p:cNvPr>
            <p:cNvSpPr/>
            <p:nvPr/>
          </p:nvSpPr>
          <p:spPr>
            <a:xfrm>
              <a:off x="4412000" y="5659035"/>
              <a:ext cx="1071336" cy="326889"/>
            </a:xfrm>
            <a:prstGeom prst="upArrow">
              <a:avLst/>
            </a:prstGeom>
            <a:gradFill>
              <a:gsLst>
                <a:gs pos="0">
                  <a:srgbClr val="017260"/>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微软雅黑" panose="020B0503020204020204" pitchFamily="34" charset="-122"/>
                <a:ea typeface="微软雅黑" panose="020B0503020204020204" pitchFamily="34" charset="-122"/>
              </a:endParaRPr>
            </a:p>
          </p:txBody>
        </p:sp>
        <p:sp>
          <p:nvSpPr>
            <p:cNvPr id="26" name="文本框 25">
              <a:extLst>
                <a:ext uri="{FF2B5EF4-FFF2-40B4-BE49-F238E27FC236}">
                  <a16:creationId xmlns:a16="http://schemas.microsoft.com/office/drawing/2014/main" xmlns="" id="{EEDF5BEA-8BB9-4314-823E-C2F07BEA785F}"/>
                </a:ext>
              </a:extLst>
            </p:cNvPr>
            <p:cNvSpPr txBox="1"/>
            <p:nvPr/>
          </p:nvSpPr>
          <p:spPr>
            <a:xfrm>
              <a:off x="4442830" y="5847477"/>
              <a:ext cx="1009677" cy="307777"/>
            </a:xfrm>
            <a:prstGeom prst="rect">
              <a:avLst/>
            </a:prstGeom>
            <a:noFill/>
          </p:spPr>
          <p:txBody>
            <a:bodyPr wrap="square">
              <a:spAutoFit/>
            </a:bodyPr>
            <a:lstStyle/>
            <a:p>
              <a:pPr algn="ctr"/>
              <a:r>
                <a:rPr lang="zh-CN" altLang="en-US" sz="1400" dirty="0">
                  <a:latin typeface="微软雅黑" panose="020B0503020204020204" pitchFamily="34" charset="-122"/>
                  <a:ea typeface="微软雅黑" panose="020B0503020204020204" pitchFamily="34" charset="-122"/>
                </a:rPr>
                <a:t>知识管理</a:t>
              </a:r>
            </a:p>
          </p:txBody>
        </p:sp>
      </p:grpSp>
      <p:grpSp>
        <p:nvGrpSpPr>
          <p:cNvPr id="27" name="组合 26">
            <a:extLst>
              <a:ext uri="{FF2B5EF4-FFF2-40B4-BE49-F238E27FC236}">
                <a16:creationId xmlns:a16="http://schemas.microsoft.com/office/drawing/2014/main" xmlns="" id="{4829B08B-0C12-4472-A883-4DA7BFD52FB4}"/>
              </a:ext>
            </a:extLst>
          </p:cNvPr>
          <p:cNvGrpSpPr/>
          <p:nvPr/>
        </p:nvGrpSpPr>
        <p:grpSpPr>
          <a:xfrm>
            <a:off x="6708663" y="5669425"/>
            <a:ext cx="1071336" cy="496219"/>
            <a:chOff x="6708663" y="5659035"/>
            <a:chExt cx="1071336" cy="496219"/>
          </a:xfrm>
        </p:grpSpPr>
        <p:sp>
          <p:nvSpPr>
            <p:cNvPr id="28" name="箭头: 上 27">
              <a:extLst>
                <a:ext uri="{FF2B5EF4-FFF2-40B4-BE49-F238E27FC236}">
                  <a16:creationId xmlns:a16="http://schemas.microsoft.com/office/drawing/2014/main" xmlns="" id="{5577CDD0-12BC-488F-9277-4A75C2E1FDD5}"/>
                </a:ext>
              </a:extLst>
            </p:cNvPr>
            <p:cNvSpPr/>
            <p:nvPr/>
          </p:nvSpPr>
          <p:spPr>
            <a:xfrm>
              <a:off x="6708663" y="5659035"/>
              <a:ext cx="1071336" cy="326889"/>
            </a:xfrm>
            <a:prstGeom prst="upArrow">
              <a:avLst/>
            </a:prstGeom>
            <a:gradFill>
              <a:gsLst>
                <a:gs pos="0">
                  <a:srgbClr val="017260"/>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微软雅黑" panose="020B0503020204020204" pitchFamily="34" charset="-122"/>
                <a:ea typeface="微软雅黑" panose="020B0503020204020204" pitchFamily="34" charset="-122"/>
              </a:endParaRPr>
            </a:p>
          </p:txBody>
        </p:sp>
        <p:sp>
          <p:nvSpPr>
            <p:cNvPr id="29" name="文本框 28">
              <a:extLst>
                <a:ext uri="{FF2B5EF4-FFF2-40B4-BE49-F238E27FC236}">
                  <a16:creationId xmlns:a16="http://schemas.microsoft.com/office/drawing/2014/main" xmlns="" id="{3D66EE49-1FE0-45E8-B6DB-7528FDC3EAED}"/>
                </a:ext>
              </a:extLst>
            </p:cNvPr>
            <p:cNvSpPr txBox="1"/>
            <p:nvPr/>
          </p:nvSpPr>
          <p:spPr>
            <a:xfrm>
              <a:off x="6739493" y="5847477"/>
              <a:ext cx="1009677" cy="307777"/>
            </a:xfrm>
            <a:prstGeom prst="rect">
              <a:avLst/>
            </a:prstGeom>
            <a:noFill/>
          </p:spPr>
          <p:txBody>
            <a:bodyPr wrap="square">
              <a:spAutoFit/>
            </a:bodyPr>
            <a:lstStyle/>
            <a:p>
              <a:pPr algn="ctr"/>
              <a:r>
                <a:rPr lang="zh-CN" altLang="en-US" sz="1400" dirty="0">
                  <a:latin typeface="微软雅黑" panose="020B0503020204020204" pitchFamily="34" charset="-122"/>
                  <a:ea typeface="微软雅黑" panose="020B0503020204020204" pitchFamily="34" charset="-122"/>
                </a:rPr>
                <a:t>流程优化</a:t>
              </a:r>
            </a:p>
          </p:txBody>
        </p:sp>
      </p:grpSp>
      <p:grpSp>
        <p:nvGrpSpPr>
          <p:cNvPr id="30" name="组合 29">
            <a:extLst>
              <a:ext uri="{FF2B5EF4-FFF2-40B4-BE49-F238E27FC236}">
                <a16:creationId xmlns:a16="http://schemas.microsoft.com/office/drawing/2014/main" xmlns="" id="{48328B14-3A49-45FC-B706-CD6F768FB27C}"/>
              </a:ext>
            </a:extLst>
          </p:cNvPr>
          <p:cNvGrpSpPr/>
          <p:nvPr/>
        </p:nvGrpSpPr>
        <p:grpSpPr>
          <a:xfrm>
            <a:off x="9005327" y="5669425"/>
            <a:ext cx="1071336" cy="496219"/>
            <a:chOff x="9005327" y="5659035"/>
            <a:chExt cx="1071336" cy="496219"/>
          </a:xfrm>
        </p:grpSpPr>
        <p:sp>
          <p:nvSpPr>
            <p:cNvPr id="31" name="箭头: 上 30">
              <a:extLst>
                <a:ext uri="{FF2B5EF4-FFF2-40B4-BE49-F238E27FC236}">
                  <a16:creationId xmlns:a16="http://schemas.microsoft.com/office/drawing/2014/main" xmlns="" id="{4F7AFD4A-9D0B-480A-A64B-959C1D4B9413}"/>
                </a:ext>
              </a:extLst>
            </p:cNvPr>
            <p:cNvSpPr/>
            <p:nvPr/>
          </p:nvSpPr>
          <p:spPr>
            <a:xfrm>
              <a:off x="9005327" y="5659035"/>
              <a:ext cx="1071336" cy="326889"/>
            </a:xfrm>
            <a:prstGeom prst="upArrow">
              <a:avLst/>
            </a:prstGeom>
            <a:gradFill>
              <a:gsLst>
                <a:gs pos="0">
                  <a:srgbClr val="017260"/>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微软雅黑" panose="020B0503020204020204" pitchFamily="34" charset="-122"/>
                <a:ea typeface="微软雅黑" panose="020B0503020204020204" pitchFamily="34" charset="-122"/>
              </a:endParaRPr>
            </a:p>
          </p:txBody>
        </p:sp>
        <p:sp>
          <p:nvSpPr>
            <p:cNvPr id="32" name="文本框 31">
              <a:extLst>
                <a:ext uri="{FF2B5EF4-FFF2-40B4-BE49-F238E27FC236}">
                  <a16:creationId xmlns:a16="http://schemas.microsoft.com/office/drawing/2014/main" xmlns="" id="{EA3F3842-C0D8-4720-B785-C7457B348CD3}"/>
                </a:ext>
              </a:extLst>
            </p:cNvPr>
            <p:cNvSpPr txBox="1"/>
            <p:nvPr/>
          </p:nvSpPr>
          <p:spPr>
            <a:xfrm>
              <a:off x="9036157" y="5847477"/>
              <a:ext cx="1009677" cy="307777"/>
            </a:xfrm>
            <a:prstGeom prst="rect">
              <a:avLst/>
            </a:prstGeom>
            <a:noFill/>
          </p:spPr>
          <p:txBody>
            <a:bodyPr wrap="square">
              <a:spAutoFit/>
            </a:bodyPr>
            <a:lstStyle/>
            <a:p>
              <a:pPr algn="ctr"/>
              <a:r>
                <a:rPr lang="zh-CN" altLang="en-US" sz="1400" dirty="0">
                  <a:latin typeface="微软雅黑" panose="020B0503020204020204" pitchFamily="34" charset="-122"/>
                  <a:ea typeface="微软雅黑" panose="020B0503020204020204" pitchFamily="34" charset="-122"/>
                </a:rPr>
                <a:t>数据赋能</a:t>
              </a:r>
            </a:p>
          </p:txBody>
        </p:sp>
      </p:grpSp>
      <p:sp>
        <p:nvSpPr>
          <p:cNvPr id="33" name="文本框 32">
            <a:extLst>
              <a:ext uri="{FF2B5EF4-FFF2-40B4-BE49-F238E27FC236}">
                <a16:creationId xmlns:a16="http://schemas.microsoft.com/office/drawing/2014/main" xmlns="" id="{DAB668F7-C5D0-4048-A454-E13544A48415}"/>
              </a:ext>
            </a:extLst>
          </p:cNvPr>
          <p:cNvSpPr txBox="1"/>
          <p:nvPr/>
        </p:nvSpPr>
        <p:spPr>
          <a:xfrm>
            <a:off x="2526455" y="4198411"/>
            <a:ext cx="1762125" cy="307777"/>
          </a:xfrm>
          <a:prstGeom prst="rect">
            <a:avLst/>
          </a:prstGeom>
          <a:noFill/>
        </p:spPr>
        <p:txBody>
          <a:bodyPr wrap="square">
            <a:spAutoFit/>
          </a:bodyPr>
          <a:lstStyle/>
          <a:p>
            <a:pPr algn="ctr"/>
            <a:r>
              <a:rPr lang="zh-CN" altLang="en-US" sz="1400" b="1" spc="300" dirty="0">
                <a:latin typeface="微软雅黑" panose="020B0503020204020204" pitchFamily="34" charset="-122"/>
                <a:ea typeface="微软雅黑" panose="020B0503020204020204" pitchFamily="34" charset="-122"/>
              </a:rPr>
              <a:t>服务中台</a:t>
            </a:r>
          </a:p>
        </p:txBody>
      </p:sp>
      <p:sp>
        <p:nvSpPr>
          <p:cNvPr id="34" name="文本框 33">
            <a:extLst>
              <a:ext uri="{FF2B5EF4-FFF2-40B4-BE49-F238E27FC236}">
                <a16:creationId xmlns:a16="http://schemas.microsoft.com/office/drawing/2014/main" xmlns="" id="{8C605D51-A029-4868-9D29-8EF311D44CF6}"/>
              </a:ext>
            </a:extLst>
          </p:cNvPr>
          <p:cNvSpPr txBox="1"/>
          <p:nvPr/>
        </p:nvSpPr>
        <p:spPr>
          <a:xfrm>
            <a:off x="7909243" y="4198411"/>
            <a:ext cx="1762125" cy="307777"/>
          </a:xfrm>
          <a:prstGeom prst="rect">
            <a:avLst/>
          </a:prstGeom>
          <a:noFill/>
        </p:spPr>
        <p:txBody>
          <a:bodyPr wrap="square">
            <a:spAutoFit/>
          </a:bodyPr>
          <a:lstStyle/>
          <a:p>
            <a:pPr algn="ctr"/>
            <a:r>
              <a:rPr lang="zh-CN" altLang="en-US" sz="1400" b="1" spc="300" dirty="0">
                <a:latin typeface="微软雅黑" panose="020B0503020204020204" pitchFamily="34" charset="-122"/>
                <a:ea typeface="微软雅黑" panose="020B0503020204020204" pitchFamily="34" charset="-122"/>
              </a:rPr>
              <a:t>能力中心</a:t>
            </a:r>
          </a:p>
        </p:txBody>
      </p:sp>
      <p:sp>
        <p:nvSpPr>
          <p:cNvPr id="35" name="文本框 34">
            <a:extLst>
              <a:ext uri="{FF2B5EF4-FFF2-40B4-BE49-F238E27FC236}">
                <a16:creationId xmlns:a16="http://schemas.microsoft.com/office/drawing/2014/main" xmlns="" id="{228385C7-D7BF-4BA5-97CB-BBCDFED92930}"/>
              </a:ext>
            </a:extLst>
          </p:cNvPr>
          <p:cNvSpPr txBox="1"/>
          <p:nvPr/>
        </p:nvSpPr>
        <p:spPr>
          <a:xfrm>
            <a:off x="4306407" y="3694573"/>
            <a:ext cx="892629" cy="307777"/>
          </a:xfrm>
          <a:prstGeom prst="rect">
            <a:avLst/>
          </a:prstGeom>
          <a:noFill/>
        </p:spPr>
        <p:txBody>
          <a:bodyPr wrap="square">
            <a:spAutoFit/>
          </a:bodyPr>
          <a:lstStyle/>
          <a:p>
            <a:pPr algn="ctr"/>
            <a:r>
              <a:rPr lang="zh-CN" altLang="en-US" sz="1400" dirty="0">
                <a:latin typeface="微软雅黑" panose="020B0503020204020204" pitchFamily="34" charset="-122"/>
                <a:ea typeface="微软雅黑" panose="020B0503020204020204" pitchFamily="34" charset="-122"/>
              </a:rPr>
              <a:t>支 持</a:t>
            </a:r>
          </a:p>
        </p:txBody>
      </p:sp>
      <p:sp>
        <p:nvSpPr>
          <p:cNvPr id="36" name="文本框 35">
            <a:extLst>
              <a:ext uri="{FF2B5EF4-FFF2-40B4-BE49-F238E27FC236}">
                <a16:creationId xmlns:a16="http://schemas.microsoft.com/office/drawing/2014/main" xmlns="" id="{8B8C50FA-64C4-47F7-999D-E6AAFF68F159}"/>
              </a:ext>
            </a:extLst>
          </p:cNvPr>
          <p:cNvSpPr txBox="1"/>
          <p:nvPr/>
        </p:nvSpPr>
        <p:spPr>
          <a:xfrm>
            <a:off x="6878984" y="3694573"/>
            <a:ext cx="892629" cy="307777"/>
          </a:xfrm>
          <a:prstGeom prst="rect">
            <a:avLst/>
          </a:prstGeom>
          <a:noFill/>
        </p:spPr>
        <p:txBody>
          <a:bodyPr wrap="square">
            <a:spAutoFit/>
          </a:bodyPr>
          <a:lstStyle/>
          <a:p>
            <a:pPr algn="ctr"/>
            <a:r>
              <a:rPr lang="zh-CN" altLang="en-US" sz="1400" dirty="0">
                <a:latin typeface="微软雅黑" panose="020B0503020204020204" pitchFamily="34" charset="-122"/>
                <a:ea typeface="微软雅黑" panose="020B0503020204020204" pitchFamily="34" charset="-122"/>
              </a:rPr>
              <a:t>赋 能</a:t>
            </a:r>
          </a:p>
        </p:txBody>
      </p:sp>
      <p:cxnSp>
        <p:nvCxnSpPr>
          <p:cNvPr id="37" name="直接箭头连接符 36">
            <a:extLst>
              <a:ext uri="{FF2B5EF4-FFF2-40B4-BE49-F238E27FC236}">
                <a16:creationId xmlns:a16="http://schemas.microsoft.com/office/drawing/2014/main" xmlns="" id="{E323DCDE-1F42-4C1C-9608-53DA65F192AF}"/>
              </a:ext>
            </a:extLst>
          </p:cNvPr>
          <p:cNvCxnSpPr>
            <a:cxnSpLocks/>
          </p:cNvCxnSpPr>
          <p:nvPr/>
        </p:nvCxnSpPr>
        <p:spPr>
          <a:xfrm>
            <a:off x="4378779" y="3662991"/>
            <a:ext cx="0" cy="340162"/>
          </a:xfrm>
          <a:prstGeom prst="straightConnector1">
            <a:avLst/>
          </a:prstGeom>
          <a:ln>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xmlns="" id="{B127D86D-02E9-49E0-866B-EFF0FF6D2E3A}"/>
              </a:ext>
            </a:extLst>
          </p:cNvPr>
          <p:cNvCxnSpPr>
            <a:cxnSpLocks/>
          </p:cNvCxnSpPr>
          <p:nvPr/>
        </p:nvCxnSpPr>
        <p:spPr>
          <a:xfrm>
            <a:off x="7632519" y="3662991"/>
            <a:ext cx="0" cy="340162"/>
          </a:xfrm>
          <a:prstGeom prst="straightConnector1">
            <a:avLst/>
          </a:prstGeom>
          <a:ln>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39" name="表格 46">
            <a:extLst>
              <a:ext uri="{FF2B5EF4-FFF2-40B4-BE49-F238E27FC236}">
                <a16:creationId xmlns:a16="http://schemas.microsoft.com/office/drawing/2014/main" xmlns="" id="{7EF40644-E934-442C-BE9B-56C1E45F58BF}"/>
              </a:ext>
            </a:extLst>
          </p:cNvPr>
          <p:cNvGraphicFramePr>
            <a:graphicFrameLocks noGrp="1"/>
          </p:cNvGraphicFramePr>
          <p:nvPr>
            <p:extLst>
              <p:ext uri="{D42A27DB-BD31-4B8C-83A1-F6EECF244321}">
                <p14:modId xmlns:p14="http://schemas.microsoft.com/office/powerpoint/2010/main" val="3714411607"/>
              </p:ext>
            </p:extLst>
          </p:nvPr>
        </p:nvGraphicFramePr>
        <p:xfrm>
          <a:off x="1171998" y="4529072"/>
          <a:ext cx="4471038" cy="977100"/>
        </p:xfrm>
        <a:graphic>
          <a:graphicData uri="http://schemas.openxmlformats.org/drawingml/2006/table">
            <a:tbl>
              <a:tblPr firstRow="1" bandRow="1">
                <a:tableStyleId>{5C22544A-7EE6-4342-B048-85BDC9FD1C3A}</a:tableStyleId>
              </a:tblPr>
              <a:tblGrid>
                <a:gridCol w="1490346">
                  <a:extLst>
                    <a:ext uri="{9D8B030D-6E8A-4147-A177-3AD203B41FA5}">
                      <a16:colId xmlns:a16="http://schemas.microsoft.com/office/drawing/2014/main" xmlns="" val="1770125291"/>
                    </a:ext>
                  </a:extLst>
                </a:gridCol>
                <a:gridCol w="1490346">
                  <a:extLst>
                    <a:ext uri="{9D8B030D-6E8A-4147-A177-3AD203B41FA5}">
                      <a16:colId xmlns:a16="http://schemas.microsoft.com/office/drawing/2014/main" xmlns="" val="42657544"/>
                    </a:ext>
                  </a:extLst>
                </a:gridCol>
                <a:gridCol w="1490346">
                  <a:extLst>
                    <a:ext uri="{9D8B030D-6E8A-4147-A177-3AD203B41FA5}">
                      <a16:colId xmlns:a16="http://schemas.microsoft.com/office/drawing/2014/main" xmlns="" val="1246743308"/>
                    </a:ext>
                  </a:extLst>
                </a:gridCol>
              </a:tblGrid>
              <a:tr h="488550">
                <a:tc>
                  <a:txBody>
                    <a:bodyPr/>
                    <a:lstStyle/>
                    <a:p>
                      <a:pPr algn="ctr"/>
                      <a:r>
                        <a:rPr lang="zh-CN" altLang="en-US" sz="1200" b="0" dirty="0">
                          <a:solidFill>
                            <a:schemeClr val="tx1"/>
                          </a:solidFill>
                          <a:latin typeface="微软雅黑" panose="020B0503020204020204" pitchFamily="34" charset="-122"/>
                          <a:ea typeface="微软雅黑" panose="020B0503020204020204" pitchFamily="34" charset="-122"/>
                        </a:rPr>
                        <a:t>售前服务中心</a:t>
                      </a:r>
                    </a:p>
                  </a:txBody>
                  <a:tcPr marL="82691" marR="82691" marT="41345" marB="4134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200" b="0" dirty="0">
                          <a:solidFill>
                            <a:schemeClr val="tx1"/>
                          </a:solidFill>
                          <a:latin typeface="微软雅黑" panose="020B0503020204020204" pitchFamily="34" charset="-122"/>
                          <a:ea typeface="微软雅黑" panose="020B0503020204020204" pitchFamily="34" charset="-122"/>
                        </a:rPr>
                        <a:t>高级服务中心</a:t>
                      </a:r>
                    </a:p>
                  </a:txBody>
                  <a:tcPr marL="82691" marR="82691" marT="41345" marB="4134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200" b="0" dirty="0">
                          <a:solidFill>
                            <a:schemeClr val="tx1"/>
                          </a:solidFill>
                          <a:latin typeface="微软雅黑" panose="020B0503020204020204" pitchFamily="34" charset="-122"/>
                          <a:ea typeface="微软雅黑" panose="020B0503020204020204" pitchFamily="34" charset="-122"/>
                        </a:rPr>
                        <a:t>托管服务中心</a:t>
                      </a:r>
                    </a:p>
                  </a:txBody>
                  <a:tcPr marL="82691" marR="82691" marT="41345" marB="4134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40482150"/>
                  </a:ext>
                </a:extLst>
              </a:tr>
              <a:tr h="488550">
                <a:tc>
                  <a:txBody>
                    <a:bodyPr/>
                    <a:lstStyle/>
                    <a:p>
                      <a:pPr algn="ctr"/>
                      <a:r>
                        <a:rPr lang="zh-CN" altLang="en-US" sz="1200" b="0" dirty="0">
                          <a:solidFill>
                            <a:schemeClr val="tx1"/>
                          </a:solidFill>
                          <a:latin typeface="微软雅黑" panose="020B0503020204020204" pitchFamily="34" charset="-122"/>
                          <a:ea typeface="微软雅黑" panose="020B0503020204020204" pitchFamily="34" charset="-122"/>
                        </a:rPr>
                        <a:t>海外服务中心</a:t>
                      </a:r>
                    </a:p>
                  </a:txBody>
                  <a:tcPr marL="82691" marR="82691" marT="41345" marB="4134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200" b="0" dirty="0">
                          <a:solidFill>
                            <a:schemeClr val="tx1"/>
                          </a:solidFill>
                          <a:latin typeface="微软雅黑" panose="020B0503020204020204" pitchFamily="34" charset="-122"/>
                          <a:ea typeface="微软雅黑" panose="020B0503020204020204" pitchFamily="34" charset="-122"/>
                        </a:rPr>
                        <a:t>集成服务中心</a:t>
                      </a:r>
                    </a:p>
                  </a:txBody>
                  <a:tcPr marL="82691" marR="82691" marT="41345" marB="4134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dirty="0">
                          <a:solidFill>
                            <a:schemeClr val="tx1"/>
                          </a:solidFill>
                          <a:latin typeface="微软雅黑" panose="020B0503020204020204" pitchFamily="34" charset="-122"/>
                          <a:ea typeface="微软雅黑" panose="020B0503020204020204" pitchFamily="34" charset="-122"/>
                        </a:rPr>
                        <a:t>TAC</a:t>
                      </a:r>
                      <a:r>
                        <a:rPr lang="zh-CN" altLang="en-US" sz="1200" b="0" dirty="0">
                          <a:solidFill>
                            <a:schemeClr val="tx1"/>
                          </a:solidFill>
                          <a:latin typeface="微软雅黑" panose="020B0503020204020204" pitchFamily="34" charset="-122"/>
                          <a:ea typeface="微软雅黑" panose="020B0503020204020204" pitchFamily="34" charset="-122"/>
                        </a:rPr>
                        <a:t>中心</a:t>
                      </a:r>
                    </a:p>
                  </a:txBody>
                  <a:tcPr marL="82691" marR="82691" marT="41345" marB="4134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995895754"/>
                  </a:ext>
                </a:extLst>
              </a:tr>
            </a:tbl>
          </a:graphicData>
        </a:graphic>
      </p:graphicFrame>
      <p:graphicFrame>
        <p:nvGraphicFramePr>
          <p:cNvPr id="40" name="表格 20">
            <a:extLst>
              <a:ext uri="{FF2B5EF4-FFF2-40B4-BE49-F238E27FC236}">
                <a16:creationId xmlns:a16="http://schemas.microsoft.com/office/drawing/2014/main" xmlns="" id="{E9D96357-82E3-408A-9918-9506F925405C}"/>
              </a:ext>
            </a:extLst>
          </p:cNvPr>
          <p:cNvGraphicFramePr>
            <a:graphicFrameLocks noGrp="1"/>
          </p:cNvGraphicFramePr>
          <p:nvPr>
            <p:extLst>
              <p:ext uri="{D42A27DB-BD31-4B8C-83A1-F6EECF244321}">
                <p14:modId xmlns:p14="http://schemas.microsoft.com/office/powerpoint/2010/main" val="835676289"/>
              </p:ext>
            </p:extLst>
          </p:nvPr>
        </p:nvGraphicFramePr>
        <p:xfrm>
          <a:off x="6513393" y="4490637"/>
          <a:ext cx="4553824" cy="1015536"/>
        </p:xfrm>
        <a:graphic>
          <a:graphicData uri="http://schemas.openxmlformats.org/drawingml/2006/table">
            <a:tbl>
              <a:tblPr firstRow="1" bandRow="1">
                <a:tableStyleId>{5C22544A-7EE6-4342-B048-85BDC9FD1C3A}</a:tableStyleId>
              </a:tblPr>
              <a:tblGrid>
                <a:gridCol w="2276912">
                  <a:extLst>
                    <a:ext uri="{9D8B030D-6E8A-4147-A177-3AD203B41FA5}">
                      <a16:colId xmlns:a16="http://schemas.microsoft.com/office/drawing/2014/main" xmlns="" val="2645361085"/>
                    </a:ext>
                  </a:extLst>
                </a:gridCol>
                <a:gridCol w="2276912">
                  <a:extLst>
                    <a:ext uri="{9D8B030D-6E8A-4147-A177-3AD203B41FA5}">
                      <a16:colId xmlns:a16="http://schemas.microsoft.com/office/drawing/2014/main" xmlns="" val="609700394"/>
                    </a:ext>
                  </a:extLst>
                </a:gridCol>
              </a:tblGrid>
              <a:tr h="507768">
                <a:tc>
                  <a:txBody>
                    <a:bodyPr/>
                    <a:lstStyle/>
                    <a:p>
                      <a:pPr algn="ctr"/>
                      <a:r>
                        <a:rPr lang="zh-CN" altLang="en-US" sz="1200" b="0" dirty="0">
                          <a:solidFill>
                            <a:schemeClr val="tx1"/>
                          </a:solidFill>
                          <a:latin typeface="微软雅黑" panose="020B0503020204020204" pitchFamily="34" charset="-122"/>
                          <a:ea typeface="微软雅黑" panose="020B0503020204020204" pitchFamily="34" charset="-122"/>
                        </a:rPr>
                        <a:t>行业方案中心</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r>
                        <a:rPr lang="zh-CN" altLang="en-US" sz="1200" b="0" dirty="0">
                          <a:solidFill>
                            <a:schemeClr val="tx1"/>
                          </a:solidFill>
                          <a:latin typeface="微软雅黑" panose="020B0503020204020204" pitchFamily="34" charset="-122"/>
                          <a:ea typeface="微软雅黑" panose="020B0503020204020204" pitchFamily="34" charset="-122"/>
                        </a:rPr>
                        <a:t>全</a:t>
                      </a:r>
                      <a:r>
                        <a:rPr lang="en-US" altLang="zh-CN" sz="1200" b="0" dirty="0">
                          <a:solidFill>
                            <a:schemeClr val="tx1"/>
                          </a:solidFill>
                          <a:latin typeface="微软雅黑" panose="020B0503020204020204" pitchFamily="34" charset="-122"/>
                          <a:ea typeface="微软雅黑" panose="020B0503020204020204" pitchFamily="34" charset="-122"/>
                        </a:rPr>
                        <a:t>IT</a:t>
                      </a:r>
                      <a:r>
                        <a:rPr lang="zh-CN" altLang="en-US" sz="1200" b="0" dirty="0">
                          <a:solidFill>
                            <a:schemeClr val="tx1"/>
                          </a:solidFill>
                          <a:latin typeface="微软雅黑" panose="020B0503020204020204" pitchFamily="34" charset="-122"/>
                          <a:ea typeface="微软雅黑" panose="020B0503020204020204" pitchFamily="34" charset="-122"/>
                        </a:rPr>
                        <a:t>技术能力中心</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4149103568"/>
                  </a:ext>
                </a:extLst>
              </a:tr>
              <a:tr h="507768">
                <a:tc gridSpan="2">
                  <a:txBody>
                    <a:bodyPr/>
                    <a:lstStyle/>
                    <a:p>
                      <a:pPr algn="ctr"/>
                      <a:r>
                        <a:rPr lang="zh-CN" altLang="en-US" sz="1200" b="0" dirty="0">
                          <a:solidFill>
                            <a:schemeClr val="tx1"/>
                          </a:solidFill>
                          <a:latin typeface="微软雅黑" panose="020B0503020204020204" pitchFamily="34" charset="-122"/>
                          <a:ea typeface="微软雅黑" panose="020B0503020204020204" pitchFamily="34" charset="-122"/>
                        </a:rPr>
                        <a:t>软件能力中台</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hMerge="1">
                  <a:txBody>
                    <a:bodyPr/>
                    <a:lstStyle/>
                    <a:p>
                      <a:pPr algn="ctr"/>
                      <a:endParaRPr lang="zh-CN" altLang="en-US" sz="1100" b="0" dirty="0">
                        <a:solidFill>
                          <a:schemeClr val="tx1"/>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1">
                          <a:lumMod val="50000"/>
                        </a:schemeClr>
                      </a:solidFill>
                      <a:prstDash val="solid"/>
                      <a:round/>
                      <a:headEnd type="none" w="med" len="med"/>
                      <a:tailEnd type="none" w="med" len="med"/>
                    </a:lnT>
                    <a:noFill/>
                  </a:tcPr>
                </a:tc>
                <a:extLst>
                  <a:ext uri="{0D108BD9-81ED-4DB2-BD59-A6C34878D82A}">
                    <a16:rowId xmlns:a16="http://schemas.microsoft.com/office/drawing/2014/main" xmlns="" val="2847622811"/>
                  </a:ext>
                </a:extLst>
              </a:tr>
            </a:tbl>
          </a:graphicData>
        </a:graphic>
      </p:graphicFrame>
      <p:sp>
        <p:nvSpPr>
          <p:cNvPr id="41" name="文本框 40">
            <a:extLst>
              <a:ext uri="{FF2B5EF4-FFF2-40B4-BE49-F238E27FC236}">
                <a16:creationId xmlns:a16="http://schemas.microsoft.com/office/drawing/2014/main" xmlns="" id="{31B639C4-C63D-449F-A64E-97D1022C2A29}"/>
              </a:ext>
            </a:extLst>
          </p:cNvPr>
          <p:cNvSpPr txBox="1"/>
          <p:nvPr/>
        </p:nvSpPr>
        <p:spPr>
          <a:xfrm>
            <a:off x="5339443" y="2219317"/>
            <a:ext cx="1513114" cy="307777"/>
          </a:xfrm>
          <a:prstGeom prst="rect">
            <a:avLst/>
          </a:prstGeom>
          <a:solidFill>
            <a:schemeClr val="bg1"/>
          </a:solidFill>
        </p:spPr>
        <p:txBody>
          <a:bodyPr wrap="square">
            <a:spAutoFit/>
          </a:bodyPr>
          <a:lstStyle/>
          <a:p>
            <a:pPr algn="ctr"/>
            <a:r>
              <a:rPr lang="zh-CN" altLang="en-US" sz="1400" dirty="0">
                <a:latin typeface="微软雅黑" panose="020B0503020204020204" pitchFamily="34" charset="-122"/>
                <a:ea typeface="微软雅黑" panose="020B0503020204020204" pitchFamily="34" charset="-122"/>
              </a:rPr>
              <a:t>销售团队</a:t>
            </a:r>
          </a:p>
        </p:txBody>
      </p:sp>
      <p:sp>
        <p:nvSpPr>
          <p:cNvPr id="42" name="文本框 41">
            <a:extLst>
              <a:ext uri="{FF2B5EF4-FFF2-40B4-BE49-F238E27FC236}">
                <a16:creationId xmlns:a16="http://schemas.microsoft.com/office/drawing/2014/main" xmlns="" id="{880BBA60-326A-4703-A695-A6530D69AF7E}"/>
              </a:ext>
            </a:extLst>
          </p:cNvPr>
          <p:cNvSpPr txBox="1"/>
          <p:nvPr/>
        </p:nvSpPr>
        <p:spPr>
          <a:xfrm>
            <a:off x="3786831" y="3095528"/>
            <a:ext cx="1856205" cy="307777"/>
          </a:xfrm>
          <a:prstGeom prst="rect">
            <a:avLst/>
          </a:prstGeom>
          <a:solidFill>
            <a:schemeClr val="bg1"/>
          </a:solidFill>
        </p:spPr>
        <p:txBody>
          <a:bodyPr wrap="square">
            <a:spAutoFit/>
          </a:bodyPr>
          <a:lstStyle/>
          <a:p>
            <a:pPr algn="ctr"/>
            <a:r>
              <a:rPr lang="zh-CN" altLang="en-US" sz="1400" dirty="0">
                <a:latin typeface="微软雅黑" panose="020B0503020204020204" pitchFamily="34" charset="-122"/>
                <a:ea typeface="微软雅黑" panose="020B0503020204020204" pitchFamily="34" charset="-122"/>
              </a:rPr>
              <a:t>业务支持和发展团队</a:t>
            </a:r>
          </a:p>
        </p:txBody>
      </p:sp>
      <p:sp>
        <p:nvSpPr>
          <p:cNvPr id="43" name="文本框 42">
            <a:extLst>
              <a:ext uri="{FF2B5EF4-FFF2-40B4-BE49-F238E27FC236}">
                <a16:creationId xmlns:a16="http://schemas.microsoft.com/office/drawing/2014/main" xmlns="" id="{96CB3D48-FAB1-4A03-9AF9-FE0F6C4F83A5}"/>
              </a:ext>
            </a:extLst>
          </p:cNvPr>
          <p:cNvSpPr txBox="1"/>
          <p:nvPr/>
        </p:nvSpPr>
        <p:spPr>
          <a:xfrm>
            <a:off x="6383393" y="3095528"/>
            <a:ext cx="1856205" cy="307777"/>
          </a:xfrm>
          <a:prstGeom prst="rect">
            <a:avLst/>
          </a:prstGeom>
          <a:solidFill>
            <a:schemeClr val="bg1"/>
          </a:solidFill>
        </p:spPr>
        <p:txBody>
          <a:bodyPr wrap="square">
            <a:spAutoFit/>
          </a:bodyPr>
          <a:lstStyle/>
          <a:p>
            <a:pPr algn="ctr"/>
            <a:r>
              <a:rPr lang="zh-CN" altLang="en-US" sz="1400" dirty="0">
                <a:latin typeface="微软雅黑" panose="020B0503020204020204" pitchFamily="34" charset="-122"/>
                <a:ea typeface="微软雅黑" panose="020B0503020204020204" pitchFamily="34" charset="-122"/>
              </a:rPr>
              <a:t>行业</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区域交付团队</a:t>
            </a:r>
          </a:p>
        </p:txBody>
      </p:sp>
      <p:sp>
        <p:nvSpPr>
          <p:cNvPr id="44" name="文本框 43">
            <a:extLst>
              <a:ext uri="{FF2B5EF4-FFF2-40B4-BE49-F238E27FC236}">
                <a16:creationId xmlns:a16="http://schemas.microsoft.com/office/drawing/2014/main" xmlns="" id="{143A3AB7-8774-44D7-8E44-EDF9735CF7ED}"/>
              </a:ext>
            </a:extLst>
          </p:cNvPr>
          <p:cNvSpPr txBox="1"/>
          <p:nvPr/>
        </p:nvSpPr>
        <p:spPr>
          <a:xfrm>
            <a:off x="5497643" y="2838856"/>
            <a:ext cx="1196715" cy="307777"/>
          </a:xfrm>
          <a:prstGeom prst="rect">
            <a:avLst/>
          </a:prstGeom>
          <a:noFill/>
        </p:spPr>
        <p:txBody>
          <a:bodyPr wrap="square">
            <a:spAutoFit/>
          </a:bodyPr>
          <a:lstStyle/>
          <a:p>
            <a:pPr algn="ctr"/>
            <a:r>
              <a:rPr lang="zh-CN" altLang="en-US" sz="1400" b="1" spc="300" dirty="0">
                <a:solidFill>
                  <a:srgbClr val="017260"/>
                </a:solidFill>
                <a:latin typeface="微软雅黑" panose="020B0503020204020204" pitchFamily="34" charset="-122"/>
                <a:ea typeface="微软雅黑" panose="020B0503020204020204" pitchFamily="34" charset="-122"/>
              </a:rPr>
              <a:t>“铁三角”</a:t>
            </a:r>
          </a:p>
        </p:txBody>
      </p:sp>
      <p:cxnSp>
        <p:nvCxnSpPr>
          <p:cNvPr id="45" name="直接箭头连接符 44">
            <a:extLst>
              <a:ext uri="{FF2B5EF4-FFF2-40B4-BE49-F238E27FC236}">
                <a16:creationId xmlns:a16="http://schemas.microsoft.com/office/drawing/2014/main" xmlns="" id="{0EB7CF03-3E3A-4224-80D1-559B788367C7}"/>
              </a:ext>
            </a:extLst>
          </p:cNvPr>
          <p:cNvCxnSpPr>
            <a:cxnSpLocks/>
          </p:cNvCxnSpPr>
          <p:nvPr/>
        </p:nvCxnSpPr>
        <p:spPr>
          <a:xfrm rot="5400000">
            <a:off x="6096000" y="4685039"/>
            <a:ext cx="0" cy="340162"/>
          </a:xfrm>
          <a:prstGeom prst="straightConnector1">
            <a:avLst/>
          </a:prstGeom>
          <a:ln>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6" name="组合 45">
            <a:extLst>
              <a:ext uri="{FF2B5EF4-FFF2-40B4-BE49-F238E27FC236}">
                <a16:creationId xmlns:a16="http://schemas.microsoft.com/office/drawing/2014/main" xmlns="" id="{708DCBFD-D117-48EB-B96A-C5CD16F3D162}"/>
              </a:ext>
            </a:extLst>
          </p:cNvPr>
          <p:cNvGrpSpPr/>
          <p:nvPr/>
        </p:nvGrpSpPr>
        <p:grpSpPr>
          <a:xfrm>
            <a:off x="1462024" y="2348322"/>
            <a:ext cx="892629" cy="892629"/>
            <a:chOff x="1792224" y="2376090"/>
            <a:chExt cx="892629" cy="892629"/>
          </a:xfrm>
        </p:grpSpPr>
        <p:sp>
          <p:nvSpPr>
            <p:cNvPr id="47" name="文本框 46">
              <a:extLst>
                <a:ext uri="{FF2B5EF4-FFF2-40B4-BE49-F238E27FC236}">
                  <a16:creationId xmlns:a16="http://schemas.microsoft.com/office/drawing/2014/main" xmlns="" id="{6E3F846D-0754-448C-AA8A-87496C2FC13C}"/>
                </a:ext>
              </a:extLst>
            </p:cNvPr>
            <p:cNvSpPr txBox="1"/>
            <p:nvPr/>
          </p:nvSpPr>
          <p:spPr>
            <a:xfrm>
              <a:off x="1792224" y="2683905"/>
              <a:ext cx="892629" cy="307777"/>
            </a:xfrm>
            <a:prstGeom prst="rect">
              <a:avLst/>
            </a:prstGeom>
            <a:noFill/>
          </p:spPr>
          <p:txBody>
            <a:bodyPr wrap="square">
              <a:spAutoFit/>
            </a:bodyPr>
            <a:lstStyle/>
            <a:p>
              <a:pPr algn="ctr"/>
              <a:r>
                <a:rPr lang="zh-CN" altLang="en-US" sz="1400" dirty="0">
                  <a:latin typeface="微软雅黑" panose="020B0503020204020204" pitchFamily="34" charset="-122"/>
                  <a:ea typeface="微软雅黑" panose="020B0503020204020204" pitchFamily="34" charset="-122"/>
                </a:rPr>
                <a:t>厂 商</a:t>
              </a:r>
            </a:p>
          </p:txBody>
        </p:sp>
        <p:sp>
          <p:nvSpPr>
            <p:cNvPr id="48" name="椭圆 47">
              <a:extLst>
                <a:ext uri="{FF2B5EF4-FFF2-40B4-BE49-F238E27FC236}">
                  <a16:creationId xmlns:a16="http://schemas.microsoft.com/office/drawing/2014/main" xmlns="" id="{F98D7145-8C95-4B58-BE4D-8F4683C412C1}"/>
                </a:ext>
              </a:extLst>
            </p:cNvPr>
            <p:cNvSpPr/>
            <p:nvPr/>
          </p:nvSpPr>
          <p:spPr>
            <a:xfrm>
              <a:off x="1792224" y="2376090"/>
              <a:ext cx="892629" cy="892629"/>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grpSp>
        <p:nvGrpSpPr>
          <p:cNvPr id="49" name="组合 48">
            <a:extLst>
              <a:ext uri="{FF2B5EF4-FFF2-40B4-BE49-F238E27FC236}">
                <a16:creationId xmlns:a16="http://schemas.microsoft.com/office/drawing/2014/main" xmlns="" id="{30B350C1-CCC6-48E1-8EF2-300535AEC7BF}"/>
              </a:ext>
            </a:extLst>
          </p:cNvPr>
          <p:cNvGrpSpPr/>
          <p:nvPr/>
        </p:nvGrpSpPr>
        <p:grpSpPr>
          <a:xfrm>
            <a:off x="9827022" y="2348322"/>
            <a:ext cx="1024449" cy="892629"/>
            <a:chOff x="1726313" y="2376090"/>
            <a:chExt cx="1024449" cy="892629"/>
          </a:xfrm>
        </p:grpSpPr>
        <p:sp>
          <p:nvSpPr>
            <p:cNvPr id="50" name="文本框 49">
              <a:extLst>
                <a:ext uri="{FF2B5EF4-FFF2-40B4-BE49-F238E27FC236}">
                  <a16:creationId xmlns:a16="http://schemas.microsoft.com/office/drawing/2014/main" xmlns="" id="{96A67269-21C2-4448-84A1-A791C87FC38A}"/>
                </a:ext>
              </a:extLst>
            </p:cNvPr>
            <p:cNvSpPr txBox="1"/>
            <p:nvPr/>
          </p:nvSpPr>
          <p:spPr>
            <a:xfrm>
              <a:off x="1726313" y="2683905"/>
              <a:ext cx="1024449" cy="307777"/>
            </a:xfrm>
            <a:prstGeom prst="rect">
              <a:avLst/>
            </a:prstGeom>
            <a:noFill/>
          </p:spPr>
          <p:txBody>
            <a:bodyPr wrap="square">
              <a:spAutoFit/>
            </a:bodyPr>
            <a:lstStyle/>
            <a:p>
              <a:pPr algn="ctr"/>
              <a:r>
                <a:rPr lang="zh-CN" altLang="en-US" sz="1400" dirty="0">
                  <a:latin typeface="微软雅黑" panose="020B0503020204020204" pitchFamily="34" charset="-122"/>
                  <a:ea typeface="微软雅黑" panose="020B0503020204020204" pitchFamily="34" charset="-122"/>
                </a:rPr>
                <a:t>合作伙伴</a:t>
              </a:r>
            </a:p>
          </p:txBody>
        </p:sp>
        <p:sp>
          <p:nvSpPr>
            <p:cNvPr id="51" name="椭圆 50">
              <a:extLst>
                <a:ext uri="{FF2B5EF4-FFF2-40B4-BE49-F238E27FC236}">
                  <a16:creationId xmlns:a16="http://schemas.microsoft.com/office/drawing/2014/main" xmlns="" id="{4761DC37-6B21-4CD4-A0A6-F89AF1827804}"/>
                </a:ext>
              </a:extLst>
            </p:cNvPr>
            <p:cNvSpPr/>
            <p:nvPr/>
          </p:nvSpPr>
          <p:spPr>
            <a:xfrm>
              <a:off x="1792224" y="2376090"/>
              <a:ext cx="892629" cy="892629"/>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Tree>
    <p:extLst>
      <p:ext uri="{BB962C8B-B14F-4D97-AF65-F5344CB8AC3E}">
        <p14:creationId xmlns:p14="http://schemas.microsoft.com/office/powerpoint/2010/main" val="20355954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18509D3E-8E0F-4B78-A23B-9C50897AAA32}"/>
              </a:ext>
            </a:extLst>
          </p:cNvPr>
          <p:cNvSpPr txBox="1"/>
          <p:nvPr/>
        </p:nvSpPr>
        <p:spPr>
          <a:xfrm>
            <a:off x="1848528" y="2823565"/>
            <a:ext cx="8428930" cy="707886"/>
          </a:xfrm>
          <a:prstGeom prst="rect">
            <a:avLst/>
          </a:prstGeom>
          <a:noFill/>
        </p:spPr>
        <p:txBody>
          <a:bodyPr wrap="square">
            <a:spAutoFit/>
          </a:bodyPr>
          <a:lstStyle/>
          <a:p>
            <a:pPr algn="ctr"/>
            <a:r>
              <a:rPr lang="zh-CN" altLang="en-US" sz="4000" b="1" spc="300" dirty="0" smtClean="0">
                <a:solidFill>
                  <a:schemeClr val="tx1">
                    <a:lumMod val="75000"/>
                    <a:lumOff val="25000"/>
                  </a:schemeClr>
                </a:solidFill>
                <a:latin typeface="微软雅黑" panose="020B0503020204020204" pitchFamily="34" charset="-122"/>
                <a:ea typeface="微软雅黑" panose="020B0503020204020204" pitchFamily="34" charset="-122"/>
              </a:rPr>
              <a:t>企业文化</a:t>
            </a:r>
            <a:endParaRPr lang="en-US" altLang="zh-CN" sz="4000" b="1" spc="3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4" name="组合 13">
            <a:extLst>
              <a:ext uri="{FF2B5EF4-FFF2-40B4-BE49-F238E27FC236}">
                <a16:creationId xmlns="" xmlns:a16="http://schemas.microsoft.com/office/drawing/2014/main" id="{A4A0149E-8E6B-48C5-8750-E0C29C67EE89}"/>
              </a:ext>
            </a:extLst>
          </p:cNvPr>
          <p:cNvGrpSpPr/>
          <p:nvPr/>
        </p:nvGrpSpPr>
        <p:grpSpPr>
          <a:xfrm flipH="1">
            <a:off x="-8273" y="5599249"/>
            <a:ext cx="12211052" cy="1781174"/>
            <a:chOff x="-19050" y="4912495"/>
            <a:chExt cx="12211052" cy="1945505"/>
          </a:xfrm>
        </p:grpSpPr>
        <p:sp>
          <p:nvSpPr>
            <p:cNvPr id="15" name="任意多边形: 形状 14">
              <a:extLst>
                <a:ext uri="{FF2B5EF4-FFF2-40B4-BE49-F238E27FC236}">
                  <a16:creationId xmlns="" xmlns:a16="http://schemas.microsoft.com/office/drawing/2014/main" id="{08B114BD-AE50-46C8-87EC-58ECA5F442E0}"/>
                </a:ext>
              </a:extLst>
            </p:cNvPr>
            <p:cNvSpPr/>
            <p:nvPr/>
          </p:nvSpPr>
          <p:spPr>
            <a:xfrm>
              <a:off x="-9523" y="4912495"/>
              <a:ext cx="12201525" cy="1945503"/>
            </a:xfrm>
            <a:custGeom>
              <a:avLst/>
              <a:gdLst>
                <a:gd name="connsiteX0" fmla="*/ 9896750 w 12201525"/>
                <a:gd name="connsiteY0" fmla="*/ 1 h 2314573"/>
                <a:gd name="connsiteX1" fmla="*/ 12201525 w 12201525"/>
                <a:gd name="connsiteY1" fmla="*/ 675342 h 2314573"/>
                <a:gd name="connsiteX2" fmla="*/ 12201525 w 12201525"/>
                <a:gd name="connsiteY2" fmla="*/ 2314573 h 2314573"/>
                <a:gd name="connsiteX3" fmla="*/ 0 w 12201525"/>
                <a:gd name="connsiteY3" fmla="*/ 2314573 h 2314573"/>
                <a:gd name="connsiteX4" fmla="*/ 0 w 12201525"/>
                <a:gd name="connsiteY4" fmla="*/ 903867 h 2314573"/>
                <a:gd name="connsiteX5" fmla="*/ 33956 w 12201525"/>
                <a:gd name="connsiteY5" fmla="*/ 916591 h 2314573"/>
                <a:gd name="connsiteX6" fmla="*/ 1008266 w 12201525"/>
                <a:gd name="connsiteY6" fmla="*/ 1164109 h 2314573"/>
                <a:gd name="connsiteX7" fmla="*/ 3365251 w 12201525"/>
                <a:gd name="connsiteY7" fmla="*/ 225131 h 2314573"/>
                <a:gd name="connsiteX8" fmla="*/ 6845621 w 12201525"/>
                <a:gd name="connsiteY8" fmla="*/ 1056292 h 2314573"/>
                <a:gd name="connsiteX9" fmla="*/ 9726595 w 12201525"/>
                <a:gd name="connsiteY9" fmla="*/ 5798 h 2314573"/>
                <a:gd name="connsiteX10" fmla="*/ 9896750 w 12201525"/>
                <a:gd name="connsiteY10" fmla="*/ 1 h 23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01525" h="2314573">
                  <a:moveTo>
                    <a:pt x="9896750" y="1"/>
                  </a:moveTo>
                  <a:cubicBezTo>
                    <a:pt x="10760245" y="634"/>
                    <a:pt x="11796690" y="431839"/>
                    <a:pt x="12201525" y="675342"/>
                  </a:cubicBezTo>
                  <a:lnTo>
                    <a:pt x="12201525" y="2314573"/>
                  </a:lnTo>
                  <a:lnTo>
                    <a:pt x="0" y="2314573"/>
                  </a:lnTo>
                  <a:lnTo>
                    <a:pt x="0" y="903867"/>
                  </a:lnTo>
                  <a:lnTo>
                    <a:pt x="33956" y="916591"/>
                  </a:lnTo>
                  <a:cubicBezTo>
                    <a:pt x="256598" y="1009837"/>
                    <a:pt x="601055" y="1243636"/>
                    <a:pt x="1008266" y="1164109"/>
                  </a:cubicBezTo>
                  <a:cubicBezTo>
                    <a:pt x="1600574" y="1048434"/>
                    <a:pt x="2540274" y="377125"/>
                    <a:pt x="3365251" y="225131"/>
                  </a:cubicBezTo>
                  <a:cubicBezTo>
                    <a:pt x="4190227" y="73137"/>
                    <a:pt x="5804733" y="967789"/>
                    <a:pt x="6845621" y="1056292"/>
                  </a:cubicBezTo>
                  <a:cubicBezTo>
                    <a:pt x="7886510" y="1144795"/>
                    <a:pt x="8833944" y="69290"/>
                    <a:pt x="9726595" y="5798"/>
                  </a:cubicBezTo>
                  <a:cubicBezTo>
                    <a:pt x="9782386" y="1830"/>
                    <a:pt x="9839183" y="-42"/>
                    <a:pt x="9896750" y="1"/>
                  </a:cubicBezTo>
                  <a:close/>
                </a:path>
              </a:pathLst>
            </a:custGeom>
            <a:gradFill flip="none" rotWithShape="1">
              <a:gsLst>
                <a:gs pos="0">
                  <a:srgbClr val="D31749">
                    <a:alpha val="40000"/>
                  </a:srgbClr>
                </a:gs>
                <a:gs pos="100000">
                  <a:srgbClr val="017260">
                    <a:alpha val="3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矩形 8">
              <a:extLst>
                <a:ext uri="{FF2B5EF4-FFF2-40B4-BE49-F238E27FC236}">
                  <a16:creationId xmlns="" xmlns:a16="http://schemas.microsoft.com/office/drawing/2014/main" id="{917C1DC2-48B4-4A94-842A-18D359407FBA}"/>
                </a:ext>
              </a:extLst>
            </p:cNvPr>
            <p:cNvSpPr/>
            <p:nvPr/>
          </p:nvSpPr>
          <p:spPr>
            <a:xfrm>
              <a:off x="-19050" y="5306114"/>
              <a:ext cx="12211050" cy="1551885"/>
            </a:xfrm>
            <a:custGeom>
              <a:avLst/>
              <a:gdLst>
                <a:gd name="connsiteX0" fmla="*/ 0 w 12192000"/>
                <a:gd name="connsiteY0" fmla="*/ 0 h 1181100"/>
                <a:gd name="connsiteX1" fmla="*/ 12192000 w 12192000"/>
                <a:gd name="connsiteY1" fmla="*/ 0 h 1181100"/>
                <a:gd name="connsiteX2" fmla="*/ 12192000 w 12192000"/>
                <a:gd name="connsiteY2" fmla="*/ 1181100 h 1181100"/>
                <a:gd name="connsiteX3" fmla="*/ 0 w 12192000"/>
                <a:gd name="connsiteY3" fmla="*/ 1181100 h 1181100"/>
                <a:gd name="connsiteX4" fmla="*/ 0 w 12192000"/>
                <a:gd name="connsiteY4" fmla="*/ 0 h 1181100"/>
                <a:gd name="connsiteX0" fmla="*/ 0 w 12211050"/>
                <a:gd name="connsiteY0" fmla="*/ 542925 h 1181100"/>
                <a:gd name="connsiteX1" fmla="*/ 12211050 w 12211050"/>
                <a:gd name="connsiteY1" fmla="*/ 0 h 1181100"/>
                <a:gd name="connsiteX2" fmla="*/ 12211050 w 12211050"/>
                <a:gd name="connsiteY2" fmla="*/ 1181100 h 1181100"/>
                <a:gd name="connsiteX3" fmla="*/ 19050 w 12211050"/>
                <a:gd name="connsiteY3" fmla="*/ 1181100 h 1181100"/>
                <a:gd name="connsiteX4" fmla="*/ 0 w 12211050"/>
                <a:gd name="connsiteY4" fmla="*/ 542925 h 1181100"/>
                <a:gd name="connsiteX0" fmla="*/ 0 w 12211050"/>
                <a:gd name="connsiteY0" fmla="*/ 542925 h 1181100"/>
                <a:gd name="connsiteX1" fmla="*/ 3790950 w 12211050"/>
                <a:gd name="connsiteY1" fmla="*/ 390525 h 1181100"/>
                <a:gd name="connsiteX2" fmla="*/ 12211050 w 12211050"/>
                <a:gd name="connsiteY2" fmla="*/ 0 h 1181100"/>
                <a:gd name="connsiteX3" fmla="*/ 12211050 w 12211050"/>
                <a:gd name="connsiteY3" fmla="*/ 1181100 h 1181100"/>
                <a:gd name="connsiteX4" fmla="*/ 19050 w 12211050"/>
                <a:gd name="connsiteY4" fmla="*/ 1181100 h 1181100"/>
                <a:gd name="connsiteX5" fmla="*/ 0 w 12211050"/>
                <a:gd name="connsiteY5" fmla="*/ 542925 h 1181100"/>
                <a:gd name="connsiteX0" fmla="*/ 0 w 12211050"/>
                <a:gd name="connsiteY0" fmla="*/ 542925 h 1181100"/>
                <a:gd name="connsiteX1" fmla="*/ 3581400 w 12211050"/>
                <a:gd name="connsiteY1" fmla="*/ 28575 h 1181100"/>
                <a:gd name="connsiteX2" fmla="*/ 12211050 w 12211050"/>
                <a:gd name="connsiteY2" fmla="*/ 0 h 1181100"/>
                <a:gd name="connsiteX3" fmla="*/ 12211050 w 12211050"/>
                <a:gd name="connsiteY3" fmla="*/ 1181100 h 1181100"/>
                <a:gd name="connsiteX4" fmla="*/ 19050 w 12211050"/>
                <a:gd name="connsiteY4" fmla="*/ 1181100 h 1181100"/>
                <a:gd name="connsiteX5" fmla="*/ 0 w 12211050"/>
                <a:gd name="connsiteY5" fmla="*/ 542925 h 1181100"/>
                <a:gd name="connsiteX0" fmla="*/ 0 w 12211050"/>
                <a:gd name="connsiteY0" fmla="*/ 642163 h 1280338"/>
                <a:gd name="connsiteX1" fmla="*/ 3581400 w 12211050"/>
                <a:gd name="connsiteY1" fmla="*/ 127813 h 1280338"/>
                <a:gd name="connsiteX2" fmla="*/ 12211050 w 12211050"/>
                <a:gd name="connsiteY2" fmla="*/ 99238 h 1280338"/>
                <a:gd name="connsiteX3" fmla="*/ 12211050 w 12211050"/>
                <a:gd name="connsiteY3" fmla="*/ 1280338 h 1280338"/>
                <a:gd name="connsiteX4" fmla="*/ 19050 w 12211050"/>
                <a:gd name="connsiteY4" fmla="*/ 1280338 h 1280338"/>
                <a:gd name="connsiteX5" fmla="*/ 0 w 12211050"/>
                <a:gd name="connsiteY5" fmla="*/ 642163 h 1280338"/>
                <a:gd name="connsiteX0" fmla="*/ 0 w 12211050"/>
                <a:gd name="connsiteY0" fmla="*/ 649529 h 1287704"/>
                <a:gd name="connsiteX1" fmla="*/ 3581400 w 12211050"/>
                <a:gd name="connsiteY1" fmla="*/ 135179 h 1287704"/>
                <a:gd name="connsiteX2" fmla="*/ 6000750 w 12211050"/>
                <a:gd name="connsiteY2" fmla="*/ 58979 h 1287704"/>
                <a:gd name="connsiteX3" fmla="*/ 12211050 w 12211050"/>
                <a:gd name="connsiteY3" fmla="*/ 106604 h 1287704"/>
                <a:gd name="connsiteX4" fmla="*/ 12211050 w 12211050"/>
                <a:gd name="connsiteY4" fmla="*/ 1287704 h 1287704"/>
                <a:gd name="connsiteX5" fmla="*/ 19050 w 12211050"/>
                <a:gd name="connsiteY5" fmla="*/ 1287704 h 1287704"/>
                <a:gd name="connsiteX6" fmla="*/ 0 w 12211050"/>
                <a:gd name="connsiteY6" fmla="*/ 649529 h 1287704"/>
                <a:gd name="connsiteX0" fmla="*/ 0 w 12211050"/>
                <a:gd name="connsiteY0" fmla="*/ 572549 h 1210724"/>
                <a:gd name="connsiteX1" fmla="*/ 3581400 w 12211050"/>
                <a:gd name="connsiteY1" fmla="*/ 58199 h 1210724"/>
                <a:gd name="connsiteX2" fmla="*/ 6657975 w 12211050"/>
                <a:gd name="connsiteY2" fmla="*/ 753524 h 1210724"/>
                <a:gd name="connsiteX3" fmla="*/ 12211050 w 12211050"/>
                <a:gd name="connsiteY3" fmla="*/ 29624 h 1210724"/>
                <a:gd name="connsiteX4" fmla="*/ 12211050 w 12211050"/>
                <a:gd name="connsiteY4" fmla="*/ 1210724 h 1210724"/>
                <a:gd name="connsiteX5" fmla="*/ 19050 w 12211050"/>
                <a:gd name="connsiteY5" fmla="*/ 1210724 h 1210724"/>
                <a:gd name="connsiteX6" fmla="*/ 0 w 12211050"/>
                <a:gd name="connsiteY6" fmla="*/ 572549 h 1210724"/>
                <a:gd name="connsiteX0" fmla="*/ 0 w 12211050"/>
                <a:gd name="connsiteY0" fmla="*/ 597739 h 1235914"/>
                <a:gd name="connsiteX1" fmla="*/ 3581400 w 12211050"/>
                <a:gd name="connsiteY1" fmla="*/ 83389 h 1235914"/>
                <a:gd name="connsiteX2" fmla="*/ 6657975 w 12211050"/>
                <a:gd name="connsiteY2" fmla="*/ 778714 h 1235914"/>
                <a:gd name="connsiteX3" fmla="*/ 10077450 w 12211050"/>
                <a:gd name="connsiteY3" fmla="*/ 254839 h 1235914"/>
                <a:gd name="connsiteX4" fmla="*/ 12211050 w 12211050"/>
                <a:gd name="connsiteY4" fmla="*/ 54814 h 1235914"/>
                <a:gd name="connsiteX5" fmla="*/ 12211050 w 12211050"/>
                <a:gd name="connsiteY5" fmla="*/ 1235914 h 1235914"/>
                <a:gd name="connsiteX6" fmla="*/ 19050 w 12211050"/>
                <a:gd name="connsiteY6" fmla="*/ 1235914 h 1235914"/>
                <a:gd name="connsiteX7" fmla="*/ 0 w 12211050"/>
                <a:gd name="connsiteY7" fmla="*/ 597739 h 1235914"/>
                <a:gd name="connsiteX0" fmla="*/ 0 w 12211050"/>
                <a:gd name="connsiteY0" fmla="*/ 835393 h 1473568"/>
                <a:gd name="connsiteX1" fmla="*/ 3581400 w 12211050"/>
                <a:gd name="connsiteY1" fmla="*/ 321043 h 1473568"/>
                <a:gd name="connsiteX2" fmla="*/ 6657975 w 12211050"/>
                <a:gd name="connsiteY2" fmla="*/ 1016368 h 1473568"/>
                <a:gd name="connsiteX3" fmla="*/ 9744075 w 12211050"/>
                <a:gd name="connsiteY3" fmla="*/ 35293 h 1473568"/>
                <a:gd name="connsiteX4" fmla="*/ 12211050 w 12211050"/>
                <a:gd name="connsiteY4" fmla="*/ 292468 h 1473568"/>
                <a:gd name="connsiteX5" fmla="*/ 12211050 w 12211050"/>
                <a:gd name="connsiteY5" fmla="*/ 1473568 h 1473568"/>
                <a:gd name="connsiteX6" fmla="*/ 19050 w 12211050"/>
                <a:gd name="connsiteY6" fmla="*/ 1473568 h 1473568"/>
                <a:gd name="connsiteX7" fmla="*/ 0 w 12211050"/>
                <a:gd name="connsiteY7" fmla="*/ 835393 h 1473568"/>
                <a:gd name="connsiteX0" fmla="*/ 0 w 12211050"/>
                <a:gd name="connsiteY0" fmla="*/ 913710 h 1551885"/>
                <a:gd name="connsiteX1" fmla="*/ 3581400 w 12211050"/>
                <a:gd name="connsiteY1" fmla="*/ 399360 h 1551885"/>
                <a:gd name="connsiteX2" fmla="*/ 6657975 w 12211050"/>
                <a:gd name="connsiteY2" fmla="*/ 1094685 h 1551885"/>
                <a:gd name="connsiteX3" fmla="*/ 9744075 w 12211050"/>
                <a:gd name="connsiteY3" fmla="*/ 27885 h 1551885"/>
                <a:gd name="connsiteX4" fmla="*/ 12211050 w 12211050"/>
                <a:gd name="connsiteY4" fmla="*/ 370785 h 1551885"/>
                <a:gd name="connsiteX5" fmla="*/ 12211050 w 12211050"/>
                <a:gd name="connsiteY5" fmla="*/ 1551885 h 1551885"/>
                <a:gd name="connsiteX6" fmla="*/ 19050 w 12211050"/>
                <a:gd name="connsiteY6" fmla="*/ 1551885 h 1551885"/>
                <a:gd name="connsiteX7" fmla="*/ 0 w 12211050"/>
                <a:gd name="connsiteY7" fmla="*/ 913710 h 1551885"/>
                <a:gd name="connsiteX0" fmla="*/ 0 w 12211050"/>
                <a:gd name="connsiteY0" fmla="*/ 913710 h 1551885"/>
                <a:gd name="connsiteX1" fmla="*/ 3581400 w 12211050"/>
                <a:gd name="connsiteY1" fmla="*/ 399360 h 1551885"/>
                <a:gd name="connsiteX2" fmla="*/ 6724650 w 12211050"/>
                <a:gd name="connsiteY2" fmla="*/ 951810 h 1551885"/>
                <a:gd name="connsiteX3" fmla="*/ 9744075 w 12211050"/>
                <a:gd name="connsiteY3" fmla="*/ 27885 h 1551885"/>
                <a:gd name="connsiteX4" fmla="*/ 12211050 w 12211050"/>
                <a:gd name="connsiteY4" fmla="*/ 370785 h 1551885"/>
                <a:gd name="connsiteX5" fmla="*/ 12211050 w 12211050"/>
                <a:gd name="connsiteY5" fmla="*/ 1551885 h 1551885"/>
                <a:gd name="connsiteX6" fmla="*/ 19050 w 12211050"/>
                <a:gd name="connsiteY6" fmla="*/ 1551885 h 1551885"/>
                <a:gd name="connsiteX7" fmla="*/ 0 w 12211050"/>
                <a:gd name="connsiteY7" fmla="*/ 913710 h 155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1050" h="1551885">
                  <a:moveTo>
                    <a:pt x="0" y="913710"/>
                  </a:moveTo>
                  <a:cubicBezTo>
                    <a:pt x="593725" y="721622"/>
                    <a:pt x="2460625" y="393010"/>
                    <a:pt x="3581400" y="399360"/>
                  </a:cubicBezTo>
                  <a:cubicBezTo>
                    <a:pt x="4702175" y="405710"/>
                    <a:pt x="5641975" y="923235"/>
                    <a:pt x="6724650" y="951810"/>
                  </a:cubicBezTo>
                  <a:cubicBezTo>
                    <a:pt x="7807325" y="980385"/>
                    <a:pt x="8818562" y="148535"/>
                    <a:pt x="9744075" y="27885"/>
                  </a:cubicBezTo>
                  <a:cubicBezTo>
                    <a:pt x="10669588" y="-92765"/>
                    <a:pt x="11855450" y="207272"/>
                    <a:pt x="12211050" y="370785"/>
                  </a:cubicBezTo>
                  <a:lnTo>
                    <a:pt x="12211050" y="1551885"/>
                  </a:lnTo>
                  <a:lnTo>
                    <a:pt x="19050" y="1551885"/>
                  </a:lnTo>
                  <a:lnTo>
                    <a:pt x="0" y="913710"/>
                  </a:lnTo>
                  <a:close/>
                </a:path>
              </a:pathLst>
            </a:custGeom>
            <a:gradFill flip="none" rotWithShape="1">
              <a:gsLst>
                <a:gs pos="0">
                  <a:srgbClr val="D31749">
                    <a:alpha val="90000"/>
                  </a:srgbClr>
                </a:gs>
                <a:gs pos="100000">
                  <a:srgbClr val="017260">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3">
              <a:extLst>
                <a:ext uri="{FF2B5EF4-FFF2-40B4-BE49-F238E27FC236}">
                  <a16:creationId xmlns="" xmlns:a16="http://schemas.microsoft.com/office/drawing/2014/main" id="{C6ECCFBC-AEA7-4D06-95CA-F2CC4132CEBE}"/>
                </a:ext>
              </a:extLst>
            </p:cNvPr>
            <p:cNvSpPr/>
            <p:nvPr/>
          </p:nvSpPr>
          <p:spPr>
            <a:xfrm>
              <a:off x="-19050" y="4912496"/>
              <a:ext cx="12211051" cy="1945504"/>
            </a:xfrm>
            <a:custGeom>
              <a:avLst/>
              <a:gdLst>
                <a:gd name="connsiteX0" fmla="*/ 0 w 12192000"/>
                <a:gd name="connsiteY0" fmla="*/ 0 h 1966686"/>
                <a:gd name="connsiteX1" fmla="*/ 12192000 w 12192000"/>
                <a:gd name="connsiteY1" fmla="*/ 0 h 1966686"/>
                <a:gd name="connsiteX2" fmla="*/ 12192000 w 12192000"/>
                <a:gd name="connsiteY2" fmla="*/ 1966686 h 1966686"/>
                <a:gd name="connsiteX3" fmla="*/ 0 w 12192000"/>
                <a:gd name="connsiteY3" fmla="*/ 1966686 h 1966686"/>
                <a:gd name="connsiteX4" fmla="*/ 0 w 12192000"/>
                <a:gd name="connsiteY4" fmla="*/ 0 h 1966686"/>
                <a:gd name="connsiteX0" fmla="*/ 0 w 12192000"/>
                <a:gd name="connsiteY0" fmla="*/ 0 h 1966686"/>
                <a:gd name="connsiteX1" fmla="*/ 3454400 w 12192000"/>
                <a:gd name="connsiteY1" fmla="*/ 0 h 1966686"/>
                <a:gd name="connsiteX2" fmla="*/ 12192000 w 12192000"/>
                <a:gd name="connsiteY2" fmla="*/ 0 h 1966686"/>
                <a:gd name="connsiteX3" fmla="*/ 12192000 w 12192000"/>
                <a:gd name="connsiteY3" fmla="*/ 1966686 h 1966686"/>
                <a:gd name="connsiteX4" fmla="*/ 0 w 12192000"/>
                <a:gd name="connsiteY4" fmla="*/ 1966686 h 1966686"/>
                <a:gd name="connsiteX5" fmla="*/ 0 w 12192000"/>
                <a:gd name="connsiteY5" fmla="*/ 0 h 1966686"/>
                <a:gd name="connsiteX0" fmla="*/ 0 w 12192000"/>
                <a:gd name="connsiteY0" fmla="*/ 0 h 1966686"/>
                <a:gd name="connsiteX1" fmla="*/ 3650343 w 12192000"/>
                <a:gd name="connsiteY1" fmla="*/ 834571 h 1966686"/>
                <a:gd name="connsiteX2" fmla="*/ 12192000 w 12192000"/>
                <a:gd name="connsiteY2" fmla="*/ 0 h 1966686"/>
                <a:gd name="connsiteX3" fmla="*/ 12192000 w 12192000"/>
                <a:gd name="connsiteY3" fmla="*/ 1966686 h 1966686"/>
                <a:gd name="connsiteX4" fmla="*/ 0 w 12192000"/>
                <a:gd name="connsiteY4" fmla="*/ 1966686 h 1966686"/>
                <a:gd name="connsiteX5" fmla="*/ 0 w 12192000"/>
                <a:gd name="connsiteY5" fmla="*/ 0 h 1966686"/>
                <a:gd name="connsiteX0" fmla="*/ 0 w 12192000"/>
                <a:gd name="connsiteY0" fmla="*/ 0 h 1966686"/>
                <a:gd name="connsiteX1" fmla="*/ 3650343 w 12192000"/>
                <a:gd name="connsiteY1" fmla="*/ 834571 h 1966686"/>
                <a:gd name="connsiteX2" fmla="*/ 6901543 w 12192000"/>
                <a:gd name="connsiteY2" fmla="*/ 508000 h 1966686"/>
                <a:gd name="connsiteX3" fmla="*/ 12192000 w 12192000"/>
                <a:gd name="connsiteY3" fmla="*/ 0 h 1966686"/>
                <a:gd name="connsiteX4" fmla="*/ 12192000 w 12192000"/>
                <a:gd name="connsiteY4" fmla="*/ 1966686 h 1966686"/>
                <a:gd name="connsiteX5" fmla="*/ 0 w 12192000"/>
                <a:gd name="connsiteY5" fmla="*/ 1966686 h 1966686"/>
                <a:gd name="connsiteX6" fmla="*/ 0 w 12192000"/>
                <a:gd name="connsiteY6" fmla="*/ 0 h 1966686"/>
                <a:gd name="connsiteX0" fmla="*/ 0 w 12192000"/>
                <a:gd name="connsiteY0" fmla="*/ 0 h 1966686"/>
                <a:gd name="connsiteX1" fmla="*/ 3650343 w 12192000"/>
                <a:gd name="connsiteY1" fmla="*/ 834571 h 1966686"/>
                <a:gd name="connsiteX2" fmla="*/ 6821715 w 12192000"/>
                <a:gd name="connsiteY2" fmla="*/ 50800 h 1966686"/>
                <a:gd name="connsiteX3" fmla="*/ 12192000 w 12192000"/>
                <a:gd name="connsiteY3" fmla="*/ 0 h 1966686"/>
                <a:gd name="connsiteX4" fmla="*/ 12192000 w 12192000"/>
                <a:gd name="connsiteY4" fmla="*/ 1966686 h 1966686"/>
                <a:gd name="connsiteX5" fmla="*/ 0 w 12192000"/>
                <a:gd name="connsiteY5" fmla="*/ 1966686 h 1966686"/>
                <a:gd name="connsiteX6" fmla="*/ 0 w 12192000"/>
                <a:gd name="connsiteY6" fmla="*/ 0 h 1966686"/>
                <a:gd name="connsiteX0" fmla="*/ 0 w 12192000"/>
                <a:gd name="connsiteY0" fmla="*/ 0 h 1966686"/>
                <a:gd name="connsiteX1" fmla="*/ 3650343 w 12192000"/>
                <a:gd name="connsiteY1" fmla="*/ 834571 h 1966686"/>
                <a:gd name="connsiteX2" fmla="*/ 6821715 w 12192000"/>
                <a:gd name="connsiteY2" fmla="*/ 50800 h 1966686"/>
                <a:gd name="connsiteX3" fmla="*/ 9100457 w 12192000"/>
                <a:gd name="connsiteY3" fmla="*/ 14515 h 1966686"/>
                <a:gd name="connsiteX4" fmla="*/ 12192000 w 12192000"/>
                <a:gd name="connsiteY4" fmla="*/ 0 h 1966686"/>
                <a:gd name="connsiteX5" fmla="*/ 12192000 w 12192000"/>
                <a:gd name="connsiteY5" fmla="*/ 1966686 h 1966686"/>
                <a:gd name="connsiteX6" fmla="*/ 0 w 12192000"/>
                <a:gd name="connsiteY6" fmla="*/ 1966686 h 1966686"/>
                <a:gd name="connsiteX7" fmla="*/ 0 w 12192000"/>
                <a:gd name="connsiteY7" fmla="*/ 0 h 1966686"/>
                <a:gd name="connsiteX0" fmla="*/ 0 w 12192000"/>
                <a:gd name="connsiteY0" fmla="*/ 0 h 1966686"/>
                <a:gd name="connsiteX1" fmla="*/ 3650343 w 12192000"/>
                <a:gd name="connsiteY1" fmla="*/ 834571 h 1966686"/>
                <a:gd name="connsiteX2" fmla="*/ 6821715 w 12192000"/>
                <a:gd name="connsiteY2" fmla="*/ 50800 h 1966686"/>
                <a:gd name="connsiteX3" fmla="*/ 9789886 w 12192000"/>
                <a:gd name="connsiteY3" fmla="*/ 783772 h 1966686"/>
                <a:gd name="connsiteX4" fmla="*/ 12192000 w 12192000"/>
                <a:gd name="connsiteY4" fmla="*/ 0 h 1966686"/>
                <a:gd name="connsiteX5" fmla="*/ 12192000 w 12192000"/>
                <a:gd name="connsiteY5" fmla="*/ 1966686 h 1966686"/>
                <a:gd name="connsiteX6" fmla="*/ 0 w 12192000"/>
                <a:gd name="connsiteY6" fmla="*/ 1966686 h 1966686"/>
                <a:gd name="connsiteX7" fmla="*/ 0 w 12192000"/>
                <a:gd name="connsiteY7" fmla="*/ 0 h 1966686"/>
                <a:gd name="connsiteX0" fmla="*/ 0 w 12192000"/>
                <a:gd name="connsiteY0" fmla="*/ 26376 h 1993062"/>
                <a:gd name="connsiteX1" fmla="*/ 3650343 w 12192000"/>
                <a:gd name="connsiteY1" fmla="*/ 860947 h 1993062"/>
                <a:gd name="connsiteX2" fmla="*/ 6821715 w 12192000"/>
                <a:gd name="connsiteY2" fmla="*/ 77176 h 1993062"/>
                <a:gd name="connsiteX3" fmla="*/ 9789886 w 12192000"/>
                <a:gd name="connsiteY3" fmla="*/ 810148 h 1993062"/>
                <a:gd name="connsiteX4" fmla="*/ 12192000 w 12192000"/>
                <a:gd name="connsiteY4" fmla="*/ 26376 h 1993062"/>
                <a:gd name="connsiteX5" fmla="*/ 12192000 w 12192000"/>
                <a:gd name="connsiteY5" fmla="*/ 1993062 h 1993062"/>
                <a:gd name="connsiteX6" fmla="*/ 0 w 12192000"/>
                <a:gd name="connsiteY6" fmla="*/ 1993062 h 1993062"/>
                <a:gd name="connsiteX7" fmla="*/ 0 w 12192000"/>
                <a:gd name="connsiteY7" fmla="*/ 26376 h 1993062"/>
                <a:gd name="connsiteX0" fmla="*/ 0 w 12192000"/>
                <a:gd name="connsiteY0" fmla="*/ 26376 h 1993062"/>
                <a:gd name="connsiteX1" fmla="*/ 3650343 w 12192000"/>
                <a:gd name="connsiteY1" fmla="*/ 860947 h 1993062"/>
                <a:gd name="connsiteX2" fmla="*/ 6821715 w 12192000"/>
                <a:gd name="connsiteY2" fmla="*/ 77176 h 1993062"/>
                <a:gd name="connsiteX3" fmla="*/ 9789886 w 12192000"/>
                <a:gd name="connsiteY3" fmla="*/ 810148 h 1993062"/>
                <a:gd name="connsiteX4" fmla="*/ 12192000 w 12192000"/>
                <a:gd name="connsiteY4" fmla="*/ 26376 h 1993062"/>
                <a:gd name="connsiteX5" fmla="*/ 12192000 w 12192000"/>
                <a:gd name="connsiteY5" fmla="*/ 1993062 h 1993062"/>
                <a:gd name="connsiteX6" fmla="*/ 0 w 12192000"/>
                <a:gd name="connsiteY6" fmla="*/ 1993062 h 1993062"/>
                <a:gd name="connsiteX7" fmla="*/ 0 w 12192000"/>
                <a:gd name="connsiteY7" fmla="*/ 26376 h 1993062"/>
                <a:gd name="connsiteX0" fmla="*/ 0 w 12192000"/>
                <a:gd name="connsiteY0" fmla="*/ 26376 h 1993062"/>
                <a:gd name="connsiteX1" fmla="*/ 3650343 w 12192000"/>
                <a:gd name="connsiteY1" fmla="*/ 860947 h 1993062"/>
                <a:gd name="connsiteX2" fmla="*/ 6821715 w 12192000"/>
                <a:gd name="connsiteY2" fmla="*/ 77176 h 1993062"/>
                <a:gd name="connsiteX3" fmla="*/ 9789886 w 12192000"/>
                <a:gd name="connsiteY3" fmla="*/ 810148 h 1993062"/>
                <a:gd name="connsiteX4" fmla="*/ 12192000 w 12192000"/>
                <a:gd name="connsiteY4" fmla="*/ 26376 h 1993062"/>
                <a:gd name="connsiteX5" fmla="*/ 12192000 w 12192000"/>
                <a:gd name="connsiteY5" fmla="*/ 1993062 h 1993062"/>
                <a:gd name="connsiteX6" fmla="*/ 0 w 12192000"/>
                <a:gd name="connsiteY6" fmla="*/ 1993062 h 1993062"/>
                <a:gd name="connsiteX7" fmla="*/ 0 w 12192000"/>
                <a:gd name="connsiteY7" fmla="*/ 26376 h 1993062"/>
                <a:gd name="connsiteX0" fmla="*/ 0 w 12192000"/>
                <a:gd name="connsiteY0" fmla="*/ 123120 h 2089806"/>
                <a:gd name="connsiteX1" fmla="*/ 3650343 w 12192000"/>
                <a:gd name="connsiteY1" fmla="*/ 957691 h 2089806"/>
                <a:gd name="connsiteX2" fmla="*/ 6821715 w 12192000"/>
                <a:gd name="connsiteY2" fmla="*/ 173920 h 2089806"/>
                <a:gd name="connsiteX3" fmla="*/ 9789886 w 12192000"/>
                <a:gd name="connsiteY3" fmla="*/ 906892 h 2089806"/>
                <a:gd name="connsiteX4" fmla="*/ 11438435 w 12192000"/>
                <a:gd name="connsiteY4" fmla="*/ 282478 h 2089806"/>
                <a:gd name="connsiteX5" fmla="*/ 12192000 w 12192000"/>
                <a:gd name="connsiteY5" fmla="*/ 123120 h 2089806"/>
                <a:gd name="connsiteX6" fmla="*/ 12192000 w 12192000"/>
                <a:gd name="connsiteY6" fmla="*/ 2089806 h 2089806"/>
                <a:gd name="connsiteX7" fmla="*/ 0 w 12192000"/>
                <a:gd name="connsiteY7" fmla="*/ 2089806 h 2089806"/>
                <a:gd name="connsiteX8" fmla="*/ 0 w 12192000"/>
                <a:gd name="connsiteY8" fmla="*/ 123120 h 2089806"/>
                <a:gd name="connsiteX0" fmla="*/ 0 w 12192000"/>
                <a:gd name="connsiteY0" fmla="*/ 397572 h 2364258"/>
                <a:gd name="connsiteX1" fmla="*/ 3650343 w 12192000"/>
                <a:gd name="connsiteY1" fmla="*/ 1232143 h 2364258"/>
                <a:gd name="connsiteX2" fmla="*/ 6821715 w 12192000"/>
                <a:gd name="connsiteY2" fmla="*/ 448372 h 2364258"/>
                <a:gd name="connsiteX3" fmla="*/ 9789886 w 12192000"/>
                <a:gd name="connsiteY3" fmla="*/ 1181344 h 2364258"/>
                <a:gd name="connsiteX4" fmla="*/ 11061652 w 12192000"/>
                <a:gd name="connsiteY4" fmla="*/ 42592 h 2364258"/>
                <a:gd name="connsiteX5" fmla="*/ 12192000 w 12192000"/>
                <a:gd name="connsiteY5" fmla="*/ 397572 h 2364258"/>
                <a:gd name="connsiteX6" fmla="*/ 12192000 w 12192000"/>
                <a:gd name="connsiteY6" fmla="*/ 2364258 h 2364258"/>
                <a:gd name="connsiteX7" fmla="*/ 0 w 12192000"/>
                <a:gd name="connsiteY7" fmla="*/ 2364258 h 2364258"/>
                <a:gd name="connsiteX8" fmla="*/ 0 w 12192000"/>
                <a:gd name="connsiteY8" fmla="*/ 397572 h 2364258"/>
                <a:gd name="connsiteX0" fmla="*/ 0 w 12192000"/>
                <a:gd name="connsiteY0" fmla="*/ 397572 h 2364258"/>
                <a:gd name="connsiteX1" fmla="*/ 3650343 w 12192000"/>
                <a:gd name="connsiteY1" fmla="*/ 1232143 h 2364258"/>
                <a:gd name="connsiteX2" fmla="*/ 6821715 w 12192000"/>
                <a:gd name="connsiteY2" fmla="*/ 448372 h 2364258"/>
                <a:gd name="connsiteX3" fmla="*/ 9485561 w 12192000"/>
                <a:gd name="connsiteY3" fmla="*/ 1252780 h 2364258"/>
                <a:gd name="connsiteX4" fmla="*/ 11061652 w 12192000"/>
                <a:gd name="connsiteY4" fmla="*/ 42592 h 2364258"/>
                <a:gd name="connsiteX5" fmla="*/ 12192000 w 12192000"/>
                <a:gd name="connsiteY5" fmla="*/ 397572 h 2364258"/>
                <a:gd name="connsiteX6" fmla="*/ 12192000 w 12192000"/>
                <a:gd name="connsiteY6" fmla="*/ 2364258 h 2364258"/>
                <a:gd name="connsiteX7" fmla="*/ 0 w 12192000"/>
                <a:gd name="connsiteY7" fmla="*/ 2364258 h 2364258"/>
                <a:gd name="connsiteX8" fmla="*/ 0 w 12192000"/>
                <a:gd name="connsiteY8" fmla="*/ 397572 h 2364258"/>
                <a:gd name="connsiteX0" fmla="*/ 0 w 12192000"/>
                <a:gd name="connsiteY0" fmla="*/ 397572 h 2364258"/>
                <a:gd name="connsiteX1" fmla="*/ 3650343 w 12192000"/>
                <a:gd name="connsiteY1" fmla="*/ 1232143 h 2364258"/>
                <a:gd name="connsiteX2" fmla="*/ 6821715 w 12192000"/>
                <a:gd name="connsiteY2" fmla="*/ 448372 h 2364258"/>
                <a:gd name="connsiteX3" fmla="*/ 9659460 w 12192000"/>
                <a:gd name="connsiteY3" fmla="*/ 1295642 h 2364258"/>
                <a:gd name="connsiteX4" fmla="*/ 11061652 w 12192000"/>
                <a:gd name="connsiteY4" fmla="*/ 42592 h 2364258"/>
                <a:gd name="connsiteX5" fmla="*/ 12192000 w 12192000"/>
                <a:gd name="connsiteY5" fmla="*/ 397572 h 2364258"/>
                <a:gd name="connsiteX6" fmla="*/ 12192000 w 12192000"/>
                <a:gd name="connsiteY6" fmla="*/ 2364258 h 2364258"/>
                <a:gd name="connsiteX7" fmla="*/ 0 w 12192000"/>
                <a:gd name="connsiteY7" fmla="*/ 2364258 h 2364258"/>
                <a:gd name="connsiteX8" fmla="*/ 0 w 12192000"/>
                <a:gd name="connsiteY8" fmla="*/ 397572 h 2364258"/>
                <a:gd name="connsiteX0" fmla="*/ 0 w 12192000"/>
                <a:gd name="connsiteY0" fmla="*/ 262317 h 2229003"/>
                <a:gd name="connsiteX1" fmla="*/ 3650343 w 12192000"/>
                <a:gd name="connsiteY1" fmla="*/ 1096888 h 2229003"/>
                <a:gd name="connsiteX2" fmla="*/ 6821715 w 12192000"/>
                <a:gd name="connsiteY2" fmla="*/ 313117 h 2229003"/>
                <a:gd name="connsiteX3" fmla="*/ 9659460 w 12192000"/>
                <a:gd name="connsiteY3" fmla="*/ 1160387 h 2229003"/>
                <a:gd name="connsiteX4" fmla="*/ 10974702 w 12192000"/>
                <a:gd name="connsiteY4" fmla="*/ 78784 h 2229003"/>
                <a:gd name="connsiteX5" fmla="*/ 12192000 w 12192000"/>
                <a:gd name="connsiteY5" fmla="*/ 262317 h 2229003"/>
                <a:gd name="connsiteX6" fmla="*/ 12192000 w 12192000"/>
                <a:gd name="connsiteY6" fmla="*/ 2229003 h 2229003"/>
                <a:gd name="connsiteX7" fmla="*/ 0 w 12192000"/>
                <a:gd name="connsiteY7" fmla="*/ 2229003 h 2229003"/>
                <a:gd name="connsiteX8" fmla="*/ 0 w 12192000"/>
                <a:gd name="connsiteY8" fmla="*/ 262317 h 2229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229003">
                  <a:moveTo>
                    <a:pt x="0" y="262317"/>
                  </a:moveTo>
                  <a:cubicBezTo>
                    <a:pt x="608391" y="73631"/>
                    <a:pt x="2513391" y="1088421"/>
                    <a:pt x="3650343" y="1096888"/>
                  </a:cubicBezTo>
                  <a:cubicBezTo>
                    <a:pt x="4787295" y="1105355"/>
                    <a:pt x="5820196" y="302534"/>
                    <a:pt x="6821715" y="313117"/>
                  </a:cubicBezTo>
                  <a:cubicBezTo>
                    <a:pt x="7823234" y="323700"/>
                    <a:pt x="8967296" y="1199442"/>
                    <a:pt x="9659460" y="1160387"/>
                  </a:cubicBezTo>
                  <a:cubicBezTo>
                    <a:pt x="10351624" y="1121332"/>
                    <a:pt x="10574350" y="209413"/>
                    <a:pt x="10974702" y="78784"/>
                  </a:cubicBezTo>
                  <a:cubicBezTo>
                    <a:pt x="11375054" y="-51845"/>
                    <a:pt x="12066406" y="-38904"/>
                    <a:pt x="12192000" y="262317"/>
                  </a:cubicBezTo>
                  <a:lnTo>
                    <a:pt x="12192000" y="2229003"/>
                  </a:lnTo>
                  <a:lnTo>
                    <a:pt x="0" y="2229003"/>
                  </a:lnTo>
                  <a:lnTo>
                    <a:pt x="0" y="262317"/>
                  </a:lnTo>
                  <a:close/>
                </a:path>
              </a:pathLst>
            </a:custGeom>
            <a:gradFill flip="none" rotWithShape="1">
              <a:gsLst>
                <a:gs pos="0">
                  <a:srgbClr val="D31749">
                    <a:alpha val="60000"/>
                  </a:srgbClr>
                </a:gs>
                <a:gs pos="100000">
                  <a:srgbClr val="017260">
                    <a:alpha val="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6128855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xmlns="" id="{A091ADB3-55A3-4302-ACE9-9C6F8A8285BF}"/>
              </a:ext>
            </a:extLst>
          </p:cNvPr>
          <p:cNvGrpSpPr/>
          <p:nvPr/>
        </p:nvGrpSpPr>
        <p:grpSpPr>
          <a:xfrm>
            <a:off x="1462594" y="236971"/>
            <a:ext cx="9266812" cy="1011936"/>
            <a:chOff x="1462594" y="236971"/>
            <a:chExt cx="9266812" cy="1011936"/>
          </a:xfrm>
        </p:grpSpPr>
        <p:sp>
          <p:nvSpPr>
            <p:cNvPr id="3" name="文本框 2">
              <a:extLst>
                <a:ext uri="{FF2B5EF4-FFF2-40B4-BE49-F238E27FC236}">
                  <a16:creationId xmlns:a16="http://schemas.microsoft.com/office/drawing/2014/main" xmlns="" id="{87A5596F-9FE8-41F5-A509-1130CA17AC9B}"/>
                </a:ext>
              </a:extLst>
            </p:cNvPr>
            <p:cNvSpPr txBox="1"/>
            <p:nvPr/>
          </p:nvSpPr>
          <p:spPr>
            <a:xfrm>
              <a:off x="1462594" y="236971"/>
              <a:ext cx="9266812" cy="646331"/>
            </a:xfrm>
            <a:prstGeom prst="rect">
              <a:avLst/>
            </a:prstGeom>
            <a:noFill/>
          </p:spPr>
          <p:txBody>
            <a:bodyPr vert="horz" wrap="square">
              <a:spAutoFit/>
            </a:bodyPr>
            <a:lstStyle/>
            <a:p>
              <a:pPr algn="ctr"/>
              <a:r>
                <a:rPr lang="zh-CN" altLang="en-US" sz="3600" b="1" spc="600">
                  <a:solidFill>
                    <a:schemeClr val="tx1">
                      <a:lumMod val="75000"/>
                      <a:lumOff val="25000"/>
                    </a:schemeClr>
                  </a:solidFill>
                  <a:latin typeface="微软雅黑" panose="020B0503020204020204" pitchFamily="34" charset="-122"/>
                  <a:ea typeface="微软雅黑" panose="020B0503020204020204" pitchFamily="34" charset="-122"/>
                </a:rPr>
                <a:t>核心价值观</a:t>
              </a:r>
            </a:p>
          </p:txBody>
        </p:sp>
        <p:sp>
          <p:nvSpPr>
            <p:cNvPr id="4" name="文本框 3">
              <a:extLst>
                <a:ext uri="{FF2B5EF4-FFF2-40B4-BE49-F238E27FC236}">
                  <a16:creationId xmlns:a16="http://schemas.microsoft.com/office/drawing/2014/main" xmlns="" id="{C77E5F90-AA41-42FF-9823-8C561FCA8A7B}"/>
                </a:ext>
              </a:extLst>
            </p:cNvPr>
            <p:cNvSpPr txBox="1"/>
            <p:nvPr/>
          </p:nvSpPr>
          <p:spPr>
            <a:xfrm>
              <a:off x="3005918" y="806977"/>
              <a:ext cx="6180164" cy="400110"/>
            </a:xfrm>
            <a:prstGeom prst="rect">
              <a:avLst/>
            </a:prstGeom>
            <a:noFill/>
          </p:spPr>
          <p:txBody>
            <a:bodyPr vert="horz" wrap="square">
              <a:spAutoFit/>
            </a:bodyPr>
            <a:lstStyle/>
            <a:p>
              <a:pPr algn="ctr"/>
              <a:r>
                <a:rPr lang="en-US" altLang="zh-CN" sz="2000" dirty="0">
                  <a:solidFill>
                    <a:schemeClr val="bg1">
                      <a:lumMod val="50000"/>
                    </a:schemeClr>
                  </a:solidFill>
                </a:rPr>
                <a:t>CORE VALUES</a:t>
              </a:r>
            </a:p>
          </p:txBody>
        </p:sp>
        <p:cxnSp>
          <p:nvCxnSpPr>
            <p:cNvPr id="5" name="直接连接符 4">
              <a:extLst>
                <a:ext uri="{FF2B5EF4-FFF2-40B4-BE49-F238E27FC236}">
                  <a16:creationId xmlns:a16="http://schemas.microsoft.com/office/drawing/2014/main" xmlns="" id="{C12FE22B-B3C9-460F-8733-44E819006E1B}"/>
                </a:ext>
              </a:extLst>
            </p:cNvPr>
            <p:cNvCxnSpPr>
              <a:cxnSpLocks/>
            </p:cNvCxnSpPr>
            <p:nvPr/>
          </p:nvCxnSpPr>
          <p:spPr>
            <a:xfrm>
              <a:off x="5725822" y="1248907"/>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grpSp>
      <p:sp>
        <p:nvSpPr>
          <p:cNvPr id="7" name="矩形 6">
            <a:extLst>
              <a:ext uri="{FF2B5EF4-FFF2-40B4-BE49-F238E27FC236}">
                <a16:creationId xmlns:a16="http://schemas.microsoft.com/office/drawing/2014/main" xmlns="" id="{DFE864A3-B688-427D-9664-BC43663AA7B0}"/>
              </a:ext>
            </a:extLst>
          </p:cNvPr>
          <p:cNvSpPr/>
          <p:nvPr/>
        </p:nvSpPr>
        <p:spPr bwMode="auto">
          <a:xfrm>
            <a:off x="640909" y="5038858"/>
            <a:ext cx="2598660" cy="1394311"/>
          </a:xfrm>
          <a:prstGeom prst="rect">
            <a:avLst/>
          </a:prstGeom>
          <a:solidFill>
            <a:srgbClr val="6BC396"/>
          </a:solidFill>
          <a:ln w="12700">
            <a:miter lim="400000"/>
          </a:ln>
        </p:spPr>
        <p:txBody>
          <a:bodyPr lIns="35519" tIns="35519" rIns="35519" bIns="35519" anchor="ctr"/>
          <a:lstStyle/>
          <a:p>
            <a:pPr lvl="0" algn="ctr" defTabSz="577190" fontAlgn="base">
              <a:lnSpc>
                <a:spcPct val="120000"/>
              </a:lnSpc>
              <a:spcBef>
                <a:spcPct val="0"/>
              </a:spcBef>
              <a:spcAft>
                <a:spcPct val="0"/>
              </a:spcAft>
            </a:pPr>
            <a:r>
              <a:rPr lang="zh-CN" altLang="en-US" sz="1600" kern="0" dirty="0">
                <a:solidFill>
                  <a:srgbClr val="FFFFFF"/>
                </a:solidFill>
                <a:latin typeface="微软雅黑" panose="020B0503020204020204" pitchFamily="34" charset="-122"/>
                <a:ea typeface="微软雅黑" panose="020B0503020204020204" pitchFamily="34" charset="-122"/>
              </a:rPr>
              <a:t>承诺是一种责任，也是共赢</a:t>
            </a:r>
            <a:r>
              <a:rPr lang="zh-CN" altLang="en-US" sz="1600" kern="0">
                <a:solidFill>
                  <a:srgbClr val="FFFFFF"/>
                </a:solidFill>
                <a:latin typeface="微软雅黑" panose="020B0503020204020204" pitchFamily="34" charset="-122"/>
                <a:ea typeface="微软雅黑" panose="020B0503020204020204" pitchFamily="34" charset="-122"/>
              </a:rPr>
              <a:t>的态度</a:t>
            </a:r>
            <a:endParaRPr kumimoji="0" lang="zh-CN" altLang="en-US" sz="1600" b="0" i="0" u="none" strike="noStrike" kern="0" cap="none" spc="0" normalizeH="0" baseline="0" noProof="0" dirty="0">
              <a:ln>
                <a:noFill/>
              </a:ln>
              <a:solidFill>
                <a:srgbClr val="FFFFFF"/>
              </a:solidFill>
              <a:effectLst/>
              <a:uLnTx/>
              <a:uFillTx/>
              <a:latin typeface="微软雅黑"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xmlns="" id="{43D5CB82-04E1-4AA7-954C-CDDE94AC72E8}"/>
              </a:ext>
            </a:extLst>
          </p:cNvPr>
          <p:cNvSpPr/>
          <p:nvPr/>
        </p:nvSpPr>
        <p:spPr bwMode="auto">
          <a:xfrm>
            <a:off x="3463591" y="5038858"/>
            <a:ext cx="2597274" cy="1394311"/>
          </a:xfrm>
          <a:prstGeom prst="rect">
            <a:avLst/>
          </a:prstGeom>
          <a:solidFill>
            <a:srgbClr val="349182"/>
          </a:solidFill>
          <a:ln w="12700">
            <a:miter lim="400000"/>
          </a:ln>
        </p:spPr>
        <p:txBody>
          <a:bodyPr lIns="0" tIns="0" rIns="0" bIns="0" anchor="ctr"/>
          <a:lstStyle/>
          <a:p>
            <a:pPr algn="ctr" defTabSz="577190" fontAlgn="base">
              <a:lnSpc>
                <a:spcPct val="120000"/>
              </a:lnSpc>
              <a:spcBef>
                <a:spcPct val="0"/>
              </a:spcBef>
              <a:spcAft>
                <a:spcPct val="0"/>
              </a:spcAft>
            </a:pPr>
            <a:r>
              <a:rPr lang="zh-CN" altLang="en-US" sz="1600" kern="0" dirty="0">
                <a:solidFill>
                  <a:srgbClr val="FFFFFF"/>
                </a:solidFill>
                <a:latin typeface="微软雅黑" panose="020B0503020204020204" pitchFamily="34" charset="-122"/>
                <a:ea typeface="微软雅黑" panose="020B0503020204020204" pitchFamily="34" charset="-122"/>
              </a:rPr>
              <a:t>鼓励并提倡每一位华讯人在工作中保持良好的心态和创新</a:t>
            </a:r>
            <a:r>
              <a:rPr lang="zh-CN" altLang="en-US" sz="1600" kern="0">
                <a:solidFill>
                  <a:srgbClr val="FFFFFF"/>
                </a:solidFill>
                <a:latin typeface="微软雅黑" panose="020B0503020204020204" pitchFamily="34" charset="-122"/>
                <a:ea typeface="微软雅黑" panose="020B0503020204020204" pitchFamily="34" charset="-122"/>
              </a:rPr>
              <a:t>的勇气 </a:t>
            </a:r>
            <a:endParaRPr lang="zh-CN" altLang="en-US" sz="1600" kern="0"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xmlns="" id="{B5134031-0685-4B7B-818D-F1BE37C1E5B7}"/>
              </a:ext>
            </a:extLst>
          </p:cNvPr>
          <p:cNvSpPr/>
          <p:nvPr/>
        </p:nvSpPr>
        <p:spPr bwMode="auto">
          <a:xfrm>
            <a:off x="6284886" y="5038858"/>
            <a:ext cx="2588300" cy="1394311"/>
          </a:xfrm>
          <a:prstGeom prst="rect">
            <a:avLst/>
          </a:prstGeom>
          <a:solidFill>
            <a:srgbClr val="3EB39C"/>
          </a:solidFill>
          <a:ln w="12700">
            <a:miter lim="400000"/>
          </a:ln>
        </p:spPr>
        <p:txBody>
          <a:bodyPr lIns="0" tIns="0" rIns="0" bIns="0" anchor="ctr"/>
          <a:lstStyle/>
          <a:p>
            <a:pPr lvl="0" algn="ctr" defTabSz="577190" fontAlgn="base">
              <a:lnSpc>
                <a:spcPct val="120000"/>
              </a:lnSpc>
              <a:spcBef>
                <a:spcPct val="0"/>
              </a:spcBef>
              <a:spcAft>
                <a:spcPct val="0"/>
              </a:spcAft>
            </a:pPr>
            <a:r>
              <a:rPr lang="zh-CN" altLang="en-US" sz="1600" kern="0" dirty="0">
                <a:solidFill>
                  <a:srgbClr val="FFFFFF"/>
                </a:solidFill>
                <a:latin typeface="微软雅黑" panose="020B0503020204020204" pitchFamily="34" charset="-122"/>
                <a:ea typeface="微软雅黑" panose="020B0503020204020204" pitchFamily="34" charset="-122"/>
              </a:rPr>
              <a:t>始终以实现共同目标作为</a:t>
            </a:r>
            <a:r>
              <a:rPr lang="zh-CN" altLang="en-US" sz="1600" kern="0">
                <a:solidFill>
                  <a:srgbClr val="FFFFFF"/>
                </a:solidFill>
                <a:latin typeface="微软雅黑" panose="020B0503020204020204" pitchFamily="34" charset="-122"/>
                <a:ea typeface="微软雅黑" panose="020B0503020204020204" pitchFamily="34" charset="-122"/>
              </a:rPr>
              <a:t>第一优先</a:t>
            </a:r>
            <a:endParaRPr lang="zh-CN" altLang="en-US" sz="1600" kern="0" dirty="0">
              <a:solidFill>
                <a:srgbClr val="FFFFFF"/>
              </a:solidFill>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xmlns="" id="{6A0E178B-BFD1-4C69-A603-9CF5CD981EDB}"/>
              </a:ext>
            </a:extLst>
          </p:cNvPr>
          <p:cNvSpPr/>
          <p:nvPr/>
        </p:nvSpPr>
        <p:spPr bwMode="auto">
          <a:xfrm>
            <a:off x="9097208" y="5038858"/>
            <a:ext cx="2568186" cy="1394311"/>
          </a:xfrm>
          <a:prstGeom prst="rect">
            <a:avLst/>
          </a:prstGeom>
          <a:solidFill>
            <a:srgbClr val="017260"/>
          </a:solidFill>
          <a:ln w="12700">
            <a:miter lim="400000"/>
          </a:ln>
        </p:spPr>
        <p:txBody>
          <a:bodyPr lIns="35519" tIns="35519" rIns="35519" bIns="35519" anchor="ctr"/>
          <a:lstStyle/>
          <a:p>
            <a:pPr lvl="0" algn="ctr" defTabSz="577190" fontAlgn="base">
              <a:lnSpc>
                <a:spcPct val="120000"/>
              </a:lnSpc>
              <a:spcBef>
                <a:spcPct val="0"/>
              </a:spcBef>
              <a:spcAft>
                <a:spcPct val="0"/>
              </a:spcAft>
            </a:pPr>
            <a:r>
              <a:rPr lang="zh-CN" altLang="en-US" sz="1600" kern="0" dirty="0">
                <a:solidFill>
                  <a:srgbClr val="FFFFFF"/>
                </a:solidFill>
                <a:latin typeface="微软雅黑" panose="020B0503020204020204" pitchFamily="34" charset="-122"/>
                <a:ea typeface="微软雅黑" panose="020B0503020204020204" pitchFamily="34" charset="-122"/>
              </a:rPr>
              <a:t>实现企业与客户、企业与员工的共</a:t>
            </a:r>
            <a:r>
              <a:rPr lang="zh-CN" altLang="en-US" sz="1600" kern="0" dirty="0" smtClean="0">
                <a:solidFill>
                  <a:srgbClr val="FFFFFF"/>
                </a:solidFill>
                <a:latin typeface="微软雅黑" panose="020B0503020204020204" pitchFamily="34" charset="-122"/>
                <a:ea typeface="微软雅黑" panose="020B0503020204020204" pitchFamily="34" charset="-122"/>
              </a:rPr>
              <a:t>赢，创造稳定、互利的合作关系</a:t>
            </a:r>
            <a:endParaRPr lang="zh-CN" altLang="en-US" sz="1600" kern="0" dirty="0">
              <a:solidFill>
                <a:srgbClr val="FFFFFF"/>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rotWithShape="1">
          <a:blip r:embed="rId2"/>
          <a:srcRect t="16572" b="3860"/>
          <a:stretch/>
        </p:blipFill>
        <p:spPr>
          <a:xfrm>
            <a:off x="9097206" y="1542007"/>
            <a:ext cx="2568185" cy="3526382"/>
          </a:xfrm>
          <a:prstGeom prst="rect">
            <a:avLst/>
          </a:prstGeom>
        </p:spPr>
      </p:pic>
      <p:pic>
        <p:nvPicPr>
          <p:cNvPr id="2" name="图片 1"/>
          <p:cNvPicPr>
            <a:picLocks noChangeAspect="1"/>
          </p:cNvPicPr>
          <p:nvPr/>
        </p:nvPicPr>
        <p:blipFill rotWithShape="1">
          <a:blip r:embed="rId3"/>
          <a:srcRect l="1980" t="25982" b="5237"/>
          <a:stretch/>
        </p:blipFill>
        <p:spPr>
          <a:xfrm>
            <a:off x="640909" y="1541417"/>
            <a:ext cx="2598660" cy="3541488"/>
          </a:xfrm>
          <a:prstGeom prst="rect">
            <a:avLst/>
          </a:prstGeom>
        </p:spPr>
      </p:pic>
      <p:pic>
        <p:nvPicPr>
          <p:cNvPr id="13" name="图片 12"/>
          <p:cNvPicPr>
            <a:picLocks noChangeAspect="1"/>
          </p:cNvPicPr>
          <p:nvPr/>
        </p:nvPicPr>
        <p:blipFill rotWithShape="1">
          <a:blip r:embed="rId4"/>
          <a:srcRect t="24073" b="6071"/>
          <a:stretch/>
        </p:blipFill>
        <p:spPr>
          <a:xfrm>
            <a:off x="3463588" y="1541417"/>
            <a:ext cx="2597276" cy="3540034"/>
          </a:xfrm>
          <a:prstGeom prst="rect">
            <a:avLst/>
          </a:prstGeom>
        </p:spPr>
      </p:pic>
      <p:pic>
        <p:nvPicPr>
          <p:cNvPr id="16" name="图片 15"/>
          <p:cNvPicPr>
            <a:picLocks noChangeAspect="1"/>
          </p:cNvPicPr>
          <p:nvPr/>
        </p:nvPicPr>
        <p:blipFill rotWithShape="1">
          <a:blip r:embed="rId5"/>
          <a:srcRect t="24314" b="6672"/>
          <a:stretch/>
        </p:blipFill>
        <p:spPr>
          <a:xfrm>
            <a:off x="6284883" y="1528354"/>
            <a:ext cx="2588303" cy="3553097"/>
          </a:xfrm>
          <a:prstGeom prst="rect">
            <a:avLst/>
          </a:prstGeom>
        </p:spPr>
      </p:pic>
    </p:spTree>
    <p:extLst>
      <p:ext uri="{BB962C8B-B14F-4D97-AF65-F5344CB8AC3E}">
        <p14:creationId xmlns:p14="http://schemas.microsoft.com/office/powerpoint/2010/main" val="2064564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2"/>
          <a:srcRect l="18440" t="15377" r="5902" b="473"/>
          <a:stretch/>
        </p:blipFill>
        <p:spPr>
          <a:xfrm>
            <a:off x="8950816" y="3683359"/>
            <a:ext cx="2678807" cy="2537138"/>
          </a:xfrm>
          <a:prstGeom prst="rect">
            <a:avLst/>
          </a:prstGeom>
        </p:spPr>
      </p:pic>
      <p:pic>
        <p:nvPicPr>
          <p:cNvPr id="17" name="图片 16"/>
          <p:cNvPicPr>
            <a:picLocks noChangeAspect="1"/>
          </p:cNvPicPr>
          <p:nvPr/>
        </p:nvPicPr>
        <p:blipFill rotWithShape="1">
          <a:blip r:embed="rId3"/>
          <a:srcRect l="7414" r="3554"/>
          <a:stretch/>
        </p:blipFill>
        <p:spPr>
          <a:xfrm>
            <a:off x="8950816" y="1596570"/>
            <a:ext cx="2691685" cy="1962649"/>
          </a:xfrm>
          <a:prstGeom prst="rect">
            <a:avLst/>
          </a:prstGeom>
        </p:spPr>
      </p:pic>
      <p:pic>
        <p:nvPicPr>
          <p:cNvPr id="2" name="图片 1"/>
          <p:cNvPicPr>
            <a:picLocks noChangeAspect="1"/>
          </p:cNvPicPr>
          <p:nvPr/>
        </p:nvPicPr>
        <p:blipFill rotWithShape="1">
          <a:blip r:embed="rId4"/>
          <a:srcRect r="7721"/>
          <a:stretch/>
        </p:blipFill>
        <p:spPr>
          <a:xfrm>
            <a:off x="6673836" y="1596571"/>
            <a:ext cx="2135316" cy="4638164"/>
          </a:xfrm>
          <a:prstGeom prst="rect">
            <a:avLst/>
          </a:prstGeom>
        </p:spPr>
      </p:pic>
      <p:sp>
        <p:nvSpPr>
          <p:cNvPr id="3" name="文本框 2">
            <a:extLst>
              <a:ext uri="{FF2B5EF4-FFF2-40B4-BE49-F238E27FC236}">
                <a16:creationId xmlns:a16="http://schemas.microsoft.com/office/drawing/2014/main" xmlns="" id="{87A5596F-9FE8-41F5-A509-1130CA17AC9B}"/>
              </a:ext>
            </a:extLst>
          </p:cNvPr>
          <p:cNvSpPr txBox="1"/>
          <p:nvPr/>
        </p:nvSpPr>
        <p:spPr>
          <a:xfrm>
            <a:off x="1462594" y="236971"/>
            <a:ext cx="9266812" cy="646331"/>
          </a:xfrm>
          <a:prstGeom prst="rect">
            <a:avLst/>
          </a:prstGeom>
          <a:noFill/>
        </p:spPr>
        <p:txBody>
          <a:bodyPr vert="horz" wrap="square">
            <a:spAutoFit/>
          </a:bodyPr>
          <a:lstStyle/>
          <a:p>
            <a:pPr algn="ctr"/>
            <a:r>
              <a:rPr lang="zh-CN" altLang="en-US" sz="3600" b="1" spc="600" dirty="0">
                <a:solidFill>
                  <a:schemeClr val="tx1">
                    <a:lumMod val="75000"/>
                    <a:lumOff val="25000"/>
                  </a:schemeClr>
                </a:solidFill>
                <a:latin typeface="微软雅黑" panose="020B0503020204020204" pitchFamily="34" charset="-122"/>
                <a:ea typeface="微软雅黑" panose="020B0503020204020204" pitchFamily="34" charset="-122"/>
              </a:rPr>
              <a:t>文化建设</a:t>
            </a:r>
          </a:p>
        </p:txBody>
      </p:sp>
      <p:sp>
        <p:nvSpPr>
          <p:cNvPr id="4" name="文本框 3">
            <a:extLst>
              <a:ext uri="{FF2B5EF4-FFF2-40B4-BE49-F238E27FC236}">
                <a16:creationId xmlns:a16="http://schemas.microsoft.com/office/drawing/2014/main" xmlns="" id="{C77E5F90-AA41-42FF-9823-8C561FCA8A7B}"/>
              </a:ext>
            </a:extLst>
          </p:cNvPr>
          <p:cNvSpPr txBox="1"/>
          <p:nvPr/>
        </p:nvSpPr>
        <p:spPr>
          <a:xfrm>
            <a:off x="3005918" y="806977"/>
            <a:ext cx="6180164" cy="400110"/>
          </a:xfrm>
          <a:prstGeom prst="rect">
            <a:avLst/>
          </a:prstGeom>
          <a:noFill/>
        </p:spPr>
        <p:txBody>
          <a:bodyPr vert="horz" wrap="square">
            <a:spAutoFit/>
          </a:bodyPr>
          <a:lstStyle/>
          <a:p>
            <a:pPr algn="ctr"/>
            <a:r>
              <a:rPr lang="en-US" altLang="zh-CN" sz="2000" dirty="0" smtClean="0">
                <a:solidFill>
                  <a:schemeClr val="bg1">
                    <a:lumMod val="50000"/>
                  </a:schemeClr>
                </a:solidFill>
              </a:rPr>
              <a:t>CULTURE IMMERSION</a:t>
            </a:r>
            <a:endParaRPr lang="en-US" altLang="zh-CN" sz="2000" dirty="0">
              <a:solidFill>
                <a:schemeClr val="bg1">
                  <a:lumMod val="50000"/>
                </a:schemeClr>
              </a:solidFill>
            </a:endParaRPr>
          </a:p>
        </p:txBody>
      </p:sp>
      <p:cxnSp>
        <p:nvCxnSpPr>
          <p:cNvPr id="5" name="直接连接符 4">
            <a:extLst>
              <a:ext uri="{FF2B5EF4-FFF2-40B4-BE49-F238E27FC236}">
                <a16:creationId xmlns:a16="http://schemas.microsoft.com/office/drawing/2014/main" xmlns="" id="{C12FE22B-B3C9-460F-8733-44E819006E1B}"/>
              </a:ext>
            </a:extLst>
          </p:cNvPr>
          <p:cNvCxnSpPr>
            <a:cxnSpLocks/>
          </p:cNvCxnSpPr>
          <p:nvPr/>
        </p:nvCxnSpPr>
        <p:spPr>
          <a:xfrm>
            <a:off x="5725822" y="1248907"/>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sp>
        <p:nvSpPr>
          <p:cNvPr id="7" name="îsļiḓê">
            <a:extLst>
              <a:ext uri="{FF2B5EF4-FFF2-40B4-BE49-F238E27FC236}">
                <a16:creationId xmlns:a16="http://schemas.microsoft.com/office/drawing/2014/main" xmlns="" id="{EDAA369E-ED3A-4FA6-BB74-84C62BF9AEA3}"/>
              </a:ext>
            </a:extLst>
          </p:cNvPr>
          <p:cNvSpPr/>
          <p:nvPr/>
        </p:nvSpPr>
        <p:spPr>
          <a:xfrm>
            <a:off x="622563" y="4082973"/>
            <a:ext cx="5473437" cy="21517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a:solidFill>
                <a:srgbClr val="FFFFFF"/>
              </a:solidFill>
              <a:latin typeface="微软雅黑" panose="020B0503020204020204" pitchFamily="34" charset="-122"/>
              <a:ea typeface="微软雅黑" panose="020B0503020204020204" pitchFamily="34" charset="-122"/>
            </a:endParaRPr>
          </a:p>
        </p:txBody>
      </p:sp>
      <p:sp>
        <p:nvSpPr>
          <p:cNvPr id="8" name="íśḷiḋê">
            <a:extLst>
              <a:ext uri="{FF2B5EF4-FFF2-40B4-BE49-F238E27FC236}">
                <a16:creationId xmlns:a16="http://schemas.microsoft.com/office/drawing/2014/main" xmlns="" id="{090002E9-DE48-4ED6-A657-01C99B6EA064}"/>
              </a:ext>
            </a:extLst>
          </p:cNvPr>
          <p:cNvSpPr/>
          <p:nvPr/>
        </p:nvSpPr>
        <p:spPr>
          <a:xfrm>
            <a:off x="796758" y="1798544"/>
            <a:ext cx="472958" cy="409697"/>
          </a:xfrm>
          <a:custGeom>
            <a:avLst/>
            <a:gdLst/>
            <a:ahLst/>
            <a:cxnLst/>
            <a:rect l="l" t="t" r="r" b="b"/>
            <a:pathLst>
              <a:path w="512592" h="444029">
                <a:moveTo>
                  <a:pt x="461442" y="0"/>
                </a:moveTo>
                <a:lnTo>
                  <a:pt x="512592" y="96860"/>
                </a:lnTo>
                <a:cubicBezTo>
                  <a:pt x="470874" y="116449"/>
                  <a:pt x="442034" y="135948"/>
                  <a:pt x="426072" y="155356"/>
                </a:cubicBezTo>
                <a:cubicBezTo>
                  <a:pt x="410110" y="174764"/>
                  <a:pt x="401222" y="197709"/>
                  <a:pt x="399409" y="224191"/>
                </a:cubicBezTo>
                <a:lnTo>
                  <a:pt x="512592" y="224191"/>
                </a:lnTo>
                <a:lnTo>
                  <a:pt x="512592" y="444029"/>
                </a:lnTo>
                <a:lnTo>
                  <a:pt x="275886" y="444029"/>
                </a:lnTo>
                <a:lnTo>
                  <a:pt x="275886" y="261738"/>
                </a:lnTo>
                <a:cubicBezTo>
                  <a:pt x="275886" y="194626"/>
                  <a:pt x="289853" y="141661"/>
                  <a:pt x="317786" y="102845"/>
                </a:cubicBezTo>
                <a:cubicBezTo>
                  <a:pt x="345719" y="64029"/>
                  <a:pt x="393604" y="29747"/>
                  <a:pt x="461442" y="0"/>
                </a:cubicBezTo>
                <a:close/>
                <a:moveTo>
                  <a:pt x="185557" y="0"/>
                </a:moveTo>
                <a:lnTo>
                  <a:pt x="236707" y="96860"/>
                </a:lnTo>
                <a:cubicBezTo>
                  <a:pt x="194989" y="116449"/>
                  <a:pt x="166149" y="135948"/>
                  <a:pt x="150187" y="155356"/>
                </a:cubicBezTo>
                <a:cubicBezTo>
                  <a:pt x="134225" y="174764"/>
                  <a:pt x="125337" y="197709"/>
                  <a:pt x="123523" y="224191"/>
                </a:cubicBezTo>
                <a:lnTo>
                  <a:pt x="236707" y="224191"/>
                </a:lnTo>
                <a:lnTo>
                  <a:pt x="236707" y="444029"/>
                </a:lnTo>
                <a:lnTo>
                  <a:pt x="0" y="444029"/>
                </a:lnTo>
                <a:lnTo>
                  <a:pt x="0" y="261738"/>
                </a:lnTo>
                <a:cubicBezTo>
                  <a:pt x="0" y="194626"/>
                  <a:pt x="13967" y="141661"/>
                  <a:pt x="41900" y="102845"/>
                </a:cubicBezTo>
                <a:cubicBezTo>
                  <a:pt x="69833" y="64029"/>
                  <a:pt x="117719" y="29747"/>
                  <a:pt x="185557" y="0"/>
                </a:cubicBezTo>
                <a:close/>
              </a:path>
            </a:pathLst>
          </a:cu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a:solidFill>
                <a:srgbClr val="FFFFFF"/>
              </a:solidFill>
              <a:latin typeface="微软雅黑" panose="020B0503020204020204" pitchFamily="34" charset="-122"/>
              <a:ea typeface="微软雅黑" panose="020B0503020204020204" pitchFamily="34" charset="-122"/>
            </a:endParaRPr>
          </a:p>
        </p:txBody>
      </p:sp>
      <p:sp>
        <p:nvSpPr>
          <p:cNvPr id="9" name="iṩḻídé">
            <a:extLst>
              <a:ext uri="{FF2B5EF4-FFF2-40B4-BE49-F238E27FC236}">
                <a16:creationId xmlns:a16="http://schemas.microsoft.com/office/drawing/2014/main" xmlns="" id="{970547F8-E2C2-46EB-A3A5-5654EAB806C2}"/>
              </a:ext>
            </a:extLst>
          </p:cNvPr>
          <p:cNvSpPr/>
          <p:nvPr/>
        </p:nvSpPr>
        <p:spPr>
          <a:xfrm rot="10800000">
            <a:off x="5464341" y="5646100"/>
            <a:ext cx="472958" cy="409697"/>
          </a:xfrm>
          <a:custGeom>
            <a:avLst/>
            <a:gdLst/>
            <a:ahLst/>
            <a:cxnLst/>
            <a:rect l="l" t="t" r="r" b="b"/>
            <a:pathLst>
              <a:path w="512592" h="444029">
                <a:moveTo>
                  <a:pt x="461442" y="0"/>
                </a:moveTo>
                <a:lnTo>
                  <a:pt x="512592" y="96860"/>
                </a:lnTo>
                <a:cubicBezTo>
                  <a:pt x="470874" y="116449"/>
                  <a:pt x="442034" y="135948"/>
                  <a:pt x="426072" y="155356"/>
                </a:cubicBezTo>
                <a:cubicBezTo>
                  <a:pt x="410110" y="174764"/>
                  <a:pt x="401222" y="197709"/>
                  <a:pt x="399409" y="224191"/>
                </a:cubicBezTo>
                <a:lnTo>
                  <a:pt x="512592" y="224191"/>
                </a:lnTo>
                <a:lnTo>
                  <a:pt x="512592" y="444029"/>
                </a:lnTo>
                <a:lnTo>
                  <a:pt x="275886" y="444029"/>
                </a:lnTo>
                <a:lnTo>
                  <a:pt x="275886" y="261738"/>
                </a:lnTo>
                <a:cubicBezTo>
                  <a:pt x="275886" y="194626"/>
                  <a:pt x="289853" y="141661"/>
                  <a:pt x="317786" y="102845"/>
                </a:cubicBezTo>
                <a:cubicBezTo>
                  <a:pt x="345719" y="64029"/>
                  <a:pt x="393604" y="29747"/>
                  <a:pt x="461442" y="0"/>
                </a:cubicBezTo>
                <a:close/>
                <a:moveTo>
                  <a:pt x="185557" y="0"/>
                </a:moveTo>
                <a:lnTo>
                  <a:pt x="236707" y="96860"/>
                </a:lnTo>
                <a:cubicBezTo>
                  <a:pt x="194989" y="116449"/>
                  <a:pt x="166149" y="135948"/>
                  <a:pt x="150187" y="155356"/>
                </a:cubicBezTo>
                <a:cubicBezTo>
                  <a:pt x="134225" y="174764"/>
                  <a:pt x="125337" y="197709"/>
                  <a:pt x="123523" y="224191"/>
                </a:cubicBezTo>
                <a:lnTo>
                  <a:pt x="236707" y="224191"/>
                </a:lnTo>
                <a:lnTo>
                  <a:pt x="236707" y="444029"/>
                </a:lnTo>
                <a:lnTo>
                  <a:pt x="0" y="444029"/>
                </a:lnTo>
                <a:lnTo>
                  <a:pt x="0" y="261738"/>
                </a:lnTo>
                <a:cubicBezTo>
                  <a:pt x="0" y="194626"/>
                  <a:pt x="13967" y="141661"/>
                  <a:pt x="41900" y="102845"/>
                </a:cubicBezTo>
                <a:cubicBezTo>
                  <a:pt x="69833" y="64029"/>
                  <a:pt x="117719" y="29747"/>
                  <a:pt x="185557" y="0"/>
                </a:cubicBezTo>
                <a:close/>
              </a:path>
            </a:pathLst>
          </a:custGeom>
          <a:solidFill>
            <a:srgbClr val="D317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a:solidFill>
                <a:srgbClr val="FFFFFF"/>
              </a:solidFill>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xmlns="" id="{5222B9D3-DFBE-490C-A8FF-9861D0E93B9C}"/>
              </a:ext>
            </a:extLst>
          </p:cNvPr>
          <p:cNvSpPr txBox="1"/>
          <p:nvPr/>
        </p:nvSpPr>
        <p:spPr>
          <a:xfrm>
            <a:off x="1514168" y="1904741"/>
            <a:ext cx="2130204" cy="400110"/>
          </a:xfrm>
          <a:prstGeom prst="rect">
            <a:avLst/>
          </a:prstGeom>
          <a:noFill/>
        </p:spPr>
        <p:txBody>
          <a:bodyPr wrap="square">
            <a:spAutoFit/>
          </a:bodyPr>
          <a:lstStyle/>
          <a:p>
            <a:r>
              <a:rPr lang="zh-CN" altLang="en-US" sz="2000" b="1" spc="300" dirty="0">
                <a:solidFill>
                  <a:srgbClr val="017260"/>
                </a:solidFill>
                <a:latin typeface="微软雅黑" panose="020B0503020204020204" pitchFamily="34" charset="-122"/>
                <a:ea typeface="微软雅黑" panose="020B0503020204020204" pitchFamily="34" charset="-122"/>
                <a:cs typeface="+mn-ea"/>
                <a:sym typeface="+mn-lt"/>
              </a:rPr>
              <a:t>传统文化</a:t>
            </a:r>
          </a:p>
        </p:txBody>
      </p:sp>
      <p:sp>
        <p:nvSpPr>
          <p:cNvPr id="11" name="文本框 10">
            <a:extLst>
              <a:ext uri="{FF2B5EF4-FFF2-40B4-BE49-F238E27FC236}">
                <a16:creationId xmlns:a16="http://schemas.microsoft.com/office/drawing/2014/main" xmlns="" id="{1B502CAF-3BF9-4E9E-9F15-4C5AA75AD8CC}"/>
              </a:ext>
            </a:extLst>
          </p:cNvPr>
          <p:cNvSpPr txBox="1"/>
          <p:nvPr/>
        </p:nvSpPr>
        <p:spPr>
          <a:xfrm>
            <a:off x="1528066" y="2436734"/>
            <a:ext cx="782955" cy="338554"/>
          </a:xfrm>
          <a:prstGeom prst="rect">
            <a:avLst/>
          </a:prstGeom>
          <a:noFill/>
        </p:spPr>
        <p:txBody>
          <a:bodyPr wrap="square">
            <a:spAutoFit/>
          </a:bodyPr>
          <a:lstStyle/>
          <a:p>
            <a:r>
              <a:rPr lang="zh-CN" altLang="en-US" sz="1600" b="1" dirty="0">
                <a:solidFill>
                  <a:srgbClr val="017260"/>
                </a:solidFill>
                <a:latin typeface="微软雅黑" panose="020B0503020204020204" pitchFamily="34" charset="-122"/>
                <a:ea typeface="微软雅黑" panose="020B0503020204020204" pitchFamily="34" charset="-122"/>
                <a:cs typeface="+mn-ea"/>
                <a:sym typeface="+mn-lt"/>
              </a:rPr>
              <a:t>活动</a:t>
            </a:r>
            <a:endParaRPr lang="en-US" altLang="zh-CN" sz="1600" b="1" dirty="0">
              <a:solidFill>
                <a:srgbClr val="017260"/>
              </a:solidFill>
              <a:latin typeface="微软雅黑" panose="020B0503020204020204" pitchFamily="34" charset="-122"/>
              <a:ea typeface="微软雅黑" panose="020B0503020204020204" pitchFamily="34" charset="-122"/>
              <a:cs typeface="+mn-ea"/>
              <a:sym typeface="+mn-lt"/>
            </a:endParaRPr>
          </a:p>
        </p:txBody>
      </p:sp>
      <p:sp>
        <p:nvSpPr>
          <p:cNvPr id="12" name="文本框 11">
            <a:extLst>
              <a:ext uri="{FF2B5EF4-FFF2-40B4-BE49-F238E27FC236}">
                <a16:creationId xmlns:a16="http://schemas.microsoft.com/office/drawing/2014/main" xmlns="" id="{E49B9F12-F384-4C80-853F-AF6791278C75}"/>
              </a:ext>
            </a:extLst>
          </p:cNvPr>
          <p:cNvSpPr txBox="1"/>
          <p:nvPr/>
        </p:nvSpPr>
        <p:spPr>
          <a:xfrm>
            <a:off x="1528066" y="3486654"/>
            <a:ext cx="3821432" cy="307777"/>
          </a:xfrm>
          <a:prstGeom prst="rect">
            <a:avLst/>
          </a:prstGeom>
          <a:noFill/>
        </p:spPr>
        <p:txBody>
          <a:bodyPr wrap="square">
            <a:spAutoFit/>
          </a:bodyPr>
          <a:lstStyle>
            <a:defPPr>
              <a:defRPr lang="zh-CN"/>
            </a:defPPr>
            <a:lvl1pPr marL="285750" marR="0" lvl="0" indent="-285750" fontAlgn="auto">
              <a:spcBef>
                <a:spcPts val="0"/>
              </a:spcBef>
              <a:spcAft>
                <a:spcPts val="0"/>
              </a:spcAft>
              <a:buClrTx/>
              <a:buSzTx/>
              <a:buFont typeface="Arial" panose="020B0604020202020204" pitchFamily="34" charset="0"/>
              <a:buChar char="•"/>
              <a:tabLst/>
              <a:defRPr kumimoji="0" sz="1600" b="0" i="0" u="none" strike="noStrike" cap="none" spc="0" normalizeH="0" baseline="0">
                <a:ln>
                  <a:noFill/>
                </a:ln>
                <a:solidFill>
                  <a:prstClr val="black"/>
                </a:solidFill>
                <a:effectLst/>
                <a:uLnTx/>
                <a:uFillTx/>
                <a:latin typeface="微软雅黑" panose="020B0503020204020204" pitchFamily="34" charset="-122"/>
                <a:ea typeface="微软雅黑" panose="020B0503020204020204" pitchFamily="34" charset="-122"/>
              </a:defRPr>
            </a:lvl1pPr>
          </a:lstStyle>
          <a:p>
            <a:r>
              <a:rPr lang="en-US" altLang="zh-CN" sz="1400" dirty="0" err="1">
                <a:cs typeface="+mn-ea"/>
                <a:sym typeface="+mn-lt"/>
              </a:rPr>
              <a:t>Freetalk</a:t>
            </a:r>
            <a:r>
              <a:rPr lang="zh-CN" altLang="en-US" sz="1400" dirty="0">
                <a:cs typeface="+mn-ea"/>
                <a:sym typeface="+mn-lt"/>
              </a:rPr>
              <a:t>、合理化建议、</a:t>
            </a:r>
            <a:r>
              <a:rPr lang="en-US" altLang="zh-CN" sz="1400" dirty="0">
                <a:cs typeface="+mn-ea"/>
                <a:sym typeface="+mn-lt"/>
              </a:rPr>
              <a:t>app</a:t>
            </a:r>
            <a:r>
              <a:rPr lang="zh-CN" altLang="en-US" sz="1400" dirty="0">
                <a:cs typeface="+mn-ea"/>
                <a:sym typeface="+mn-lt"/>
              </a:rPr>
              <a:t>平台建设</a:t>
            </a:r>
            <a:r>
              <a:rPr lang="en-US" altLang="zh-CN" sz="1400" dirty="0">
                <a:cs typeface="+mn-ea"/>
                <a:sym typeface="+mn-lt"/>
              </a:rPr>
              <a:t>…</a:t>
            </a:r>
            <a:endParaRPr lang="zh-CN" altLang="en-US" sz="1400" dirty="0">
              <a:cs typeface="+mn-ea"/>
              <a:sym typeface="+mn-lt"/>
            </a:endParaRPr>
          </a:p>
        </p:txBody>
      </p:sp>
      <p:sp>
        <p:nvSpPr>
          <p:cNvPr id="13" name="文本框 12">
            <a:extLst>
              <a:ext uri="{FF2B5EF4-FFF2-40B4-BE49-F238E27FC236}">
                <a16:creationId xmlns:a16="http://schemas.microsoft.com/office/drawing/2014/main" xmlns="" id="{40313820-43E7-4866-B5ED-D34347E43D8D}"/>
              </a:ext>
            </a:extLst>
          </p:cNvPr>
          <p:cNvSpPr txBox="1"/>
          <p:nvPr/>
        </p:nvSpPr>
        <p:spPr>
          <a:xfrm>
            <a:off x="1528066" y="3126421"/>
            <a:ext cx="750570" cy="338554"/>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017260"/>
                </a:solidFill>
                <a:effectLst/>
                <a:uLnTx/>
                <a:uFillTx/>
                <a:latin typeface="微软雅黑" panose="020B0503020204020204" pitchFamily="34" charset="-122"/>
                <a:ea typeface="微软雅黑" panose="020B0503020204020204" pitchFamily="34" charset="-122"/>
                <a:cs typeface="+mn-ea"/>
                <a:sym typeface="+mn-lt"/>
              </a:rPr>
              <a:t>沟通</a:t>
            </a:r>
            <a:endParaRPr kumimoji="0" lang="en-US" altLang="zh-CN" sz="1600" b="1" i="0" u="none" strike="noStrike" kern="1200" cap="none" spc="0" normalizeH="0" baseline="0" noProof="0" dirty="0">
              <a:ln>
                <a:noFill/>
              </a:ln>
              <a:solidFill>
                <a:srgbClr val="01726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4" name="文本框 13">
            <a:extLst>
              <a:ext uri="{FF2B5EF4-FFF2-40B4-BE49-F238E27FC236}">
                <a16:creationId xmlns:a16="http://schemas.microsoft.com/office/drawing/2014/main" xmlns="" id="{1E769F5D-2FFC-49A4-AA7F-9540D0AAF3BE}"/>
              </a:ext>
            </a:extLst>
          </p:cNvPr>
          <p:cNvSpPr txBox="1"/>
          <p:nvPr/>
        </p:nvSpPr>
        <p:spPr>
          <a:xfrm>
            <a:off x="1528066" y="2796966"/>
            <a:ext cx="5078732" cy="307777"/>
          </a:xfrm>
          <a:prstGeom prst="rect">
            <a:avLst/>
          </a:prstGeom>
          <a:noFill/>
        </p:spPr>
        <p:txBody>
          <a:bodyPr wrap="square">
            <a:spAutoFit/>
          </a:bodyPr>
          <a:lstStyle/>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年会、征文、团建、俱乐部、体育竞赛、亲子活动</a:t>
            </a: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5" name="文本框 14">
            <a:extLst>
              <a:ext uri="{FF2B5EF4-FFF2-40B4-BE49-F238E27FC236}">
                <a16:creationId xmlns:a16="http://schemas.microsoft.com/office/drawing/2014/main" xmlns="" id="{3956654A-D457-4C7B-A7E7-40CFF6A6A992}"/>
              </a:ext>
            </a:extLst>
          </p:cNvPr>
          <p:cNvSpPr txBox="1"/>
          <p:nvPr/>
        </p:nvSpPr>
        <p:spPr>
          <a:xfrm>
            <a:off x="670689" y="4255567"/>
            <a:ext cx="3118061" cy="400110"/>
          </a:xfrm>
          <a:prstGeom prst="rect">
            <a:avLst/>
          </a:prstGeom>
          <a:noFill/>
        </p:spPr>
        <p:txBody>
          <a:bodyPr wrap="square">
            <a:spAutoFit/>
          </a:bodyPr>
          <a:lstStyle/>
          <a:p>
            <a:pPr algn="ctr"/>
            <a:r>
              <a:rPr lang="zh-CN" altLang="en-US" sz="2000" b="1" spc="300" dirty="0">
                <a:solidFill>
                  <a:srgbClr val="017260"/>
                </a:solidFill>
                <a:latin typeface="微软雅黑" panose="020B0503020204020204" pitchFamily="34" charset="-122"/>
                <a:ea typeface="微软雅黑" panose="020B0503020204020204" pitchFamily="34" charset="-122"/>
                <a:cs typeface="+mn-ea"/>
                <a:sym typeface="+mn-lt"/>
              </a:rPr>
              <a:t>创新文化</a:t>
            </a:r>
          </a:p>
        </p:txBody>
      </p:sp>
      <p:sp>
        <p:nvSpPr>
          <p:cNvPr id="16" name="文本框 15">
            <a:extLst>
              <a:ext uri="{FF2B5EF4-FFF2-40B4-BE49-F238E27FC236}">
                <a16:creationId xmlns:a16="http://schemas.microsoft.com/office/drawing/2014/main" xmlns="" id="{F9EEA3A1-B44D-4C99-8472-DA5BC28E2412}"/>
              </a:ext>
            </a:extLst>
          </p:cNvPr>
          <p:cNvSpPr txBox="1"/>
          <p:nvPr/>
        </p:nvSpPr>
        <p:spPr>
          <a:xfrm>
            <a:off x="1451719" y="4697195"/>
            <a:ext cx="3040036" cy="1384995"/>
          </a:xfrm>
          <a:prstGeom prst="rect">
            <a:avLst/>
          </a:prstGeom>
          <a:noFill/>
        </p:spPr>
        <p:txBody>
          <a:bodyPr wrap="square">
            <a:spAutoFit/>
          </a:bodyPr>
          <a:lstStyle/>
          <a:p>
            <a:pPr marL="285750" indent="-285750">
              <a:lnSpc>
                <a:spcPct val="2000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cs typeface="+mn-ea"/>
                <a:sym typeface="+mn-lt"/>
              </a:rPr>
              <a:t>创新孵化机制</a:t>
            </a:r>
          </a:p>
          <a:p>
            <a:pPr marL="285750" indent="-285750">
              <a:lnSpc>
                <a:spcPct val="20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cs typeface="+mn-ea"/>
                <a:sym typeface="+mn-lt"/>
              </a:rPr>
              <a:t>DT</a:t>
            </a:r>
            <a:r>
              <a:rPr lang="zh-CN" altLang="en-US" sz="1400" dirty="0">
                <a:latin typeface="微软雅黑" panose="020B0503020204020204" pitchFamily="34" charset="-122"/>
                <a:ea typeface="微软雅黑" panose="020B0503020204020204" pitchFamily="34" charset="-122"/>
                <a:cs typeface="+mn-ea"/>
                <a:sym typeface="+mn-lt"/>
              </a:rPr>
              <a:t>工作坊</a:t>
            </a:r>
          </a:p>
          <a:p>
            <a:pPr marL="285750" indent="-285750">
              <a:lnSpc>
                <a:spcPct val="2000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cs typeface="+mn-ea"/>
                <a:sym typeface="+mn-lt"/>
              </a:rPr>
              <a:t>管理层讲师课堂</a:t>
            </a:r>
          </a:p>
        </p:txBody>
      </p:sp>
    </p:spTree>
    <p:extLst>
      <p:ext uri="{BB962C8B-B14F-4D97-AF65-F5344CB8AC3E}">
        <p14:creationId xmlns:p14="http://schemas.microsoft.com/office/powerpoint/2010/main" val="1222929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18509D3E-8E0F-4B78-A23B-9C50897AAA32}"/>
              </a:ext>
            </a:extLst>
          </p:cNvPr>
          <p:cNvSpPr txBox="1"/>
          <p:nvPr/>
        </p:nvSpPr>
        <p:spPr>
          <a:xfrm>
            <a:off x="1848528" y="2823565"/>
            <a:ext cx="8428930" cy="707886"/>
          </a:xfrm>
          <a:prstGeom prst="rect">
            <a:avLst/>
          </a:prstGeom>
          <a:noFill/>
        </p:spPr>
        <p:txBody>
          <a:bodyPr wrap="square">
            <a:spAutoFit/>
          </a:bodyPr>
          <a:lstStyle/>
          <a:p>
            <a:pPr algn="ctr"/>
            <a:r>
              <a:rPr lang="zh-CN" altLang="en-US" sz="4000" b="1" spc="300" dirty="0" smtClean="0">
                <a:solidFill>
                  <a:schemeClr val="tx1">
                    <a:lumMod val="75000"/>
                    <a:lumOff val="25000"/>
                  </a:schemeClr>
                </a:solidFill>
                <a:latin typeface="微软雅黑" panose="020B0503020204020204" pitchFamily="34" charset="-122"/>
                <a:ea typeface="微软雅黑" panose="020B0503020204020204" pitchFamily="34" charset="-122"/>
              </a:rPr>
              <a:t>公司概况</a:t>
            </a:r>
            <a:endParaRPr lang="en-US" altLang="zh-CN" sz="4000" b="1" spc="3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4" name="组合 13">
            <a:extLst>
              <a:ext uri="{FF2B5EF4-FFF2-40B4-BE49-F238E27FC236}">
                <a16:creationId xmlns="" xmlns:a16="http://schemas.microsoft.com/office/drawing/2014/main" id="{A4A0149E-8E6B-48C5-8750-E0C29C67EE89}"/>
              </a:ext>
            </a:extLst>
          </p:cNvPr>
          <p:cNvGrpSpPr/>
          <p:nvPr/>
        </p:nvGrpSpPr>
        <p:grpSpPr>
          <a:xfrm flipH="1">
            <a:off x="-8273" y="5599249"/>
            <a:ext cx="12211052" cy="1781174"/>
            <a:chOff x="-19050" y="4912495"/>
            <a:chExt cx="12211052" cy="1945505"/>
          </a:xfrm>
        </p:grpSpPr>
        <p:sp>
          <p:nvSpPr>
            <p:cNvPr id="15" name="任意多边形: 形状 14">
              <a:extLst>
                <a:ext uri="{FF2B5EF4-FFF2-40B4-BE49-F238E27FC236}">
                  <a16:creationId xmlns="" xmlns:a16="http://schemas.microsoft.com/office/drawing/2014/main" id="{08B114BD-AE50-46C8-87EC-58ECA5F442E0}"/>
                </a:ext>
              </a:extLst>
            </p:cNvPr>
            <p:cNvSpPr/>
            <p:nvPr/>
          </p:nvSpPr>
          <p:spPr>
            <a:xfrm>
              <a:off x="-9523" y="4912495"/>
              <a:ext cx="12201525" cy="1945503"/>
            </a:xfrm>
            <a:custGeom>
              <a:avLst/>
              <a:gdLst>
                <a:gd name="connsiteX0" fmla="*/ 9896750 w 12201525"/>
                <a:gd name="connsiteY0" fmla="*/ 1 h 2314573"/>
                <a:gd name="connsiteX1" fmla="*/ 12201525 w 12201525"/>
                <a:gd name="connsiteY1" fmla="*/ 675342 h 2314573"/>
                <a:gd name="connsiteX2" fmla="*/ 12201525 w 12201525"/>
                <a:gd name="connsiteY2" fmla="*/ 2314573 h 2314573"/>
                <a:gd name="connsiteX3" fmla="*/ 0 w 12201525"/>
                <a:gd name="connsiteY3" fmla="*/ 2314573 h 2314573"/>
                <a:gd name="connsiteX4" fmla="*/ 0 w 12201525"/>
                <a:gd name="connsiteY4" fmla="*/ 903867 h 2314573"/>
                <a:gd name="connsiteX5" fmla="*/ 33956 w 12201525"/>
                <a:gd name="connsiteY5" fmla="*/ 916591 h 2314573"/>
                <a:gd name="connsiteX6" fmla="*/ 1008266 w 12201525"/>
                <a:gd name="connsiteY6" fmla="*/ 1164109 h 2314573"/>
                <a:gd name="connsiteX7" fmla="*/ 3365251 w 12201525"/>
                <a:gd name="connsiteY7" fmla="*/ 225131 h 2314573"/>
                <a:gd name="connsiteX8" fmla="*/ 6845621 w 12201525"/>
                <a:gd name="connsiteY8" fmla="*/ 1056292 h 2314573"/>
                <a:gd name="connsiteX9" fmla="*/ 9726595 w 12201525"/>
                <a:gd name="connsiteY9" fmla="*/ 5798 h 2314573"/>
                <a:gd name="connsiteX10" fmla="*/ 9896750 w 12201525"/>
                <a:gd name="connsiteY10" fmla="*/ 1 h 23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01525" h="2314573">
                  <a:moveTo>
                    <a:pt x="9896750" y="1"/>
                  </a:moveTo>
                  <a:cubicBezTo>
                    <a:pt x="10760245" y="634"/>
                    <a:pt x="11796690" y="431839"/>
                    <a:pt x="12201525" y="675342"/>
                  </a:cubicBezTo>
                  <a:lnTo>
                    <a:pt x="12201525" y="2314573"/>
                  </a:lnTo>
                  <a:lnTo>
                    <a:pt x="0" y="2314573"/>
                  </a:lnTo>
                  <a:lnTo>
                    <a:pt x="0" y="903867"/>
                  </a:lnTo>
                  <a:lnTo>
                    <a:pt x="33956" y="916591"/>
                  </a:lnTo>
                  <a:cubicBezTo>
                    <a:pt x="256598" y="1009837"/>
                    <a:pt x="601055" y="1243636"/>
                    <a:pt x="1008266" y="1164109"/>
                  </a:cubicBezTo>
                  <a:cubicBezTo>
                    <a:pt x="1600574" y="1048434"/>
                    <a:pt x="2540274" y="377125"/>
                    <a:pt x="3365251" y="225131"/>
                  </a:cubicBezTo>
                  <a:cubicBezTo>
                    <a:pt x="4190227" y="73137"/>
                    <a:pt x="5804733" y="967789"/>
                    <a:pt x="6845621" y="1056292"/>
                  </a:cubicBezTo>
                  <a:cubicBezTo>
                    <a:pt x="7886510" y="1144795"/>
                    <a:pt x="8833944" y="69290"/>
                    <a:pt x="9726595" y="5798"/>
                  </a:cubicBezTo>
                  <a:cubicBezTo>
                    <a:pt x="9782386" y="1830"/>
                    <a:pt x="9839183" y="-42"/>
                    <a:pt x="9896750" y="1"/>
                  </a:cubicBezTo>
                  <a:close/>
                </a:path>
              </a:pathLst>
            </a:custGeom>
            <a:gradFill flip="none" rotWithShape="1">
              <a:gsLst>
                <a:gs pos="0">
                  <a:srgbClr val="D31749">
                    <a:alpha val="40000"/>
                  </a:srgbClr>
                </a:gs>
                <a:gs pos="100000">
                  <a:srgbClr val="017260">
                    <a:alpha val="3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矩形 8">
              <a:extLst>
                <a:ext uri="{FF2B5EF4-FFF2-40B4-BE49-F238E27FC236}">
                  <a16:creationId xmlns="" xmlns:a16="http://schemas.microsoft.com/office/drawing/2014/main" id="{917C1DC2-48B4-4A94-842A-18D359407FBA}"/>
                </a:ext>
              </a:extLst>
            </p:cNvPr>
            <p:cNvSpPr/>
            <p:nvPr/>
          </p:nvSpPr>
          <p:spPr>
            <a:xfrm>
              <a:off x="-19050" y="5306114"/>
              <a:ext cx="12211050" cy="1551885"/>
            </a:xfrm>
            <a:custGeom>
              <a:avLst/>
              <a:gdLst>
                <a:gd name="connsiteX0" fmla="*/ 0 w 12192000"/>
                <a:gd name="connsiteY0" fmla="*/ 0 h 1181100"/>
                <a:gd name="connsiteX1" fmla="*/ 12192000 w 12192000"/>
                <a:gd name="connsiteY1" fmla="*/ 0 h 1181100"/>
                <a:gd name="connsiteX2" fmla="*/ 12192000 w 12192000"/>
                <a:gd name="connsiteY2" fmla="*/ 1181100 h 1181100"/>
                <a:gd name="connsiteX3" fmla="*/ 0 w 12192000"/>
                <a:gd name="connsiteY3" fmla="*/ 1181100 h 1181100"/>
                <a:gd name="connsiteX4" fmla="*/ 0 w 12192000"/>
                <a:gd name="connsiteY4" fmla="*/ 0 h 1181100"/>
                <a:gd name="connsiteX0" fmla="*/ 0 w 12211050"/>
                <a:gd name="connsiteY0" fmla="*/ 542925 h 1181100"/>
                <a:gd name="connsiteX1" fmla="*/ 12211050 w 12211050"/>
                <a:gd name="connsiteY1" fmla="*/ 0 h 1181100"/>
                <a:gd name="connsiteX2" fmla="*/ 12211050 w 12211050"/>
                <a:gd name="connsiteY2" fmla="*/ 1181100 h 1181100"/>
                <a:gd name="connsiteX3" fmla="*/ 19050 w 12211050"/>
                <a:gd name="connsiteY3" fmla="*/ 1181100 h 1181100"/>
                <a:gd name="connsiteX4" fmla="*/ 0 w 12211050"/>
                <a:gd name="connsiteY4" fmla="*/ 542925 h 1181100"/>
                <a:gd name="connsiteX0" fmla="*/ 0 w 12211050"/>
                <a:gd name="connsiteY0" fmla="*/ 542925 h 1181100"/>
                <a:gd name="connsiteX1" fmla="*/ 3790950 w 12211050"/>
                <a:gd name="connsiteY1" fmla="*/ 390525 h 1181100"/>
                <a:gd name="connsiteX2" fmla="*/ 12211050 w 12211050"/>
                <a:gd name="connsiteY2" fmla="*/ 0 h 1181100"/>
                <a:gd name="connsiteX3" fmla="*/ 12211050 w 12211050"/>
                <a:gd name="connsiteY3" fmla="*/ 1181100 h 1181100"/>
                <a:gd name="connsiteX4" fmla="*/ 19050 w 12211050"/>
                <a:gd name="connsiteY4" fmla="*/ 1181100 h 1181100"/>
                <a:gd name="connsiteX5" fmla="*/ 0 w 12211050"/>
                <a:gd name="connsiteY5" fmla="*/ 542925 h 1181100"/>
                <a:gd name="connsiteX0" fmla="*/ 0 w 12211050"/>
                <a:gd name="connsiteY0" fmla="*/ 542925 h 1181100"/>
                <a:gd name="connsiteX1" fmla="*/ 3581400 w 12211050"/>
                <a:gd name="connsiteY1" fmla="*/ 28575 h 1181100"/>
                <a:gd name="connsiteX2" fmla="*/ 12211050 w 12211050"/>
                <a:gd name="connsiteY2" fmla="*/ 0 h 1181100"/>
                <a:gd name="connsiteX3" fmla="*/ 12211050 w 12211050"/>
                <a:gd name="connsiteY3" fmla="*/ 1181100 h 1181100"/>
                <a:gd name="connsiteX4" fmla="*/ 19050 w 12211050"/>
                <a:gd name="connsiteY4" fmla="*/ 1181100 h 1181100"/>
                <a:gd name="connsiteX5" fmla="*/ 0 w 12211050"/>
                <a:gd name="connsiteY5" fmla="*/ 542925 h 1181100"/>
                <a:gd name="connsiteX0" fmla="*/ 0 w 12211050"/>
                <a:gd name="connsiteY0" fmla="*/ 642163 h 1280338"/>
                <a:gd name="connsiteX1" fmla="*/ 3581400 w 12211050"/>
                <a:gd name="connsiteY1" fmla="*/ 127813 h 1280338"/>
                <a:gd name="connsiteX2" fmla="*/ 12211050 w 12211050"/>
                <a:gd name="connsiteY2" fmla="*/ 99238 h 1280338"/>
                <a:gd name="connsiteX3" fmla="*/ 12211050 w 12211050"/>
                <a:gd name="connsiteY3" fmla="*/ 1280338 h 1280338"/>
                <a:gd name="connsiteX4" fmla="*/ 19050 w 12211050"/>
                <a:gd name="connsiteY4" fmla="*/ 1280338 h 1280338"/>
                <a:gd name="connsiteX5" fmla="*/ 0 w 12211050"/>
                <a:gd name="connsiteY5" fmla="*/ 642163 h 1280338"/>
                <a:gd name="connsiteX0" fmla="*/ 0 w 12211050"/>
                <a:gd name="connsiteY0" fmla="*/ 649529 h 1287704"/>
                <a:gd name="connsiteX1" fmla="*/ 3581400 w 12211050"/>
                <a:gd name="connsiteY1" fmla="*/ 135179 h 1287704"/>
                <a:gd name="connsiteX2" fmla="*/ 6000750 w 12211050"/>
                <a:gd name="connsiteY2" fmla="*/ 58979 h 1287704"/>
                <a:gd name="connsiteX3" fmla="*/ 12211050 w 12211050"/>
                <a:gd name="connsiteY3" fmla="*/ 106604 h 1287704"/>
                <a:gd name="connsiteX4" fmla="*/ 12211050 w 12211050"/>
                <a:gd name="connsiteY4" fmla="*/ 1287704 h 1287704"/>
                <a:gd name="connsiteX5" fmla="*/ 19050 w 12211050"/>
                <a:gd name="connsiteY5" fmla="*/ 1287704 h 1287704"/>
                <a:gd name="connsiteX6" fmla="*/ 0 w 12211050"/>
                <a:gd name="connsiteY6" fmla="*/ 649529 h 1287704"/>
                <a:gd name="connsiteX0" fmla="*/ 0 w 12211050"/>
                <a:gd name="connsiteY0" fmla="*/ 572549 h 1210724"/>
                <a:gd name="connsiteX1" fmla="*/ 3581400 w 12211050"/>
                <a:gd name="connsiteY1" fmla="*/ 58199 h 1210724"/>
                <a:gd name="connsiteX2" fmla="*/ 6657975 w 12211050"/>
                <a:gd name="connsiteY2" fmla="*/ 753524 h 1210724"/>
                <a:gd name="connsiteX3" fmla="*/ 12211050 w 12211050"/>
                <a:gd name="connsiteY3" fmla="*/ 29624 h 1210724"/>
                <a:gd name="connsiteX4" fmla="*/ 12211050 w 12211050"/>
                <a:gd name="connsiteY4" fmla="*/ 1210724 h 1210724"/>
                <a:gd name="connsiteX5" fmla="*/ 19050 w 12211050"/>
                <a:gd name="connsiteY5" fmla="*/ 1210724 h 1210724"/>
                <a:gd name="connsiteX6" fmla="*/ 0 w 12211050"/>
                <a:gd name="connsiteY6" fmla="*/ 572549 h 1210724"/>
                <a:gd name="connsiteX0" fmla="*/ 0 w 12211050"/>
                <a:gd name="connsiteY0" fmla="*/ 597739 h 1235914"/>
                <a:gd name="connsiteX1" fmla="*/ 3581400 w 12211050"/>
                <a:gd name="connsiteY1" fmla="*/ 83389 h 1235914"/>
                <a:gd name="connsiteX2" fmla="*/ 6657975 w 12211050"/>
                <a:gd name="connsiteY2" fmla="*/ 778714 h 1235914"/>
                <a:gd name="connsiteX3" fmla="*/ 10077450 w 12211050"/>
                <a:gd name="connsiteY3" fmla="*/ 254839 h 1235914"/>
                <a:gd name="connsiteX4" fmla="*/ 12211050 w 12211050"/>
                <a:gd name="connsiteY4" fmla="*/ 54814 h 1235914"/>
                <a:gd name="connsiteX5" fmla="*/ 12211050 w 12211050"/>
                <a:gd name="connsiteY5" fmla="*/ 1235914 h 1235914"/>
                <a:gd name="connsiteX6" fmla="*/ 19050 w 12211050"/>
                <a:gd name="connsiteY6" fmla="*/ 1235914 h 1235914"/>
                <a:gd name="connsiteX7" fmla="*/ 0 w 12211050"/>
                <a:gd name="connsiteY7" fmla="*/ 597739 h 1235914"/>
                <a:gd name="connsiteX0" fmla="*/ 0 w 12211050"/>
                <a:gd name="connsiteY0" fmla="*/ 835393 h 1473568"/>
                <a:gd name="connsiteX1" fmla="*/ 3581400 w 12211050"/>
                <a:gd name="connsiteY1" fmla="*/ 321043 h 1473568"/>
                <a:gd name="connsiteX2" fmla="*/ 6657975 w 12211050"/>
                <a:gd name="connsiteY2" fmla="*/ 1016368 h 1473568"/>
                <a:gd name="connsiteX3" fmla="*/ 9744075 w 12211050"/>
                <a:gd name="connsiteY3" fmla="*/ 35293 h 1473568"/>
                <a:gd name="connsiteX4" fmla="*/ 12211050 w 12211050"/>
                <a:gd name="connsiteY4" fmla="*/ 292468 h 1473568"/>
                <a:gd name="connsiteX5" fmla="*/ 12211050 w 12211050"/>
                <a:gd name="connsiteY5" fmla="*/ 1473568 h 1473568"/>
                <a:gd name="connsiteX6" fmla="*/ 19050 w 12211050"/>
                <a:gd name="connsiteY6" fmla="*/ 1473568 h 1473568"/>
                <a:gd name="connsiteX7" fmla="*/ 0 w 12211050"/>
                <a:gd name="connsiteY7" fmla="*/ 835393 h 1473568"/>
                <a:gd name="connsiteX0" fmla="*/ 0 w 12211050"/>
                <a:gd name="connsiteY0" fmla="*/ 913710 h 1551885"/>
                <a:gd name="connsiteX1" fmla="*/ 3581400 w 12211050"/>
                <a:gd name="connsiteY1" fmla="*/ 399360 h 1551885"/>
                <a:gd name="connsiteX2" fmla="*/ 6657975 w 12211050"/>
                <a:gd name="connsiteY2" fmla="*/ 1094685 h 1551885"/>
                <a:gd name="connsiteX3" fmla="*/ 9744075 w 12211050"/>
                <a:gd name="connsiteY3" fmla="*/ 27885 h 1551885"/>
                <a:gd name="connsiteX4" fmla="*/ 12211050 w 12211050"/>
                <a:gd name="connsiteY4" fmla="*/ 370785 h 1551885"/>
                <a:gd name="connsiteX5" fmla="*/ 12211050 w 12211050"/>
                <a:gd name="connsiteY5" fmla="*/ 1551885 h 1551885"/>
                <a:gd name="connsiteX6" fmla="*/ 19050 w 12211050"/>
                <a:gd name="connsiteY6" fmla="*/ 1551885 h 1551885"/>
                <a:gd name="connsiteX7" fmla="*/ 0 w 12211050"/>
                <a:gd name="connsiteY7" fmla="*/ 913710 h 1551885"/>
                <a:gd name="connsiteX0" fmla="*/ 0 w 12211050"/>
                <a:gd name="connsiteY0" fmla="*/ 913710 h 1551885"/>
                <a:gd name="connsiteX1" fmla="*/ 3581400 w 12211050"/>
                <a:gd name="connsiteY1" fmla="*/ 399360 h 1551885"/>
                <a:gd name="connsiteX2" fmla="*/ 6724650 w 12211050"/>
                <a:gd name="connsiteY2" fmla="*/ 951810 h 1551885"/>
                <a:gd name="connsiteX3" fmla="*/ 9744075 w 12211050"/>
                <a:gd name="connsiteY3" fmla="*/ 27885 h 1551885"/>
                <a:gd name="connsiteX4" fmla="*/ 12211050 w 12211050"/>
                <a:gd name="connsiteY4" fmla="*/ 370785 h 1551885"/>
                <a:gd name="connsiteX5" fmla="*/ 12211050 w 12211050"/>
                <a:gd name="connsiteY5" fmla="*/ 1551885 h 1551885"/>
                <a:gd name="connsiteX6" fmla="*/ 19050 w 12211050"/>
                <a:gd name="connsiteY6" fmla="*/ 1551885 h 1551885"/>
                <a:gd name="connsiteX7" fmla="*/ 0 w 12211050"/>
                <a:gd name="connsiteY7" fmla="*/ 913710 h 155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1050" h="1551885">
                  <a:moveTo>
                    <a:pt x="0" y="913710"/>
                  </a:moveTo>
                  <a:cubicBezTo>
                    <a:pt x="593725" y="721622"/>
                    <a:pt x="2460625" y="393010"/>
                    <a:pt x="3581400" y="399360"/>
                  </a:cubicBezTo>
                  <a:cubicBezTo>
                    <a:pt x="4702175" y="405710"/>
                    <a:pt x="5641975" y="923235"/>
                    <a:pt x="6724650" y="951810"/>
                  </a:cubicBezTo>
                  <a:cubicBezTo>
                    <a:pt x="7807325" y="980385"/>
                    <a:pt x="8818562" y="148535"/>
                    <a:pt x="9744075" y="27885"/>
                  </a:cubicBezTo>
                  <a:cubicBezTo>
                    <a:pt x="10669588" y="-92765"/>
                    <a:pt x="11855450" y="207272"/>
                    <a:pt x="12211050" y="370785"/>
                  </a:cubicBezTo>
                  <a:lnTo>
                    <a:pt x="12211050" y="1551885"/>
                  </a:lnTo>
                  <a:lnTo>
                    <a:pt x="19050" y="1551885"/>
                  </a:lnTo>
                  <a:lnTo>
                    <a:pt x="0" y="913710"/>
                  </a:lnTo>
                  <a:close/>
                </a:path>
              </a:pathLst>
            </a:custGeom>
            <a:gradFill flip="none" rotWithShape="1">
              <a:gsLst>
                <a:gs pos="0">
                  <a:srgbClr val="D31749">
                    <a:alpha val="90000"/>
                  </a:srgbClr>
                </a:gs>
                <a:gs pos="100000">
                  <a:srgbClr val="017260">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3">
              <a:extLst>
                <a:ext uri="{FF2B5EF4-FFF2-40B4-BE49-F238E27FC236}">
                  <a16:creationId xmlns="" xmlns:a16="http://schemas.microsoft.com/office/drawing/2014/main" id="{C6ECCFBC-AEA7-4D06-95CA-F2CC4132CEBE}"/>
                </a:ext>
              </a:extLst>
            </p:cNvPr>
            <p:cNvSpPr/>
            <p:nvPr/>
          </p:nvSpPr>
          <p:spPr>
            <a:xfrm>
              <a:off x="-19050" y="4912496"/>
              <a:ext cx="12211051" cy="1945504"/>
            </a:xfrm>
            <a:custGeom>
              <a:avLst/>
              <a:gdLst>
                <a:gd name="connsiteX0" fmla="*/ 0 w 12192000"/>
                <a:gd name="connsiteY0" fmla="*/ 0 h 1966686"/>
                <a:gd name="connsiteX1" fmla="*/ 12192000 w 12192000"/>
                <a:gd name="connsiteY1" fmla="*/ 0 h 1966686"/>
                <a:gd name="connsiteX2" fmla="*/ 12192000 w 12192000"/>
                <a:gd name="connsiteY2" fmla="*/ 1966686 h 1966686"/>
                <a:gd name="connsiteX3" fmla="*/ 0 w 12192000"/>
                <a:gd name="connsiteY3" fmla="*/ 1966686 h 1966686"/>
                <a:gd name="connsiteX4" fmla="*/ 0 w 12192000"/>
                <a:gd name="connsiteY4" fmla="*/ 0 h 1966686"/>
                <a:gd name="connsiteX0" fmla="*/ 0 w 12192000"/>
                <a:gd name="connsiteY0" fmla="*/ 0 h 1966686"/>
                <a:gd name="connsiteX1" fmla="*/ 3454400 w 12192000"/>
                <a:gd name="connsiteY1" fmla="*/ 0 h 1966686"/>
                <a:gd name="connsiteX2" fmla="*/ 12192000 w 12192000"/>
                <a:gd name="connsiteY2" fmla="*/ 0 h 1966686"/>
                <a:gd name="connsiteX3" fmla="*/ 12192000 w 12192000"/>
                <a:gd name="connsiteY3" fmla="*/ 1966686 h 1966686"/>
                <a:gd name="connsiteX4" fmla="*/ 0 w 12192000"/>
                <a:gd name="connsiteY4" fmla="*/ 1966686 h 1966686"/>
                <a:gd name="connsiteX5" fmla="*/ 0 w 12192000"/>
                <a:gd name="connsiteY5" fmla="*/ 0 h 1966686"/>
                <a:gd name="connsiteX0" fmla="*/ 0 w 12192000"/>
                <a:gd name="connsiteY0" fmla="*/ 0 h 1966686"/>
                <a:gd name="connsiteX1" fmla="*/ 3650343 w 12192000"/>
                <a:gd name="connsiteY1" fmla="*/ 834571 h 1966686"/>
                <a:gd name="connsiteX2" fmla="*/ 12192000 w 12192000"/>
                <a:gd name="connsiteY2" fmla="*/ 0 h 1966686"/>
                <a:gd name="connsiteX3" fmla="*/ 12192000 w 12192000"/>
                <a:gd name="connsiteY3" fmla="*/ 1966686 h 1966686"/>
                <a:gd name="connsiteX4" fmla="*/ 0 w 12192000"/>
                <a:gd name="connsiteY4" fmla="*/ 1966686 h 1966686"/>
                <a:gd name="connsiteX5" fmla="*/ 0 w 12192000"/>
                <a:gd name="connsiteY5" fmla="*/ 0 h 1966686"/>
                <a:gd name="connsiteX0" fmla="*/ 0 w 12192000"/>
                <a:gd name="connsiteY0" fmla="*/ 0 h 1966686"/>
                <a:gd name="connsiteX1" fmla="*/ 3650343 w 12192000"/>
                <a:gd name="connsiteY1" fmla="*/ 834571 h 1966686"/>
                <a:gd name="connsiteX2" fmla="*/ 6901543 w 12192000"/>
                <a:gd name="connsiteY2" fmla="*/ 508000 h 1966686"/>
                <a:gd name="connsiteX3" fmla="*/ 12192000 w 12192000"/>
                <a:gd name="connsiteY3" fmla="*/ 0 h 1966686"/>
                <a:gd name="connsiteX4" fmla="*/ 12192000 w 12192000"/>
                <a:gd name="connsiteY4" fmla="*/ 1966686 h 1966686"/>
                <a:gd name="connsiteX5" fmla="*/ 0 w 12192000"/>
                <a:gd name="connsiteY5" fmla="*/ 1966686 h 1966686"/>
                <a:gd name="connsiteX6" fmla="*/ 0 w 12192000"/>
                <a:gd name="connsiteY6" fmla="*/ 0 h 1966686"/>
                <a:gd name="connsiteX0" fmla="*/ 0 w 12192000"/>
                <a:gd name="connsiteY0" fmla="*/ 0 h 1966686"/>
                <a:gd name="connsiteX1" fmla="*/ 3650343 w 12192000"/>
                <a:gd name="connsiteY1" fmla="*/ 834571 h 1966686"/>
                <a:gd name="connsiteX2" fmla="*/ 6821715 w 12192000"/>
                <a:gd name="connsiteY2" fmla="*/ 50800 h 1966686"/>
                <a:gd name="connsiteX3" fmla="*/ 12192000 w 12192000"/>
                <a:gd name="connsiteY3" fmla="*/ 0 h 1966686"/>
                <a:gd name="connsiteX4" fmla="*/ 12192000 w 12192000"/>
                <a:gd name="connsiteY4" fmla="*/ 1966686 h 1966686"/>
                <a:gd name="connsiteX5" fmla="*/ 0 w 12192000"/>
                <a:gd name="connsiteY5" fmla="*/ 1966686 h 1966686"/>
                <a:gd name="connsiteX6" fmla="*/ 0 w 12192000"/>
                <a:gd name="connsiteY6" fmla="*/ 0 h 1966686"/>
                <a:gd name="connsiteX0" fmla="*/ 0 w 12192000"/>
                <a:gd name="connsiteY0" fmla="*/ 0 h 1966686"/>
                <a:gd name="connsiteX1" fmla="*/ 3650343 w 12192000"/>
                <a:gd name="connsiteY1" fmla="*/ 834571 h 1966686"/>
                <a:gd name="connsiteX2" fmla="*/ 6821715 w 12192000"/>
                <a:gd name="connsiteY2" fmla="*/ 50800 h 1966686"/>
                <a:gd name="connsiteX3" fmla="*/ 9100457 w 12192000"/>
                <a:gd name="connsiteY3" fmla="*/ 14515 h 1966686"/>
                <a:gd name="connsiteX4" fmla="*/ 12192000 w 12192000"/>
                <a:gd name="connsiteY4" fmla="*/ 0 h 1966686"/>
                <a:gd name="connsiteX5" fmla="*/ 12192000 w 12192000"/>
                <a:gd name="connsiteY5" fmla="*/ 1966686 h 1966686"/>
                <a:gd name="connsiteX6" fmla="*/ 0 w 12192000"/>
                <a:gd name="connsiteY6" fmla="*/ 1966686 h 1966686"/>
                <a:gd name="connsiteX7" fmla="*/ 0 w 12192000"/>
                <a:gd name="connsiteY7" fmla="*/ 0 h 1966686"/>
                <a:gd name="connsiteX0" fmla="*/ 0 w 12192000"/>
                <a:gd name="connsiteY0" fmla="*/ 0 h 1966686"/>
                <a:gd name="connsiteX1" fmla="*/ 3650343 w 12192000"/>
                <a:gd name="connsiteY1" fmla="*/ 834571 h 1966686"/>
                <a:gd name="connsiteX2" fmla="*/ 6821715 w 12192000"/>
                <a:gd name="connsiteY2" fmla="*/ 50800 h 1966686"/>
                <a:gd name="connsiteX3" fmla="*/ 9789886 w 12192000"/>
                <a:gd name="connsiteY3" fmla="*/ 783772 h 1966686"/>
                <a:gd name="connsiteX4" fmla="*/ 12192000 w 12192000"/>
                <a:gd name="connsiteY4" fmla="*/ 0 h 1966686"/>
                <a:gd name="connsiteX5" fmla="*/ 12192000 w 12192000"/>
                <a:gd name="connsiteY5" fmla="*/ 1966686 h 1966686"/>
                <a:gd name="connsiteX6" fmla="*/ 0 w 12192000"/>
                <a:gd name="connsiteY6" fmla="*/ 1966686 h 1966686"/>
                <a:gd name="connsiteX7" fmla="*/ 0 w 12192000"/>
                <a:gd name="connsiteY7" fmla="*/ 0 h 1966686"/>
                <a:gd name="connsiteX0" fmla="*/ 0 w 12192000"/>
                <a:gd name="connsiteY0" fmla="*/ 26376 h 1993062"/>
                <a:gd name="connsiteX1" fmla="*/ 3650343 w 12192000"/>
                <a:gd name="connsiteY1" fmla="*/ 860947 h 1993062"/>
                <a:gd name="connsiteX2" fmla="*/ 6821715 w 12192000"/>
                <a:gd name="connsiteY2" fmla="*/ 77176 h 1993062"/>
                <a:gd name="connsiteX3" fmla="*/ 9789886 w 12192000"/>
                <a:gd name="connsiteY3" fmla="*/ 810148 h 1993062"/>
                <a:gd name="connsiteX4" fmla="*/ 12192000 w 12192000"/>
                <a:gd name="connsiteY4" fmla="*/ 26376 h 1993062"/>
                <a:gd name="connsiteX5" fmla="*/ 12192000 w 12192000"/>
                <a:gd name="connsiteY5" fmla="*/ 1993062 h 1993062"/>
                <a:gd name="connsiteX6" fmla="*/ 0 w 12192000"/>
                <a:gd name="connsiteY6" fmla="*/ 1993062 h 1993062"/>
                <a:gd name="connsiteX7" fmla="*/ 0 w 12192000"/>
                <a:gd name="connsiteY7" fmla="*/ 26376 h 1993062"/>
                <a:gd name="connsiteX0" fmla="*/ 0 w 12192000"/>
                <a:gd name="connsiteY0" fmla="*/ 26376 h 1993062"/>
                <a:gd name="connsiteX1" fmla="*/ 3650343 w 12192000"/>
                <a:gd name="connsiteY1" fmla="*/ 860947 h 1993062"/>
                <a:gd name="connsiteX2" fmla="*/ 6821715 w 12192000"/>
                <a:gd name="connsiteY2" fmla="*/ 77176 h 1993062"/>
                <a:gd name="connsiteX3" fmla="*/ 9789886 w 12192000"/>
                <a:gd name="connsiteY3" fmla="*/ 810148 h 1993062"/>
                <a:gd name="connsiteX4" fmla="*/ 12192000 w 12192000"/>
                <a:gd name="connsiteY4" fmla="*/ 26376 h 1993062"/>
                <a:gd name="connsiteX5" fmla="*/ 12192000 w 12192000"/>
                <a:gd name="connsiteY5" fmla="*/ 1993062 h 1993062"/>
                <a:gd name="connsiteX6" fmla="*/ 0 w 12192000"/>
                <a:gd name="connsiteY6" fmla="*/ 1993062 h 1993062"/>
                <a:gd name="connsiteX7" fmla="*/ 0 w 12192000"/>
                <a:gd name="connsiteY7" fmla="*/ 26376 h 1993062"/>
                <a:gd name="connsiteX0" fmla="*/ 0 w 12192000"/>
                <a:gd name="connsiteY0" fmla="*/ 26376 h 1993062"/>
                <a:gd name="connsiteX1" fmla="*/ 3650343 w 12192000"/>
                <a:gd name="connsiteY1" fmla="*/ 860947 h 1993062"/>
                <a:gd name="connsiteX2" fmla="*/ 6821715 w 12192000"/>
                <a:gd name="connsiteY2" fmla="*/ 77176 h 1993062"/>
                <a:gd name="connsiteX3" fmla="*/ 9789886 w 12192000"/>
                <a:gd name="connsiteY3" fmla="*/ 810148 h 1993062"/>
                <a:gd name="connsiteX4" fmla="*/ 12192000 w 12192000"/>
                <a:gd name="connsiteY4" fmla="*/ 26376 h 1993062"/>
                <a:gd name="connsiteX5" fmla="*/ 12192000 w 12192000"/>
                <a:gd name="connsiteY5" fmla="*/ 1993062 h 1993062"/>
                <a:gd name="connsiteX6" fmla="*/ 0 w 12192000"/>
                <a:gd name="connsiteY6" fmla="*/ 1993062 h 1993062"/>
                <a:gd name="connsiteX7" fmla="*/ 0 w 12192000"/>
                <a:gd name="connsiteY7" fmla="*/ 26376 h 1993062"/>
                <a:gd name="connsiteX0" fmla="*/ 0 w 12192000"/>
                <a:gd name="connsiteY0" fmla="*/ 123120 h 2089806"/>
                <a:gd name="connsiteX1" fmla="*/ 3650343 w 12192000"/>
                <a:gd name="connsiteY1" fmla="*/ 957691 h 2089806"/>
                <a:gd name="connsiteX2" fmla="*/ 6821715 w 12192000"/>
                <a:gd name="connsiteY2" fmla="*/ 173920 h 2089806"/>
                <a:gd name="connsiteX3" fmla="*/ 9789886 w 12192000"/>
                <a:gd name="connsiteY3" fmla="*/ 906892 h 2089806"/>
                <a:gd name="connsiteX4" fmla="*/ 11438435 w 12192000"/>
                <a:gd name="connsiteY4" fmla="*/ 282478 h 2089806"/>
                <a:gd name="connsiteX5" fmla="*/ 12192000 w 12192000"/>
                <a:gd name="connsiteY5" fmla="*/ 123120 h 2089806"/>
                <a:gd name="connsiteX6" fmla="*/ 12192000 w 12192000"/>
                <a:gd name="connsiteY6" fmla="*/ 2089806 h 2089806"/>
                <a:gd name="connsiteX7" fmla="*/ 0 w 12192000"/>
                <a:gd name="connsiteY7" fmla="*/ 2089806 h 2089806"/>
                <a:gd name="connsiteX8" fmla="*/ 0 w 12192000"/>
                <a:gd name="connsiteY8" fmla="*/ 123120 h 2089806"/>
                <a:gd name="connsiteX0" fmla="*/ 0 w 12192000"/>
                <a:gd name="connsiteY0" fmla="*/ 397572 h 2364258"/>
                <a:gd name="connsiteX1" fmla="*/ 3650343 w 12192000"/>
                <a:gd name="connsiteY1" fmla="*/ 1232143 h 2364258"/>
                <a:gd name="connsiteX2" fmla="*/ 6821715 w 12192000"/>
                <a:gd name="connsiteY2" fmla="*/ 448372 h 2364258"/>
                <a:gd name="connsiteX3" fmla="*/ 9789886 w 12192000"/>
                <a:gd name="connsiteY3" fmla="*/ 1181344 h 2364258"/>
                <a:gd name="connsiteX4" fmla="*/ 11061652 w 12192000"/>
                <a:gd name="connsiteY4" fmla="*/ 42592 h 2364258"/>
                <a:gd name="connsiteX5" fmla="*/ 12192000 w 12192000"/>
                <a:gd name="connsiteY5" fmla="*/ 397572 h 2364258"/>
                <a:gd name="connsiteX6" fmla="*/ 12192000 w 12192000"/>
                <a:gd name="connsiteY6" fmla="*/ 2364258 h 2364258"/>
                <a:gd name="connsiteX7" fmla="*/ 0 w 12192000"/>
                <a:gd name="connsiteY7" fmla="*/ 2364258 h 2364258"/>
                <a:gd name="connsiteX8" fmla="*/ 0 w 12192000"/>
                <a:gd name="connsiteY8" fmla="*/ 397572 h 2364258"/>
                <a:gd name="connsiteX0" fmla="*/ 0 w 12192000"/>
                <a:gd name="connsiteY0" fmla="*/ 397572 h 2364258"/>
                <a:gd name="connsiteX1" fmla="*/ 3650343 w 12192000"/>
                <a:gd name="connsiteY1" fmla="*/ 1232143 h 2364258"/>
                <a:gd name="connsiteX2" fmla="*/ 6821715 w 12192000"/>
                <a:gd name="connsiteY2" fmla="*/ 448372 h 2364258"/>
                <a:gd name="connsiteX3" fmla="*/ 9485561 w 12192000"/>
                <a:gd name="connsiteY3" fmla="*/ 1252780 h 2364258"/>
                <a:gd name="connsiteX4" fmla="*/ 11061652 w 12192000"/>
                <a:gd name="connsiteY4" fmla="*/ 42592 h 2364258"/>
                <a:gd name="connsiteX5" fmla="*/ 12192000 w 12192000"/>
                <a:gd name="connsiteY5" fmla="*/ 397572 h 2364258"/>
                <a:gd name="connsiteX6" fmla="*/ 12192000 w 12192000"/>
                <a:gd name="connsiteY6" fmla="*/ 2364258 h 2364258"/>
                <a:gd name="connsiteX7" fmla="*/ 0 w 12192000"/>
                <a:gd name="connsiteY7" fmla="*/ 2364258 h 2364258"/>
                <a:gd name="connsiteX8" fmla="*/ 0 w 12192000"/>
                <a:gd name="connsiteY8" fmla="*/ 397572 h 2364258"/>
                <a:gd name="connsiteX0" fmla="*/ 0 w 12192000"/>
                <a:gd name="connsiteY0" fmla="*/ 397572 h 2364258"/>
                <a:gd name="connsiteX1" fmla="*/ 3650343 w 12192000"/>
                <a:gd name="connsiteY1" fmla="*/ 1232143 h 2364258"/>
                <a:gd name="connsiteX2" fmla="*/ 6821715 w 12192000"/>
                <a:gd name="connsiteY2" fmla="*/ 448372 h 2364258"/>
                <a:gd name="connsiteX3" fmla="*/ 9659460 w 12192000"/>
                <a:gd name="connsiteY3" fmla="*/ 1295642 h 2364258"/>
                <a:gd name="connsiteX4" fmla="*/ 11061652 w 12192000"/>
                <a:gd name="connsiteY4" fmla="*/ 42592 h 2364258"/>
                <a:gd name="connsiteX5" fmla="*/ 12192000 w 12192000"/>
                <a:gd name="connsiteY5" fmla="*/ 397572 h 2364258"/>
                <a:gd name="connsiteX6" fmla="*/ 12192000 w 12192000"/>
                <a:gd name="connsiteY6" fmla="*/ 2364258 h 2364258"/>
                <a:gd name="connsiteX7" fmla="*/ 0 w 12192000"/>
                <a:gd name="connsiteY7" fmla="*/ 2364258 h 2364258"/>
                <a:gd name="connsiteX8" fmla="*/ 0 w 12192000"/>
                <a:gd name="connsiteY8" fmla="*/ 397572 h 2364258"/>
                <a:gd name="connsiteX0" fmla="*/ 0 w 12192000"/>
                <a:gd name="connsiteY0" fmla="*/ 262317 h 2229003"/>
                <a:gd name="connsiteX1" fmla="*/ 3650343 w 12192000"/>
                <a:gd name="connsiteY1" fmla="*/ 1096888 h 2229003"/>
                <a:gd name="connsiteX2" fmla="*/ 6821715 w 12192000"/>
                <a:gd name="connsiteY2" fmla="*/ 313117 h 2229003"/>
                <a:gd name="connsiteX3" fmla="*/ 9659460 w 12192000"/>
                <a:gd name="connsiteY3" fmla="*/ 1160387 h 2229003"/>
                <a:gd name="connsiteX4" fmla="*/ 10974702 w 12192000"/>
                <a:gd name="connsiteY4" fmla="*/ 78784 h 2229003"/>
                <a:gd name="connsiteX5" fmla="*/ 12192000 w 12192000"/>
                <a:gd name="connsiteY5" fmla="*/ 262317 h 2229003"/>
                <a:gd name="connsiteX6" fmla="*/ 12192000 w 12192000"/>
                <a:gd name="connsiteY6" fmla="*/ 2229003 h 2229003"/>
                <a:gd name="connsiteX7" fmla="*/ 0 w 12192000"/>
                <a:gd name="connsiteY7" fmla="*/ 2229003 h 2229003"/>
                <a:gd name="connsiteX8" fmla="*/ 0 w 12192000"/>
                <a:gd name="connsiteY8" fmla="*/ 262317 h 2229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229003">
                  <a:moveTo>
                    <a:pt x="0" y="262317"/>
                  </a:moveTo>
                  <a:cubicBezTo>
                    <a:pt x="608391" y="73631"/>
                    <a:pt x="2513391" y="1088421"/>
                    <a:pt x="3650343" y="1096888"/>
                  </a:cubicBezTo>
                  <a:cubicBezTo>
                    <a:pt x="4787295" y="1105355"/>
                    <a:pt x="5820196" y="302534"/>
                    <a:pt x="6821715" y="313117"/>
                  </a:cubicBezTo>
                  <a:cubicBezTo>
                    <a:pt x="7823234" y="323700"/>
                    <a:pt x="8967296" y="1199442"/>
                    <a:pt x="9659460" y="1160387"/>
                  </a:cubicBezTo>
                  <a:cubicBezTo>
                    <a:pt x="10351624" y="1121332"/>
                    <a:pt x="10574350" y="209413"/>
                    <a:pt x="10974702" y="78784"/>
                  </a:cubicBezTo>
                  <a:cubicBezTo>
                    <a:pt x="11375054" y="-51845"/>
                    <a:pt x="12066406" y="-38904"/>
                    <a:pt x="12192000" y="262317"/>
                  </a:cubicBezTo>
                  <a:lnTo>
                    <a:pt x="12192000" y="2229003"/>
                  </a:lnTo>
                  <a:lnTo>
                    <a:pt x="0" y="2229003"/>
                  </a:lnTo>
                  <a:lnTo>
                    <a:pt x="0" y="262317"/>
                  </a:lnTo>
                  <a:close/>
                </a:path>
              </a:pathLst>
            </a:custGeom>
            <a:gradFill flip="none" rotWithShape="1">
              <a:gsLst>
                <a:gs pos="0">
                  <a:srgbClr val="D31749">
                    <a:alpha val="60000"/>
                  </a:srgbClr>
                </a:gs>
                <a:gs pos="100000">
                  <a:srgbClr val="017260">
                    <a:alpha val="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3453339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18509D3E-8E0F-4B78-A23B-9C50897AAA32}"/>
              </a:ext>
            </a:extLst>
          </p:cNvPr>
          <p:cNvSpPr txBox="1"/>
          <p:nvPr/>
        </p:nvSpPr>
        <p:spPr>
          <a:xfrm>
            <a:off x="2033395" y="1775774"/>
            <a:ext cx="8428930" cy="646331"/>
          </a:xfrm>
          <a:prstGeom prst="rect">
            <a:avLst/>
          </a:prstGeom>
          <a:noFill/>
        </p:spPr>
        <p:txBody>
          <a:bodyPr wrap="square">
            <a:spAutoFit/>
          </a:bodyPr>
          <a:lstStyle/>
          <a:p>
            <a:pPr algn="ctr"/>
            <a:r>
              <a:rPr lang="zh-CN" altLang="en-US" sz="3600" b="1" spc="300" dirty="0" smtClean="0">
                <a:solidFill>
                  <a:schemeClr val="tx1">
                    <a:lumMod val="75000"/>
                    <a:lumOff val="25000"/>
                  </a:schemeClr>
                </a:solidFill>
                <a:latin typeface="微软雅黑" panose="020B0503020204020204" pitchFamily="34" charset="-122"/>
                <a:ea typeface="微软雅黑" panose="020B0503020204020204" pitchFamily="34" charset="-122"/>
              </a:rPr>
              <a:t>华讯网络</a:t>
            </a:r>
            <a:r>
              <a:rPr lang="en-US" altLang="zh-CN" sz="3600" b="1" spc="3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3600" b="1" spc="300" dirty="0">
                <a:solidFill>
                  <a:schemeClr val="tx1">
                    <a:lumMod val="75000"/>
                    <a:lumOff val="25000"/>
                  </a:schemeClr>
                </a:solidFill>
                <a:latin typeface="微软雅黑" panose="020B0503020204020204" pitchFamily="34" charset="-122"/>
                <a:ea typeface="微软雅黑" panose="020B0503020204020204" pitchFamily="34" charset="-122"/>
              </a:rPr>
              <a:t>可信赖的行业数字化服务商</a:t>
            </a:r>
            <a:endParaRPr lang="en-US" altLang="zh-CN" sz="3600" b="1" spc="3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4" name="组合 3">
            <a:extLst>
              <a:ext uri="{FF2B5EF4-FFF2-40B4-BE49-F238E27FC236}">
                <a16:creationId xmlns:a16="http://schemas.microsoft.com/office/drawing/2014/main" xmlns="" id="{289A1EC9-3B61-43EA-B123-707CEE81FAA9}"/>
              </a:ext>
            </a:extLst>
          </p:cNvPr>
          <p:cNvGrpSpPr/>
          <p:nvPr/>
        </p:nvGrpSpPr>
        <p:grpSpPr>
          <a:xfrm>
            <a:off x="2675272" y="4827044"/>
            <a:ext cx="100013" cy="1265014"/>
            <a:chOff x="1876920" y="3080392"/>
            <a:chExt cx="100013" cy="1265014"/>
          </a:xfrm>
        </p:grpSpPr>
        <p:cxnSp>
          <p:nvCxnSpPr>
            <p:cNvPr id="5" name="直接连接符 4">
              <a:extLst>
                <a:ext uri="{FF2B5EF4-FFF2-40B4-BE49-F238E27FC236}">
                  <a16:creationId xmlns:a16="http://schemas.microsoft.com/office/drawing/2014/main" xmlns="" id="{FB90206F-A722-4445-B639-C3840974787C}"/>
                </a:ext>
              </a:extLst>
            </p:cNvPr>
            <p:cNvCxnSpPr>
              <a:cxnSpLocks/>
            </p:cNvCxnSpPr>
            <p:nvPr/>
          </p:nvCxnSpPr>
          <p:spPr>
            <a:xfrm>
              <a:off x="1926926" y="3142695"/>
              <a:ext cx="0" cy="1202711"/>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nvGrpSpPr>
            <p:cNvPr id="6" name="组合 5">
              <a:extLst>
                <a:ext uri="{FF2B5EF4-FFF2-40B4-BE49-F238E27FC236}">
                  <a16:creationId xmlns:a16="http://schemas.microsoft.com/office/drawing/2014/main" xmlns="" id="{264599BE-25FB-42FB-B843-F5CFF24C3F65}"/>
                </a:ext>
              </a:extLst>
            </p:cNvPr>
            <p:cNvGrpSpPr/>
            <p:nvPr/>
          </p:nvGrpSpPr>
          <p:grpSpPr>
            <a:xfrm>
              <a:off x="1876920" y="3080392"/>
              <a:ext cx="100013" cy="100013"/>
              <a:chOff x="1978422" y="3091107"/>
              <a:chExt cx="100013" cy="100013"/>
            </a:xfrm>
          </p:grpSpPr>
          <p:sp>
            <p:nvSpPr>
              <p:cNvPr id="7" name="椭圆 6">
                <a:extLst>
                  <a:ext uri="{FF2B5EF4-FFF2-40B4-BE49-F238E27FC236}">
                    <a16:creationId xmlns:a16="http://schemas.microsoft.com/office/drawing/2014/main" xmlns="" id="{FF5F78C5-95CB-4CCC-895A-E44FBABAB8A7}"/>
                  </a:ext>
                </a:extLst>
              </p:cNvPr>
              <p:cNvSpPr/>
              <p:nvPr/>
            </p:nvSpPr>
            <p:spPr>
              <a:xfrm>
                <a:off x="1978422" y="3091107"/>
                <a:ext cx="100013" cy="100013"/>
              </a:xfrm>
              <a:prstGeom prst="ellipse">
                <a:avLst/>
              </a:prstGeom>
              <a:solidFill>
                <a:schemeClr val="bg1"/>
              </a:solidFill>
              <a:ln>
                <a:solidFill>
                  <a:srgbClr val="D317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 name="椭圆 7">
                <a:extLst>
                  <a:ext uri="{FF2B5EF4-FFF2-40B4-BE49-F238E27FC236}">
                    <a16:creationId xmlns:a16="http://schemas.microsoft.com/office/drawing/2014/main" xmlns="" id="{1D5C68B6-6A53-4C16-8048-7CE1A9A5E4E5}"/>
                  </a:ext>
                </a:extLst>
              </p:cNvPr>
              <p:cNvSpPr/>
              <p:nvPr/>
            </p:nvSpPr>
            <p:spPr>
              <a:xfrm>
                <a:off x="1998068" y="3110753"/>
                <a:ext cx="60721" cy="60721"/>
              </a:xfrm>
              <a:prstGeom prst="ellipse">
                <a:avLst/>
              </a:prstGeom>
              <a:solidFill>
                <a:srgbClr val="D3174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grpSp>
        <p:nvGrpSpPr>
          <p:cNvPr id="9" name="组合 8">
            <a:extLst>
              <a:ext uri="{FF2B5EF4-FFF2-40B4-BE49-F238E27FC236}">
                <a16:creationId xmlns:a16="http://schemas.microsoft.com/office/drawing/2014/main" xmlns="" id="{585D63B2-AD14-43F9-B8F9-32FE06D443AF}"/>
              </a:ext>
            </a:extLst>
          </p:cNvPr>
          <p:cNvGrpSpPr/>
          <p:nvPr/>
        </p:nvGrpSpPr>
        <p:grpSpPr>
          <a:xfrm>
            <a:off x="6059353" y="4827044"/>
            <a:ext cx="100013" cy="1312639"/>
            <a:chOff x="5403820" y="3080392"/>
            <a:chExt cx="100013" cy="1312639"/>
          </a:xfrm>
        </p:grpSpPr>
        <p:cxnSp>
          <p:nvCxnSpPr>
            <p:cNvPr id="10" name="直接连接符 9">
              <a:extLst>
                <a:ext uri="{FF2B5EF4-FFF2-40B4-BE49-F238E27FC236}">
                  <a16:creationId xmlns:a16="http://schemas.microsoft.com/office/drawing/2014/main" xmlns="" id="{6D3AAD17-ECD8-4BE8-9100-24873F56CC6E}"/>
                </a:ext>
              </a:extLst>
            </p:cNvPr>
            <p:cNvCxnSpPr>
              <a:cxnSpLocks/>
            </p:cNvCxnSpPr>
            <p:nvPr/>
          </p:nvCxnSpPr>
          <p:spPr>
            <a:xfrm>
              <a:off x="5453826" y="3142695"/>
              <a:ext cx="0" cy="1250336"/>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nvGrpSpPr>
            <p:cNvPr id="11" name="组合 10">
              <a:extLst>
                <a:ext uri="{FF2B5EF4-FFF2-40B4-BE49-F238E27FC236}">
                  <a16:creationId xmlns:a16="http://schemas.microsoft.com/office/drawing/2014/main" xmlns="" id="{1C35BF85-F5EC-42D6-BC81-82C8E9CA57BB}"/>
                </a:ext>
              </a:extLst>
            </p:cNvPr>
            <p:cNvGrpSpPr/>
            <p:nvPr/>
          </p:nvGrpSpPr>
          <p:grpSpPr>
            <a:xfrm>
              <a:off x="5403820" y="3080392"/>
              <a:ext cx="100013" cy="100013"/>
              <a:chOff x="1978422" y="3091107"/>
              <a:chExt cx="100013" cy="100013"/>
            </a:xfrm>
          </p:grpSpPr>
          <p:sp>
            <p:nvSpPr>
              <p:cNvPr id="12" name="椭圆 11">
                <a:extLst>
                  <a:ext uri="{FF2B5EF4-FFF2-40B4-BE49-F238E27FC236}">
                    <a16:creationId xmlns:a16="http://schemas.microsoft.com/office/drawing/2014/main" xmlns="" id="{170D6407-BC4C-4793-A0C8-3858EA00CA12}"/>
                  </a:ext>
                </a:extLst>
              </p:cNvPr>
              <p:cNvSpPr/>
              <p:nvPr/>
            </p:nvSpPr>
            <p:spPr>
              <a:xfrm>
                <a:off x="1978422" y="3091107"/>
                <a:ext cx="100013" cy="100013"/>
              </a:xfrm>
              <a:prstGeom prst="ellipse">
                <a:avLst/>
              </a:prstGeom>
              <a:solidFill>
                <a:schemeClr val="bg1"/>
              </a:solidFill>
              <a:ln>
                <a:solidFill>
                  <a:srgbClr val="D317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 name="椭圆 12">
                <a:extLst>
                  <a:ext uri="{FF2B5EF4-FFF2-40B4-BE49-F238E27FC236}">
                    <a16:creationId xmlns:a16="http://schemas.microsoft.com/office/drawing/2014/main" xmlns="" id="{7C2F8DB1-CDEE-42AE-A8F3-C3C998382DC8}"/>
                  </a:ext>
                </a:extLst>
              </p:cNvPr>
              <p:cNvSpPr/>
              <p:nvPr/>
            </p:nvSpPr>
            <p:spPr>
              <a:xfrm>
                <a:off x="1998068" y="3110753"/>
                <a:ext cx="60721" cy="60721"/>
              </a:xfrm>
              <a:prstGeom prst="ellipse">
                <a:avLst/>
              </a:prstGeom>
              <a:solidFill>
                <a:srgbClr val="D3174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grpSp>
        <p:nvGrpSpPr>
          <p:cNvPr id="14" name="组合 13">
            <a:extLst>
              <a:ext uri="{FF2B5EF4-FFF2-40B4-BE49-F238E27FC236}">
                <a16:creationId xmlns:a16="http://schemas.microsoft.com/office/drawing/2014/main" xmlns="" id="{A4A0149E-8E6B-48C5-8750-E0C29C67EE89}"/>
              </a:ext>
            </a:extLst>
          </p:cNvPr>
          <p:cNvGrpSpPr/>
          <p:nvPr/>
        </p:nvGrpSpPr>
        <p:grpSpPr>
          <a:xfrm flipH="1">
            <a:off x="-11265" y="5599249"/>
            <a:ext cx="12211052" cy="1781174"/>
            <a:chOff x="-19050" y="4912495"/>
            <a:chExt cx="12211052" cy="1945505"/>
          </a:xfrm>
        </p:grpSpPr>
        <p:sp>
          <p:nvSpPr>
            <p:cNvPr id="15" name="任意多边形: 形状 14">
              <a:extLst>
                <a:ext uri="{FF2B5EF4-FFF2-40B4-BE49-F238E27FC236}">
                  <a16:creationId xmlns:a16="http://schemas.microsoft.com/office/drawing/2014/main" xmlns="" id="{08B114BD-AE50-46C8-87EC-58ECA5F442E0}"/>
                </a:ext>
              </a:extLst>
            </p:cNvPr>
            <p:cNvSpPr/>
            <p:nvPr/>
          </p:nvSpPr>
          <p:spPr>
            <a:xfrm>
              <a:off x="-9523" y="4912495"/>
              <a:ext cx="12201525" cy="1945503"/>
            </a:xfrm>
            <a:custGeom>
              <a:avLst/>
              <a:gdLst>
                <a:gd name="connsiteX0" fmla="*/ 9896750 w 12201525"/>
                <a:gd name="connsiteY0" fmla="*/ 1 h 2314573"/>
                <a:gd name="connsiteX1" fmla="*/ 12201525 w 12201525"/>
                <a:gd name="connsiteY1" fmla="*/ 675342 h 2314573"/>
                <a:gd name="connsiteX2" fmla="*/ 12201525 w 12201525"/>
                <a:gd name="connsiteY2" fmla="*/ 2314573 h 2314573"/>
                <a:gd name="connsiteX3" fmla="*/ 0 w 12201525"/>
                <a:gd name="connsiteY3" fmla="*/ 2314573 h 2314573"/>
                <a:gd name="connsiteX4" fmla="*/ 0 w 12201525"/>
                <a:gd name="connsiteY4" fmla="*/ 903867 h 2314573"/>
                <a:gd name="connsiteX5" fmla="*/ 33956 w 12201525"/>
                <a:gd name="connsiteY5" fmla="*/ 916591 h 2314573"/>
                <a:gd name="connsiteX6" fmla="*/ 1008266 w 12201525"/>
                <a:gd name="connsiteY6" fmla="*/ 1164109 h 2314573"/>
                <a:gd name="connsiteX7" fmla="*/ 3365251 w 12201525"/>
                <a:gd name="connsiteY7" fmla="*/ 225131 h 2314573"/>
                <a:gd name="connsiteX8" fmla="*/ 6845621 w 12201525"/>
                <a:gd name="connsiteY8" fmla="*/ 1056292 h 2314573"/>
                <a:gd name="connsiteX9" fmla="*/ 9726595 w 12201525"/>
                <a:gd name="connsiteY9" fmla="*/ 5798 h 2314573"/>
                <a:gd name="connsiteX10" fmla="*/ 9896750 w 12201525"/>
                <a:gd name="connsiteY10" fmla="*/ 1 h 23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01525" h="2314573">
                  <a:moveTo>
                    <a:pt x="9896750" y="1"/>
                  </a:moveTo>
                  <a:cubicBezTo>
                    <a:pt x="10760245" y="634"/>
                    <a:pt x="11796690" y="431839"/>
                    <a:pt x="12201525" y="675342"/>
                  </a:cubicBezTo>
                  <a:lnTo>
                    <a:pt x="12201525" y="2314573"/>
                  </a:lnTo>
                  <a:lnTo>
                    <a:pt x="0" y="2314573"/>
                  </a:lnTo>
                  <a:lnTo>
                    <a:pt x="0" y="903867"/>
                  </a:lnTo>
                  <a:lnTo>
                    <a:pt x="33956" y="916591"/>
                  </a:lnTo>
                  <a:cubicBezTo>
                    <a:pt x="256598" y="1009837"/>
                    <a:pt x="601055" y="1243636"/>
                    <a:pt x="1008266" y="1164109"/>
                  </a:cubicBezTo>
                  <a:cubicBezTo>
                    <a:pt x="1600574" y="1048434"/>
                    <a:pt x="2540274" y="377125"/>
                    <a:pt x="3365251" y="225131"/>
                  </a:cubicBezTo>
                  <a:cubicBezTo>
                    <a:pt x="4190227" y="73137"/>
                    <a:pt x="5804733" y="967789"/>
                    <a:pt x="6845621" y="1056292"/>
                  </a:cubicBezTo>
                  <a:cubicBezTo>
                    <a:pt x="7886510" y="1144795"/>
                    <a:pt x="8833944" y="69290"/>
                    <a:pt x="9726595" y="5798"/>
                  </a:cubicBezTo>
                  <a:cubicBezTo>
                    <a:pt x="9782386" y="1830"/>
                    <a:pt x="9839183" y="-42"/>
                    <a:pt x="9896750" y="1"/>
                  </a:cubicBezTo>
                  <a:close/>
                </a:path>
              </a:pathLst>
            </a:custGeom>
            <a:gradFill flip="none" rotWithShape="1">
              <a:gsLst>
                <a:gs pos="0">
                  <a:srgbClr val="D31749">
                    <a:alpha val="40000"/>
                  </a:srgbClr>
                </a:gs>
                <a:gs pos="100000">
                  <a:srgbClr val="017260">
                    <a:alpha val="3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矩形 8">
              <a:extLst>
                <a:ext uri="{FF2B5EF4-FFF2-40B4-BE49-F238E27FC236}">
                  <a16:creationId xmlns:a16="http://schemas.microsoft.com/office/drawing/2014/main" xmlns="" id="{917C1DC2-48B4-4A94-842A-18D359407FBA}"/>
                </a:ext>
              </a:extLst>
            </p:cNvPr>
            <p:cNvSpPr/>
            <p:nvPr/>
          </p:nvSpPr>
          <p:spPr>
            <a:xfrm>
              <a:off x="-19050" y="5306114"/>
              <a:ext cx="12211050" cy="1551885"/>
            </a:xfrm>
            <a:custGeom>
              <a:avLst/>
              <a:gdLst>
                <a:gd name="connsiteX0" fmla="*/ 0 w 12192000"/>
                <a:gd name="connsiteY0" fmla="*/ 0 h 1181100"/>
                <a:gd name="connsiteX1" fmla="*/ 12192000 w 12192000"/>
                <a:gd name="connsiteY1" fmla="*/ 0 h 1181100"/>
                <a:gd name="connsiteX2" fmla="*/ 12192000 w 12192000"/>
                <a:gd name="connsiteY2" fmla="*/ 1181100 h 1181100"/>
                <a:gd name="connsiteX3" fmla="*/ 0 w 12192000"/>
                <a:gd name="connsiteY3" fmla="*/ 1181100 h 1181100"/>
                <a:gd name="connsiteX4" fmla="*/ 0 w 12192000"/>
                <a:gd name="connsiteY4" fmla="*/ 0 h 1181100"/>
                <a:gd name="connsiteX0" fmla="*/ 0 w 12211050"/>
                <a:gd name="connsiteY0" fmla="*/ 542925 h 1181100"/>
                <a:gd name="connsiteX1" fmla="*/ 12211050 w 12211050"/>
                <a:gd name="connsiteY1" fmla="*/ 0 h 1181100"/>
                <a:gd name="connsiteX2" fmla="*/ 12211050 w 12211050"/>
                <a:gd name="connsiteY2" fmla="*/ 1181100 h 1181100"/>
                <a:gd name="connsiteX3" fmla="*/ 19050 w 12211050"/>
                <a:gd name="connsiteY3" fmla="*/ 1181100 h 1181100"/>
                <a:gd name="connsiteX4" fmla="*/ 0 w 12211050"/>
                <a:gd name="connsiteY4" fmla="*/ 542925 h 1181100"/>
                <a:gd name="connsiteX0" fmla="*/ 0 w 12211050"/>
                <a:gd name="connsiteY0" fmla="*/ 542925 h 1181100"/>
                <a:gd name="connsiteX1" fmla="*/ 3790950 w 12211050"/>
                <a:gd name="connsiteY1" fmla="*/ 390525 h 1181100"/>
                <a:gd name="connsiteX2" fmla="*/ 12211050 w 12211050"/>
                <a:gd name="connsiteY2" fmla="*/ 0 h 1181100"/>
                <a:gd name="connsiteX3" fmla="*/ 12211050 w 12211050"/>
                <a:gd name="connsiteY3" fmla="*/ 1181100 h 1181100"/>
                <a:gd name="connsiteX4" fmla="*/ 19050 w 12211050"/>
                <a:gd name="connsiteY4" fmla="*/ 1181100 h 1181100"/>
                <a:gd name="connsiteX5" fmla="*/ 0 w 12211050"/>
                <a:gd name="connsiteY5" fmla="*/ 542925 h 1181100"/>
                <a:gd name="connsiteX0" fmla="*/ 0 w 12211050"/>
                <a:gd name="connsiteY0" fmla="*/ 542925 h 1181100"/>
                <a:gd name="connsiteX1" fmla="*/ 3581400 w 12211050"/>
                <a:gd name="connsiteY1" fmla="*/ 28575 h 1181100"/>
                <a:gd name="connsiteX2" fmla="*/ 12211050 w 12211050"/>
                <a:gd name="connsiteY2" fmla="*/ 0 h 1181100"/>
                <a:gd name="connsiteX3" fmla="*/ 12211050 w 12211050"/>
                <a:gd name="connsiteY3" fmla="*/ 1181100 h 1181100"/>
                <a:gd name="connsiteX4" fmla="*/ 19050 w 12211050"/>
                <a:gd name="connsiteY4" fmla="*/ 1181100 h 1181100"/>
                <a:gd name="connsiteX5" fmla="*/ 0 w 12211050"/>
                <a:gd name="connsiteY5" fmla="*/ 542925 h 1181100"/>
                <a:gd name="connsiteX0" fmla="*/ 0 w 12211050"/>
                <a:gd name="connsiteY0" fmla="*/ 642163 h 1280338"/>
                <a:gd name="connsiteX1" fmla="*/ 3581400 w 12211050"/>
                <a:gd name="connsiteY1" fmla="*/ 127813 h 1280338"/>
                <a:gd name="connsiteX2" fmla="*/ 12211050 w 12211050"/>
                <a:gd name="connsiteY2" fmla="*/ 99238 h 1280338"/>
                <a:gd name="connsiteX3" fmla="*/ 12211050 w 12211050"/>
                <a:gd name="connsiteY3" fmla="*/ 1280338 h 1280338"/>
                <a:gd name="connsiteX4" fmla="*/ 19050 w 12211050"/>
                <a:gd name="connsiteY4" fmla="*/ 1280338 h 1280338"/>
                <a:gd name="connsiteX5" fmla="*/ 0 w 12211050"/>
                <a:gd name="connsiteY5" fmla="*/ 642163 h 1280338"/>
                <a:gd name="connsiteX0" fmla="*/ 0 w 12211050"/>
                <a:gd name="connsiteY0" fmla="*/ 649529 h 1287704"/>
                <a:gd name="connsiteX1" fmla="*/ 3581400 w 12211050"/>
                <a:gd name="connsiteY1" fmla="*/ 135179 h 1287704"/>
                <a:gd name="connsiteX2" fmla="*/ 6000750 w 12211050"/>
                <a:gd name="connsiteY2" fmla="*/ 58979 h 1287704"/>
                <a:gd name="connsiteX3" fmla="*/ 12211050 w 12211050"/>
                <a:gd name="connsiteY3" fmla="*/ 106604 h 1287704"/>
                <a:gd name="connsiteX4" fmla="*/ 12211050 w 12211050"/>
                <a:gd name="connsiteY4" fmla="*/ 1287704 h 1287704"/>
                <a:gd name="connsiteX5" fmla="*/ 19050 w 12211050"/>
                <a:gd name="connsiteY5" fmla="*/ 1287704 h 1287704"/>
                <a:gd name="connsiteX6" fmla="*/ 0 w 12211050"/>
                <a:gd name="connsiteY6" fmla="*/ 649529 h 1287704"/>
                <a:gd name="connsiteX0" fmla="*/ 0 w 12211050"/>
                <a:gd name="connsiteY0" fmla="*/ 572549 h 1210724"/>
                <a:gd name="connsiteX1" fmla="*/ 3581400 w 12211050"/>
                <a:gd name="connsiteY1" fmla="*/ 58199 h 1210724"/>
                <a:gd name="connsiteX2" fmla="*/ 6657975 w 12211050"/>
                <a:gd name="connsiteY2" fmla="*/ 753524 h 1210724"/>
                <a:gd name="connsiteX3" fmla="*/ 12211050 w 12211050"/>
                <a:gd name="connsiteY3" fmla="*/ 29624 h 1210724"/>
                <a:gd name="connsiteX4" fmla="*/ 12211050 w 12211050"/>
                <a:gd name="connsiteY4" fmla="*/ 1210724 h 1210724"/>
                <a:gd name="connsiteX5" fmla="*/ 19050 w 12211050"/>
                <a:gd name="connsiteY5" fmla="*/ 1210724 h 1210724"/>
                <a:gd name="connsiteX6" fmla="*/ 0 w 12211050"/>
                <a:gd name="connsiteY6" fmla="*/ 572549 h 1210724"/>
                <a:gd name="connsiteX0" fmla="*/ 0 w 12211050"/>
                <a:gd name="connsiteY0" fmla="*/ 597739 h 1235914"/>
                <a:gd name="connsiteX1" fmla="*/ 3581400 w 12211050"/>
                <a:gd name="connsiteY1" fmla="*/ 83389 h 1235914"/>
                <a:gd name="connsiteX2" fmla="*/ 6657975 w 12211050"/>
                <a:gd name="connsiteY2" fmla="*/ 778714 h 1235914"/>
                <a:gd name="connsiteX3" fmla="*/ 10077450 w 12211050"/>
                <a:gd name="connsiteY3" fmla="*/ 254839 h 1235914"/>
                <a:gd name="connsiteX4" fmla="*/ 12211050 w 12211050"/>
                <a:gd name="connsiteY4" fmla="*/ 54814 h 1235914"/>
                <a:gd name="connsiteX5" fmla="*/ 12211050 w 12211050"/>
                <a:gd name="connsiteY5" fmla="*/ 1235914 h 1235914"/>
                <a:gd name="connsiteX6" fmla="*/ 19050 w 12211050"/>
                <a:gd name="connsiteY6" fmla="*/ 1235914 h 1235914"/>
                <a:gd name="connsiteX7" fmla="*/ 0 w 12211050"/>
                <a:gd name="connsiteY7" fmla="*/ 597739 h 1235914"/>
                <a:gd name="connsiteX0" fmla="*/ 0 w 12211050"/>
                <a:gd name="connsiteY0" fmla="*/ 835393 h 1473568"/>
                <a:gd name="connsiteX1" fmla="*/ 3581400 w 12211050"/>
                <a:gd name="connsiteY1" fmla="*/ 321043 h 1473568"/>
                <a:gd name="connsiteX2" fmla="*/ 6657975 w 12211050"/>
                <a:gd name="connsiteY2" fmla="*/ 1016368 h 1473568"/>
                <a:gd name="connsiteX3" fmla="*/ 9744075 w 12211050"/>
                <a:gd name="connsiteY3" fmla="*/ 35293 h 1473568"/>
                <a:gd name="connsiteX4" fmla="*/ 12211050 w 12211050"/>
                <a:gd name="connsiteY4" fmla="*/ 292468 h 1473568"/>
                <a:gd name="connsiteX5" fmla="*/ 12211050 w 12211050"/>
                <a:gd name="connsiteY5" fmla="*/ 1473568 h 1473568"/>
                <a:gd name="connsiteX6" fmla="*/ 19050 w 12211050"/>
                <a:gd name="connsiteY6" fmla="*/ 1473568 h 1473568"/>
                <a:gd name="connsiteX7" fmla="*/ 0 w 12211050"/>
                <a:gd name="connsiteY7" fmla="*/ 835393 h 1473568"/>
                <a:gd name="connsiteX0" fmla="*/ 0 w 12211050"/>
                <a:gd name="connsiteY0" fmla="*/ 913710 h 1551885"/>
                <a:gd name="connsiteX1" fmla="*/ 3581400 w 12211050"/>
                <a:gd name="connsiteY1" fmla="*/ 399360 h 1551885"/>
                <a:gd name="connsiteX2" fmla="*/ 6657975 w 12211050"/>
                <a:gd name="connsiteY2" fmla="*/ 1094685 h 1551885"/>
                <a:gd name="connsiteX3" fmla="*/ 9744075 w 12211050"/>
                <a:gd name="connsiteY3" fmla="*/ 27885 h 1551885"/>
                <a:gd name="connsiteX4" fmla="*/ 12211050 w 12211050"/>
                <a:gd name="connsiteY4" fmla="*/ 370785 h 1551885"/>
                <a:gd name="connsiteX5" fmla="*/ 12211050 w 12211050"/>
                <a:gd name="connsiteY5" fmla="*/ 1551885 h 1551885"/>
                <a:gd name="connsiteX6" fmla="*/ 19050 w 12211050"/>
                <a:gd name="connsiteY6" fmla="*/ 1551885 h 1551885"/>
                <a:gd name="connsiteX7" fmla="*/ 0 w 12211050"/>
                <a:gd name="connsiteY7" fmla="*/ 913710 h 1551885"/>
                <a:gd name="connsiteX0" fmla="*/ 0 w 12211050"/>
                <a:gd name="connsiteY0" fmla="*/ 913710 h 1551885"/>
                <a:gd name="connsiteX1" fmla="*/ 3581400 w 12211050"/>
                <a:gd name="connsiteY1" fmla="*/ 399360 h 1551885"/>
                <a:gd name="connsiteX2" fmla="*/ 6724650 w 12211050"/>
                <a:gd name="connsiteY2" fmla="*/ 951810 h 1551885"/>
                <a:gd name="connsiteX3" fmla="*/ 9744075 w 12211050"/>
                <a:gd name="connsiteY3" fmla="*/ 27885 h 1551885"/>
                <a:gd name="connsiteX4" fmla="*/ 12211050 w 12211050"/>
                <a:gd name="connsiteY4" fmla="*/ 370785 h 1551885"/>
                <a:gd name="connsiteX5" fmla="*/ 12211050 w 12211050"/>
                <a:gd name="connsiteY5" fmla="*/ 1551885 h 1551885"/>
                <a:gd name="connsiteX6" fmla="*/ 19050 w 12211050"/>
                <a:gd name="connsiteY6" fmla="*/ 1551885 h 1551885"/>
                <a:gd name="connsiteX7" fmla="*/ 0 w 12211050"/>
                <a:gd name="connsiteY7" fmla="*/ 913710 h 155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1050" h="1551885">
                  <a:moveTo>
                    <a:pt x="0" y="913710"/>
                  </a:moveTo>
                  <a:cubicBezTo>
                    <a:pt x="593725" y="721622"/>
                    <a:pt x="2460625" y="393010"/>
                    <a:pt x="3581400" y="399360"/>
                  </a:cubicBezTo>
                  <a:cubicBezTo>
                    <a:pt x="4702175" y="405710"/>
                    <a:pt x="5641975" y="923235"/>
                    <a:pt x="6724650" y="951810"/>
                  </a:cubicBezTo>
                  <a:cubicBezTo>
                    <a:pt x="7807325" y="980385"/>
                    <a:pt x="8818562" y="148535"/>
                    <a:pt x="9744075" y="27885"/>
                  </a:cubicBezTo>
                  <a:cubicBezTo>
                    <a:pt x="10669588" y="-92765"/>
                    <a:pt x="11855450" y="207272"/>
                    <a:pt x="12211050" y="370785"/>
                  </a:cubicBezTo>
                  <a:lnTo>
                    <a:pt x="12211050" y="1551885"/>
                  </a:lnTo>
                  <a:lnTo>
                    <a:pt x="19050" y="1551885"/>
                  </a:lnTo>
                  <a:lnTo>
                    <a:pt x="0" y="913710"/>
                  </a:lnTo>
                  <a:close/>
                </a:path>
              </a:pathLst>
            </a:custGeom>
            <a:gradFill flip="none" rotWithShape="1">
              <a:gsLst>
                <a:gs pos="0">
                  <a:srgbClr val="D31749">
                    <a:alpha val="90000"/>
                  </a:srgbClr>
                </a:gs>
                <a:gs pos="100000">
                  <a:srgbClr val="017260">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3">
              <a:extLst>
                <a:ext uri="{FF2B5EF4-FFF2-40B4-BE49-F238E27FC236}">
                  <a16:creationId xmlns:a16="http://schemas.microsoft.com/office/drawing/2014/main" xmlns="" id="{C6ECCFBC-AEA7-4D06-95CA-F2CC4132CEBE}"/>
                </a:ext>
              </a:extLst>
            </p:cNvPr>
            <p:cNvSpPr/>
            <p:nvPr/>
          </p:nvSpPr>
          <p:spPr>
            <a:xfrm>
              <a:off x="-19050" y="4912496"/>
              <a:ext cx="12211051" cy="1945504"/>
            </a:xfrm>
            <a:custGeom>
              <a:avLst/>
              <a:gdLst>
                <a:gd name="connsiteX0" fmla="*/ 0 w 12192000"/>
                <a:gd name="connsiteY0" fmla="*/ 0 h 1966686"/>
                <a:gd name="connsiteX1" fmla="*/ 12192000 w 12192000"/>
                <a:gd name="connsiteY1" fmla="*/ 0 h 1966686"/>
                <a:gd name="connsiteX2" fmla="*/ 12192000 w 12192000"/>
                <a:gd name="connsiteY2" fmla="*/ 1966686 h 1966686"/>
                <a:gd name="connsiteX3" fmla="*/ 0 w 12192000"/>
                <a:gd name="connsiteY3" fmla="*/ 1966686 h 1966686"/>
                <a:gd name="connsiteX4" fmla="*/ 0 w 12192000"/>
                <a:gd name="connsiteY4" fmla="*/ 0 h 1966686"/>
                <a:gd name="connsiteX0" fmla="*/ 0 w 12192000"/>
                <a:gd name="connsiteY0" fmla="*/ 0 h 1966686"/>
                <a:gd name="connsiteX1" fmla="*/ 3454400 w 12192000"/>
                <a:gd name="connsiteY1" fmla="*/ 0 h 1966686"/>
                <a:gd name="connsiteX2" fmla="*/ 12192000 w 12192000"/>
                <a:gd name="connsiteY2" fmla="*/ 0 h 1966686"/>
                <a:gd name="connsiteX3" fmla="*/ 12192000 w 12192000"/>
                <a:gd name="connsiteY3" fmla="*/ 1966686 h 1966686"/>
                <a:gd name="connsiteX4" fmla="*/ 0 w 12192000"/>
                <a:gd name="connsiteY4" fmla="*/ 1966686 h 1966686"/>
                <a:gd name="connsiteX5" fmla="*/ 0 w 12192000"/>
                <a:gd name="connsiteY5" fmla="*/ 0 h 1966686"/>
                <a:gd name="connsiteX0" fmla="*/ 0 w 12192000"/>
                <a:gd name="connsiteY0" fmla="*/ 0 h 1966686"/>
                <a:gd name="connsiteX1" fmla="*/ 3650343 w 12192000"/>
                <a:gd name="connsiteY1" fmla="*/ 834571 h 1966686"/>
                <a:gd name="connsiteX2" fmla="*/ 12192000 w 12192000"/>
                <a:gd name="connsiteY2" fmla="*/ 0 h 1966686"/>
                <a:gd name="connsiteX3" fmla="*/ 12192000 w 12192000"/>
                <a:gd name="connsiteY3" fmla="*/ 1966686 h 1966686"/>
                <a:gd name="connsiteX4" fmla="*/ 0 w 12192000"/>
                <a:gd name="connsiteY4" fmla="*/ 1966686 h 1966686"/>
                <a:gd name="connsiteX5" fmla="*/ 0 w 12192000"/>
                <a:gd name="connsiteY5" fmla="*/ 0 h 1966686"/>
                <a:gd name="connsiteX0" fmla="*/ 0 w 12192000"/>
                <a:gd name="connsiteY0" fmla="*/ 0 h 1966686"/>
                <a:gd name="connsiteX1" fmla="*/ 3650343 w 12192000"/>
                <a:gd name="connsiteY1" fmla="*/ 834571 h 1966686"/>
                <a:gd name="connsiteX2" fmla="*/ 6901543 w 12192000"/>
                <a:gd name="connsiteY2" fmla="*/ 508000 h 1966686"/>
                <a:gd name="connsiteX3" fmla="*/ 12192000 w 12192000"/>
                <a:gd name="connsiteY3" fmla="*/ 0 h 1966686"/>
                <a:gd name="connsiteX4" fmla="*/ 12192000 w 12192000"/>
                <a:gd name="connsiteY4" fmla="*/ 1966686 h 1966686"/>
                <a:gd name="connsiteX5" fmla="*/ 0 w 12192000"/>
                <a:gd name="connsiteY5" fmla="*/ 1966686 h 1966686"/>
                <a:gd name="connsiteX6" fmla="*/ 0 w 12192000"/>
                <a:gd name="connsiteY6" fmla="*/ 0 h 1966686"/>
                <a:gd name="connsiteX0" fmla="*/ 0 w 12192000"/>
                <a:gd name="connsiteY0" fmla="*/ 0 h 1966686"/>
                <a:gd name="connsiteX1" fmla="*/ 3650343 w 12192000"/>
                <a:gd name="connsiteY1" fmla="*/ 834571 h 1966686"/>
                <a:gd name="connsiteX2" fmla="*/ 6821715 w 12192000"/>
                <a:gd name="connsiteY2" fmla="*/ 50800 h 1966686"/>
                <a:gd name="connsiteX3" fmla="*/ 12192000 w 12192000"/>
                <a:gd name="connsiteY3" fmla="*/ 0 h 1966686"/>
                <a:gd name="connsiteX4" fmla="*/ 12192000 w 12192000"/>
                <a:gd name="connsiteY4" fmla="*/ 1966686 h 1966686"/>
                <a:gd name="connsiteX5" fmla="*/ 0 w 12192000"/>
                <a:gd name="connsiteY5" fmla="*/ 1966686 h 1966686"/>
                <a:gd name="connsiteX6" fmla="*/ 0 w 12192000"/>
                <a:gd name="connsiteY6" fmla="*/ 0 h 1966686"/>
                <a:gd name="connsiteX0" fmla="*/ 0 w 12192000"/>
                <a:gd name="connsiteY0" fmla="*/ 0 h 1966686"/>
                <a:gd name="connsiteX1" fmla="*/ 3650343 w 12192000"/>
                <a:gd name="connsiteY1" fmla="*/ 834571 h 1966686"/>
                <a:gd name="connsiteX2" fmla="*/ 6821715 w 12192000"/>
                <a:gd name="connsiteY2" fmla="*/ 50800 h 1966686"/>
                <a:gd name="connsiteX3" fmla="*/ 9100457 w 12192000"/>
                <a:gd name="connsiteY3" fmla="*/ 14515 h 1966686"/>
                <a:gd name="connsiteX4" fmla="*/ 12192000 w 12192000"/>
                <a:gd name="connsiteY4" fmla="*/ 0 h 1966686"/>
                <a:gd name="connsiteX5" fmla="*/ 12192000 w 12192000"/>
                <a:gd name="connsiteY5" fmla="*/ 1966686 h 1966686"/>
                <a:gd name="connsiteX6" fmla="*/ 0 w 12192000"/>
                <a:gd name="connsiteY6" fmla="*/ 1966686 h 1966686"/>
                <a:gd name="connsiteX7" fmla="*/ 0 w 12192000"/>
                <a:gd name="connsiteY7" fmla="*/ 0 h 1966686"/>
                <a:gd name="connsiteX0" fmla="*/ 0 w 12192000"/>
                <a:gd name="connsiteY0" fmla="*/ 0 h 1966686"/>
                <a:gd name="connsiteX1" fmla="*/ 3650343 w 12192000"/>
                <a:gd name="connsiteY1" fmla="*/ 834571 h 1966686"/>
                <a:gd name="connsiteX2" fmla="*/ 6821715 w 12192000"/>
                <a:gd name="connsiteY2" fmla="*/ 50800 h 1966686"/>
                <a:gd name="connsiteX3" fmla="*/ 9789886 w 12192000"/>
                <a:gd name="connsiteY3" fmla="*/ 783772 h 1966686"/>
                <a:gd name="connsiteX4" fmla="*/ 12192000 w 12192000"/>
                <a:gd name="connsiteY4" fmla="*/ 0 h 1966686"/>
                <a:gd name="connsiteX5" fmla="*/ 12192000 w 12192000"/>
                <a:gd name="connsiteY5" fmla="*/ 1966686 h 1966686"/>
                <a:gd name="connsiteX6" fmla="*/ 0 w 12192000"/>
                <a:gd name="connsiteY6" fmla="*/ 1966686 h 1966686"/>
                <a:gd name="connsiteX7" fmla="*/ 0 w 12192000"/>
                <a:gd name="connsiteY7" fmla="*/ 0 h 1966686"/>
                <a:gd name="connsiteX0" fmla="*/ 0 w 12192000"/>
                <a:gd name="connsiteY0" fmla="*/ 26376 h 1993062"/>
                <a:gd name="connsiteX1" fmla="*/ 3650343 w 12192000"/>
                <a:gd name="connsiteY1" fmla="*/ 860947 h 1993062"/>
                <a:gd name="connsiteX2" fmla="*/ 6821715 w 12192000"/>
                <a:gd name="connsiteY2" fmla="*/ 77176 h 1993062"/>
                <a:gd name="connsiteX3" fmla="*/ 9789886 w 12192000"/>
                <a:gd name="connsiteY3" fmla="*/ 810148 h 1993062"/>
                <a:gd name="connsiteX4" fmla="*/ 12192000 w 12192000"/>
                <a:gd name="connsiteY4" fmla="*/ 26376 h 1993062"/>
                <a:gd name="connsiteX5" fmla="*/ 12192000 w 12192000"/>
                <a:gd name="connsiteY5" fmla="*/ 1993062 h 1993062"/>
                <a:gd name="connsiteX6" fmla="*/ 0 w 12192000"/>
                <a:gd name="connsiteY6" fmla="*/ 1993062 h 1993062"/>
                <a:gd name="connsiteX7" fmla="*/ 0 w 12192000"/>
                <a:gd name="connsiteY7" fmla="*/ 26376 h 1993062"/>
                <a:gd name="connsiteX0" fmla="*/ 0 w 12192000"/>
                <a:gd name="connsiteY0" fmla="*/ 26376 h 1993062"/>
                <a:gd name="connsiteX1" fmla="*/ 3650343 w 12192000"/>
                <a:gd name="connsiteY1" fmla="*/ 860947 h 1993062"/>
                <a:gd name="connsiteX2" fmla="*/ 6821715 w 12192000"/>
                <a:gd name="connsiteY2" fmla="*/ 77176 h 1993062"/>
                <a:gd name="connsiteX3" fmla="*/ 9789886 w 12192000"/>
                <a:gd name="connsiteY3" fmla="*/ 810148 h 1993062"/>
                <a:gd name="connsiteX4" fmla="*/ 12192000 w 12192000"/>
                <a:gd name="connsiteY4" fmla="*/ 26376 h 1993062"/>
                <a:gd name="connsiteX5" fmla="*/ 12192000 w 12192000"/>
                <a:gd name="connsiteY5" fmla="*/ 1993062 h 1993062"/>
                <a:gd name="connsiteX6" fmla="*/ 0 w 12192000"/>
                <a:gd name="connsiteY6" fmla="*/ 1993062 h 1993062"/>
                <a:gd name="connsiteX7" fmla="*/ 0 w 12192000"/>
                <a:gd name="connsiteY7" fmla="*/ 26376 h 1993062"/>
                <a:gd name="connsiteX0" fmla="*/ 0 w 12192000"/>
                <a:gd name="connsiteY0" fmla="*/ 26376 h 1993062"/>
                <a:gd name="connsiteX1" fmla="*/ 3650343 w 12192000"/>
                <a:gd name="connsiteY1" fmla="*/ 860947 h 1993062"/>
                <a:gd name="connsiteX2" fmla="*/ 6821715 w 12192000"/>
                <a:gd name="connsiteY2" fmla="*/ 77176 h 1993062"/>
                <a:gd name="connsiteX3" fmla="*/ 9789886 w 12192000"/>
                <a:gd name="connsiteY3" fmla="*/ 810148 h 1993062"/>
                <a:gd name="connsiteX4" fmla="*/ 12192000 w 12192000"/>
                <a:gd name="connsiteY4" fmla="*/ 26376 h 1993062"/>
                <a:gd name="connsiteX5" fmla="*/ 12192000 w 12192000"/>
                <a:gd name="connsiteY5" fmla="*/ 1993062 h 1993062"/>
                <a:gd name="connsiteX6" fmla="*/ 0 w 12192000"/>
                <a:gd name="connsiteY6" fmla="*/ 1993062 h 1993062"/>
                <a:gd name="connsiteX7" fmla="*/ 0 w 12192000"/>
                <a:gd name="connsiteY7" fmla="*/ 26376 h 1993062"/>
                <a:gd name="connsiteX0" fmla="*/ 0 w 12192000"/>
                <a:gd name="connsiteY0" fmla="*/ 123120 h 2089806"/>
                <a:gd name="connsiteX1" fmla="*/ 3650343 w 12192000"/>
                <a:gd name="connsiteY1" fmla="*/ 957691 h 2089806"/>
                <a:gd name="connsiteX2" fmla="*/ 6821715 w 12192000"/>
                <a:gd name="connsiteY2" fmla="*/ 173920 h 2089806"/>
                <a:gd name="connsiteX3" fmla="*/ 9789886 w 12192000"/>
                <a:gd name="connsiteY3" fmla="*/ 906892 h 2089806"/>
                <a:gd name="connsiteX4" fmla="*/ 11438435 w 12192000"/>
                <a:gd name="connsiteY4" fmla="*/ 282478 h 2089806"/>
                <a:gd name="connsiteX5" fmla="*/ 12192000 w 12192000"/>
                <a:gd name="connsiteY5" fmla="*/ 123120 h 2089806"/>
                <a:gd name="connsiteX6" fmla="*/ 12192000 w 12192000"/>
                <a:gd name="connsiteY6" fmla="*/ 2089806 h 2089806"/>
                <a:gd name="connsiteX7" fmla="*/ 0 w 12192000"/>
                <a:gd name="connsiteY7" fmla="*/ 2089806 h 2089806"/>
                <a:gd name="connsiteX8" fmla="*/ 0 w 12192000"/>
                <a:gd name="connsiteY8" fmla="*/ 123120 h 2089806"/>
                <a:gd name="connsiteX0" fmla="*/ 0 w 12192000"/>
                <a:gd name="connsiteY0" fmla="*/ 397572 h 2364258"/>
                <a:gd name="connsiteX1" fmla="*/ 3650343 w 12192000"/>
                <a:gd name="connsiteY1" fmla="*/ 1232143 h 2364258"/>
                <a:gd name="connsiteX2" fmla="*/ 6821715 w 12192000"/>
                <a:gd name="connsiteY2" fmla="*/ 448372 h 2364258"/>
                <a:gd name="connsiteX3" fmla="*/ 9789886 w 12192000"/>
                <a:gd name="connsiteY3" fmla="*/ 1181344 h 2364258"/>
                <a:gd name="connsiteX4" fmla="*/ 11061652 w 12192000"/>
                <a:gd name="connsiteY4" fmla="*/ 42592 h 2364258"/>
                <a:gd name="connsiteX5" fmla="*/ 12192000 w 12192000"/>
                <a:gd name="connsiteY5" fmla="*/ 397572 h 2364258"/>
                <a:gd name="connsiteX6" fmla="*/ 12192000 w 12192000"/>
                <a:gd name="connsiteY6" fmla="*/ 2364258 h 2364258"/>
                <a:gd name="connsiteX7" fmla="*/ 0 w 12192000"/>
                <a:gd name="connsiteY7" fmla="*/ 2364258 h 2364258"/>
                <a:gd name="connsiteX8" fmla="*/ 0 w 12192000"/>
                <a:gd name="connsiteY8" fmla="*/ 397572 h 2364258"/>
                <a:gd name="connsiteX0" fmla="*/ 0 w 12192000"/>
                <a:gd name="connsiteY0" fmla="*/ 397572 h 2364258"/>
                <a:gd name="connsiteX1" fmla="*/ 3650343 w 12192000"/>
                <a:gd name="connsiteY1" fmla="*/ 1232143 h 2364258"/>
                <a:gd name="connsiteX2" fmla="*/ 6821715 w 12192000"/>
                <a:gd name="connsiteY2" fmla="*/ 448372 h 2364258"/>
                <a:gd name="connsiteX3" fmla="*/ 9485561 w 12192000"/>
                <a:gd name="connsiteY3" fmla="*/ 1252780 h 2364258"/>
                <a:gd name="connsiteX4" fmla="*/ 11061652 w 12192000"/>
                <a:gd name="connsiteY4" fmla="*/ 42592 h 2364258"/>
                <a:gd name="connsiteX5" fmla="*/ 12192000 w 12192000"/>
                <a:gd name="connsiteY5" fmla="*/ 397572 h 2364258"/>
                <a:gd name="connsiteX6" fmla="*/ 12192000 w 12192000"/>
                <a:gd name="connsiteY6" fmla="*/ 2364258 h 2364258"/>
                <a:gd name="connsiteX7" fmla="*/ 0 w 12192000"/>
                <a:gd name="connsiteY7" fmla="*/ 2364258 h 2364258"/>
                <a:gd name="connsiteX8" fmla="*/ 0 w 12192000"/>
                <a:gd name="connsiteY8" fmla="*/ 397572 h 2364258"/>
                <a:gd name="connsiteX0" fmla="*/ 0 w 12192000"/>
                <a:gd name="connsiteY0" fmla="*/ 397572 h 2364258"/>
                <a:gd name="connsiteX1" fmla="*/ 3650343 w 12192000"/>
                <a:gd name="connsiteY1" fmla="*/ 1232143 h 2364258"/>
                <a:gd name="connsiteX2" fmla="*/ 6821715 w 12192000"/>
                <a:gd name="connsiteY2" fmla="*/ 448372 h 2364258"/>
                <a:gd name="connsiteX3" fmla="*/ 9659460 w 12192000"/>
                <a:gd name="connsiteY3" fmla="*/ 1295642 h 2364258"/>
                <a:gd name="connsiteX4" fmla="*/ 11061652 w 12192000"/>
                <a:gd name="connsiteY4" fmla="*/ 42592 h 2364258"/>
                <a:gd name="connsiteX5" fmla="*/ 12192000 w 12192000"/>
                <a:gd name="connsiteY5" fmla="*/ 397572 h 2364258"/>
                <a:gd name="connsiteX6" fmla="*/ 12192000 w 12192000"/>
                <a:gd name="connsiteY6" fmla="*/ 2364258 h 2364258"/>
                <a:gd name="connsiteX7" fmla="*/ 0 w 12192000"/>
                <a:gd name="connsiteY7" fmla="*/ 2364258 h 2364258"/>
                <a:gd name="connsiteX8" fmla="*/ 0 w 12192000"/>
                <a:gd name="connsiteY8" fmla="*/ 397572 h 2364258"/>
                <a:gd name="connsiteX0" fmla="*/ 0 w 12192000"/>
                <a:gd name="connsiteY0" fmla="*/ 262317 h 2229003"/>
                <a:gd name="connsiteX1" fmla="*/ 3650343 w 12192000"/>
                <a:gd name="connsiteY1" fmla="*/ 1096888 h 2229003"/>
                <a:gd name="connsiteX2" fmla="*/ 6821715 w 12192000"/>
                <a:gd name="connsiteY2" fmla="*/ 313117 h 2229003"/>
                <a:gd name="connsiteX3" fmla="*/ 9659460 w 12192000"/>
                <a:gd name="connsiteY3" fmla="*/ 1160387 h 2229003"/>
                <a:gd name="connsiteX4" fmla="*/ 10974702 w 12192000"/>
                <a:gd name="connsiteY4" fmla="*/ 78784 h 2229003"/>
                <a:gd name="connsiteX5" fmla="*/ 12192000 w 12192000"/>
                <a:gd name="connsiteY5" fmla="*/ 262317 h 2229003"/>
                <a:gd name="connsiteX6" fmla="*/ 12192000 w 12192000"/>
                <a:gd name="connsiteY6" fmla="*/ 2229003 h 2229003"/>
                <a:gd name="connsiteX7" fmla="*/ 0 w 12192000"/>
                <a:gd name="connsiteY7" fmla="*/ 2229003 h 2229003"/>
                <a:gd name="connsiteX8" fmla="*/ 0 w 12192000"/>
                <a:gd name="connsiteY8" fmla="*/ 262317 h 2229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229003">
                  <a:moveTo>
                    <a:pt x="0" y="262317"/>
                  </a:moveTo>
                  <a:cubicBezTo>
                    <a:pt x="608391" y="73631"/>
                    <a:pt x="2513391" y="1088421"/>
                    <a:pt x="3650343" y="1096888"/>
                  </a:cubicBezTo>
                  <a:cubicBezTo>
                    <a:pt x="4787295" y="1105355"/>
                    <a:pt x="5820196" y="302534"/>
                    <a:pt x="6821715" y="313117"/>
                  </a:cubicBezTo>
                  <a:cubicBezTo>
                    <a:pt x="7823234" y="323700"/>
                    <a:pt x="8967296" y="1199442"/>
                    <a:pt x="9659460" y="1160387"/>
                  </a:cubicBezTo>
                  <a:cubicBezTo>
                    <a:pt x="10351624" y="1121332"/>
                    <a:pt x="10574350" y="209413"/>
                    <a:pt x="10974702" y="78784"/>
                  </a:cubicBezTo>
                  <a:cubicBezTo>
                    <a:pt x="11375054" y="-51845"/>
                    <a:pt x="12066406" y="-38904"/>
                    <a:pt x="12192000" y="262317"/>
                  </a:cubicBezTo>
                  <a:lnTo>
                    <a:pt x="12192000" y="2229003"/>
                  </a:lnTo>
                  <a:lnTo>
                    <a:pt x="0" y="2229003"/>
                  </a:lnTo>
                  <a:lnTo>
                    <a:pt x="0" y="262317"/>
                  </a:lnTo>
                  <a:close/>
                </a:path>
              </a:pathLst>
            </a:custGeom>
            <a:gradFill flip="none" rotWithShape="1">
              <a:gsLst>
                <a:gs pos="0">
                  <a:srgbClr val="D31749">
                    <a:alpha val="60000"/>
                  </a:srgbClr>
                </a:gs>
                <a:gs pos="100000">
                  <a:srgbClr val="017260">
                    <a:alpha val="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文本框 17">
            <a:extLst>
              <a:ext uri="{FF2B5EF4-FFF2-40B4-BE49-F238E27FC236}">
                <a16:creationId xmlns:a16="http://schemas.microsoft.com/office/drawing/2014/main" xmlns="" id="{451BC2E5-7A6D-4C6E-8846-09A0639BF171}"/>
              </a:ext>
            </a:extLst>
          </p:cNvPr>
          <p:cNvSpPr txBox="1"/>
          <p:nvPr/>
        </p:nvSpPr>
        <p:spPr>
          <a:xfrm>
            <a:off x="1249278" y="3832070"/>
            <a:ext cx="2951999" cy="830997"/>
          </a:xfrm>
          <a:prstGeom prst="rect">
            <a:avLst/>
          </a:prstGeom>
          <a:noFill/>
        </p:spPr>
        <p:txBody>
          <a:bodyPr wrap="square">
            <a:spAutoFit/>
          </a:bodyPr>
          <a:lstStyle/>
          <a:p>
            <a:pPr algn="ctr"/>
            <a:r>
              <a:rPr lang="zh-CN" altLang="en-US" sz="2400" b="1" spc="300" dirty="0">
                <a:solidFill>
                  <a:srgbClr val="D31749"/>
                </a:solidFill>
                <a:latin typeface="微软雅黑" panose="020B0503020204020204" pitchFamily="34" charset="-122"/>
                <a:ea typeface="微软雅黑" panose="020B0503020204020204" pitchFamily="34" charset="-122"/>
              </a:rPr>
              <a:t>智于</a:t>
            </a:r>
            <a:r>
              <a:rPr lang="zh-CN" altLang="en-US" sz="2400" b="1" spc="300" dirty="0" smtClean="0">
                <a:solidFill>
                  <a:srgbClr val="D31749"/>
                </a:solidFill>
                <a:latin typeface="微软雅黑" panose="020B0503020204020204" pitchFamily="34" charset="-122"/>
                <a:ea typeface="微软雅黑" panose="020B0503020204020204" pitchFamily="34" charset="-122"/>
              </a:rPr>
              <a:t>心</a:t>
            </a:r>
            <a:endParaRPr lang="en-US" altLang="zh-CN" sz="2400" b="1" spc="300" dirty="0" smtClean="0">
              <a:solidFill>
                <a:srgbClr val="D31749"/>
              </a:solidFill>
              <a:latin typeface="微软雅黑" panose="020B0503020204020204" pitchFamily="34" charset="-122"/>
              <a:ea typeface="微软雅黑" panose="020B0503020204020204" pitchFamily="34" charset="-122"/>
            </a:endParaRPr>
          </a:p>
          <a:p>
            <a:pPr algn="ctr"/>
            <a:r>
              <a:rPr lang="zh-CN" altLang="en-US" sz="2400" b="1" spc="300" dirty="0" smtClean="0">
                <a:solidFill>
                  <a:srgbClr val="D31749"/>
                </a:solidFill>
                <a:latin typeface="微软雅黑" panose="020B0503020204020204" pitchFamily="34" charset="-122"/>
                <a:ea typeface="微软雅黑" panose="020B0503020204020204" pitchFamily="34" charset="-122"/>
              </a:rPr>
              <a:t>臻</a:t>
            </a:r>
            <a:r>
              <a:rPr lang="zh-CN" altLang="en-US" sz="2400" b="1" spc="300" dirty="0">
                <a:solidFill>
                  <a:srgbClr val="D31749"/>
                </a:solidFill>
                <a:latin typeface="微软雅黑" panose="020B0503020204020204" pitchFamily="34" charset="-122"/>
                <a:ea typeface="微软雅黑" panose="020B0503020204020204" pitchFamily="34" charset="-122"/>
              </a:rPr>
              <a:t>于行</a:t>
            </a:r>
            <a:endParaRPr lang="en-US" altLang="zh-CN" sz="2400" b="1" spc="300" dirty="0">
              <a:solidFill>
                <a:srgbClr val="D31749"/>
              </a:solidFill>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xmlns="" id="{7F22866F-54DF-44BD-8D88-CE30A64A5A6B}"/>
              </a:ext>
            </a:extLst>
          </p:cNvPr>
          <p:cNvSpPr txBox="1"/>
          <p:nvPr/>
        </p:nvSpPr>
        <p:spPr>
          <a:xfrm>
            <a:off x="5231241" y="3844731"/>
            <a:ext cx="1756237" cy="830997"/>
          </a:xfrm>
          <a:prstGeom prst="rect">
            <a:avLst/>
          </a:prstGeom>
          <a:noFill/>
        </p:spPr>
        <p:txBody>
          <a:bodyPr wrap="square">
            <a:spAutoFit/>
          </a:bodyPr>
          <a:lstStyle>
            <a:defPPr>
              <a:defRPr lang="zh-CN"/>
            </a:defPPr>
            <a:lvl1pPr algn="ctr">
              <a:defRPr b="1" spc="300">
                <a:latin typeface="微软雅黑" panose="020B0503020204020204" pitchFamily="34" charset="-122"/>
                <a:ea typeface="微软雅黑" panose="020B0503020204020204" pitchFamily="34" charset="-122"/>
              </a:defRPr>
            </a:lvl1pPr>
          </a:lstStyle>
          <a:p>
            <a:r>
              <a:rPr lang="zh-CN" altLang="en-US" sz="2400" dirty="0">
                <a:solidFill>
                  <a:srgbClr val="D31749"/>
                </a:solidFill>
              </a:rPr>
              <a:t>以网联</a:t>
            </a:r>
            <a:r>
              <a:rPr lang="zh-CN" altLang="en-US" sz="2400" dirty="0" smtClean="0">
                <a:solidFill>
                  <a:srgbClr val="D31749"/>
                </a:solidFill>
              </a:rPr>
              <a:t>云以</a:t>
            </a:r>
            <a:r>
              <a:rPr lang="zh-CN" altLang="en-US" sz="2400" dirty="0">
                <a:solidFill>
                  <a:srgbClr val="D31749"/>
                </a:solidFill>
              </a:rPr>
              <a:t>数赋智</a:t>
            </a:r>
          </a:p>
        </p:txBody>
      </p:sp>
      <p:sp>
        <p:nvSpPr>
          <p:cNvPr id="20" name="文本框 19">
            <a:extLst>
              <a:ext uri="{FF2B5EF4-FFF2-40B4-BE49-F238E27FC236}">
                <a16:creationId xmlns:a16="http://schemas.microsoft.com/office/drawing/2014/main" xmlns="" id="{AC7AFBB1-2B57-4279-8D32-EF3A01732CE2}"/>
              </a:ext>
            </a:extLst>
          </p:cNvPr>
          <p:cNvSpPr txBox="1"/>
          <p:nvPr/>
        </p:nvSpPr>
        <p:spPr>
          <a:xfrm>
            <a:off x="8466141" y="3844731"/>
            <a:ext cx="1959078" cy="830997"/>
          </a:xfrm>
          <a:prstGeom prst="rect">
            <a:avLst/>
          </a:prstGeom>
          <a:noFill/>
        </p:spPr>
        <p:txBody>
          <a:bodyPr wrap="square">
            <a:spAutoFit/>
          </a:bodyPr>
          <a:lstStyle>
            <a:defPPr>
              <a:defRPr lang="zh-CN"/>
            </a:defPPr>
            <a:lvl1pPr algn="ctr">
              <a:defRPr b="1" spc="300">
                <a:latin typeface="微软雅黑" panose="020B0503020204020204" pitchFamily="34" charset="-122"/>
                <a:ea typeface="微软雅黑" panose="020B0503020204020204" pitchFamily="34" charset="-122"/>
              </a:defRPr>
            </a:lvl1pPr>
          </a:lstStyle>
          <a:p>
            <a:r>
              <a:rPr lang="zh-CN" altLang="en-US" sz="2400" dirty="0">
                <a:solidFill>
                  <a:srgbClr val="D31749"/>
                </a:solidFill>
              </a:rPr>
              <a:t>为客户创造最大价值</a:t>
            </a:r>
          </a:p>
        </p:txBody>
      </p:sp>
      <p:grpSp>
        <p:nvGrpSpPr>
          <p:cNvPr id="21" name="组合 20">
            <a:extLst>
              <a:ext uri="{FF2B5EF4-FFF2-40B4-BE49-F238E27FC236}">
                <a16:creationId xmlns:a16="http://schemas.microsoft.com/office/drawing/2014/main" xmlns="" id="{FC2907A1-2F65-4AB2-B238-AAE685198078}"/>
              </a:ext>
            </a:extLst>
          </p:cNvPr>
          <p:cNvGrpSpPr/>
          <p:nvPr/>
        </p:nvGrpSpPr>
        <p:grpSpPr>
          <a:xfrm>
            <a:off x="9395674" y="4827044"/>
            <a:ext cx="100013" cy="1346889"/>
            <a:chOff x="8013670" y="3080392"/>
            <a:chExt cx="100013" cy="1346889"/>
          </a:xfrm>
        </p:grpSpPr>
        <p:cxnSp>
          <p:nvCxnSpPr>
            <p:cNvPr id="22" name="直接连接符 21">
              <a:extLst>
                <a:ext uri="{FF2B5EF4-FFF2-40B4-BE49-F238E27FC236}">
                  <a16:creationId xmlns:a16="http://schemas.microsoft.com/office/drawing/2014/main" xmlns="" id="{C1263753-6982-4E59-AA0D-9C7937A61421}"/>
                </a:ext>
              </a:extLst>
            </p:cNvPr>
            <p:cNvCxnSpPr>
              <a:cxnSpLocks/>
            </p:cNvCxnSpPr>
            <p:nvPr/>
          </p:nvCxnSpPr>
          <p:spPr>
            <a:xfrm>
              <a:off x="8063676" y="3142695"/>
              <a:ext cx="0" cy="1284586"/>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nvGrpSpPr>
            <p:cNvPr id="23" name="组合 22">
              <a:extLst>
                <a:ext uri="{FF2B5EF4-FFF2-40B4-BE49-F238E27FC236}">
                  <a16:creationId xmlns:a16="http://schemas.microsoft.com/office/drawing/2014/main" xmlns="" id="{820DD32B-8082-4854-8EBB-DEF638081F37}"/>
                </a:ext>
              </a:extLst>
            </p:cNvPr>
            <p:cNvGrpSpPr/>
            <p:nvPr/>
          </p:nvGrpSpPr>
          <p:grpSpPr>
            <a:xfrm>
              <a:off x="8013670" y="3080392"/>
              <a:ext cx="100013" cy="100013"/>
              <a:chOff x="1978422" y="3091107"/>
              <a:chExt cx="100013" cy="100013"/>
            </a:xfrm>
          </p:grpSpPr>
          <p:sp>
            <p:nvSpPr>
              <p:cNvPr id="24" name="椭圆 23">
                <a:extLst>
                  <a:ext uri="{FF2B5EF4-FFF2-40B4-BE49-F238E27FC236}">
                    <a16:creationId xmlns:a16="http://schemas.microsoft.com/office/drawing/2014/main" xmlns="" id="{927C89F9-EFC8-4460-839B-1A022BC517AB}"/>
                  </a:ext>
                </a:extLst>
              </p:cNvPr>
              <p:cNvSpPr/>
              <p:nvPr/>
            </p:nvSpPr>
            <p:spPr>
              <a:xfrm>
                <a:off x="1978422" y="3091107"/>
                <a:ext cx="100013" cy="100013"/>
              </a:xfrm>
              <a:prstGeom prst="ellipse">
                <a:avLst/>
              </a:prstGeom>
              <a:solidFill>
                <a:schemeClr val="bg1"/>
              </a:solidFill>
              <a:ln>
                <a:solidFill>
                  <a:srgbClr val="D317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 name="椭圆 24">
                <a:extLst>
                  <a:ext uri="{FF2B5EF4-FFF2-40B4-BE49-F238E27FC236}">
                    <a16:creationId xmlns:a16="http://schemas.microsoft.com/office/drawing/2014/main" xmlns="" id="{6BDDC3F1-6ACB-448D-86E6-C2495E840A0A}"/>
                  </a:ext>
                </a:extLst>
              </p:cNvPr>
              <p:cNvSpPr/>
              <p:nvPr/>
            </p:nvSpPr>
            <p:spPr>
              <a:xfrm>
                <a:off x="1998068" y="3110753"/>
                <a:ext cx="60721" cy="60721"/>
              </a:xfrm>
              <a:prstGeom prst="ellipse">
                <a:avLst/>
              </a:prstGeom>
              <a:solidFill>
                <a:srgbClr val="D3174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grpSp>
        <p:nvGrpSpPr>
          <p:cNvPr id="26" name="组合 25">
            <a:extLst>
              <a:ext uri="{FF2B5EF4-FFF2-40B4-BE49-F238E27FC236}">
                <a16:creationId xmlns:a16="http://schemas.microsoft.com/office/drawing/2014/main" xmlns="" id="{67CED428-384F-4EB0-899A-432EB7A6B424}"/>
              </a:ext>
            </a:extLst>
          </p:cNvPr>
          <p:cNvGrpSpPr/>
          <p:nvPr/>
        </p:nvGrpSpPr>
        <p:grpSpPr>
          <a:xfrm>
            <a:off x="5865994" y="3328891"/>
            <a:ext cx="486730" cy="484967"/>
            <a:chOff x="3618897" y="2279040"/>
            <a:chExt cx="706229" cy="703668"/>
          </a:xfrm>
          <a:solidFill>
            <a:srgbClr val="017260"/>
          </a:solidFill>
        </p:grpSpPr>
        <p:sp>
          <p:nvSpPr>
            <p:cNvPr id="27" name="Freeform 9">
              <a:extLst>
                <a:ext uri="{FF2B5EF4-FFF2-40B4-BE49-F238E27FC236}">
                  <a16:creationId xmlns:a16="http://schemas.microsoft.com/office/drawing/2014/main" xmlns="" id="{D4EB1795-9889-4B90-92D5-ADBEAA687BDE}"/>
                </a:ext>
              </a:extLst>
            </p:cNvPr>
            <p:cNvSpPr>
              <a:spLocks noEditPoints="1"/>
            </p:cNvSpPr>
            <p:nvPr/>
          </p:nvSpPr>
          <p:spPr bwMode="auto">
            <a:xfrm>
              <a:off x="3713987" y="2279040"/>
              <a:ext cx="516048" cy="703668"/>
            </a:xfrm>
            <a:custGeom>
              <a:avLst/>
              <a:gdLst>
                <a:gd name="T0" fmla="*/ 222 w 597"/>
                <a:gd name="T1" fmla="*/ 575 h 814"/>
                <a:gd name="T2" fmla="*/ 253 w 597"/>
                <a:gd name="T3" fmla="*/ 598 h 814"/>
                <a:gd name="T4" fmla="*/ 344 w 597"/>
                <a:gd name="T5" fmla="*/ 598 h 814"/>
                <a:gd name="T6" fmla="*/ 375 w 597"/>
                <a:gd name="T7" fmla="*/ 575 h 814"/>
                <a:gd name="T8" fmla="*/ 414 w 597"/>
                <a:gd name="T9" fmla="*/ 509 h 814"/>
                <a:gd name="T10" fmla="*/ 539 w 597"/>
                <a:gd name="T11" fmla="*/ 298 h 814"/>
                <a:gd name="T12" fmla="*/ 298 w 597"/>
                <a:gd name="T13" fmla="*/ 57 h 814"/>
                <a:gd name="T14" fmla="*/ 57 w 597"/>
                <a:gd name="T15" fmla="*/ 298 h 814"/>
                <a:gd name="T16" fmla="*/ 183 w 597"/>
                <a:gd name="T17" fmla="*/ 509 h 814"/>
                <a:gd name="T18" fmla="*/ 222 w 597"/>
                <a:gd name="T19" fmla="*/ 575 h 814"/>
                <a:gd name="T20" fmla="*/ 354 w 597"/>
                <a:gd name="T21" fmla="*/ 782 h 814"/>
                <a:gd name="T22" fmla="*/ 314 w 597"/>
                <a:gd name="T23" fmla="*/ 814 h 814"/>
                <a:gd name="T24" fmla="*/ 282 w 597"/>
                <a:gd name="T25" fmla="*/ 814 h 814"/>
                <a:gd name="T26" fmla="*/ 242 w 597"/>
                <a:gd name="T27" fmla="*/ 782 h 814"/>
                <a:gd name="T28" fmla="*/ 226 w 597"/>
                <a:gd name="T29" fmla="*/ 782 h 814"/>
                <a:gd name="T30" fmla="*/ 165 w 597"/>
                <a:gd name="T31" fmla="*/ 722 h 814"/>
                <a:gd name="T32" fmla="*/ 165 w 597"/>
                <a:gd name="T33" fmla="*/ 576 h 814"/>
                <a:gd name="T34" fmla="*/ 155 w 597"/>
                <a:gd name="T35" fmla="*/ 559 h 814"/>
                <a:gd name="T36" fmla="*/ 0 w 597"/>
                <a:gd name="T37" fmla="*/ 298 h 814"/>
                <a:gd name="T38" fmla="*/ 298 w 597"/>
                <a:gd name="T39" fmla="*/ 0 h 814"/>
                <a:gd name="T40" fmla="*/ 597 w 597"/>
                <a:gd name="T41" fmla="*/ 298 h 814"/>
                <a:gd name="T42" fmla="*/ 441 w 597"/>
                <a:gd name="T43" fmla="*/ 559 h 814"/>
                <a:gd name="T44" fmla="*/ 431 w 597"/>
                <a:gd name="T45" fmla="*/ 576 h 814"/>
                <a:gd name="T46" fmla="*/ 432 w 597"/>
                <a:gd name="T47" fmla="*/ 722 h 814"/>
                <a:gd name="T48" fmla="*/ 371 w 597"/>
                <a:gd name="T49" fmla="*/ 782 h 814"/>
                <a:gd name="T50" fmla="*/ 354 w 597"/>
                <a:gd name="T51" fmla="*/ 782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7" h="814">
                  <a:moveTo>
                    <a:pt x="222" y="575"/>
                  </a:moveTo>
                  <a:cubicBezTo>
                    <a:pt x="224" y="589"/>
                    <a:pt x="238" y="598"/>
                    <a:pt x="253" y="598"/>
                  </a:cubicBezTo>
                  <a:cubicBezTo>
                    <a:pt x="344" y="598"/>
                    <a:pt x="344" y="598"/>
                    <a:pt x="344" y="598"/>
                  </a:cubicBezTo>
                  <a:cubicBezTo>
                    <a:pt x="358" y="598"/>
                    <a:pt x="373" y="589"/>
                    <a:pt x="375" y="575"/>
                  </a:cubicBezTo>
                  <a:cubicBezTo>
                    <a:pt x="377" y="547"/>
                    <a:pt x="390" y="523"/>
                    <a:pt x="414" y="509"/>
                  </a:cubicBezTo>
                  <a:cubicBezTo>
                    <a:pt x="491" y="467"/>
                    <a:pt x="539" y="386"/>
                    <a:pt x="539" y="298"/>
                  </a:cubicBezTo>
                  <a:cubicBezTo>
                    <a:pt x="539" y="165"/>
                    <a:pt x="431" y="57"/>
                    <a:pt x="298" y="57"/>
                  </a:cubicBezTo>
                  <a:cubicBezTo>
                    <a:pt x="165" y="57"/>
                    <a:pt x="57" y="165"/>
                    <a:pt x="57" y="298"/>
                  </a:cubicBezTo>
                  <a:cubicBezTo>
                    <a:pt x="57" y="386"/>
                    <a:pt x="105" y="467"/>
                    <a:pt x="183" y="509"/>
                  </a:cubicBezTo>
                  <a:cubicBezTo>
                    <a:pt x="207" y="523"/>
                    <a:pt x="219" y="547"/>
                    <a:pt x="222" y="575"/>
                  </a:cubicBezTo>
                  <a:close/>
                  <a:moveTo>
                    <a:pt x="354" y="782"/>
                  </a:moveTo>
                  <a:cubicBezTo>
                    <a:pt x="350" y="800"/>
                    <a:pt x="334" y="814"/>
                    <a:pt x="314" y="814"/>
                  </a:cubicBezTo>
                  <a:cubicBezTo>
                    <a:pt x="282" y="814"/>
                    <a:pt x="282" y="814"/>
                    <a:pt x="282" y="814"/>
                  </a:cubicBezTo>
                  <a:cubicBezTo>
                    <a:pt x="263" y="814"/>
                    <a:pt x="247" y="800"/>
                    <a:pt x="242" y="782"/>
                  </a:cubicBezTo>
                  <a:cubicBezTo>
                    <a:pt x="226" y="782"/>
                    <a:pt x="226" y="782"/>
                    <a:pt x="226" y="782"/>
                  </a:cubicBezTo>
                  <a:cubicBezTo>
                    <a:pt x="193" y="782"/>
                    <a:pt x="165" y="755"/>
                    <a:pt x="165" y="722"/>
                  </a:cubicBezTo>
                  <a:cubicBezTo>
                    <a:pt x="165" y="576"/>
                    <a:pt x="165" y="576"/>
                    <a:pt x="165" y="576"/>
                  </a:cubicBezTo>
                  <a:cubicBezTo>
                    <a:pt x="165" y="569"/>
                    <a:pt x="162" y="563"/>
                    <a:pt x="155" y="559"/>
                  </a:cubicBezTo>
                  <a:cubicBezTo>
                    <a:pt x="60" y="507"/>
                    <a:pt x="0" y="407"/>
                    <a:pt x="0" y="298"/>
                  </a:cubicBezTo>
                  <a:cubicBezTo>
                    <a:pt x="0" y="133"/>
                    <a:pt x="134" y="0"/>
                    <a:pt x="298" y="0"/>
                  </a:cubicBezTo>
                  <a:cubicBezTo>
                    <a:pt x="463" y="0"/>
                    <a:pt x="597" y="133"/>
                    <a:pt x="597" y="298"/>
                  </a:cubicBezTo>
                  <a:cubicBezTo>
                    <a:pt x="597" y="407"/>
                    <a:pt x="537" y="507"/>
                    <a:pt x="441" y="559"/>
                  </a:cubicBezTo>
                  <a:cubicBezTo>
                    <a:pt x="435" y="563"/>
                    <a:pt x="431" y="569"/>
                    <a:pt x="431" y="576"/>
                  </a:cubicBezTo>
                  <a:cubicBezTo>
                    <a:pt x="432" y="722"/>
                    <a:pt x="432" y="722"/>
                    <a:pt x="432" y="722"/>
                  </a:cubicBezTo>
                  <a:cubicBezTo>
                    <a:pt x="432" y="755"/>
                    <a:pt x="404" y="782"/>
                    <a:pt x="371" y="782"/>
                  </a:cubicBezTo>
                  <a:cubicBezTo>
                    <a:pt x="354" y="782"/>
                    <a:pt x="354" y="782"/>
                    <a:pt x="354" y="7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lumMod val="50000"/>
                  </a:schemeClr>
                </a:solidFill>
                <a:effectLst/>
                <a:uLnTx/>
                <a:uFillTx/>
              </a:endParaRPr>
            </a:p>
          </p:txBody>
        </p:sp>
        <p:sp>
          <p:nvSpPr>
            <p:cNvPr id="28" name="Freeform 10">
              <a:extLst>
                <a:ext uri="{FF2B5EF4-FFF2-40B4-BE49-F238E27FC236}">
                  <a16:creationId xmlns:a16="http://schemas.microsoft.com/office/drawing/2014/main" xmlns="" id="{6B013998-CD10-49A1-BFC7-17D1CF14AEA1}"/>
                </a:ext>
              </a:extLst>
            </p:cNvPr>
            <p:cNvSpPr>
              <a:spLocks noEditPoints="1"/>
            </p:cNvSpPr>
            <p:nvPr/>
          </p:nvSpPr>
          <p:spPr bwMode="auto">
            <a:xfrm>
              <a:off x="3618897" y="2347432"/>
              <a:ext cx="706229" cy="373412"/>
            </a:xfrm>
            <a:custGeom>
              <a:avLst/>
              <a:gdLst>
                <a:gd name="T0" fmla="*/ 699 w 817"/>
                <a:gd name="T1" fmla="*/ 406 h 432"/>
                <a:gd name="T2" fmla="*/ 692 w 817"/>
                <a:gd name="T3" fmla="*/ 380 h 432"/>
                <a:gd name="T4" fmla="*/ 718 w 817"/>
                <a:gd name="T5" fmla="*/ 373 h 432"/>
                <a:gd name="T6" fmla="*/ 755 w 817"/>
                <a:gd name="T7" fmla="*/ 394 h 432"/>
                <a:gd name="T8" fmla="*/ 762 w 817"/>
                <a:gd name="T9" fmla="*/ 420 h 432"/>
                <a:gd name="T10" fmla="*/ 736 w 817"/>
                <a:gd name="T11" fmla="*/ 427 h 432"/>
                <a:gd name="T12" fmla="*/ 699 w 817"/>
                <a:gd name="T13" fmla="*/ 406 h 432"/>
                <a:gd name="T14" fmla="*/ 718 w 817"/>
                <a:gd name="T15" fmla="*/ 59 h 432"/>
                <a:gd name="T16" fmla="*/ 692 w 817"/>
                <a:gd name="T17" fmla="*/ 52 h 432"/>
                <a:gd name="T18" fmla="*/ 699 w 817"/>
                <a:gd name="T19" fmla="*/ 26 h 432"/>
                <a:gd name="T20" fmla="*/ 736 w 817"/>
                <a:gd name="T21" fmla="*/ 5 h 432"/>
                <a:gd name="T22" fmla="*/ 762 w 817"/>
                <a:gd name="T23" fmla="*/ 12 h 432"/>
                <a:gd name="T24" fmla="*/ 755 w 817"/>
                <a:gd name="T25" fmla="*/ 38 h 432"/>
                <a:gd name="T26" fmla="*/ 718 w 817"/>
                <a:gd name="T27" fmla="*/ 59 h 432"/>
                <a:gd name="T28" fmla="*/ 755 w 817"/>
                <a:gd name="T29" fmla="*/ 235 h 432"/>
                <a:gd name="T30" fmla="*/ 736 w 817"/>
                <a:gd name="T31" fmla="*/ 216 h 432"/>
                <a:gd name="T32" fmla="*/ 755 w 817"/>
                <a:gd name="T33" fmla="*/ 197 h 432"/>
                <a:gd name="T34" fmla="*/ 798 w 817"/>
                <a:gd name="T35" fmla="*/ 197 h 432"/>
                <a:gd name="T36" fmla="*/ 817 w 817"/>
                <a:gd name="T37" fmla="*/ 216 h 432"/>
                <a:gd name="T38" fmla="*/ 798 w 817"/>
                <a:gd name="T39" fmla="*/ 235 h 432"/>
                <a:gd name="T40" fmla="*/ 755 w 817"/>
                <a:gd name="T41" fmla="*/ 235 h 432"/>
                <a:gd name="T42" fmla="*/ 118 w 817"/>
                <a:gd name="T43" fmla="*/ 26 h 432"/>
                <a:gd name="T44" fmla="*/ 124 w 817"/>
                <a:gd name="T45" fmla="*/ 52 h 432"/>
                <a:gd name="T46" fmla="*/ 98 w 817"/>
                <a:gd name="T47" fmla="*/ 59 h 432"/>
                <a:gd name="T48" fmla="*/ 62 w 817"/>
                <a:gd name="T49" fmla="*/ 38 h 432"/>
                <a:gd name="T50" fmla="*/ 55 w 817"/>
                <a:gd name="T51" fmla="*/ 12 h 432"/>
                <a:gd name="T52" fmla="*/ 81 w 817"/>
                <a:gd name="T53" fmla="*/ 5 h 432"/>
                <a:gd name="T54" fmla="*/ 118 w 817"/>
                <a:gd name="T55" fmla="*/ 26 h 432"/>
                <a:gd name="T56" fmla="*/ 98 w 817"/>
                <a:gd name="T57" fmla="*/ 373 h 432"/>
                <a:gd name="T58" fmla="*/ 124 w 817"/>
                <a:gd name="T59" fmla="*/ 380 h 432"/>
                <a:gd name="T60" fmla="*/ 118 w 817"/>
                <a:gd name="T61" fmla="*/ 406 h 432"/>
                <a:gd name="T62" fmla="*/ 81 w 817"/>
                <a:gd name="T63" fmla="*/ 427 h 432"/>
                <a:gd name="T64" fmla="*/ 55 w 817"/>
                <a:gd name="T65" fmla="*/ 420 h 432"/>
                <a:gd name="T66" fmla="*/ 62 w 817"/>
                <a:gd name="T67" fmla="*/ 394 h 432"/>
                <a:gd name="T68" fmla="*/ 98 w 817"/>
                <a:gd name="T69" fmla="*/ 373 h 432"/>
                <a:gd name="T70" fmla="*/ 62 w 817"/>
                <a:gd name="T71" fmla="*/ 197 h 432"/>
                <a:gd name="T72" fmla="*/ 81 w 817"/>
                <a:gd name="T73" fmla="*/ 216 h 432"/>
                <a:gd name="T74" fmla="*/ 62 w 817"/>
                <a:gd name="T75" fmla="*/ 235 h 432"/>
                <a:gd name="T76" fmla="*/ 19 w 817"/>
                <a:gd name="T77" fmla="*/ 235 h 432"/>
                <a:gd name="T78" fmla="*/ 0 w 817"/>
                <a:gd name="T79" fmla="*/ 216 h 432"/>
                <a:gd name="T80" fmla="*/ 19 w 817"/>
                <a:gd name="T81" fmla="*/ 197 h 432"/>
                <a:gd name="T82" fmla="*/ 62 w 817"/>
                <a:gd name="T83" fmla="*/ 19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7" h="432">
                  <a:moveTo>
                    <a:pt x="699" y="406"/>
                  </a:moveTo>
                  <a:cubicBezTo>
                    <a:pt x="690" y="401"/>
                    <a:pt x="687" y="389"/>
                    <a:pt x="692" y="380"/>
                  </a:cubicBezTo>
                  <a:cubicBezTo>
                    <a:pt x="698" y="371"/>
                    <a:pt x="709" y="368"/>
                    <a:pt x="718" y="373"/>
                  </a:cubicBezTo>
                  <a:cubicBezTo>
                    <a:pt x="755" y="394"/>
                    <a:pt x="755" y="394"/>
                    <a:pt x="755" y="394"/>
                  </a:cubicBezTo>
                  <a:cubicBezTo>
                    <a:pt x="764" y="399"/>
                    <a:pt x="767" y="411"/>
                    <a:pt x="762" y="420"/>
                  </a:cubicBezTo>
                  <a:cubicBezTo>
                    <a:pt x="757" y="429"/>
                    <a:pt x="745" y="432"/>
                    <a:pt x="736" y="427"/>
                  </a:cubicBezTo>
                  <a:cubicBezTo>
                    <a:pt x="699" y="406"/>
                    <a:pt x="699" y="406"/>
                    <a:pt x="699" y="406"/>
                  </a:cubicBezTo>
                  <a:close/>
                  <a:moveTo>
                    <a:pt x="718" y="59"/>
                  </a:moveTo>
                  <a:cubicBezTo>
                    <a:pt x="709" y="64"/>
                    <a:pt x="698" y="61"/>
                    <a:pt x="692" y="52"/>
                  </a:cubicBezTo>
                  <a:cubicBezTo>
                    <a:pt x="687" y="43"/>
                    <a:pt x="690" y="31"/>
                    <a:pt x="699" y="26"/>
                  </a:cubicBezTo>
                  <a:cubicBezTo>
                    <a:pt x="736" y="5"/>
                    <a:pt x="736" y="5"/>
                    <a:pt x="736" y="5"/>
                  </a:cubicBezTo>
                  <a:cubicBezTo>
                    <a:pt x="745" y="0"/>
                    <a:pt x="757" y="3"/>
                    <a:pt x="762" y="12"/>
                  </a:cubicBezTo>
                  <a:cubicBezTo>
                    <a:pt x="767" y="21"/>
                    <a:pt x="764" y="32"/>
                    <a:pt x="755" y="38"/>
                  </a:cubicBezTo>
                  <a:cubicBezTo>
                    <a:pt x="718" y="59"/>
                    <a:pt x="718" y="59"/>
                    <a:pt x="718" y="59"/>
                  </a:cubicBezTo>
                  <a:close/>
                  <a:moveTo>
                    <a:pt x="755" y="235"/>
                  </a:moveTo>
                  <a:cubicBezTo>
                    <a:pt x="745" y="235"/>
                    <a:pt x="736" y="226"/>
                    <a:pt x="736" y="216"/>
                  </a:cubicBezTo>
                  <a:cubicBezTo>
                    <a:pt x="736" y="205"/>
                    <a:pt x="745" y="197"/>
                    <a:pt x="755" y="197"/>
                  </a:cubicBezTo>
                  <a:cubicBezTo>
                    <a:pt x="798" y="197"/>
                    <a:pt x="798" y="197"/>
                    <a:pt x="798" y="197"/>
                  </a:cubicBezTo>
                  <a:cubicBezTo>
                    <a:pt x="808" y="197"/>
                    <a:pt x="817" y="205"/>
                    <a:pt x="817" y="216"/>
                  </a:cubicBezTo>
                  <a:cubicBezTo>
                    <a:pt x="817" y="226"/>
                    <a:pt x="808" y="235"/>
                    <a:pt x="798" y="235"/>
                  </a:cubicBezTo>
                  <a:cubicBezTo>
                    <a:pt x="755" y="235"/>
                    <a:pt x="755" y="235"/>
                    <a:pt x="755" y="235"/>
                  </a:cubicBezTo>
                  <a:close/>
                  <a:moveTo>
                    <a:pt x="118" y="26"/>
                  </a:moveTo>
                  <a:cubicBezTo>
                    <a:pt x="127" y="31"/>
                    <a:pt x="130" y="43"/>
                    <a:pt x="124" y="52"/>
                  </a:cubicBezTo>
                  <a:cubicBezTo>
                    <a:pt x="119" y="61"/>
                    <a:pt x="108" y="64"/>
                    <a:pt x="98" y="59"/>
                  </a:cubicBezTo>
                  <a:cubicBezTo>
                    <a:pt x="62" y="38"/>
                    <a:pt x="62" y="38"/>
                    <a:pt x="62" y="38"/>
                  </a:cubicBezTo>
                  <a:cubicBezTo>
                    <a:pt x="53" y="32"/>
                    <a:pt x="49" y="21"/>
                    <a:pt x="55" y="12"/>
                  </a:cubicBezTo>
                  <a:cubicBezTo>
                    <a:pt x="60" y="3"/>
                    <a:pt x="72" y="0"/>
                    <a:pt x="81" y="5"/>
                  </a:cubicBezTo>
                  <a:cubicBezTo>
                    <a:pt x="118" y="26"/>
                    <a:pt x="118" y="26"/>
                    <a:pt x="118" y="26"/>
                  </a:cubicBezTo>
                  <a:close/>
                  <a:moveTo>
                    <a:pt x="98" y="373"/>
                  </a:moveTo>
                  <a:cubicBezTo>
                    <a:pt x="108" y="368"/>
                    <a:pt x="119" y="371"/>
                    <a:pt x="124" y="380"/>
                  </a:cubicBezTo>
                  <a:cubicBezTo>
                    <a:pt x="130" y="389"/>
                    <a:pt x="127" y="401"/>
                    <a:pt x="118" y="406"/>
                  </a:cubicBezTo>
                  <a:cubicBezTo>
                    <a:pt x="81" y="427"/>
                    <a:pt x="81" y="427"/>
                    <a:pt x="81" y="427"/>
                  </a:cubicBezTo>
                  <a:cubicBezTo>
                    <a:pt x="72" y="432"/>
                    <a:pt x="60" y="429"/>
                    <a:pt x="55" y="420"/>
                  </a:cubicBezTo>
                  <a:cubicBezTo>
                    <a:pt x="49" y="411"/>
                    <a:pt x="53" y="399"/>
                    <a:pt x="62" y="394"/>
                  </a:cubicBezTo>
                  <a:cubicBezTo>
                    <a:pt x="98" y="373"/>
                    <a:pt x="98" y="373"/>
                    <a:pt x="98" y="373"/>
                  </a:cubicBezTo>
                  <a:close/>
                  <a:moveTo>
                    <a:pt x="62" y="197"/>
                  </a:moveTo>
                  <a:cubicBezTo>
                    <a:pt x="72" y="197"/>
                    <a:pt x="81" y="205"/>
                    <a:pt x="81" y="216"/>
                  </a:cubicBezTo>
                  <a:cubicBezTo>
                    <a:pt x="81" y="226"/>
                    <a:pt x="72" y="235"/>
                    <a:pt x="62" y="235"/>
                  </a:cubicBezTo>
                  <a:cubicBezTo>
                    <a:pt x="19" y="235"/>
                    <a:pt x="19" y="235"/>
                    <a:pt x="19" y="235"/>
                  </a:cubicBezTo>
                  <a:cubicBezTo>
                    <a:pt x="9" y="235"/>
                    <a:pt x="0" y="226"/>
                    <a:pt x="0" y="216"/>
                  </a:cubicBezTo>
                  <a:cubicBezTo>
                    <a:pt x="0" y="205"/>
                    <a:pt x="9" y="197"/>
                    <a:pt x="19" y="197"/>
                  </a:cubicBezTo>
                  <a:cubicBezTo>
                    <a:pt x="62" y="197"/>
                    <a:pt x="62" y="197"/>
                    <a:pt x="62" y="1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lumMod val="50000"/>
                  </a:schemeClr>
                </a:solidFill>
                <a:effectLst/>
                <a:uLnTx/>
                <a:uFillTx/>
              </a:endParaRPr>
            </a:p>
          </p:txBody>
        </p:sp>
        <p:sp>
          <p:nvSpPr>
            <p:cNvPr id="29" name="Freeform 11">
              <a:extLst>
                <a:ext uri="{FF2B5EF4-FFF2-40B4-BE49-F238E27FC236}">
                  <a16:creationId xmlns:a16="http://schemas.microsoft.com/office/drawing/2014/main" xmlns="" id="{7F73E26D-0F84-4935-A632-C8DDB6BAF699}"/>
                </a:ext>
              </a:extLst>
            </p:cNvPr>
            <p:cNvSpPr>
              <a:spLocks/>
            </p:cNvSpPr>
            <p:nvPr/>
          </p:nvSpPr>
          <p:spPr bwMode="auto">
            <a:xfrm>
              <a:off x="3845651" y="2427528"/>
              <a:ext cx="253087" cy="253452"/>
            </a:xfrm>
            <a:custGeom>
              <a:avLst/>
              <a:gdLst>
                <a:gd name="T0" fmla="*/ 3 w 293"/>
                <a:gd name="T1" fmla="*/ 38 h 293"/>
                <a:gd name="T2" fmla="*/ 16 w 293"/>
                <a:gd name="T3" fmla="*/ 15 h 293"/>
                <a:gd name="T4" fmla="*/ 39 w 293"/>
                <a:gd name="T5" fmla="*/ 28 h 293"/>
                <a:gd name="T6" fmla="*/ 50 w 293"/>
                <a:gd name="T7" fmla="*/ 65 h 293"/>
                <a:gd name="T8" fmla="*/ 91 w 293"/>
                <a:gd name="T9" fmla="*/ 53 h 293"/>
                <a:gd name="T10" fmla="*/ 91 w 293"/>
                <a:gd name="T11" fmla="*/ 53 h 293"/>
                <a:gd name="T12" fmla="*/ 127 w 293"/>
                <a:gd name="T13" fmla="*/ 48 h 293"/>
                <a:gd name="T14" fmla="*/ 127 w 293"/>
                <a:gd name="T15" fmla="*/ 19 h 293"/>
                <a:gd name="T16" fmla="*/ 146 w 293"/>
                <a:gd name="T17" fmla="*/ 0 h 293"/>
                <a:gd name="T18" fmla="*/ 165 w 293"/>
                <a:gd name="T19" fmla="*/ 19 h 293"/>
                <a:gd name="T20" fmla="*/ 165 w 293"/>
                <a:gd name="T21" fmla="*/ 48 h 293"/>
                <a:gd name="T22" fmla="*/ 202 w 293"/>
                <a:gd name="T23" fmla="*/ 53 h 293"/>
                <a:gd name="T24" fmla="*/ 202 w 293"/>
                <a:gd name="T25" fmla="*/ 53 h 293"/>
                <a:gd name="T26" fmla="*/ 202 w 293"/>
                <a:gd name="T27" fmla="*/ 53 h 293"/>
                <a:gd name="T28" fmla="*/ 242 w 293"/>
                <a:gd name="T29" fmla="*/ 65 h 293"/>
                <a:gd name="T30" fmla="*/ 253 w 293"/>
                <a:gd name="T31" fmla="*/ 28 h 293"/>
                <a:gd name="T32" fmla="*/ 277 w 293"/>
                <a:gd name="T33" fmla="*/ 15 h 293"/>
                <a:gd name="T34" fmla="*/ 290 w 293"/>
                <a:gd name="T35" fmla="*/ 38 h 293"/>
                <a:gd name="T36" fmla="*/ 220 w 293"/>
                <a:gd name="T37" fmla="*/ 278 h 293"/>
                <a:gd name="T38" fmla="*/ 196 w 293"/>
                <a:gd name="T39" fmla="*/ 290 h 293"/>
                <a:gd name="T40" fmla="*/ 183 w 293"/>
                <a:gd name="T41" fmla="*/ 267 h 293"/>
                <a:gd name="T42" fmla="*/ 232 w 293"/>
                <a:gd name="T43" fmla="*/ 102 h 293"/>
                <a:gd name="T44" fmla="*/ 194 w 293"/>
                <a:gd name="T45" fmla="*/ 90 h 293"/>
                <a:gd name="T46" fmla="*/ 194 w 293"/>
                <a:gd name="T47" fmla="*/ 90 h 293"/>
                <a:gd name="T48" fmla="*/ 165 w 293"/>
                <a:gd name="T49" fmla="*/ 86 h 293"/>
                <a:gd name="T50" fmla="*/ 165 w 293"/>
                <a:gd name="T51" fmla="*/ 132 h 293"/>
                <a:gd name="T52" fmla="*/ 146 w 293"/>
                <a:gd name="T53" fmla="*/ 151 h 293"/>
                <a:gd name="T54" fmla="*/ 127 w 293"/>
                <a:gd name="T55" fmla="*/ 132 h 293"/>
                <a:gd name="T56" fmla="*/ 127 w 293"/>
                <a:gd name="T57" fmla="*/ 86 h 293"/>
                <a:gd name="T58" fmla="*/ 99 w 293"/>
                <a:gd name="T59" fmla="*/ 90 h 293"/>
                <a:gd name="T60" fmla="*/ 99 w 293"/>
                <a:gd name="T61" fmla="*/ 90 h 293"/>
                <a:gd name="T62" fmla="*/ 61 w 293"/>
                <a:gd name="T63" fmla="*/ 102 h 293"/>
                <a:gd name="T64" fmla="*/ 109 w 293"/>
                <a:gd name="T65" fmla="*/ 267 h 293"/>
                <a:gd name="T66" fmla="*/ 96 w 293"/>
                <a:gd name="T67" fmla="*/ 290 h 293"/>
                <a:gd name="T68" fmla="*/ 73 w 293"/>
                <a:gd name="T69" fmla="*/ 278 h 293"/>
                <a:gd name="T70" fmla="*/ 3 w 293"/>
                <a:gd name="T71" fmla="*/ 3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3" h="293">
                  <a:moveTo>
                    <a:pt x="3" y="38"/>
                  </a:moveTo>
                  <a:cubicBezTo>
                    <a:pt x="0" y="28"/>
                    <a:pt x="6" y="18"/>
                    <a:pt x="16" y="15"/>
                  </a:cubicBezTo>
                  <a:cubicBezTo>
                    <a:pt x="26" y="12"/>
                    <a:pt x="37" y="18"/>
                    <a:pt x="39" y="28"/>
                  </a:cubicBezTo>
                  <a:cubicBezTo>
                    <a:pt x="50" y="65"/>
                    <a:pt x="50" y="65"/>
                    <a:pt x="50" y="65"/>
                  </a:cubicBezTo>
                  <a:cubicBezTo>
                    <a:pt x="63" y="60"/>
                    <a:pt x="77" y="56"/>
                    <a:pt x="91" y="53"/>
                  </a:cubicBezTo>
                  <a:cubicBezTo>
                    <a:pt x="91" y="53"/>
                    <a:pt x="91" y="53"/>
                    <a:pt x="91" y="53"/>
                  </a:cubicBezTo>
                  <a:cubicBezTo>
                    <a:pt x="103" y="50"/>
                    <a:pt x="115" y="49"/>
                    <a:pt x="127" y="48"/>
                  </a:cubicBezTo>
                  <a:cubicBezTo>
                    <a:pt x="127" y="19"/>
                    <a:pt x="127" y="19"/>
                    <a:pt x="127" y="19"/>
                  </a:cubicBezTo>
                  <a:cubicBezTo>
                    <a:pt x="127" y="8"/>
                    <a:pt x="136" y="0"/>
                    <a:pt x="146" y="0"/>
                  </a:cubicBezTo>
                  <a:cubicBezTo>
                    <a:pt x="157" y="0"/>
                    <a:pt x="165" y="8"/>
                    <a:pt x="165" y="19"/>
                  </a:cubicBezTo>
                  <a:cubicBezTo>
                    <a:pt x="165" y="48"/>
                    <a:pt x="165" y="48"/>
                    <a:pt x="165" y="48"/>
                  </a:cubicBezTo>
                  <a:cubicBezTo>
                    <a:pt x="178" y="49"/>
                    <a:pt x="190" y="50"/>
                    <a:pt x="202" y="53"/>
                  </a:cubicBezTo>
                  <a:cubicBezTo>
                    <a:pt x="202" y="53"/>
                    <a:pt x="202" y="53"/>
                    <a:pt x="202" y="53"/>
                  </a:cubicBezTo>
                  <a:cubicBezTo>
                    <a:pt x="202" y="53"/>
                    <a:pt x="202" y="53"/>
                    <a:pt x="202" y="53"/>
                  </a:cubicBezTo>
                  <a:cubicBezTo>
                    <a:pt x="216" y="56"/>
                    <a:pt x="229" y="60"/>
                    <a:pt x="242" y="65"/>
                  </a:cubicBezTo>
                  <a:cubicBezTo>
                    <a:pt x="253" y="28"/>
                    <a:pt x="253" y="28"/>
                    <a:pt x="253" y="28"/>
                  </a:cubicBezTo>
                  <a:cubicBezTo>
                    <a:pt x="256" y="18"/>
                    <a:pt x="267" y="12"/>
                    <a:pt x="277" y="15"/>
                  </a:cubicBezTo>
                  <a:cubicBezTo>
                    <a:pt x="287" y="18"/>
                    <a:pt x="293" y="28"/>
                    <a:pt x="290" y="38"/>
                  </a:cubicBezTo>
                  <a:cubicBezTo>
                    <a:pt x="220" y="278"/>
                    <a:pt x="220" y="278"/>
                    <a:pt x="220" y="278"/>
                  </a:cubicBezTo>
                  <a:cubicBezTo>
                    <a:pt x="217" y="288"/>
                    <a:pt x="206" y="293"/>
                    <a:pt x="196" y="290"/>
                  </a:cubicBezTo>
                  <a:cubicBezTo>
                    <a:pt x="186" y="288"/>
                    <a:pt x="180" y="277"/>
                    <a:pt x="183" y="267"/>
                  </a:cubicBezTo>
                  <a:cubicBezTo>
                    <a:pt x="232" y="102"/>
                    <a:pt x="232" y="102"/>
                    <a:pt x="232" y="102"/>
                  </a:cubicBezTo>
                  <a:cubicBezTo>
                    <a:pt x="220" y="97"/>
                    <a:pt x="207" y="93"/>
                    <a:pt x="194" y="90"/>
                  </a:cubicBezTo>
                  <a:cubicBezTo>
                    <a:pt x="194" y="90"/>
                    <a:pt x="194" y="90"/>
                    <a:pt x="194" y="90"/>
                  </a:cubicBezTo>
                  <a:cubicBezTo>
                    <a:pt x="185" y="88"/>
                    <a:pt x="175" y="87"/>
                    <a:pt x="165" y="86"/>
                  </a:cubicBezTo>
                  <a:cubicBezTo>
                    <a:pt x="165" y="132"/>
                    <a:pt x="165" y="132"/>
                    <a:pt x="165" y="132"/>
                  </a:cubicBezTo>
                  <a:cubicBezTo>
                    <a:pt x="165" y="143"/>
                    <a:pt x="157" y="151"/>
                    <a:pt x="146" y="151"/>
                  </a:cubicBezTo>
                  <a:cubicBezTo>
                    <a:pt x="136" y="151"/>
                    <a:pt x="127" y="143"/>
                    <a:pt x="127" y="132"/>
                  </a:cubicBezTo>
                  <a:cubicBezTo>
                    <a:pt x="127" y="86"/>
                    <a:pt x="127" y="86"/>
                    <a:pt x="127" y="86"/>
                  </a:cubicBezTo>
                  <a:cubicBezTo>
                    <a:pt x="118" y="87"/>
                    <a:pt x="108" y="88"/>
                    <a:pt x="99" y="90"/>
                  </a:cubicBezTo>
                  <a:cubicBezTo>
                    <a:pt x="99" y="90"/>
                    <a:pt x="99" y="90"/>
                    <a:pt x="99" y="90"/>
                  </a:cubicBezTo>
                  <a:cubicBezTo>
                    <a:pt x="85" y="93"/>
                    <a:pt x="73" y="97"/>
                    <a:pt x="61" y="102"/>
                  </a:cubicBezTo>
                  <a:cubicBezTo>
                    <a:pt x="109" y="267"/>
                    <a:pt x="109" y="267"/>
                    <a:pt x="109" y="267"/>
                  </a:cubicBezTo>
                  <a:cubicBezTo>
                    <a:pt x="112" y="277"/>
                    <a:pt x="106" y="288"/>
                    <a:pt x="96" y="290"/>
                  </a:cubicBezTo>
                  <a:cubicBezTo>
                    <a:pt x="86" y="293"/>
                    <a:pt x="76" y="288"/>
                    <a:pt x="73" y="278"/>
                  </a:cubicBezTo>
                  <a:cubicBezTo>
                    <a:pt x="3" y="38"/>
                    <a:pt x="3" y="38"/>
                    <a:pt x="3"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lumMod val="50000"/>
                  </a:schemeClr>
                </a:solidFill>
                <a:effectLst/>
                <a:uLnTx/>
                <a:uFillTx/>
              </a:endParaRPr>
            </a:p>
          </p:txBody>
        </p:sp>
      </p:grpSp>
      <p:sp>
        <p:nvSpPr>
          <p:cNvPr id="30" name="diamond_332001">
            <a:extLst>
              <a:ext uri="{FF2B5EF4-FFF2-40B4-BE49-F238E27FC236}">
                <a16:creationId xmlns:a16="http://schemas.microsoft.com/office/drawing/2014/main" xmlns="" id="{77122D28-3997-4AED-B641-1192FCCE32A8}"/>
              </a:ext>
            </a:extLst>
          </p:cNvPr>
          <p:cNvSpPr>
            <a:spLocks noChangeAspect="1"/>
          </p:cNvSpPr>
          <p:nvPr/>
        </p:nvSpPr>
        <p:spPr bwMode="auto">
          <a:xfrm>
            <a:off x="9178213" y="3271926"/>
            <a:ext cx="534934" cy="541932"/>
          </a:xfrm>
          <a:custGeom>
            <a:avLst/>
            <a:gdLst>
              <a:gd name="connsiteX0" fmla="*/ 299400 w 598888"/>
              <a:gd name="connsiteY0" fmla="*/ 547376 h 606722"/>
              <a:gd name="connsiteX1" fmla="*/ 308724 w 598888"/>
              <a:gd name="connsiteY1" fmla="*/ 556704 h 606722"/>
              <a:gd name="connsiteX2" fmla="*/ 308724 w 598888"/>
              <a:gd name="connsiteY2" fmla="*/ 597394 h 606722"/>
              <a:gd name="connsiteX3" fmla="*/ 299400 w 598888"/>
              <a:gd name="connsiteY3" fmla="*/ 606722 h 606722"/>
              <a:gd name="connsiteX4" fmla="*/ 290165 w 598888"/>
              <a:gd name="connsiteY4" fmla="*/ 597394 h 606722"/>
              <a:gd name="connsiteX5" fmla="*/ 290165 w 598888"/>
              <a:gd name="connsiteY5" fmla="*/ 556704 h 606722"/>
              <a:gd name="connsiteX6" fmla="*/ 299400 w 598888"/>
              <a:gd name="connsiteY6" fmla="*/ 547376 h 606722"/>
              <a:gd name="connsiteX7" fmla="*/ 469677 w 598888"/>
              <a:gd name="connsiteY7" fmla="*/ 475851 h 606722"/>
              <a:gd name="connsiteX8" fmla="*/ 482748 w 598888"/>
              <a:gd name="connsiteY8" fmla="*/ 475939 h 606722"/>
              <a:gd name="connsiteX9" fmla="*/ 511200 w 598888"/>
              <a:gd name="connsiteY9" fmla="*/ 504829 h 606722"/>
              <a:gd name="connsiteX10" fmla="*/ 511111 w 598888"/>
              <a:gd name="connsiteY10" fmla="*/ 517895 h 606722"/>
              <a:gd name="connsiteX11" fmla="*/ 504620 w 598888"/>
              <a:gd name="connsiteY11" fmla="*/ 520562 h 606722"/>
              <a:gd name="connsiteX12" fmla="*/ 497952 w 598888"/>
              <a:gd name="connsiteY12" fmla="*/ 517806 h 606722"/>
              <a:gd name="connsiteX13" fmla="*/ 469588 w 598888"/>
              <a:gd name="connsiteY13" fmla="*/ 489006 h 606722"/>
              <a:gd name="connsiteX14" fmla="*/ 469677 w 598888"/>
              <a:gd name="connsiteY14" fmla="*/ 475851 h 606722"/>
              <a:gd name="connsiteX15" fmla="*/ 129205 w 598888"/>
              <a:gd name="connsiteY15" fmla="*/ 475849 h 606722"/>
              <a:gd name="connsiteX16" fmla="*/ 129294 w 598888"/>
              <a:gd name="connsiteY16" fmla="*/ 489000 h 606722"/>
              <a:gd name="connsiteX17" fmla="*/ 100891 w 598888"/>
              <a:gd name="connsiteY17" fmla="*/ 517789 h 606722"/>
              <a:gd name="connsiteX18" fmla="*/ 94213 w 598888"/>
              <a:gd name="connsiteY18" fmla="*/ 520632 h 606722"/>
              <a:gd name="connsiteX19" fmla="*/ 87713 w 598888"/>
              <a:gd name="connsiteY19" fmla="*/ 517877 h 606722"/>
              <a:gd name="connsiteX20" fmla="*/ 87624 w 598888"/>
              <a:gd name="connsiteY20" fmla="*/ 504816 h 606722"/>
              <a:gd name="connsiteX21" fmla="*/ 116027 w 598888"/>
              <a:gd name="connsiteY21" fmla="*/ 475938 h 606722"/>
              <a:gd name="connsiteX22" fmla="*/ 129205 w 598888"/>
              <a:gd name="connsiteY22" fmla="*/ 475849 h 606722"/>
              <a:gd name="connsiteX23" fmla="*/ 549385 w 598888"/>
              <a:gd name="connsiteY23" fmla="*/ 294046 h 606722"/>
              <a:gd name="connsiteX24" fmla="*/ 589540 w 598888"/>
              <a:gd name="connsiteY24" fmla="*/ 294046 h 606722"/>
              <a:gd name="connsiteX25" fmla="*/ 598888 w 598888"/>
              <a:gd name="connsiteY25" fmla="*/ 303316 h 606722"/>
              <a:gd name="connsiteX26" fmla="*/ 589540 w 598888"/>
              <a:gd name="connsiteY26" fmla="*/ 312675 h 606722"/>
              <a:gd name="connsiteX27" fmla="*/ 549385 w 598888"/>
              <a:gd name="connsiteY27" fmla="*/ 312675 h 606722"/>
              <a:gd name="connsiteX28" fmla="*/ 540037 w 598888"/>
              <a:gd name="connsiteY28" fmla="*/ 303316 h 606722"/>
              <a:gd name="connsiteX29" fmla="*/ 549385 w 598888"/>
              <a:gd name="connsiteY29" fmla="*/ 294046 h 606722"/>
              <a:gd name="connsiteX30" fmla="*/ 9259 w 598888"/>
              <a:gd name="connsiteY30" fmla="*/ 294046 h 606722"/>
              <a:gd name="connsiteX31" fmla="*/ 49503 w 598888"/>
              <a:gd name="connsiteY31" fmla="*/ 294046 h 606722"/>
              <a:gd name="connsiteX32" fmla="*/ 58851 w 598888"/>
              <a:gd name="connsiteY32" fmla="*/ 303316 h 606722"/>
              <a:gd name="connsiteX33" fmla="*/ 49503 w 598888"/>
              <a:gd name="connsiteY33" fmla="*/ 312675 h 606722"/>
              <a:gd name="connsiteX34" fmla="*/ 9259 w 598888"/>
              <a:gd name="connsiteY34" fmla="*/ 312675 h 606722"/>
              <a:gd name="connsiteX35" fmla="*/ 0 w 598888"/>
              <a:gd name="connsiteY35" fmla="*/ 303316 h 606722"/>
              <a:gd name="connsiteX36" fmla="*/ 9259 w 598888"/>
              <a:gd name="connsiteY36" fmla="*/ 294046 h 606722"/>
              <a:gd name="connsiteX37" fmla="*/ 299399 w 598888"/>
              <a:gd name="connsiteY37" fmla="*/ 145033 h 606722"/>
              <a:gd name="connsiteX38" fmla="*/ 240037 w 598888"/>
              <a:gd name="connsiteY38" fmla="*/ 235867 h 606722"/>
              <a:gd name="connsiteX39" fmla="*/ 282845 w 598888"/>
              <a:gd name="connsiteY39" fmla="*/ 235867 h 606722"/>
              <a:gd name="connsiteX40" fmla="*/ 292190 w 598888"/>
              <a:gd name="connsiteY40" fmla="*/ 245111 h 606722"/>
              <a:gd name="connsiteX41" fmla="*/ 282845 w 598888"/>
              <a:gd name="connsiteY41" fmla="*/ 254443 h 606722"/>
              <a:gd name="connsiteX42" fmla="*/ 236121 w 598888"/>
              <a:gd name="connsiteY42" fmla="*/ 254443 h 606722"/>
              <a:gd name="connsiteX43" fmla="*/ 250717 w 598888"/>
              <a:gd name="connsiteY43" fmla="*/ 299238 h 606722"/>
              <a:gd name="connsiteX44" fmla="*/ 244754 w 598888"/>
              <a:gd name="connsiteY44" fmla="*/ 310970 h 606722"/>
              <a:gd name="connsiteX45" fmla="*/ 241906 w 598888"/>
              <a:gd name="connsiteY45" fmla="*/ 311414 h 606722"/>
              <a:gd name="connsiteX46" fmla="*/ 233006 w 598888"/>
              <a:gd name="connsiteY46" fmla="*/ 305015 h 606722"/>
              <a:gd name="connsiteX47" fmla="*/ 216541 w 598888"/>
              <a:gd name="connsiteY47" fmla="*/ 254443 h 606722"/>
              <a:gd name="connsiteX48" fmla="*/ 118732 w 598888"/>
              <a:gd name="connsiteY48" fmla="*/ 254443 h 606722"/>
              <a:gd name="connsiteX49" fmla="*/ 281243 w 598888"/>
              <a:gd name="connsiteY49" fmla="*/ 452731 h 606722"/>
              <a:gd name="connsiteX50" fmla="*/ 244309 w 598888"/>
              <a:gd name="connsiteY50" fmla="*/ 339677 h 606722"/>
              <a:gd name="connsiteX51" fmla="*/ 250272 w 598888"/>
              <a:gd name="connsiteY51" fmla="*/ 327945 h 606722"/>
              <a:gd name="connsiteX52" fmla="*/ 262020 w 598888"/>
              <a:gd name="connsiteY52" fmla="*/ 333900 h 606722"/>
              <a:gd name="connsiteX53" fmla="*/ 299488 w 598888"/>
              <a:gd name="connsiteY53" fmla="*/ 448642 h 606722"/>
              <a:gd name="connsiteX54" fmla="*/ 363211 w 598888"/>
              <a:gd name="connsiteY54" fmla="*/ 254443 h 606722"/>
              <a:gd name="connsiteX55" fmla="*/ 327345 w 598888"/>
              <a:gd name="connsiteY55" fmla="*/ 254443 h 606722"/>
              <a:gd name="connsiteX56" fmla="*/ 318089 w 598888"/>
              <a:gd name="connsiteY56" fmla="*/ 245111 h 606722"/>
              <a:gd name="connsiteX57" fmla="*/ 327345 w 598888"/>
              <a:gd name="connsiteY57" fmla="*/ 235867 h 606722"/>
              <a:gd name="connsiteX58" fmla="*/ 358850 w 598888"/>
              <a:gd name="connsiteY58" fmla="*/ 235867 h 606722"/>
              <a:gd name="connsiteX59" fmla="*/ 175780 w 598888"/>
              <a:gd name="connsiteY59" fmla="*/ 145033 h 606722"/>
              <a:gd name="connsiteX60" fmla="*/ 116329 w 598888"/>
              <a:gd name="connsiteY60" fmla="*/ 235867 h 606722"/>
              <a:gd name="connsiteX61" fmla="*/ 217787 w 598888"/>
              <a:gd name="connsiteY61" fmla="*/ 235867 h 606722"/>
              <a:gd name="connsiteX62" fmla="*/ 226509 w 598888"/>
              <a:gd name="connsiteY62" fmla="*/ 222535 h 606722"/>
              <a:gd name="connsiteX63" fmla="*/ 423107 w 598888"/>
              <a:gd name="connsiteY63" fmla="*/ 144944 h 606722"/>
              <a:gd name="connsiteX64" fmla="*/ 372378 w 598888"/>
              <a:gd name="connsiteY64" fmla="*/ 222535 h 606722"/>
              <a:gd name="connsiteX65" fmla="*/ 381100 w 598888"/>
              <a:gd name="connsiteY65" fmla="*/ 235867 h 606722"/>
              <a:gd name="connsiteX66" fmla="*/ 482558 w 598888"/>
              <a:gd name="connsiteY66" fmla="*/ 235867 h 606722"/>
              <a:gd name="connsiteX67" fmla="*/ 316754 w 598888"/>
              <a:gd name="connsiteY67" fmla="*/ 137479 h 606722"/>
              <a:gd name="connsiteX68" fmla="*/ 361253 w 598888"/>
              <a:gd name="connsiteY68" fmla="*/ 205560 h 606722"/>
              <a:gd name="connsiteX69" fmla="*/ 405841 w 598888"/>
              <a:gd name="connsiteY69" fmla="*/ 137479 h 606722"/>
              <a:gd name="connsiteX70" fmla="*/ 186015 w 598888"/>
              <a:gd name="connsiteY70" fmla="*/ 118903 h 606722"/>
              <a:gd name="connsiteX71" fmla="*/ 241194 w 598888"/>
              <a:gd name="connsiteY71" fmla="*/ 118903 h 606722"/>
              <a:gd name="connsiteX72" fmla="*/ 250450 w 598888"/>
              <a:gd name="connsiteY72" fmla="*/ 128146 h 606722"/>
              <a:gd name="connsiteX73" fmla="*/ 241194 w 598888"/>
              <a:gd name="connsiteY73" fmla="*/ 137479 h 606722"/>
              <a:gd name="connsiteX74" fmla="*/ 193046 w 598888"/>
              <a:gd name="connsiteY74" fmla="*/ 137479 h 606722"/>
              <a:gd name="connsiteX75" fmla="*/ 237545 w 598888"/>
              <a:gd name="connsiteY75" fmla="*/ 205560 h 606722"/>
              <a:gd name="connsiteX76" fmla="*/ 282133 w 598888"/>
              <a:gd name="connsiteY76" fmla="*/ 137479 h 606722"/>
              <a:gd name="connsiteX77" fmla="*/ 279552 w 598888"/>
              <a:gd name="connsiteY77" fmla="*/ 137479 h 606722"/>
              <a:gd name="connsiteX78" fmla="*/ 270296 w 598888"/>
              <a:gd name="connsiteY78" fmla="*/ 128146 h 606722"/>
              <a:gd name="connsiteX79" fmla="*/ 279552 w 598888"/>
              <a:gd name="connsiteY79" fmla="*/ 118903 h 606722"/>
              <a:gd name="connsiteX80" fmla="*/ 412783 w 598888"/>
              <a:gd name="connsiteY80" fmla="*/ 118903 h 606722"/>
              <a:gd name="connsiteX81" fmla="*/ 436724 w 598888"/>
              <a:gd name="connsiteY81" fmla="*/ 131879 h 606722"/>
              <a:gd name="connsiteX82" fmla="*/ 499646 w 598888"/>
              <a:gd name="connsiteY82" fmla="*/ 228046 h 606722"/>
              <a:gd name="connsiteX83" fmla="*/ 497866 w 598888"/>
              <a:gd name="connsiteY83" fmla="*/ 262086 h 606722"/>
              <a:gd name="connsiteX84" fmla="*/ 447048 w 598888"/>
              <a:gd name="connsiteY84" fmla="*/ 324124 h 606722"/>
              <a:gd name="connsiteX85" fmla="*/ 439839 w 598888"/>
              <a:gd name="connsiteY85" fmla="*/ 327501 h 606722"/>
              <a:gd name="connsiteX86" fmla="*/ 433965 w 598888"/>
              <a:gd name="connsiteY86" fmla="*/ 325368 h 606722"/>
              <a:gd name="connsiteX87" fmla="*/ 432630 w 598888"/>
              <a:gd name="connsiteY87" fmla="*/ 312303 h 606722"/>
              <a:gd name="connsiteX88" fmla="*/ 480066 w 598888"/>
              <a:gd name="connsiteY88" fmla="*/ 254443 h 606722"/>
              <a:gd name="connsiteX89" fmla="*/ 382791 w 598888"/>
              <a:gd name="connsiteY89" fmla="*/ 254443 h 606722"/>
              <a:gd name="connsiteX90" fmla="*/ 317733 w 598888"/>
              <a:gd name="connsiteY90" fmla="*/ 452553 h 606722"/>
              <a:gd name="connsiteX91" fmla="*/ 407087 w 598888"/>
              <a:gd name="connsiteY91" fmla="*/ 343588 h 606722"/>
              <a:gd name="connsiteX92" fmla="*/ 420170 w 598888"/>
              <a:gd name="connsiteY92" fmla="*/ 342255 h 606722"/>
              <a:gd name="connsiteX93" fmla="*/ 421416 w 598888"/>
              <a:gd name="connsiteY93" fmla="*/ 355320 h 606722"/>
              <a:gd name="connsiteX94" fmla="*/ 321471 w 598888"/>
              <a:gd name="connsiteY94" fmla="*/ 477350 h 606722"/>
              <a:gd name="connsiteX95" fmla="*/ 299399 w 598888"/>
              <a:gd name="connsiteY95" fmla="*/ 487749 h 606722"/>
              <a:gd name="connsiteX96" fmla="*/ 277327 w 598888"/>
              <a:gd name="connsiteY96" fmla="*/ 477261 h 606722"/>
              <a:gd name="connsiteX97" fmla="*/ 101021 w 598888"/>
              <a:gd name="connsiteY97" fmla="*/ 262086 h 606722"/>
              <a:gd name="connsiteX98" fmla="*/ 99241 w 598888"/>
              <a:gd name="connsiteY98" fmla="*/ 228046 h 606722"/>
              <a:gd name="connsiteX99" fmla="*/ 162163 w 598888"/>
              <a:gd name="connsiteY99" fmla="*/ 131879 h 606722"/>
              <a:gd name="connsiteX100" fmla="*/ 186015 w 598888"/>
              <a:gd name="connsiteY100" fmla="*/ 118903 h 606722"/>
              <a:gd name="connsiteX101" fmla="*/ 511111 w 598888"/>
              <a:gd name="connsiteY101" fmla="*/ 88799 h 606722"/>
              <a:gd name="connsiteX102" fmla="*/ 511200 w 598888"/>
              <a:gd name="connsiteY102" fmla="*/ 101954 h 606722"/>
              <a:gd name="connsiteX103" fmla="*/ 482748 w 598888"/>
              <a:gd name="connsiteY103" fmla="*/ 130754 h 606722"/>
              <a:gd name="connsiteX104" fmla="*/ 476168 w 598888"/>
              <a:gd name="connsiteY104" fmla="*/ 133510 h 606722"/>
              <a:gd name="connsiteX105" fmla="*/ 469677 w 598888"/>
              <a:gd name="connsiteY105" fmla="*/ 130843 h 606722"/>
              <a:gd name="connsiteX106" fmla="*/ 469588 w 598888"/>
              <a:gd name="connsiteY106" fmla="*/ 117777 h 606722"/>
              <a:gd name="connsiteX107" fmla="*/ 497952 w 598888"/>
              <a:gd name="connsiteY107" fmla="*/ 88887 h 606722"/>
              <a:gd name="connsiteX108" fmla="*/ 511111 w 598888"/>
              <a:gd name="connsiteY108" fmla="*/ 88799 h 606722"/>
              <a:gd name="connsiteX109" fmla="*/ 87713 w 598888"/>
              <a:gd name="connsiteY109" fmla="*/ 88799 h 606722"/>
              <a:gd name="connsiteX110" fmla="*/ 100891 w 598888"/>
              <a:gd name="connsiteY110" fmla="*/ 88887 h 606722"/>
              <a:gd name="connsiteX111" fmla="*/ 129294 w 598888"/>
              <a:gd name="connsiteY111" fmla="*/ 117777 h 606722"/>
              <a:gd name="connsiteX112" fmla="*/ 129205 w 598888"/>
              <a:gd name="connsiteY112" fmla="*/ 130843 h 606722"/>
              <a:gd name="connsiteX113" fmla="*/ 122705 w 598888"/>
              <a:gd name="connsiteY113" fmla="*/ 133510 h 606722"/>
              <a:gd name="connsiteX114" fmla="*/ 116027 w 598888"/>
              <a:gd name="connsiteY114" fmla="*/ 130754 h 606722"/>
              <a:gd name="connsiteX115" fmla="*/ 87624 w 598888"/>
              <a:gd name="connsiteY115" fmla="*/ 101954 h 606722"/>
              <a:gd name="connsiteX116" fmla="*/ 87713 w 598888"/>
              <a:gd name="connsiteY116" fmla="*/ 88799 h 606722"/>
              <a:gd name="connsiteX117" fmla="*/ 299400 w 598888"/>
              <a:gd name="connsiteY117" fmla="*/ 0 h 606722"/>
              <a:gd name="connsiteX118" fmla="*/ 308724 w 598888"/>
              <a:gd name="connsiteY118" fmla="*/ 9239 h 606722"/>
              <a:gd name="connsiteX119" fmla="*/ 308724 w 598888"/>
              <a:gd name="connsiteY119" fmla="*/ 50018 h 606722"/>
              <a:gd name="connsiteX120" fmla="*/ 299400 w 598888"/>
              <a:gd name="connsiteY120" fmla="*/ 59346 h 606722"/>
              <a:gd name="connsiteX121" fmla="*/ 290165 w 598888"/>
              <a:gd name="connsiteY121" fmla="*/ 50018 h 606722"/>
              <a:gd name="connsiteX122" fmla="*/ 290165 w 598888"/>
              <a:gd name="connsiteY122" fmla="*/ 9239 h 606722"/>
              <a:gd name="connsiteX123" fmla="*/ 299400 w 598888"/>
              <a:gd name="connsiteY123"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598888" h="606722">
                <a:moveTo>
                  <a:pt x="299400" y="547376"/>
                </a:moveTo>
                <a:cubicBezTo>
                  <a:pt x="304550" y="547376"/>
                  <a:pt x="308724" y="551552"/>
                  <a:pt x="308724" y="556704"/>
                </a:cubicBezTo>
                <a:lnTo>
                  <a:pt x="308724" y="597394"/>
                </a:lnTo>
                <a:cubicBezTo>
                  <a:pt x="308724" y="602546"/>
                  <a:pt x="304550" y="606722"/>
                  <a:pt x="299400" y="606722"/>
                </a:cubicBezTo>
                <a:cubicBezTo>
                  <a:pt x="294339" y="606722"/>
                  <a:pt x="290165" y="602546"/>
                  <a:pt x="290165" y="597394"/>
                </a:cubicBezTo>
                <a:lnTo>
                  <a:pt x="290165" y="556704"/>
                </a:lnTo>
                <a:cubicBezTo>
                  <a:pt x="290165" y="551552"/>
                  <a:pt x="294339" y="547376"/>
                  <a:pt x="299400" y="547376"/>
                </a:cubicBezTo>
                <a:close/>
                <a:moveTo>
                  <a:pt x="469677" y="475851"/>
                </a:moveTo>
                <a:cubicBezTo>
                  <a:pt x="473323" y="472295"/>
                  <a:pt x="479191" y="472295"/>
                  <a:pt x="482748" y="475939"/>
                </a:cubicBezTo>
                <a:lnTo>
                  <a:pt x="511200" y="504829"/>
                </a:lnTo>
                <a:cubicBezTo>
                  <a:pt x="514845" y="508473"/>
                  <a:pt x="514756" y="514340"/>
                  <a:pt x="511111" y="517895"/>
                </a:cubicBezTo>
                <a:cubicBezTo>
                  <a:pt x="509332" y="519673"/>
                  <a:pt x="506932" y="520562"/>
                  <a:pt x="504620" y="520562"/>
                </a:cubicBezTo>
                <a:cubicBezTo>
                  <a:pt x="502219" y="520562"/>
                  <a:pt x="499819" y="519673"/>
                  <a:pt x="497952" y="517806"/>
                </a:cubicBezTo>
                <a:lnTo>
                  <a:pt x="469588" y="489006"/>
                </a:lnTo>
                <a:cubicBezTo>
                  <a:pt x="465943" y="485362"/>
                  <a:pt x="466032" y="479495"/>
                  <a:pt x="469677" y="475851"/>
                </a:cubicBezTo>
                <a:close/>
                <a:moveTo>
                  <a:pt x="129205" y="475849"/>
                </a:moveTo>
                <a:cubicBezTo>
                  <a:pt x="132856" y="479492"/>
                  <a:pt x="132945" y="485357"/>
                  <a:pt x="129294" y="489000"/>
                </a:cubicBezTo>
                <a:lnTo>
                  <a:pt x="100891" y="517789"/>
                </a:lnTo>
                <a:cubicBezTo>
                  <a:pt x="99021" y="519655"/>
                  <a:pt x="96617" y="520632"/>
                  <a:pt x="94213" y="520632"/>
                </a:cubicBezTo>
                <a:cubicBezTo>
                  <a:pt x="91898" y="520632"/>
                  <a:pt x="89493" y="519743"/>
                  <a:pt x="87713" y="517877"/>
                </a:cubicBezTo>
                <a:cubicBezTo>
                  <a:pt x="84062" y="514323"/>
                  <a:pt x="83973" y="508459"/>
                  <a:pt x="87624" y="504816"/>
                </a:cubicBezTo>
                <a:lnTo>
                  <a:pt x="116027" y="475938"/>
                </a:lnTo>
                <a:cubicBezTo>
                  <a:pt x="119678" y="472295"/>
                  <a:pt x="125555" y="472295"/>
                  <a:pt x="129205" y="475849"/>
                </a:cubicBezTo>
                <a:close/>
                <a:moveTo>
                  <a:pt x="549385" y="294046"/>
                </a:moveTo>
                <a:lnTo>
                  <a:pt x="589540" y="294046"/>
                </a:lnTo>
                <a:cubicBezTo>
                  <a:pt x="594703" y="294046"/>
                  <a:pt x="598888" y="298235"/>
                  <a:pt x="598888" y="303316"/>
                </a:cubicBezTo>
                <a:cubicBezTo>
                  <a:pt x="598888" y="308486"/>
                  <a:pt x="594703" y="312675"/>
                  <a:pt x="589540" y="312675"/>
                </a:cubicBezTo>
                <a:lnTo>
                  <a:pt x="549385" y="312675"/>
                </a:lnTo>
                <a:cubicBezTo>
                  <a:pt x="544222" y="312675"/>
                  <a:pt x="540037" y="308486"/>
                  <a:pt x="540037" y="303316"/>
                </a:cubicBezTo>
                <a:cubicBezTo>
                  <a:pt x="540037" y="298235"/>
                  <a:pt x="544222" y="294046"/>
                  <a:pt x="549385" y="294046"/>
                </a:cubicBezTo>
                <a:close/>
                <a:moveTo>
                  <a:pt x="9259" y="294046"/>
                </a:moveTo>
                <a:lnTo>
                  <a:pt x="49503" y="294046"/>
                </a:lnTo>
                <a:cubicBezTo>
                  <a:pt x="54666" y="294046"/>
                  <a:pt x="58851" y="298235"/>
                  <a:pt x="58851" y="303316"/>
                </a:cubicBezTo>
                <a:cubicBezTo>
                  <a:pt x="58851" y="308486"/>
                  <a:pt x="54666" y="312675"/>
                  <a:pt x="49503" y="312675"/>
                </a:cubicBezTo>
                <a:lnTo>
                  <a:pt x="9259" y="312675"/>
                </a:lnTo>
                <a:cubicBezTo>
                  <a:pt x="4185" y="312675"/>
                  <a:pt x="0" y="308486"/>
                  <a:pt x="0" y="303316"/>
                </a:cubicBezTo>
                <a:cubicBezTo>
                  <a:pt x="0" y="298235"/>
                  <a:pt x="4185" y="294046"/>
                  <a:pt x="9259" y="294046"/>
                </a:cubicBezTo>
                <a:close/>
                <a:moveTo>
                  <a:pt x="299399" y="145033"/>
                </a:moveTo>
                <a:lnTo>
                  <a:pt x="240037" y="235867"/>
                </a:lnTo>
                <a:lnTo>
                  <a:pt x="282845" y="235867"/>
                </a:lnTo>
                <a:cubicBezTo>
                  <a:pt x="288007" y="235867"/>
                  <a:pt x="292190" y="240044"/>
                  <a:pt x="292190" y="245111"/>
                </a:cubicBezTo>
                <a:cubicBezTo>
                  <a:pt x="292190" y="250265"/>
                  <a:pt x="288007" y="254443"/>
                  <a:pt x="282845" y="254443"/>
                </a:cubicBezTo>
                <a:lnTo>
                  <a:pt x="236121" y="254443"/>
                </a:lnTo>
                <a:lnTo>
                  <a:pt x="250717" y="299238"/>
                </a:lnTo>
                <a:cubicBezTo>
                  <a:pt x="252319" y="304126"/>
                  <a:pt x="249649" y="309370"/>
                  <a:pt x="244754" y="310970"/>
                </a:cubicBezTo>
                <a:cubicBezTo>
                  <a:pt x="243775" y="311236"/>
                  <a:pt x="242796" y="311414"/>
                  <a:pt x="241906" y="311414"/>
                </a:cubicBezTo>
                <a:cubicBezTo>
                  <a:pt x="237990" y="311414"/>
                  <a:pt x="234341" y="308925"/>
                  <a:pt x="233006" y="305015"/>
                </a:cubicBezTo>
                <a:lnTo>
                  <a:pt x="216541" y="254443"/>
                </a:lnTo>
                <a:lnTo>
                  <a:pt x="118732" y="254443"/>
                </a:lnTo>
                <a:lnTo>
                  <a:pt x="281243" y="452731"/>
                </a:lnTo>
                <a:lnTo>
                  <a:pt x="244309" y="339677"/>
                </a:lnTo>
                <a:cubicBezTo>
                  <a:pt x="242796" y="334789"/>
                  <a:pt x="245377" y="329545"/>
                  <a:pt x="250272" y="327945"/>
                </a:cubicBezTo>
                <a:cubicBezTo>
                  <a:pt x="255167" y="326346"/>
                  <a:pt x="260418" y="329012"/>
                  <a:pt x="262020" y="333900"/>
                </a:cubicBezTo>
                <a:lnTo>
                  <a:pt x="299488" y="448642"/>
                </a:lnTo>
                <a:lnTo>
                  <a:pt x="363211" y="254443"/>
                </a:lnTo>
                <a:lnTo>
                  <a:pt x="327345" y="254443"/>
                </a:lnTo>
                <a:cubicBezTo>
                  <a:pt x="322183" y="254443"/>
                  <a:pt x="318089" y="250265"/>
                  <a:pt x="318089" y="245111"/>
                </a:cubicBezTo>
                <a:cubicBezTo>
                  <a:pt x="318089" y="240044"/>
                  <a:pt x="322183" y="235867"/>
                  <a:pt x="327345" y="235867"/>
                </a:cubicBezTo>
                <a:lnTo>
                  <a:pt x="358850" y="235867"/>
                </a:lnTo>
                <a:close/>
                <a:moveTo>
                  <a:pt x="175780" y="145033"/>
                </a:moveTo>
                <a:lnTo>
                  <a:pt x="116329" y="235867"/>
                </a:lnTo>
                <a:lnTo>
                  <a:pt x="217787" y="235867"/>
                </a:lnTo>
                <a:lnTo>
                  <a:pt x="226509" y="222535"/>
                </a:lnTo>
                <a:close/>
                <a:moveTo>
                  <a:pt x="423107" y="144944"/>
                </a:moveTo>
                <a:lnTo>
                  <a:pt x="372378" y="222535"/>
                </a:lnTo>
                <a:lnTo>
                  <a:pt x="381100" y="235867"/>
                </a:lnTo>
                <a:lnTo>
                  <a:pt x="482558" y="235867"/>
                </a:lnTo>
                <a:close/>
                <a:moveTo>
                  <a:pt x="316754" y="137479"/>
                </a:moveTo>
                <a:lnTo>
                  <a:pt x="361253" y="205560"/>
                </a:lnTo>
                <a:lnTo>
                  <a:pt x="405841" y="137479"/>
                </a:lnTo>
                <a:close/>
                <a:moveTo>
                  <a:pt x="186015" y="118903"/>
                </a:moveTo>
                <a:lnTo>
                  <a:pt x="241194" y="118903"/>
                </a:lnTo>
                <a:cubicBezTo>
                  <a:pt x="246267" y="118903"/>
                  <a:pt x="250450" y="123080"/>
                  <a:pt x="250450" y="128146"/>
                </a:cubicBezTo>
                <a:cubicBezTo>
                  <a:pt x="250450" y="133301"/>
                  <a:pt x="246267" y="137479"/>
                  <a:pt x="241194" y="137479"/>
                </a:cubicBezTo>
                <a:lnTo>
                  <a:pt x="193046" y="137479"/>
                </a:lnTo>
                <a:lnTo>
                  <a:pt x="237545" y="205560"/>
                </a:lnTo>
                <a:lnTo>
                  <a:pt x="282133" y="137479"/>
                </a:lnTo>
                <a:lnTo>
                  <a:pt x="279552" y="137479"/>
                </a:lnTo>
                <a:cubicBezTo>
                  <a:pt x="274479" y="137479"/>
                  <a:pt x="270296" y="133301"/>
                  <a:pt x="270296" y="128146"/>
                </a:cubicBezTo>
                <a:cubicBezTo>
                  <a:pt x="270296" y="123080"/>
                  <a:pt x="274479" y="118903"/>
                  <a:pt x="279552" y="118903"/>
                </a:cubicBezTo>
                <a:lnTo>
                  <a:pt x="412783" y="118903"/>
                </a:lnTo>
                <a:cubicBezTo>
                  <a:pt x="422484" y="118903"/>
                  <a:pt x="431384" y="123702"/>
                  <a:pt x="436724" y="131879"/>
                </a:cubicBezTo>
                <a:lnTo>
                  <a:pt x="499646" y="228046"/>
                </a:lnTo>
                <a:cubicBezTo>
                  <a:pt x="506588" y="238622"/>
                  <a:pt x="505876" y="252310"/>
                  <a:pt x="497866" y="262086"/>
                </a:cubicBezTo>
                <a:lnTo>
                  <a:pt x="447048" y="324124"/>
                </a:lnTo>
                <a:cubicBezTo>
                  <a:pt x="445268" y="326346"/>
                  <a:pt x="442598" y="327501"/>
                  <a:pt x="439839" y="327501"/>
                </a:cubicBezTo>
                <a:cubicBezTo>
                  <a:pt x="437792" y="327501"/>
                  <a:pt x="435745" y="326790"/>
                  <a:pt x="433965" y="325368"/>
                </a:cubicBezTo>
                <a:cubicBezTo>
                  <a:pt x="429960" y="322168"/>
                  <a:pt x="429426" y="316302"/>
                  <a:pt x="432630" y="312303"/>
                </a:cubicBezTo>
                <a:lnTo>
                  <a:pt x="480066" y="254443"/>
                </a:lnTo>
                <a:lnTo>
                  <a:pt x="382791" y="254443"/>
                </a:lnTo>
                <a:lnTo>
                  <a:pt x="317733" y="452553"/>
                </a:lnTo>
                <a:lnTo>
                  <a:pt x="407087" y="343588"/>
                </a:lnTo>
                <a:cubicBezTo>
                  <a:pt x="410291" y="339588"/>
                  <a:pt x="416165" y="339055"/>
                  <a:pt x="420170" y="342255"/>
                </a:cubicBezTo>
                <a:cubicBezTo>
                  <a:pt x="424086" y="345543"/>
                  <a:pt x="424709" y="351409"/>
                  <a:pt x="421416" y="355320"/>
                </a:cubicBezTo>
                <a:lnTo>
                  <a:pt x="321471" y="477350"/>
                </a:lnTo>
                <a:cubicBezTo>
                  <a:pt x="316042" y="483927"/>
                  <a:pt x="308032" y="487749"/>
                  <a:pt x="299399" y="487749"/>
                </a:cubicBezTo>
                <a:cubicBezTo>
                  <a:pt x="290855" y="487749"/>
                  <a:pt x="282756" y="483927"/>
                  <a:pt x="277327" y="477261"/>
                </a:cubicBezTo>
                <a:lnTo>
                  <a:pt x="101021" y="262086"/>
                </a:lnTo>
                <a:cubicBezTo>
                  <a:pt x="93011" y="252310"/>
                  <a:pt x="92299" y="238622"/>
                  <a:pt x="99241" y="228046"/>
                </a:cubicBezTo>
                <a:lnTo>
                  <a:pt x="162163" y="131879"/>
                </a:lnTo>
                <a:cubicBezTo>
                  <a:pt x="167414" y="123702"/>
                  <a:pt x="176403" y="118903"/>
                  <a:pt x="186015" y="118903"/>
                </a:cubicBezTo>
                <a:close/>
                <a:moveTo>
                  <a:pt x="511111" y="88799"/>
                </a:moveTo>
                <a:cubicBezTo>
                  <a:pt x="514756" y="92443"/>
                  <a:pt x="514845" y="98310"/>
                  <a:pt x="511200" y="101954"/>
                </a:cubicBezTo>
                <a:lnTo>
                  <a:pt x="482748" y="130754"/>
                </a:lnTo>
                <a:cubicBezTo>
                  <a:pt x="480969" y="132621"/>
                  <a:pt x="478569" y="133510"/>
                  <a:pt x="476168" y="133510"/>
                </a:cubicBezTo>
                <a:cubicBezTo>
                  <a:pt x="473856" y="133510"/>
                  <a:pt x="471456" y="132621"/>
                  <a:pt x="469677" y="130843"/>
                </a:cubicBezTo>
                <a:cubicBezTo>
                  <a:pt x="466032" y="127288"/>
                  <a:pt x="465943" y="121421"/>
                  <a:pt x="469588" y="117777"/>
                </a:cubicBezTo>
                <a:lnTo>
                  <a:pt x="497952" y="88887"/>
                </a:lnTo>
                <a:cubicBezTo>
                  <a:pt x="501597" y="85243"/>
                  <a:pt x="507465" y="85243"/>
                  <a:pt x="511111" y="88799"/>
                </a:cubicBezTo>
                <a:close/>
                <a:moveTo>
                  <a:pt x="87713" y="88799"/>
                </a:moveTo>
                <a:cubicBezTo>
                  <a:pt x="91363" y="85243"/>
                  <a:pt x="97240" y="85243"/>
                  <a:pt x="100891" y="88887"/>
                </a:cubicBezTo>
                <a:lnTo>
                  <a:pt x="129294" y="117777"/>
                </a:lnTo>
                <a:cubicBezTo>
                  <a:pt x="132945" y="121421"/>
                  <a:pt x="132856" y="127288"/>
                  <a:pt x="129205" y="130843"/>
                </a:cubicBezTo>
                <a:cubicBezTo>
                  <a:pt x="127425" y="132621"/>
                  <a:pt x="125020" y="133510"/>
                  <a:pt x="122705" y="133510"/>
                </a:cubicBezTo>
                <a:cubicBezTo>
                  <a:pt x="120301" y="133510"/>
                  <a:pt x="117897" y="132621"/>
                  <a:pt x="116027" y="130754"/>
                </a:cubicBezTo>
                <a:lnTo>
                  <a:pt x="87624" y="101954"/>
                </a:lnTo>
                <a:cubicBezTo>
                  <a:pt x="83973" y="98310"/>
                  <a:pt x="84062" y="92443"/>
                  <a:pt x="87713" y="88799"/>
                </a:cubicBezTo>
                <a:close/>
                <a:moveTo>
                  <a:pt x="299400" y="0"/>
                </a:moveTo>
                <a:cubicBezTo>
                  <a:pt x="304550" y="0"/>
                  <a:pt x="308724" y="4176"/>
                  <a:pt x="308724" y="9239"/>
                </a:cubicBezTo>
                <a:lnTo>
                  <a:pt x="308724" y="50018"/>
                </a:lnTo>
                <a:cubicBezTo>
                  <a:pt x="308724" y="55170"/>
                  <a:pt x="304550" y="59346"/>
                  <a:pt x="299400" y="59346"/>
                </a:cubicBezTo>
                <a:cubicBezTo>
                  <a:pt x="294339" y="59346"/>
                  <a:pt x="290165" y="55170"/>
                  <a:pt x="290165" y="50018"/>
                </a:cubicBezTo>
                <a:lnTo>
                  <a:pt x="290165" y="9239"/>
                </a:lnTo>
                <a:cubicBezTo>
                  <a:pt x="290165" y="4176"/>
                  <a:pt x="294339" y="0"/>
                  <a:pt x="299400" y="0"/>
                </a:cubicBezTo>
                <a:close/>
              </a:path>
            </a:pathLst>
          </a:custGeom>
          <a:solidFill>
            <a:srgbClr val="017260"/>
          </a:solidFill>
          <a:ln>
            <a:noFill/>
          </a:ln>
        </p:spPr>
      </p:sp>
      <p:sp>
        <p:nvSpPr>
          <p:cNvPr id="31" name="iconfont-1043-184482">
            <a:extLst>
              <a:ext uri="{FF2B5EF4-FFF2-40B4-BE49-F238E27FC236}">
                <a16:creationId xmlns:a16="http://schemas.microsoft.com/office/drawing/2014/main" xmlns="" id="{3EB86E4E-6565-4B59-82ED-E965AF101A52}"/>
              </a:ext>
            </a:extLst>
          </p:cNvPr>
          <p:cNvSpPr>
            <a:spLocks noChangeAspect="1"/>
          </p:cNvSpPr>
          <p:nvPr/>
        </p:nvSpPr>
        <p:spPr bwMode="auto">
          <a:xfrm>
            <a:off x="2431086" y="3339678"/>
            <a:ext cx="588385" cy="474180"/>
          </a:xfrm>
          <a:custGeom>
            <a:avLst/>
            <a:gdLst>
              <a:gd name="T0" fmla="*/ 11327 w 15884"/>
              <a:gd name="T1" fmla="*/ 1731 h 12800"/>
              <a:gd name="T2" fmla="*/ 10089 w 15884"/>
              <a:gd name="T3" fmla="*/ 2600 h 12800"/>
              <a:gd name="T4" fmla="*/ 11144 w 15884"/>
              <a:gd name="T5" fmla="*/ 2789 h 12800"/>
              <a:gd name="T6" fmla="*/ 10704 w 15884"/>
              <a:gd name="T7" fmla="*/ 1085 h 12800"/>
              <a:gd name="T8" fmla="*/ 12494 w 15884"/>
              <a:gd name="T9" fmla="*/ 35 h 12800"/>
              <a:gd name="T10" fmla="*/ 8529 w 15884"/>
              <a:gd name="T11" fmla="*/ 1876 h 12800"/>
              <a:gd name="T12" fmla="*/ 8370 w 15884"/>
              <a:gd name="T13" fmla="*/ 385 h 12800"/>
              <a:gd name="T14" fmla="*/ 5449 w 15884"/>
              <a:gd name="T15" fmla="*/ 543 h 12800"/>
              <a:gd name="T16" fmla="*/ 5449 w 15884"/>
              <a:gd name="T17" fmla="*/ 2521 h 12800"/>
              <a:gd name="T18" fmla="*/ 8529 w 15884"/>
              <a:gd name="T19" fmla="*/ 1979 h 12800"/>
              <a:gd name="T20" fmla="*/ 658 w 15884"/>
              <a:gd name="T21" fmla="*/ 4393 h 12800"/>
              <a:gd name="T22" fmla="*/ 509 w 15884"/>
              <a:gd name="T23" fmla="*/ 1319 h 12800"/>
              <a:gd name="T24" fmla="*/ 4575 w 15884"/>
              <a:gd name="T25" fmla="*/ 1170 h 12800"/>
              <a:gd name="T26" fmla="*/ 4724 w 15884"/>
              <a:gd name="T27" fmla="*/ 2810 h 12800"/>
              <a:gd name="T28" fmla="*/ 5232 w 15884"/>
              <a:gd name="T29" fmla="*/ 987 h 12800"/>
              <a:gd name="T30" fmla="*/ 201 w 15884"/>
              <a:gd name="T31" fmla="*/ 786 h 12800"/>
              <a:gd name="T32" fmla="*/ 0 w 15884"/>
              <a:gd name="T33" fmla="*/ 4912 h 12800"/>
              <a:gd name="T34" fmla="*/ 2178 w 15884"/>
              <a:gd name="T35" fmla="*/ 5114 h 12800"/>
              <a:gd name="T36" fmla="*/ 1479 w 15884"/>
              <a:gd name="T37" fmla="*/ 5537 h 12800"/>
              <a:gd name="T38" fmla="*/ 1181 w 15884"/>
              <a:gd name="T39" fmla="*/ 5867 h 12800"/>
              <a:gd name="T40" fmla="*/ 2405 w 15884"/>
              <a:gd name="T41" fmla="*/ 4393 h 12800"/>
              <a:gd name="T42" fmla="*/ 13092 w 15884"/>
              <a:gd name="T43" fmla="*/ 1916 h 12800"/>
              <a:gd name="T44" fmla="*/ 13092 w 15884"/>
              <a:gd name="T45" fmla="*/ 0 h 12800"/>
              <a:gd name="T46" fmla="*/ 11573 w 15884"/>
              <a:gd name="T47" fmla="*/ 1628 h 12800"/>
              <a:gd name="T48" fmla="*/ 12867 w 15884"/>
              <a:gd name="T49" fmla="*/ 0 h 12800"/>
              <a:gd name="T50" fmla="*/ 15882 w 15884"/>
              <a:gd name="T51" fmla="*/ 2789 h 12800"/>
              <a:gd name="T52" fmla="*/ 14632 w 15884"/>
              <a:gd name="T53" fmla="*/ 1731 h 12800"/>
              <a:gd name="T54" fmla="*/ 14452 w 15884"/>
              <a:gd name="T55" fmla="*/ 1813 h 12800"/>
              <a:gd name="T56" fmla="*/ 13092 w 15884"/>
              <a:gd name="T57" fmla="*/ 2790 h 12800"/>
              <a:gd name="T58" fmla="*/ 14452 w 15884"/>
              <a:gd name="T59" fmla="*/ 1813 h 12800"/>
              <a:gd name="T60" fmla="*/ 15255 w 15884"/>
              <a:gd name="T61" fmla="*/ 1085 h 12800"/>
              <a:gd name="T62" fmla="*/ 14565 w 15884"/>
              <a:gd name="T63" fmla="*/ 1545 h 12800"/>
              <a:gd name="T64" fmla="*/ 11507 w 15884"/>
              <a:gd name="T65" fmla="*/ 1813 h 12800"/>
              <a:gd name="T66" fmla="*/ 12867 w 15884"/>
              <a:gd name="T67" fmla="*/ 2790 h 12800"/>
              <a:gd name="T68" fmla="*/ 14620 w 15884"/>
              <a:gd name="T69" fmla="*/ 2981 h 12800"/>
              <a:gd name="T70" fmla="*/ 13092 w 15884"/>
              <a:gd name="T71" fmla="*/ 3755 h 12800"/>
              <a:gd name="T72" fmla="*/ 14620 w 15884"/>
              <a:gd name="T73" fmla="*/ 2981 h 12800"/>
              <a:gd name="T74" fmla="*/ 11339 w 15884"/>
              <a:gd name="T75" fmla="*/ 2981 h 12800"/>
              <a:gd name="T76" fmla="*/ 12868 w 15884"/>
              <a:gd name="T77" fmla="*/ 3705 h 12800"/>
              <a:gd name="T78" fmla="*/ 12867 w 15884"/>
              <a:gd name="T79" fmla="*/ 2981 h 12800"/>
              <a:gd name="T80" fmla="*/ 13092 w 15884"/>
              <a:gd name="T81" fmla="*/ 3951 h 12800"/>
              <a:gd name="T82" fmla="*/ 14387 w 15884"/>
              <a:gd name="T83" fmla="*/ 4239 h 12800"/>
              <a:gd name="T84" fmla="*/ 14632 w 15884"/>
              <a:gd name="T85" fmla="*/ 4136 h 12800"/>
              <a:gd name="T86" fmla="*/ 15884 w 15884"/>
              <a:gd name="T87" fmla="*/ 2981 h 12800"/>
              <a:gd name="T88" fmla="*/ 13466 w 15884"/>
              <a:gd name="T89" fmla="*/ 5832 h 12800"/>
              <a:gd name="T90" fmla="*/ 14565 w 15884"/>
              <a:gd name="T91" fmla="*/ 4323 h 12800"/>
              <a:gd name="T92" fmla="*/ 2929 w 15884"/>
              <a:gd name="T93" fmla="*/ 4123 h 12800"/>
              <a:gd name="T94" fmla="*/ 12412 w 15884"/>
              <a:gd name="T95" fmla="*/ 4123 h 12800"/>
              <a:gd name="T96" fmla="*/ 2929 w 15884"/>
              <a:gd name="T97" fmla="*/ 4123 h 12800"/>
              <a:gd name="T98" fmla="*/ 7670 w 15884"/>
              <a:gd name="T99" fmla="*/ 7429 h 12800"/>
              <a:gd name="T100" fmla="*/ 4034 w 15884"/>
              <a:gd name="T101" fmla="*/ 4812 h 12800"/>
              <a:gd name="T102" fmla="*/ 7671 w 15884"/>
              <a:gd name="T103" fmla="*/ 7429 h 12800"/>
              <a:gd name="T104" fmla="*/ 7670 w 15884"/>
              <a:gd name="T105" fmla="*/ 1150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884" h="12800">
                <a:moveTo>
                  <a:pt x="11144" y="2789"/>
                </a:moveTo>
                <a:cubicBezTo>
                  <a:pt x="11153" y="2420"/>
                  <a:pt x="11217" y="2065"/>
                  <a:pt x="11327" y="1731"/>
                </a:cubicBezTo>
                <a:cubicBezTo>
                  <a:pt x="11060" y="1598"/>
                  <a:pt x="10812" y="1434"/>
                  <a:pt x="10587" y="1243"/>
                </a:cubicBezTo>
                <a:cubicBezTo>
                  <a:pt x="10315" y="1636"/>
                  <a:pt x="10137" y="2099"/>
                  <a:pt x="10089" y="2600"/>
                </a:cubicBezTo>
                <a:lnTo>
                  <a:pt x="10566" y="2789"/>
                </a:lnTo>
                <a:lnTo>
                  <a:pt x="11144" y="2789"/>
                </a:lnTo>
                <a:close/>
                <a:moveTo>
                  <a:pt x="12494" y="35"/>
                </a:moveTo>
                <a:cubicBezTo>
                  <a:pt x="11772" y="153"/>
                  <a:pt x="11141" y="538"/>
                  <a:pt x="10704" y="1085"/>
                </a:cubicBezTo>
                <a:cubicBezTo>
                  <a:pt x="10914" y="1265"/>
                  <a:pt x="11145" y="1419"/>
                  <a:pt x="11394" y="1545"/>
                </a:cubicBezTo>
                <a:cubicBezTo>
                  <a:pt x="11626" y="951"/>
                  <a:pt x="12008" y="433"/>
                  <a:pt x="12494" y="35"/>
                </a:cubicBezTo>
                <a:close/>
                <a:moveTo>
                  <a:pt x="8529" y="1979"/>
                </a:moveTo>
                <a:lnTo>
                  <a:pt x="8529" y="1876"/>
                </a:lnTo>
                <a:lnTo>
                  <a:pt x="8529" y="543"/>
                </a:lnTo>
                <a:cubicBezTo>
                  <a:pt x="8529" y="456"/>
                  <a:pt x="8458" y="385"/>
                  <a:pt x="8370" y="385"/>
                </a:cubicBezTo>
                <a:lnTo>
                  <a:pt x="5608" y="385"/>
                </a:lnTo>
                <a:cubicBezTo>
                  <a:pt x="5520" y="385"/>
                  <a:pt x="5449" y="456"/>
                  <a:pt x="5449" y="543"/>
                </a:cubicBezTo>
                <a:lnTo>
                  <a:pt x="5449" y="1876"/>
                </a:lnTo>
                <a:lnTo>
                  <a:pt x="5449" y="2521"/>
                </a:lnTo>
                <a:lnTo>
                  <a:pt x="7671" y="1638"/>
                </a:lnTo>
                <a:lnTo>
                  <a:pt x="8529" y="1979"/>
                </a:lnTo>
                <a:close/>
                <a:moveTo>
                  <a:pt x="2405" y="4393"/>
                </a:moveTo>
                <a:lnTo>
                  <a:pt x="658" y="4393"/>
                </a:lnTo>
                <a:cubicBezTo>
                  <a:pt x="576" y="4393"/>
                  <a:pt x="509" y="4326"/>
                  <a:pt x="509" y="4244"/>
                </a:cubicBezTo>
                <a:lnTo>
                  <a:pt x="509" y="1319"/>
                </a:lnTo>
                <a:cubicBezTo>
                  <a:pt x="509" y="1236"/>
                  <a:pt x="576" y="1170"/>
                  <a:pt x="658" y="1170"/>
                </a:cubicBezTo>
                <a:lnTo>
                  <a:pt x="4575" y="1170"/>
                </a:lnTo>
                <a:cubicBezTo>
                  <a:pt x="4657" y="1170"/>
                  <a:pt x="4724" y="1236"/>
                  <a:pt x="4724" y="1319"/>
                </a:cubicBezTo>
                <a:lnTo>
                  <a:pt x="4724" y="2810"/>
                </a:lnTo>
                <a:lnTo>
                  <a:pt x="5232" y="2607"/>
                </a:lnTo>
                <a:lnTo>
                  <a:pt x="5232" y="987"/>
                </a:lnTo>
                <a:cubicBezTo>
                  <a:pt x="5232" y="876"/>
                  <a:pt x="5141" y="786"/>
                  <a:pt x="5032" y="786"/>
                </a:cubicBezTo>
                <a:lnTo>
                  <a:pt x="201" y="786"/>
                </a:lnTo>
                <a:cubicBezTo>
                  <a:pt x="90" y="786"/>
                  <a:pt x="0" y="876"/>
                  <a:pt x="0" y="987"/>
                </a:cubicBezTo>
                <a:lnTo>
                  <a:pt x="0" y="4912"/>
                </a:lnTo>
                <a:cubicBezTo>
                  <a:pt x="0" y="5023"/>
                  <a:pt x="90" y="5114"/>
                  <a:pt x="201" y="5114"/>
                </a:cubicBezTo>
                <a:lnTo>
                  <a:pt x="2178" y="5114"/>
                </a:lnTo>
                <a:lnTo>
                  <a:pt x="2178" y="5537"/>
                </a:lnTo>
                <a:lnTo>
                  <a:pt x="1479" y="5537"/>
                </a:lnTo>
                <a:cubicBezTo>
                  <a:pt x="1315" y="5537"/>
                  <a:pt x="1180" y="5672"/>
                  <a:pt x="1180" y="5837"/>
                </a:cubicBezTo>
                <a:cubicBezTo>
                  <a:pt x="1180" y="5847"/>
                  <a:pt x="1180" y="5857"/>
                  <a:pt x="1181" y="5867"/>
                </a:cubicBezTo>
                <a:lnTo>
                  <a:pt x="2688" y="5867"/>
                </a:lnTo>
                <a:cubicBezTo>
                  <a:pt x="2573" y="5383"/>
                  <a:pt x="2479" y="4890"/>
                  <a:pt x="2405" y="4393"/>
                </a:cubicBezTo>
                <a:close/>
                <a:moveTo>
                  <a:pt x="13092" y="0"/>
                </a:moveTo>
                <a:lnTo>
                  <a:pt x="13092" y="1916"/>
                </a:lnTo>
                <a:cubicBezTo>
                  <a:pt x="13551" y="1903"/>
                  <a:pt x="13988" y="1802"/>
                  <a:pt x="14387" y="1628"/>
                </a:cubicBezTo>
                <a:cubicBezTo>
                  <a:pt x="14130" y="963"/>
                  <a:pt x="13673" y="395"/>
                  <a:pt x="13092" y="0"/>
                </a:cubicBezTo>
                <a:close/>
                <a:moveTo>
                  <a:pt x="12867" y="0"/>
                </a:moveTo>
                <a:cubicBezTo>
                  <a:pt x="12286" y="395"/>
                  <a:pt x="11830" y="963"/>
                  <a:pt x="11573" y="1628"/>
                </a:cubicBezTo>
                <a:cubicBezTo>
                  <a:pt x="11971" y="1802"/>
                  <a:pt x="12408" y="1903"/>
                  <a:pt x="12867" y="1916"/>
                </a:cubicBezTo>
                <a:lnTo>
                  <a:pt x="12867" y="0"/>
                </a:lnTo>
                <a:close/>
                <a:moveTo>
                  <a:pt x="14815" y="2789"/>
                </a:moveTo>
                <a:lnTo>
                  <a:pt x="15882" y="2789"/>
                </a:lnTo>
                <a:cubicBezTo>
                  <a:pt x="15864" y="2216"/>
                  <a:pt x="15678" y="1685"/>
                  <a:pt x="15373" y="1243"/>
                </a:cubicBezTo>
                <a:cubicBezTo>
                  <a:pt x="15147" y="1434"/>
                  <a:pt x="14899" y="1598"/>
                  <a:pt x="14632" y="1731"/>
                </a:cubicBezTo>
                <a:cubicBezTo>
                  <a:pt x="14742" y="2065"/>
                  <a:pt x="14806" y="2420"/>
                  <a:pt x="14815" y="2789"/>
                </a:cubicBezTo>
                <a:close/>
                <a:moveTo>
                  <a:pt x="14452" y="1813"/>
                </a:moveTo>
                <a:cubicBezTo>
                  <a:pt x="14033" y="1994"/>
                  <a:pt x="13574" y="2100"/>
                  <a:pt x="13092" y="2112"/>
                </a:cubicBezTo>
                <a:lnTo>
                  <a:pt x="13092" y="2790"/>
                </a:lnTo>
                <a:lnTo>
                  <a:pt x="14619" y="2790"/>
                </a:lnTo>
                <a:cubicBezTo>
                  <a:pt x="14610" y="2450"/>
                  <a:pt x="14552" y="2122"/>
                  <a:pt x="14452" y="1813"/>
                </a:cubicBezTo>
                <a:close/>
                <a:moveTo>
                  <a:pt x="14565" y="1545"/>
                </a:moveTo>
                <a:cubicBezTo>
                  <a:pt x="14813" y="1419"/>
                  <a:pt x="15045" y="1264"/>
                  <a:pt x="15255" y="1085"/>
                </a:cubicBezTo>
                <a:cubicBezTo>
                  <a:pt x="14818" y="538"/>
                  <a:pt x="14187" y="153"/>
                  <a:pt x="13466" y="35"/>
                </a:cubicBezTo>
                <a:cubicBezTo>
                  <a:pt x="13950" y="433"/>
                  <a:pt x="14333" y="951"/>
                  <a:pt x="14565" y="1545"/>
                </a:cubicBezTo>
                <a:close/>
                <a:moveTo>
                  <a:pt x="12867" y="2112"/>
                </a:moveTo>
                <a:cubicBezTo>
                  <a:pt x="12385" y="2100"/>
                  <a:pt x="11925" y="1994"/>
                  <a:pt x="11507" y="1813"/>
                </a:cubicBezTo>
                <a:cubicBezTo>
                  <a:pt x="11407" y="2122"/>
                  <a:pt x="11349" y="2450"/>
                  <a:pt x="11340" y="2790"/>
                </a:cubicBezTo>
                <a:lnTo>
                  <a:pt x="12867" y="2790"/>
                </a:lnTo>
                <a:lnTo>
                  <a:pt x="12867" y="2112"/>
                </a:lnTo>
                <a:close/>
                <a:moveTo>
                  <a:pt x="14620" y="2981"/>
                </a:moveTo>
                <a:lnTo>
                  <a:pt x="13092" y="2981"/>
                </a:lnTo>
                <a:lnTo>
                  <a:pt x="13092" y="3755"/>
                </a:lnTo>
                <a:cubicBezTo>
                  <a:pt x="13574" y="3768"/>
                  <a:pt x="14033" y="3873"/>
                  <a:pt x="14452" y="4054"/>
                </a:cubicBezTo>
                <a:cubicBezTo>
                  <a:pt x="14561" y="3716"/>
                  <a:pt x="14620" y="3355"/>
                  <a:pt x="14620" y="2981"/>
                </a:cubicBezTo>
                <a:close/>
                <a:moveTo>
                  <a:pt x="12867" y="2981"/>
                </a:moveTo>
                <a:lnTo>
                  <a:pt x="11339" y="2981"/>
                </a:lnTo>
                <a:cubicBezTo>
                  <a:pt x="11339" y="3020"/>
                  <a:pt x="11340" y="3059"/>
                  <a:pt x="11341" y="3098"/>
                </a:cubicBezTo>
                <a:lnTo>
                  <a:pt x="12868" y="3705"/>
                </a:lnTo>
                <a:lnTo>
                  <a:pt x="12868" y="2981"/>
                </a:lnTo>
                <a:lnTo>
                  <a:pt x="12867" y="2981"/>
                </a:lnTo>
                <a:close/>
                <a:moveTo>
                  <a:pt x="14387" y="4239"/>
                </a:moveTo>
                <a:cubicBezTo>
                  <a:pt x="13988" y="4065"/>
                  <a:pt x="13551" y="3964"/>
                  <a:pt x="13092" y="3951"/>
                </a:cubicBezTo>
                <a:lnTo>
                  <a:pt x="13092" y="5867"/>
                </a:lnTo>
                <a:cubicBezTo>
                  <a:pt x="13673" y="5472"/>
                  <a:pt x="14130" y="4904"/>
                  <a:pt x="14387" y="4239"/>
                </a:cubicBezTo>
                <a:close/>
                <a:moveTo>
                  <a:pt x="14816" y="2981"/>
                </a:moveTo>
                <a:cubicBezTo>
                  <a:pt x="14816" y="3385"/>
                  <a:pt x="14752" y="3774"/>
                  <a:pt x="14632" y="4136"/>
                </a:cubicBezTo>
                <a:cubicBezTo>
                  <a:pt x="14899" y="4269"/>
                  <a:pt x="15147" y="4433"/>
                  <a:pt x="15373" y="4624"/>
                </a:cubicBezTo>
                <a:cubicBezTo>
                  <a:pt x="15695" y="4158"/>
                  <a:pt x="15884" y="3592"/>
                  <a:pt x="15884" y="2981"/>
                </a:cubicBezTo>
                <a:lnTo>
                  <a:pt x="14816" y="2981"/>
                </a:lnTo>
                <a:close/>
                <a:moveTo>
                  <a:pt x="13466" y="5832"/>
                </a:moveTo>
                <a:cubicBezTo>
                  <a:pt x="14187" y="5714"/>
                  <a:pt x="14818" y="5329"/>
                  <a:pt x="15255" y="4782"/>
                </a:cubicBezTo>
                <a:cubicBezTo>
                  <a:pt x="15045" y="4603"/>
                  <a:pt x="14813" y="4448"/>
                  <a:pt x="14565" y="4323"/>
                </a:cubicBezTo>
                <a:cubicBezTo>
                  <a:pt x="14333" y="4916"/>
                  <a:pt x="13950" y="5435"/>
                  <a:pt x="13466" y="5832"/>
                </a:cubicBezTo>
                <a:close/>
                <a:moveTo>
                  <a:pt x="2929" y="4123"/>
                </a:moveTo>
                <a:cubicBezTo>
                  <a:pt x="3453" y="7921"/>
                  <a:pt x="5084" y="10912"/>
                  <a:pt x="7670" y="12800"/>
                </a:cubicBezTo>
                <a:cubicBezTo>
                  <a:pt x="10257" y="10912"/>
                  <a:pt x="11888" y="7921"/>
                  <a:pt x="12412" y="4123"/>
                </a:cubicBezTo>
                <a:lnTo>
                  <a:pt x="7670" y="2237"/>
                </a:lnTo>
                <a:lnTo>
                  <a:pt x="2929" y="4123"/>
                </a:lnTo>
                <a:close/>
                <a:moveTo>
                  <a:pt x="7670" y="11500"/>
                </a:moveTo>
                <a:lnTo>
                  <a:pt x="7670" y="7429"/>
                </a:lnTo>
                <a:lnTo>
                  <a:pt x="4679" y="7429"/>
                </a:lnTo>
                <a:cubicBezTo>
                  <a:pt x="4380" y="6626"/>
                  <a:pt x="4163" y="5751"/>
                  <a:pt x="4034" y="4812"/>
                </a:cubicBezTo>
                <a:lnTo>
                  <a:pt x="7671" y="3358"/>
                </a:lnTo>
                <a:lnTo>
                  <a:pt x="7671" y="7429"/>
                </a:lnTo>
                <a:lnTo>
                  <a:pt x="10662" y="7429"/>
                </a:lnTo>
                <a:cubicBezTo>
                  <a:pt x="10027" y="9131"/>
                  <a:pt x="9017" y="10512"/>
                  <a:pt x="7670" y="11500"/>
                </a:cubicBezTo>
                <a:close/>
              </a:path>
            </a:pathLst>
          </a:custGeom>
          <a:solidFill>
            <a:srgbClr val="017260"/>
          </a:solidFill>
          <a:ln>
            <a:noFill/>
          </a:ln>
        </p:spPr>
      </p:sp>
    </p:spTree>
    <p:extLst>
      <p:ext uri="{BB962C8B-B14F-4D97-AF65-F5344CB8AC3E}">
        <p14:creationId xmlns:p14="http://schemas.microsoft.com/office/powerpoint/2010/main" val="8027423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6857986E-D5E0-4BFE-A2FB-120EBFEFB3FD}"/>
              </a:ext>
            </a:extLst>
          </p:cNvPr>
          <p:cNvPicPr>
            <a:picLocks noChangeAspect="1"/>
          </p:cNvPicPr>
          <p:nvPr/>
        </p:nvPicPr>
        <p:blipFill rotWithShape="1">
          <a:blip r:embed="rId3">
            <a:extLst>
              <a:ext uri="{28A0092B-C50C-407E-A947-70E740481C1C}">
                <a14:useLocalDpi xmlns:a14="http://schemas.microsoft.com/office/drawing/2010/main" val="0"/>
              </a:ext>
            </a:extLst>
          </a:blip>
          <a:srcRect l="18653" b="20507"/>
          <a:stretch/>
        </p:blipFill>
        <p:spPr>
          <a:xfrm>
            <a:off x="-32084" y="-82690"/>
            <a:ext cx="12224084" cy="6964754"/>
          </a:xfrm>
          <a:prstGeom prst="rect">
            <a:avLst/>
          </a:prstGeom>
        </p:spPr>
      </p:pic>
      <p:sp>
        <p:nvSpPr>
          <p:cNvPr id="13" name="矩形 12">
            <a:extLst>
              <a:ext uri="{FF2B5EF4-FFF2-40B4-BE49-F238E27FC236}">
                <a16:creationId xmlns:a16="http://schemas.microsoft.com/office/drawing/2014/main" xmlns="" id="{3C6F2897-5EFF-4079-8309-567FA2D0A445}"/>
              </a:ext>
            </a:extLst>
          </p:cNvPr>
          <p:cNvSpPr/>
          <p:nvPr/>
        </p:nvSpPr>
        <p:spPr>
          <a:xfrm>
            <a:off x="-32084" y="-82690"/>
            <a:ext cx="12224084" cy="6986788"/>
          </a:xfrm>
          <a:prstGeom prst="rect">
            <a:avLst/>
          </a:prstGeom>
          <a:solidFill>
            <a:srgbClr val="01726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xmlns:mc="http://schemas.openxmlformats.org/markup-compatibility/2006" xmlns:asvg="http://schemas.microsoft.com/office/drawing/2016/SVG/main" xmlns:a14="http://schemas.microsoft.com/office/drawing/2010/main" xmlns:p14="http://schemas.microsoft.com/office/powerpoint/2010/main" xmlns="" id="{280F782F-9DA3-4F13-B990-0DC9C212D770}"/>
              </a:ext>
            </a:extLst>
          </p:cNvPr>
          <p:cNvSpPr/>
          <p:nvPr/>
        </p:nvSpPr>
        <p:spPr>
          <a:xfrm>
            <a:off x="4618339" y="3263815"/>
            <a:ext cx="5298658" cy="523220"/>
          </a:xfrm>
          <a:prstGeom prst="rect">
            <a:avLst/>
          </a:prstGeom>
        </p:spPr>
        <p:txBody>
          <a:bodyPr wrap="square">
            <a:spAutoFit/>
          </a:bodyPr>
          <a:lstStyle/>
          <a:p>
            <a:pPr algn="dist"/>
            <a:r>
              <a:rPr lang="zh-CN" altLang="en-US" sz="2800" spc="300" dirty="0">
                <a:solidFill>
                  <a:srgbClr val="FFFFFF"/>
                </a:solidFill>
                <a:latin typeface="思源黑体 CN Medium" panose="020B0600000000000000" pitchFamily="34" charset="-122"/>
                <a:ea typeface="思源黑体 CN Medium" panose="020B0600000000000000" pitchFamily="34" charset="-122"/>
              </a:rPr>
              <a:t>可信赖的行业数字化服务商</a:t>
            </a:r>
          </a:p>
        </p:txBody>
      </p:sp>
      <p:grpSp>
        <p:nvGrpSpPr>
          <p:cNvPr id="8" name="组合 7">
            <a:extLst>
              <a:ext uri="{FF2B5EF4-FFF2-40B4-BE49-F238E27FC236}">
                <a16:creationId xmlns:a16="http://schemas.microsoft.com/office/drawing/2014/main" xmlns:mc="http://schemas.openxmlformats.org/markup-compatibility/2006" xmlns:asvg="http://schemas.microsoft.com/office/drawing/2016/SVG/main" xmlns:a14="http://schemas.microsoft.com/office/drawing/2010/main" xmlns:p14="http://schemas.microsoft.com/office/powerpoint/2010/main" xmlns="" id="{F0B92BD4-8B7A-4C11-AA9C-86F3CBE4A4F7}"/>
              </a:ext>
            </a:extLst>
          </p:cNvPr>
          <p:cNvGrpSpPr/>
          <p:nvPr/>
        </p:nvGrpSpPr>
        <p:grpSpPr>
          <a:xfrm rot="5400000">
            <a:off x="4034037" y="3225509"/>
            <a:ext cx="856719" cy="45719"/>
            <a:chOff x="1416374" y="5258138"/>
            <a:chExt cx="1320471" cy="0"/>
          </a:xfrm>
        </p:grpSpPr>
        <p:cxnSp>
          <p:nvCxnSpPr>
            <p:cNvPr id="9" name="直接连接符 8">
              <a:extLst>
                <a:ext uri="{FF2B5EF4-FFF2-40B4-BE49-F238E27FC236}">
                  <a16:creationId xmlns:a16="http://schemas.microsoft.com/office/drawing/2014/main" xmlns:mc="http://schemas.openxmlformats.org/markup-compatibility/2006" xmlns:asvg="http://schemas.microsoft.com/office/drawing/2016/SVG/main" xmlns:a14="http://schemas.microsoft.com/office/drawing/2010/main" xmlns:p14="http://schemas.microsoft.com/office/powerpoint/2010/main" xmlns="" id="{BA3C5DC1-E5FC-4E88-87BB-076F5D70B83F}"/>
                </a:ext>
              </a:extLst>
            </p:cNvPr>
            <p:cNvCxnSpPr>
              <a:cxnSpLocks/>
            </p:cNvCxnSpPr>
            <p:nvPr/>
          </p:nvCxnSpPr>
          <p:spPr>
            <a:xfrm>
              <a:off x="1759092" y="5258138"/>
              <a:ext cx="977753" cy="0"/>
            </a:xfrm>
            <a:prstGeom prst="line">
              <a:avLst/>
            </a:prstGeom>
            <a:ln w="15875" cap="rnd">
              <a:solidFill>
                <a:srgbClr val="075855"/>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xmlns:mc="http://schemas.openxmlformats.org/markup-compatibility/2006" xmlns:asvg="http://schemas.microsoft.com/office/drawing/2016/SVG/main" xmlns:a14="http://schemas.microsoft.com/office/drawing/2010/main" xmlns:p14="http://schemas.microsoft.com/office/powerpoint/2010/main" xmlns="" id="{1AC26392-A337-4522-8306-20067AF7EFA8}"/>
                </a:ext>
              </a:extLst>
            </p:cNvPr>
            <p:cNvCxnSpPr>
              <a:cxnSpLocks/>
            </p:cNvCxnSpPr>
            <p:nvPr/>
          </p:nvCxnSpPr>
          <p:spPr>
            <a:xfrm>
              <a:off x="1416374" y="5258138"/>
              <a:ext cx="288756" cy="0"/>
            </a:xfrm>
            <a:prstGeom prst="line">
              <a:avLst/>
            </a:prstGeom>
            <a:ln w="15875" cap="rnd">
              <a:solidFill>
                <a:srgbClr val="04B384"/>
              </a:solidFill>
            </a:ln>
          </p:spPr>
          <p:style>
            <a:lnRef idx="1">
              <a:schemeClr val="accent1"/>
            </a:lnRef>
            <a:fillRef idx="0">
              <a:schemeClr val="accent1"/>
            </a:fillRef>
            <a:effectRef idx="0">
              <a:schemeClr val="accent1"/>
            </a:effectRef>
            <a:fontRef idx="minor">
              <a:schemeClr val="tx1"/>
            </a:fontRef>
          </p:style>
        </p:cxnSp>
      </p:grpSp>
      <p:pic>
        <p:nvPicPr>
          <p:cNvPr id="11" name="PA-Graphic 18">
            <a:extLst>
              <a:ext uri="{FF2B5EF4-FFF2-40B4-BE49-F238E27FC236}">
                <a16:creationId xmlns:a16="http://schemas.microsoft.com/office/drawing/2014/main" xmlns:mc="http://schemas.openxmlformats.org/markup-compatibility/2006" xmlns:asvg="http://schemas.microsoft.com/office/drawing/2016/SVG/main" xmlns:a14="http://schemas.microsoft.com/office/drawing/2010/main" xmlns:p14="http://schemas.microsoft.com/office/powerpoint/2010/main" xmlns="" id="{55FEFF9D-2247-4194-AA41-65C45CDBE83D}"/>
              </a:ext>
            </a:extLst>
          </p:cNvPr>
          <p:cNvPicPr>
            <a:picLocks noChangeAspect="1"/>
          </p:cNvPicPr>
          <p:nvPr>
            <p:custDataLst>
              <p:tags r:id="rId1"/>
            </p:custDataLst>
          </p:nvPr>
        </p:nvPicPr>
        <p:blipFill>
          <a:blip r:embed="rId4">
            <a:extLst>
              <a:ext uri="{96DAC541-7B7A-43D3-8B79-37D633B846F1}">
                <asvg:svgBlip xmlns:asvg="http://schemas.microsoft.com/office/drawing/2016/SVG/main" xmlns:mc="http://schemas.openxmlformats.org/markup-compatibility/2006" xmlns:a14="http://schemas.microsoft.com/office/drawing/2010/main" xmlns:p14="http://schemas.microsoft.com/office/powerpoint/2010/main" xmlns:a16="http://schemas.microsoft.com/office/drawing/2014/main" xmlns="" r:embed="rId12"/>
              </a:ext>
            </a:extLst>
          </a:blip>
          <a:stretch>
            <a:fillRect/>
          </a:stretch>
        </p:blipFill>
        <p:spPr>
          <a:xfrm>
            <a:off x="2379214" y="2863456"/>
            <a:ext cx="1781394" cy="661969"/>
          </a:xfrm>
          <a:prstGeom prst="rect">
            <a:avLst/>
          </a:prstGeom>
        </p:spPr>
      </p:pic>
      <p:sp>
        <p:nvSpPr>
          <p:cNvPr id="14" name="文本框 13">
            <a:extLst>
              <a:ext uri="{FF2B5EF4-FFF2-40B4-BE49-F238E27FC236}">
                <a16:creationId xmlns:a16="http://schemas.microsoft.com/office/drawing/2014/main" xmlns:mc="http://schemas.openxmlformats.org/markup-compatibility/2006" xmlns:asvg="http://schemas.microsoft.com/office/drawing/2016/SVG/main" xmlns:a14="http://schemas.microsoft.com/office/drawing/2010/main" xmlns:p14="http://schemas.microsoft.com/office/powerpoint/2010/main" xmlns="" id="{2213C264-E7A5-4871-B5FE-947194BEEDE6}"/>
              </a:ext>
            </a:extLst>
          </p:cNvPr>
          <p:cNvSpPr txBox="1"/>
          <p:nvPr/>
        </p:nvSpPr>
        <p:spPr>
          <a:xfrm>
            <a:off x="4618338" y="2740595"/>
            <a:ext cx="5552159" cy="523220"/>
          </a:xfrm>
          <a:prstGeom prst="rect">
            <a:avLst/>
          </a:prstGeom>
          <a:noFill/>
        </p:spPr>
        <p:txBody>
          <a:bodyPr wrap="square" rtlCol="0">
            <a:spAutoFit/>
          </a:bodyPr>
          <a:lstStyle/>
          <a:p>
            <a:r>
              <a:rPr lang="zh-CN" altLang="en-US" sz="2800" spc="300" dirty="0">
                <a:solidFill>
                  <a:srgbClr val="FFFFFF"/>
                </a:solidFill>
                <a:latin typeface="思源黑体 CN Medium" panose="020B0600000000000000" pitchFamily="34" charset="-122"/>
                <a:ea typeface="思源黑体 CN Medium" panose="020B0600000000000000" pitchFamily="34" charset="-122"/>
              </a:rPr>
              <a:t>洞悉行业价值，构建数智未来</a:t>
            </a:r>
          </a:p>
        </p:txBody>
      </p:sp>
    </p:spTree>
    <p:extLst>
      <p:ext uri="{BB962C8B-B14F-4D97-AF65-F5344CB8AC3E}">
        <p14:creationId xmlns:p14="http://schemas.microsoft.com/office/powerpoint/2010/main" val="26990509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形状&#10;&#10;描述已自动生成">
            <a:extLst>
              <a:ext uri="{FF2B5EF4-FFF2-40B4-BE49-F238E27FC236}">
                <a16:creationId xmlns:a16="http://schemas.microsoft.com/office/drawing/2014/main" xmlns="" id="{45DCB9AF-7133-40BD-B56B-B84FD4521A1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2028825"/>
            <a:ext cx="12192000" cy="4829175"/>
          </a:xfrm>
          <a:prstGeom prst="rect">
            <a:avLst/>
          </a:prstGeom>
        </p:spPr>
      </p:pic>
      <p:sp>
        <p:nvSpPr>
          <p:cNvPr id="75" name="矩形 74">
            <a:extLst>
              <a:ext uri="{FF2B5EF4-FFF2-40B4-BE49-F238E27FC236}">
                <a16:creationId xmlns:a16="http://schemas.microsoft.com/office/drawing/2014/main" xmlns="" id="{9D86CE54-9198-4F44-9C98-FA8C73FF6C82}"/>
              </a:ext>
            </a:extLst>
          </p:cNvPr>
          <p:cNvSpPr/>
          <p:nvPr/>
        </p:nvSpPr>
        <p:spPr>
          <a:xfrm>
            <a:off x="0" y="2026430"/>
            <a:ext cx="12192000" cy="4831570"/>
          </a:xfrm>
          <a:prstGeom prst="rect">
            <a:avLst/>
          </a:prstGeom>
          <a:solidFill>
            <a:srgbClr val="01726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5" name="组合 4">
            <a:extLst>
              <a:ext uri="{FF2B5EF4-FFF2-40B4-BE49-F238E27FC236}">
                <a16:creationId xmlns:a16="http://schemas.microsoft.com/office/drawing/2014/main" xmlns="" id="{F2B4B27B-DF2D-4131-B35A-1374A0E6FE78}"/>
              </a:ext>
            </a:extLst>
          </p:cNvPr>
          <p:cNvGrpSpPr/>
          <p:nvPr/>
        </p:nvGrpSpPr>
        <p:grpSpPr>
          <a:xfrm>
            <a:off x="3883780" y="236971"/>
            <a:ext cx="4424441" cy="1011936"/>
            <a:chOff x="3883780" y="236971"/>
            <a:chExt cx="4424441" cy="1011936"/>
          </a:xfrm>
        </p:grpSpPr>
        <p:sp>
          <p:nvSpPr>
            <p:cNvPr id="2" name="文本框 1">
              <a:extLst>
                <a:ext uri="{FF2B5EF4-FFF2-40B4-BE49-F238E27FC236}">
                  <a16:creationId xmlns:a16="http://schemas.microsoft.com/office/drawing/2014/main" xmlns="" id="{0556A9D0-6515-41B3-B7DF-787525B8269A}"/>
                </a:ext>
              </a:extLst>
            </p:cNvPr>
            <p:cNvSpPr txBox="1"/>
            <p:nvPr/>
          </p:nvSpPr>
          <p:spPr>
            <a:xfrm>
              <a:off x="3883780" y="236971"/>
              <a:ext cx="4424441" cy="646331"/>
            </a:xfrm>
            <a:prstGeom prst="rect">
              <a:avLst/>
            </a:prstGeom>
            <a:noFill/>
          </p:spPr>
          <p:txBody>
            <a:bodyPr vert="horz" wrap="square">
              <a:spAutoFit/>
            </a:bodyPr>
            <a:lstStyle/>
            <a:p>
              <a:pPr algn="ctr"/>
              <a:r>
                <a:rPr lang="zh-CN" altLang="en-US" sz="3600" b="1" spc="600" dirty="0">
                  <a:solidFill>
                    <a:schemeClr val="tx1">
                      <a:lumMod val="75000"/>
                      <a:lumOff val="25000"/>
                    </a:schemeClr>
                  </a:solidFill>
                  <a:latin typeface="微软雅黑" panose="020B0503020204020204" pitchFamily="34" charset="-122"/>
                  <a:ea typeface="微软雅黑" panose="020B0503020204020204" pitchFamily="34" charset="-122"/>
                </a:rPr>
                <a:t>关于华讯</a:t>
              </a:r>
            </a:p>
          </p:txBody>
        </p:sp>
        <p:sp>
          <p:nvSpPr>
            <p:cNvPr id="3" name="文本框 2">
              <a:extLst>
                <a:ext uri="{FF2B5EF4-FFF2-40B4-BE49-F238E27FC236}">
                  <a16:creationId xmlns:a16="http://schemas.microsoft.com/office/drawing/2014/main" xmlns="" id="{8CAF9C46-8519-475D-9FCB-20E951DA9037}"/>
                </a:ext>
              </a:extLst>
            </p:cNvPr>
            <p:cNvSpPr txBox="1"/>
            <p:nvPr/>
          </p:nvSpPr>
          <p:spPr>
            <a:xfrm>
              <a:off x="4116361" y="806977"/>
              <a:ext cx="3959278" cy="400110"/>
            </a:xfrm>
            <a:prstGeom prst="rect">
              <a:avLst/>
            </a:prstGeom>
            <a:noFill/>
          </p:spPr>
          <p:txBody>
            <a:bodyPr vert="horz" wrap="square">
              <a:spAutoFit/>
            </a:bodyPr>
            <a:lstStyle/>
            <a:p>
              <a:pPr algn="ctr"/>
              <a:r>
                <a:rPr lang="en-US" altLang="zh-CN" sz="2000" dirty="0" smtClean="0">
                  <a:solidFill>
                    <a:schemeClr val="bg1">
                      <a:lumMod val="50000"/>
                    </a:schemeClr>
                  </a:solidFill>
                </a:rPr>
                <a:t>HIGHLIGHTS</a:t>
              </a:r>
              <a:endParaRPr lang="en-US" altLang="zh-CN" sz="2000" dirty="0">
                <a:solidFill>
                  <a:schemeClr val="bg1">
                    <a:lumMod val="50000"/>
                  </a:schemeClr>
                </a:solidFill>
              </a:endParaRPr>
            </a:p>
          </p:txBody>
        </p:sp>
        <p:cxnSp>
          <p:nvCxnSpPr>
            <p:cNvPr id="4" name="直接连接符 3">
              <a:extLst>
                <a:ext uri="{FF2B5EF4-FFF2-40B4-BE49-F238E27FC236}">
                  <a16:creationId xmlns:a16="http://schemas.microsoft.com/office/drawing/2014/main" xmlns="" id="{E7030021-A13E-4207-B504-82D3E0DF54CA}"/>
                </a:ext>
              </a:extLst>
            </p:cNvPr>
            <p:cNvCxnSpPr>
              <a:cxnSpLocks/>
            </p:cNvCxnSpPr>
            <p:nvPr/>
          </p:nvCxnSpPr>
          <p:spPr>
            <a:xfrm>
              <a:off x="5725822" y="1248907"/>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grpSp>
      <p:cxnSp>
        <p:nvCxnSpPr>
          <p:cNvPr id="7" name="直接连接符 6">
            <a:extLst>
              <a:ext uri="{FF2B5EF4-FFF2-40B4-BE49-F238E27FC236}">
                <a16:creationId xmlns:a16="http://schemas.microsoft.com/office/drawing/2014/main" xmlns="" id="{5B7E244C-6B3D-4300-9E21-C6D6215FF910}"/>
              </a:ext>
            </a:extLst>
          </p:cNvPr>
          <p:cNvCxnSpPr>
            <a:cxnSpLocks/>
          </p:cNvCxnSpPr>
          <p:nvPr/>
        </p:nvCxnSpPr>
        <p:spPr>
          <a:xfrm>
            <a:off x="5725822" y="1248907"/>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xmlns="" id="{270ADA74-B9CB-4122-A529-C06768B5AC36}"/>
              </a:ext>
            </a:extLst>
          </p:cNvPr>
          <p:cNvSpPr/>
          <p:nvPr/>
        </p:nvSpPr>
        <p:spPr>
          <a:xfrm>
            <a:off x="508993" y="1660824"/>
            <a:ext cx="11174014" cy="3948261"/>
          </a:xfrm>
          <a:prstGeom prst="rect">
            <a:avLst/>
          </a:prstGeom>
          <a:solidFill>
            <a:sysClr val="window" lastClr="FFFFFF">
              <a:alpha val="90000"/>
            </a:sysClr>
          </a:solidFill>
          <a:ln w="3175" cap="flat" cmpd="sng" algn="ctr">
            <a:noFill/>
            <a:prstDash val="solid"/>
            <a:miter lim="800000"/>
          </a:ln>
          <a:effectLst>
            <a:outerShdw blurRad="50800" algn="ctr" rotWithShape="0">
              <a:prstClr val="black">
                <a:alpha val="20000"/>
              </a:prstClr>
            </a:outerShdw>
          </a:effectLst>
        </p:spPr>
        <p:txBody>
          <a:bodyPr rtlCol="0" anchor="ctr"/>
          <a:lstStyle/>
          <a:p>
            <a:pPr algn="ctr"/>
            <a:endParaRPr lang="zh-CN" altLang="en-US" kern="0">
              <a:solidFill>
                <a:prstClr val="black"/>
              </a:solidFill>
              <a:latin typeface="等线" panose="020F0502020204030204"/>
              <a:ea typeface="等线" panose="02010600030101010101" pitchFamily="2" charset="-122"/>
            </a:endParaRPr>
          </a:p>
        </p:txBody>
      </p:sp>
      <p:sp>
        <p:nvSpPr>
          <p:cNvPr id="9" name="文本框 8">
            <a:extLst>
              <a:ext uri="{FF2B5EF4-FFF2-40B4-BE49-F238E27FC236}">
                <a16:creationId xmlns:a16="http://schemas.microsoft.com/office/drawing/2014/main" xmlns="" id="{C885B9B0-2D79-43D0-BF39-D7ADE63CC40C}"/>
              </a:ext>
            </a:extLst>
          </p:cNvPr>
          <p:cNvSpPr txBox="1"/>
          <p:nvPr/>
        </p:nvSpPr>
        <p:spPr>
          <a:xfrm>
            <a:off x="741317" y="2621675"/>
            <a:ext cx="1252680" cy="276999"/>
          </a:xfrm>
          <a:prstGeom prst="rect">
            <a:avLst/>
          </a:prstGeom>
          <a:noFill/>
        </p:spPr>
        <p:txBody>
          <a:bodyPr wrap="square">
            <a:spAutoFit/>
          </a:bodyPr>
          <a:lstStyle/>
          <a:p>
            <a:pPr algn="ct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专业</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IT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服务经验</a:t>
            </a:r>
          </a:p>
        </p:txBody>
      </p:sp>
      <p:sp>
        <p:nvSpPr>
          <p:cNvPr id="10" name="文本框 9">
            <a:extLst>
              <a:ext uri="{FF2B5EF4-FFF2-40B4-BE49-F238E27FC236}">
                <a16:creationId xmlns:a16="http://schemas.microsoft.com/office/drawing/2014/main" xmlns="" id="{D6B7C96E-C4E5-456A-9A19-DE0E9754F62A}"/>
              </a:ext>
            </a:extLst>
          </p:cNvPr>
          <p:cNvSpPr txBox="1"/>
          <p:nvPr/>
        </p:nvSpPr>
        <p:spPr>
          <a:xfrm>
            <a:off x="916094" y="2127041"/>
            <a:ext cx="718353" cy="584775"/>
          </a:xfrm>
          <a:prstGeom prst="rect">
            <a:avLst/>
          </a:prstGeom>
          <a:noFill/>
        </p:spPr>
        <p:txBody>
          <a:bodyPr wrap="square">
            <a:spAutoFit/>
          </a:bodyPr>
          <a:lstStyle/>
          <a:p>
            <a:pPr algn="ctr"/>
            <a:r>
              <a:rPr lang="en-US" altLang="zh-CN" sz="3200" b="1" dirty="0" smtClean="0">
                <a:solidFill>
                  <a:srgbClr val="017260"/>
                </a:solidFill>
                <a:latin typeface="微软雅黑" panose="020B0503020204020204" pitchFamily="34" charset="-122"/>
                <a:ea typeface="微软雅黑" panose="020B0503020204020204" pitchFamily="34" charset="-122"/>
              </a:rPr>
              <a:t>22</a:t>
            </a:r>
            <a:endParaRPr lang="zh-CN" altLang="en-US" sz="3200" b="1" dirty="0">
              <a:solidFill>
                <a:srgbClr val="017260"/>
              </a:solidFill>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xmlns="" id="{CFBAE5E8-2D2C-44CD-AC30-EE61DB9866E3}"/>
              </a:ext>
            </a:extLst>
          </p:cNvPr>
          <p:cNvSpPr txBox="1"/>
          <p:nvPr/>
        </p:nvSpPr>
        <p:spPr>
          <a:xfrm>
            <a:off x="1453647" y="2311275"/>
            <a:ext cx="419568" cy="307777"/>
          </a:xfrm>
          <a:prstGeom prst="rect">
            <a:avLst/>
          </a:prstGeom>
          <a:noFill/>
        </p:spPr>
        <p:txBody>
          <a:bodyPr wrap="square">
            <a:spAutoFit/>
          </a:bodyPr>
          <a:lstStyle/>
          <a:p>
            <a:pPr algn="ctr"/>
            <a:r>
              <a:rPr kumimoji="0" lang="zh-CN" altLang="en-US" sz="140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年</a:t>
            </a:r>
            <a:endParaRPr lang="zh-CN" altLang="en-US" sz="800" dirty="0">
              <a:solidFill>
                <a:schemeClr val="tx1">
                  <a:lumMod val="75000"/>
                  <a:lumOff val="25000"/>
                </a:schemeClr>
              </a:solidFill>
            </a:endParaRPr>
          </a:p>
        </p:txBody>
      </p:sp>
      <p:sp>
        <p:nvSpPr>
          <p:cNvPr id="12" name="文本框 11">
            <a:extLst>
              <a:ext uri="{FF2B5EF4-FFF2-40B4-BE49-F238E27FC236}">
                <a16:creationId xmlns:a16="http://schemas.microsoft.com/office/drawing/2014/main" xmlns="" id="{E162B80B-D48B-4C74-AC8A-006FF1F7B398}"/>
              </a:ext>
            </a:extLst>
          </p:cNvPr>
          <p:cNvSpPr txBox="1"/>
          <p:nvPr/>
        </p:nvSpPr>
        <p:spPr>
          <a:xfrm>
            <a:off x="2426639" y="2621675"/>
            <a:ext cx="1078610" cy="276999"/>
          </a:xfrm>
          <a:prstGeom prst="rect">
            <a:avLst/>
          </a:prstGeom>
          <a:noFill/>
        </p:spPr>
        <p:txBody>
          <a:bodyPr wrap="square">
            <a:spAutoFit/>
          </a:bodyPr>
          <a:lstStyle/>
          <a:p>
            <a:pPr algn="ct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2021</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年</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营收</a:t>
            </a:r>
          </a:p>
        </p:txBody>
      </p:sp>
      <p:sp>
        <p:nvSpPr>
          <p:cNvPr id="13" name="文本框 12">
            <a:extLst>
              <a:ext uri="{FF2B5EF4-FFF2-40B4-BE49-F238E27FC236}">
                <a16:creationId xmlns:a16="http://schemas.microsoft.com/office/drawing/2014/main" xmlns="" id="{E83624FD-2146-49C8-9CF3-2D011E7FA917}"/>
              </a:ext>
            </a:extLst>
          </p:cNvPr>
          <p:cNvSpPr txBox="1"/>
          <p:nvPr/>
        </p:nvSpPr>
        <p:spPr>
          <a:xfrm>
            <a:off x="2376767" y="2111958"/>
            <a:ext cx="895420" cy="584775"/>
          </a:xfrm>
          <a:prstGeom prst="rect">
            <a:avLst/>
          </a:prstGeom>
          <a:noFill/>
        </p:spPr>
        <p:txBody>
          <a:bodyPr wrap="square">
            <a:spAutoFit/>
          </a:bodyPr>
          <a:lstStyle>
            <a:defPPr>
              <a:defRPr lang="zh-CN"/>
            </a:defPPr>
            <a:lvl1pPr algn="ctr">
              <a:defRPr sz="3200" b="1">
                <a:solidFill>
                  <a:srgbClr val="D31749"/>
                </a:solidFill>
                <a:latin typeface="微软雅黑" panose="020B0503020204020204" pitchFamily="34" charset="-122"/>
                <a:ea typeface="微软雅黑" panose="020B0503020204020204" pitchFamily="34" charset="-122"/>
              </a:defRPr>
            </a:lvl1pPr>
          </a:lstStyle>
          <a:p>
            <a:r>
              <a:rPr lang="en-US" altLang="zh-CN" dirty="0" smtClean="0">
                <a:solidFill>
                  <a:srgbClr val="017260"/>
                </a:solidFill>
              </a:rPr>
              <a:t>73</a:t>
            </a:r>
            <a:endParaRPr lang="en-US" altLang="zh-CN" dirty="0">
              <a:solidFill>
                <a:srgbClr val="017260"/>
              </a:solidFill>
            </a:endParaRPr>
          </a:p>
        </p:txBody>
      </p:sp>
      <p:sp>
        <p:nvSpPr>
          <p:cNvPr id="14" name="文本框 13">
            <a:extLst>
              <a:ext uri="{FF2B5EF4-FFF2-40B4-BE49-F238E27FC236}">
                <a16:creationId xmlns:a16="http://schemas.microsoft.com/office/drawing/2014/main" xmlns="" id="{170FA60E-1114-4FD6-ABDE-6BD6D858797D}"/>
              </a:ext>
            </a:extLst>
          </p:cNvPr>
          <p:cNvSpPr txBox="1"/>
          <p:nvPr/>
        </p:nvSpPr>
        <p:spPr>
          <a:xfrm>
            <a:off x="2977606" y="2296192"/>
            <a:ext cx="419568" cy="307777"/>
          </a:xfrm>
          <a:prstGeom prst="rect">
            <a:avLst/>
          </a:prstGeom>
          <a:noFill/>
        </p:spPr>
        <p:txBody>
          <a:bodyPr wrap="square">
            <a:spAutoFit/>
          </a:bodyPr>
          <a:lstStyle/>
          <a:p>
            <a:pPr algn="ctr"/>
            <a:r>
              <a:rPr kumimoji="0" lang="zh-CN" altLang="en-US" sz="140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亿</a:t>
            </a:r>
          </a:p>
        </p:txBody>
      </p:sp>
      <p:sp>
        <p:nvSpPr>
          <p:cNvPr id="15" name="文本框 14">
            <a:extLst>
              <a:ext uri="{FF2B5EF4-FFF2-40B4-BE49-F238E27FC236}">
                <a16:creationId xmlns:a16="http://schemas.microsoft.com/office/drawing/2014/main" xmlns="" id="{A3B6359F-EDD7-4BE0-AB66-BE7C46CB81DE}"/>
              </a:ext>
            </a:extLst>
          </p:cNvPr>
          <p:cNvSpPr txBox="1"/>
          <p:nvPr/>
        </p:nvSpPr>
        <p:spPr>
          <a:xfrm>
            <a:off x="4027255" y="2621675"/>
            <a:ext cx="1289557" cy="276999"/>
          </a:xfrm>
          <a:prstGeom prst="rect">
            <a:avLst/>
          </a:prstGeom>
          <a:noFill/>
        </p:spPr>
        <p:txBody>
          <a:bodyPr wrap="square">
            <a:spAutoFit/>
          </a:bodyPr>
          <a:lstStyle/>
          <a:p>
            <a:pPr algn="ct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全球员工</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数</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xmlns="" id="{A6980408-6608-4CE8-94A9-2B3CDB5B0325}"/>
              </a:ext>
            </a:extLst>
          </p:cNvPr>
          <p:cNvSpPr txBox="1"/>
          <p:nvPr/>
        </p:nvSpPr>
        <p:spPr>
          <a:xfrm>
            <a:off x="3914881" y="2111958"/>
            <a:ext cx="1296510" cy="584775"/>
          </a:xfrm>
          <a:prstGeom prst="rect">
            <a:avLst/>
          </a:prstGeom>
          <a:noFill/>
        </p:spPr>
        <p:txBody>
          <a:bodyPr wrap="square">
            <a:spAutoFit/>
          </a:bodyPr>
          <a:lstStyle>
            <a:defPPr>
              <a:defRPr lang="zh-CN"/>
            </a:defPPr>
            <a:lvl1pPr algn="ctr">
              <a:defRPr sz="3200" b="1">
                <a:solidFill>
                  <a:srgbClr val="D31749"/>
                </a:solidFill>
                <a:latin typeface="微软雅黑" panose="020B0503020204020204" pitchFamily="34" charset="-122"/>
                <a:ea typeface="微软雅黑" panose="020B0503020204020204" pitchFamily="34" charset="-122"/>
              </a:defRPr>
            </a:lvl1pPr>
          </a:lstStyle>
          <a:p>
            <a:r>
              <a:rPr lang="en-US" altLang="zh-CN" dirty="0" smtClean="0">
                <a:solidFill>
                  <a:srgbClr val="017260"/>
                </a:solidFill>
              </a:rPr>
              <a:t>2620</a:t>
            </a:r>
            <a:endParaRPr lang="en-US" altLang="zh-CN" dirty="0">
              <a:solidFill>
                <a:srgbClr val="017260"/>
              </a:solidFill>
            </a:endParaRPr>
          </a:p>
        </p:txBody>
      </p:sp>
      <p:sp>
        <p:nvSpPr>
          <p:cNvPr id="17" name="文本框 16">
            <a:extLst>
              <a:ext uri="{FF2B5EF4-FFF2-40B4-BE49-F238E27FC236}">
                <a16:creationId xmlns:a16="http://schemas.microsoft.com/office/drawing/2014/main" xmlns="" id="{CC14C33A-689A-4F0D-BD54-CF891CFD5CFF}"/>
              </a:ext>
            </a:extLst>
          </p:cNvPr>
          <p:cNvSpPr txBox="1"/>
          <p:nvPr/>
        </p:nvSpPr>
        <p:spPr>
          <a:xfrm>
            <a:off x="4983773" y="2296192"/>
            <a:ext cx="419568" cy="307777"/>
          </a:xfrm>
          <a:prstGeom prst="rect">
            <a:avLst/>
          </a:prstGeom>
          <a:noFill/>
        </p:spPr>
        <p:txBody>
          <a:bodyPr wrap="square">
            <a:spAutoFit/>
          </a:bodyPr>
          <a:lstStyle/>
          <a:p>
            <a:pPr algn="ctr"/>
            <a:r>
              <a:rPr kumimoji="0" lang="zh-CN" altLang="en-US" sz="140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名</a:t>
            </a:r>
          </a:p>
        </p:txBody>
      </p:sp>
      <p:sp>
        <p:nvSpPr>
          <p:cNvPr id="18" name="文本框 17">
            <a:extLst>
              <a:ext uri="{FF2B5EF4-FFF2-40B4-BE49-F238E27FC236}">
                <a16:creationId xmlns:a16="http://schemas.microsoft.com/office/drawing/2014/main" xmlns="" id="{95E04680-06DB-42A9-8DC3-39B53FC2330C}"/>
              </a:ext>
            </a:extLst>
          </p:cNvPr>
          <p:cNvSpPr txBox="1"/>
          <p:nvPr/>
        </p:nvSpPr>
        <p:spPr>
          <a:xfrm>
            <a:off x="5800273" y="2621675"/>
            <a:ext cx="1327231" cy="276999"/>
          </a:xfrm>
          <a:prstGeom prst="rect">
            <a:avLst/>
          </a:prstGeom>
          <a:noFill/>
        </p:spPr>
        <p:txBody>
          <a:bodyPr wrap="square">
            <a:spAutoFit/>
          </a:bodyPr>
          <a:lstStyle/>
          <a:p>
            <a:pPr algn="ct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总部及分支机构</a:t>
            </a:r>
          </a:p>
        </p:txBody>
      </p:sp>
      <p:sp>
        <p:nvSpPr>
          <p:cNvPr id="19" name="文本框 18">
            <a:extLst>
              <a:ext uri="{FF2B5EF4-FFF2-40B4-BE49-F238E27FC236}">
                <a16:creationId xmlns:a16="http://schemas.microsoft.com/office/drawing/2014/main" xmlns="" id="{5689CBD5-2369-4932-9F75-43A175883AC5}"/>
              </a:ext>
            </a:extLst>
          </p:cNvPr>
          <p:cNvSpPr txBox="1"/>
          <p:nvPr/>
        </p:nvSpPr>
        <p:spPr>
          <a:xfrm>
            <a:off x="5866479" y="2111958"/>
            <a:ext cx="883401" cy="584775"/>
          </a:xfrm>
          <a:prstGeom prst="rect">
            <a:avLst/>
          </a:prstGeom>
          <a:noFill/>
        </p:spPr>
        <p:txBody>
          <a:bodyPr wrap="square">
            <a:spAutoFit/>
          </a:bodyPr>
          <a:lstStyle>
            <a:defPPr>
              <a:defRPr lang="zh-CN"/>
            </a:defPPr>
            <a:lvl1pPr algn="ctr">
              <a:defRPr sz="3200" b="1">
                <a:solidFill>
                  <a:srgbClr val="D31749"/>
                </a:solidFill>
                <a:latin typeface="微软雅黑" panose="020B0503020204020204" pitchFamily="34" charset="-122"/>
                <a:ea typeface="微软雅黑" panose="020B0503020204020204" pitchFamily="34" charset="-122"/>
              </a:defRPr>
            </a:lvl1pPr>
          </a:lstStyle>
          <a:p>
            <a:r>
              <a:rPr lang="en-US" altLang="zh-CN" dirty="0" smtClean="0">
                <a:solidFill>
                  <a:srgbClr val="017260"/>
                </a:solidFill>
              </a:rPr>
              <a:t>26</a:t>
            </a:r>
            <a:endParaRPr lang="zh-CN" altLang="en-US" dirty="0">
              <a:solidFill>
                <a:srgbClr val="017260"/>
              </a:solidFill>
            </a:endParaRPr>
          </a:p>
        </p:txBody>
      </p:sp>
      <p:sp>
        <p:nvSpPr>
          <p:cNvPr id="20" name="文本框 19">
            <a:extLst>
              <a:ext uri="{FF2B5EF4-FFF2-40B4-BE49-F238E27FC236}">
                <a16:creationId xmlns:a16="http://schemas.microsoft.com/office/drawing/2014/main" xmlns="" id="{834F38F6-9164-475A-BD74-5811D7B1F843}"/>
              </a:ext>
            </a:extLst>
          </p:cNvPr>
          <p:cNvSpPr txBox="1"/>
          <p:nvPr/>
        </p:nvSpPr>
        <p:spPr>
          <a:xfrm>
            <a:off x="6478954" y="2296192"/>
            <a:ext cx="419568" cy="307777"/>
          </a:xfrm>
          <a:prstGeom prst="rect">
            <a:avLst/>
          </a:prstGeom>
          <a:noFill/>
        </p:spPr>
        <p:txBody>
          <a:bodyPr wrap="square">
            <a:spAutoFit/>
          </a:bodyPr>
          <a:lstStyle/>
          <a:p>
            <a:pPr algn="ct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所</a:t>
            </a:r>
            <a:endParaRPr kumimoji="0" lang="zh-CN" altLang="en-US" sz="140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21" name="文本框 20">
            <a:extLst>
              <a:ext uri="{FF2B5EF4-FFF2-40B4-BE49-F238E27FC236}">
                <a16:creationId xmlns:a16="http://schemas.microsoft.com/office/drawing/2014/main" xmlns="" id="{1A8E9A61-9C92-4DB1-8F01-2C79B9BA45EF}"/>
              </a:ext>
            </a:extLst>
          </p:cNvPr>
          <p:cNvSpPr txBox="1"/>
          <p:nvPr/>
        </p:nvSpPr>
        <p:spPr>
          <a:xfrm>
            <a:off x="9454102" y="2621675"/>
            <a:ext cx="1864062" cy="276999"/>
          </a:xfrm>
          <a:prstGeom prst="rect">
            <a:avLst/>
          </a:prstGeom>
          <a:noFill/>
        </p:spPr>
        <p:txBody>
          <a:bodyPr wrap="square">
            <a:spAutoFit/>
          </a:bodyPr>
          <a:lstStyle/>
          <a:p>
            <a:pPr algn="ct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国家和地区提供专业服务</a:t>
            </a:r>
          </a:p>
        </p:txBody>
      </p:sp>
      <p:sp>
        <p:nvSpPr>
          <p:cNvPr id="22" name="文本框 21">
            <a:extLst>
              <a:ext uri="{FF2B5EF4-FFF2-40B4-BE49-F238E27FC236}">
                <a16:creationId xmlns:a16="http://schemas.microsoft.com/office/drawing/2014/main" xmlns="" id="{70317AB2-1F8B-405C-8F30-2809952B6C5E}"/>
              </a:ext>
            </a:extLst>
          </p:cNvPr>
          <p:cNvSpPr txBox="1"/>
          <p:nvPr/>
        </p:nvSpPr>
        <p:spPr>
          <a:xfrm>
            <a:off x="9822363" y="2111958"/>
            <a:ext cx="889558" cy="584775"/>
          </a:xfrm>
          <a:prstGeom prst="rect">
            <a:avLst/>
          </a:prstGeom>
          <a:noFill/>
        </p:spPr>
        <p:txBody>
          <a:bodyPr wrap="square">
            <a:spAutoFit/>
          </a:bodyPr>
          <a:lstStyle>
            <a:defPPr>
              <a:defRPr lang="zh-CN"/>
            </a:defPPr>
            <a:lvl1pPr algn="ctr">
              <a:defRPr sz="3200" b="1">
                <a:solidFill>
                  <a:srgbClr val="D31749"/>
                </a:solidFill>
                <a:latin typeface="微软雅黑" panose="020B0503020204020204" pitchFamily="34" charset="-122"/>
                <a:ea typeface="微软雅黑" panose="020B0503020204020204" pitchFamily="34" charset="-122"/>
              </a:defRPr>
            </a:lvl1pPr>
          </a:lstStyle>
          <a:p>
            <a:r>
              <a:rPr lang="en-US" altLang="zh-CN" dirty="0" smtClean="0">
                <a:solidFill>
                  <a:srgbClr val="017260"/>
                </a:solidFill>
              </a:rPr>
              <a:t>53</a:t>
            </a:r>
            <a:endParaRPr lang="zh-CN" altLang="en-US" dirty="0">
              <a:solidFill>
                <a:srgbClr val="017260"/>
              </a:solidFill>
            </a:endParaRPr>
          </a:p>
        </p:txBody>
      </p:sp>
      <p:sp>
        <p:nvSpPr>
          <p:cNvPr id="23" name="文本框 22">
            <a:extLst>
              <a:ext uri="{FF2B5EF4-FFF2-40B4-BE49-F238E27FC236}">
                <a16:creationId xmlns:a16="http://schemas.microsoft.com/office/drawing/2014/main" xmlns="" id="{57BC5E6F-0DAD-4258-AA09-33F22051B2A2}"/>
              </a:ext>
            </a:extLst>
          </p:cNvPr>
          <p:cNvSpPr txBox="1"/>
          <p:nvPr/>
        </p:nvSpPr>
        <p:spPr>
          <a:xfrm>
            <a:off x="10437300" y="2296192"/>
            <a:ext cx="419568" cy="307777"/>
          </a:xfrm>
          <a:prstGeom prst="rect">
            <a:avLst/>
          </a:prstGeom>
          <a:noFill/>
        </p:spPr>
        <p:txBody>
          <a:bodyPr wrap="square">
            <a:spAutoFit/>
          </a:bodyPr>
          <a:lstStyle/>
          <a:p>
            <a:pPr algn="ctr"/>
            <a:r>
              <a:rPr kumimoji="0" lang="zh-CN" altLang="en-US" sz="140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个</a:t>
            </a:r>
          </a:p>
        </p:txBody>
      </p:sp>
      <p:sp>
        <p:nvSpPr>
          <p:cNvPr id="24" name="文本框 23">
            <a:extLst>
              <a:ext uri="{FF2B5EF4-FFF2-40B4-BE49-F238E27FC236}">
                <a16:creationId xmlns:a16="http://schemas.microsoft.com/office/drawing/2014/main" xmlns="" id="{2A23C6FE-AE3D-4C4D-AA2F-2AFC7D80523C}"/>
              </a:ext>
            </a:extLst>
          </p:cNvPr>
          <p:cNvSpPr txBox="1"/>
          <p:nvPr/>
        </p:nvSpPr>
        <p:spPr>
          <a:xfrm>
            <a:off x="7537136" y="2621675"/>
            <a:ext cx="1639856" cy="276999"/>
          </a:xfrm>
          <a:prstGeom prst="rect">
            <a:avLst/>
          </a:prstGeom>
          <a:noFill/>
        </p:spPr>
        <p:txBody>
          <a:bodyPr wrap="square">
            <a:spAutoFit/>
          </a:bodyPr>
          <a:lstStyle/>
          <a:p>
            <a:pPr algn="ct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全球</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近百</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个</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海外城市</a:t>
            </a:r>
          </a:p>
        </p:txBody>
      </p:sp>
      <p:sp>
        <p:nvSpPr>
          <p:cNvPr id="25" name="文本框 24">
            <a:extLst>
              <a:ext uri="{FF2B5EF4-FFF2-40B4-BE49-F238E27FC236}">
                <a16:creationId xmlns:a16="http://schemas.microsoft.com/office/drawing/2014/main" xmlns="" id="{61FFDC5F-2866-4BBA-8D6F-F208B64F64CD}"/>
              </a:ext>
            </a:extLst>
          </p:cNvPr>
          <p:cNvSpPr txBox="1"/>
          <p:nvPr/>
        </p:nvSpPr>
        <p:spPr>
          <a:xfrm>
            <a:off x="7810731" y="2111958"/>
            <a:ext cx="854717" cy="584775"/>
          </a:xfrm>
          <a:prstGeom prst="rect">
            <a:avLst/>
          </a:prstGeom>
          <a:noFill/>
        </p:spPr>
        <p:txBody>
          <a:bodyPr wrap="square">
            <a:spAutoFit/>
          </a:bodyPr>
          <a:lstStyle>
            <a:defPPr>
              <a:defRPr lang="zh-CN"/>
            </a:defPPr>
            <a:lvl1pPr algn="ctr">
              <a:defRPr sz="3200" b="1">
                <a:solidFill>
                  <a:srgbClr val="D31749"/>
                </a:solidFill>
                <a:latin typeface="微软雅黑" panose="020B0503020204020204" pitchFamily="34" charset="-122"/>
                <a:ea typeface="微软雅黑" panose="020B0503020204020204" pitchFamily="34" charset="-122"/>
              </a:defRPr>
            </a:lvl1pPr>
          </a:lstStyle>
          <a:p>
            <a:r>
              <a:rPr lang="en-US" altLang="zh-CN" dirty="0" smtClean="0">
                <a:solidFill>
                  <a:srgbClr val="017260"/>
                </a:solidFill>
              </a:rPr>
              <a:t>98</a:t>
            </a:r>
            <a:endParaRPr lang="zh-CN" altLang="en-US" dirty="0">
              <a:solidFill>
                <a:srgbClr val="017260"/>
              </a:solidFill>
            </a:endParaRPr>
          </a:p>
        </p:txBody>
      </p:sp>
      <p:sp>
        <p:nvSpPr>
          <p:cNvPr id="26" name="文本框 25">
            <a:extLst>
              <a:ext uri="{FF2B5EF4-FFF2-40B4-BE49-F238E27FC236}">
                <a16:creationId xmlns:a16="http://schemas.microsoft.com/office/drawing/2014/main" xmlns="" id="{A87E006D-FC72-43DC-9FE4-4ADDF2933F39}"/>
              </a:ext>
            </a:extLst>
          </p:cNvPr>
          <p:cNvSpPr txBox="1"/>
          <p:nvPr/>
        </p:nvSpPr>
        <p:spPr>
          <a:xfrm>
            <a:off x="8409481" y="2296192"/>
            <a:ext cx="419568" cy="307777"/>
          </a:xfrm>
          <a:prstGeom prst="rect">
            <a:avLst/>
          </a:prstGeom>
          <a:noFill/>
        </p:spPr>
        <p:txBody>
          <a:bodyPr wrap="square">
            <a:spAutoFit/>
          </a:bodyPr>
          <a:lstStyle/>
          <a:p>
            <a:pPr algn="ctr"/>
            <a:r>
              <a:rPr kumimoji="0" lang="zh-CN" altLang="en-US" sz="140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个</a:t>
            </a:r>
          </a:p>
        </p:txBody>
      </p:sp>
      <p:cxnSp>
        <p:nvCxnSpPr>
          <p:cNvPr id="27" name="直接连接符 26">
            <a:extLst>
              <a:ext uri="{FF2B5EF4-FFF2-40B4-BE49-F238E27FC236}">
                <a16:creationId xmlns:a16="http://schemas.microsoft.com/office/drawing/2014/main" xmlns="" id="{B64CC655-5B4F-4BF5-BEF0-031D94BA3CBC}"/>
              </a:ext>
            </a:extLst>
          </p:cNvPr>
          <p:cNvCxnSpPr>
            <a:cxnSpLocks/>
          </p:cNvCxnSpPr>
          <p:nvPr/>
        </p:nvCxnSpPr>
        <p:spPr>
          <a:xfrm>
            <a:off x="2181225" y="2296192"/>
            <a:ext cx="0" cy="541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xmlns="" id="{28D43AB8-2A63-41A2-8F0A-3930BA26FDC5}"/>
              </a:ext>
            </a:extLst>
          </p:cNvPr>
          <p:cNvCxnSpPr>
            <a:cxnSpLocks/>
          </p:cNvCxnSpPr>
          <p:nvPr/>
        </p:nvCxnSpPr>
        <p:spPr>
          <a:xfrm>
            <a:off x="3686175" y="2296192"/>
            <a:ext cx="0" cy="541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xmlns="" id="{F45B0EEA-B7F1-4F88-B382-3897A359CE44}"/>
              </a:ext>
            </a:extLst>
          </p:cNvPr>
          <p:cNvCxnSpPr>
            <a:cxnSpLocks/>
          </p:cNvCxnSpPr>
          <p:nvPr/>
        </p:nvCxnSpPr>
        <p:spPr>
          <a:xfrm>
            <a:off x="5629275" y="2296192"/>
            <a:ext cx="0" cy="541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xmlns="" id="{88A73446-89D8-489F-A500-089F7C54CA06}"/>
              </a:ext>
            </a:extLst>
          </p:cNvPr>
          <p:cNvCxnSpPr>
            <a:cxnSpLocks/>
          </p:cNvCxnSpPr>
          <p:nvPr/>
        </p:nvCxnSpPr>
        <p:spPr>
          <a:xfrm>
            <a:off x="7223125" y="2296192"/>
            <a:ext cx="0" cy="541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xmlns="" id="{84106EED-536F-4128-B3BD-E9F767F81308}"/>
              </a:ext>
            </a:extLst>
          </p:cNvPr>
          <p:cNvCxnSpPr>
            <a:cxnSpLocks/>
          </p:cNvCxnSpPr>
          <p:nvPr/>
        </p:nvCxnSpPr>
        <p:spPr>
          <a:xfrm>
            <a:off x="9344025" y="2296192"/>
            <a:ext cx="0" cy="541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xmlns="" id="{4390AA9E-9AE2-4ED9-B106-A2CEB2C4534D}"/>
              </a:ext>
            </a:extLst>
          </p:cNvPr>
          <p:cNvCxnSpPr>
            <a:cxnSpLocks/>
          </p:cNvCxnSpPr>
          <p:nvPr/>
        </p:nvCxnSpPr>
        <p:spPr>
          <a:xfrm>
            <a:off x="855617" y="3448050"/>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sp>
        <p:nvSpPr>
          <p:cNvPr id="76" name="文本框 75">
            <a:extLst>
              <a:ext uri="{FF2B5EF4-FFF2-40B4-BE49-F238E27FC236}">
                <a16:creationId xmlns:a16="http://schemas.microsoft.com/office/drawing/2014/main" xmlns="" id="{CCF511A4-74E7-4B31-A5A6-64198E381EA9}"/>
              </a:ext>
            </a:extLst>
          </p:cNvPr>
          <p:cNvSpPr txBox="1"/>
          <p:nvPr/>
        </p:nvSpPr>
        <p:spPr>
          <a:xfrm>
            <a:off x="731791" y="3790945"/>
            <a:ext cx="5219293" cy="369332"/>
          </a:xfrm>
          <a:prstGeom prst="rect">
            <a:avLst/>
          </a:prstGeom>
          <a:noFill/>
        </p:spPr>
        <p:txBody>
          <a:bodyPr wrap="square">
            <a:spAutoFit/>
          </a:bodyPr>
          <a:lstStyle/>
          <a:p>
            <a:pPr marL="285750" indent="-285750">
              <a:buClr>
                <a:srgbClr val="D31749"/>
              </a:buClr>
              <a:buFont typeface="微软雅黑" panose="020B0503020204020204" pitchFamily="34" charset="-122"/>
              <a:buChar char="#"/>
            </a:pPr>
            <a:r>
              <a:rPr lang="zh-CN" altLang="en-US" dirty="0">
                <a:latin typeface="微软雅黑" panose="020B0503020204020204" pitchFamily="34" charset="-122"/>
                <a:ea typeface="微软雅黑" panose="020B0503020204020204" pitchFamily="34" charset="-122"/>
              </a:rPr>
              <a:t>可信赖的行业数字化服务商</a:t>
            </a:r>
          </a:p>
        </p:txBody>
      </p:sp>
      <p:sp>
        <p:nvSpPr>
          <p:cNvPr id="77" name="文本框 76">
            <a:extLst>
              <a:ext uri="{FF2B5EF4-FFF2-40B4-BE49-F238E27FC236}">
                <a16:creationId xmlns:a16="http://schemas.microsoft.com/office/drawing/2014/main" xmlns="" id="{1FEEC2CD-0079-4334-B857-C8A9CA2DE2C2}"/>
              </a:ext>
            </a:extLst>
          </p:cNvPr>
          <p:cNvSpPr txBox="1"/>
          <p:nvPr/>
        </p:nvSpPr>
        <p:spPr>
          <a:xfrm>
            <a:off x="731791" y="4326770"/>
            <a:ext cx="11224285" cy="369332"/>
          </a:xfrm>
          <a:prstGeom prst="rect">
            <a:avLst/>
          </a:prstGeom>
          <a:noFill/>
        </p:spPr>
        <p:txBody>
          <a:bodyPr wrap="square">
            <a:spAutoFit/>
          </a:bodyPr>
          <a:lstStyle>
            <a:defPPr>
              <a:defRPr lang="zh-CN"/>
            </a:defPPr>
            <a:lvl1pPr marL="285750" indent="-285750">
              <a:buClr>
                <a:srgbClr val="D31749"/>
              </a:buClr>
              <a:buFont typeface="微软雅黑" panose="020B0503020204020204" pitchFamily="34" charset="-122"/>
              <a:buChar char="#"/>
              <a:defRPr>
                <a:latin typeface="微软雅黑" panose="020B0503020204020204" pitchFamily="34" charset="-122"/>
                <a:ea typeface="微软雅黑" panose="020B0503020204020204" pitchFamily="34" charset="-122"/>
              </a:defRPr>
            </a:lvl1pPr>
          </a:lstStyle>
          <a:p>
            <a:r>
              <a:rPr lang="zh-CN" altLang="en-US" dirty="0"/>
              <a:t>在网络、云、安全和行业数字化等领域，提供解决方案和服务</a:t>
            </a:r>
          </a:p>
        </p:txBody>
      </p:sp>
      <p:sp>
        <p:nvSpPr>
          <p:cNvPr id="78" name="文本框 77">
            <a:extLst>
              <a:ext uri="{FF2B5EF4-FFF2-40B4-BE49-F238E27FC236}">
                <a16:creationId xmlns:a16="http://schemas.microsoft.com/office/drawing/2014/main" xmlns="" id="{6FF5EDBF-3F4E-4E2B-9E11-DE6C705857AD}"/>
              </a:ext>
            </a:extLst>
          </p:cNvPr>
          <p:cNvSpPr txBox="1"/>
          <p:nvPr/>
        </p:nvSpPr>
        <p:spPr>
          <a:xfrm>
            <a:off x="731791" y="4872119"/>
            <a:ext cx="11768973" cy="369332"/>
          </a:xfrm>
          <a:prstGeom prst="rect">
            <a:avLst/>
          </a:prstGeom>
          <a:noFill/>
        </p:spPr>
        <p:txBody>
          <a:bodyPr wrap="square">
            <a:spAutoFit/>
          </a:bodyPr>
          <a:lstStyle>
            <a:defPPr>
              <a:defRPr lang="zh-CN"/>
            </a:defPPr>
            <a:lvl1pPr marL="285750" indent="-285750">
              <a:buClr>
                <a:srgbClr val="D31749"/>
              </a:buClr>
              <a:buFont typeface="微软雅黑" panose="020B0503020204020204" pitchFamily="34" charset="-122"/>
              <a:buChar char="#"/>
              <a:defRPr>
                <a:latin typeface="微软雅黑" panose="020B0503020204020204" pitchFamily="34" charset="-122"/>
                <a:ea typeface="微软雅黑" panose="020B0503020204020204" pitchFamily="34" charset="-122"/>
              </a:defRPr>
            </a:lvl1pPr>
          </a:lstStyle>
          <a:p>
            <a:r>
              <a:rPr lang="zh-CN" altLang="en-US" dirty="0"/>
              <a:t>广泛的行业客户基础：金融、运营商、企业、政府、交通、教育医疗、互联网、能源、广电</a:t>
            </a:r>
          </a:p>
        </p:txBody>
      </p:sp>
    </p:spTree>
    <p:extLst>
      <p:ext uri="{BB962C8B-B14F-4D97-AF65-F5344CB8AC3E}">
        <p14:creationId xmlns:p14="http://schemas.microsoft.com/office/powerpoint/2010/main" val="10658372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xmlns="" id="{F2B4B27B-DF2D-4131-B35A-1374A0E6FE78}"/>
              </a:ext>
            </a:extLst>
          </p:cNvPr>
          <p:cNvGrpSpPr/>
          <p:nvPr/>
        </p:nvGrpSpPr>
        <p:grpSpPr>
          <a:xfrm>
            <a:off x="3883780" y="236971"/>
            <a:ext cx="4424441" cy="1011936"/>
            <a:chOff x="3883780" y="236971"/>
            <a:chExt cx="4424441" cy="1011936"/>
          </a:xfrm>
        </p:grpSpPr>
        <p:sp>
          <p:nvSpPr>
            <p:cNvPr id="2" name="文本框 1">
              <a:extLst>
                <a:ext uri="{FF2B5EF4-FFF2-40B4-BE49-F238E27FC236}">
                  <a16:creationId xmlns:a16="http://schemas.microsoft.com/office/drawing/2014/main" xmlns="" id="{0556A9D0-6515-41B3-B7DF-787525B8269A}"/>
                </a:ext>
              </a:extLst>
            </p:cNvPr>
            <p:cNvSpPr txBox="1"/>
            <p:nvPr/>
          </p:nvSpPr>
          <p:spPr>
            <a:xfrm>
              <a:off x="3883780" y="236971"/>
              <a:ext cx="4424441" cy="646331"/>
            </a:xfrm>
            <a:prstGeom prst="rect">
              <a:avLst/>
            </a:prstGeom>
            <a:noFill/>
          </p:spPr>
          <p:txBody>
            <a:bodyPr vert="horz" wrap="square">
              <a:spAutoFit/>
            </a:bodyPr>
            <a:lstStyle/>
            <a:p>
              <a:pPr algn="ctr"/>
              <a:r>
                <a:rPr lang="zh-CN" altLang="en-US" sz="3600" b="1" spc="600" dirty="0">
                  <a:solidFill>
                    <a:schemeClr val="tx1">
                      <a:lumMod val="75000"/>
                      <a:lumOff val="25000"/>
                    </a:schemeClr>
                  </a:solidFill>
                  <a:latin typeface="微软雅黑" panose="020B0503020204020204" pitchFamily="34" charset="-122"/>
                  <a:ea typeface="微软雅黑" panose="020B0503020204020204" pitchFamily="34" charset="-122"/>
                </a:rPr>
                <a:t>公司规模</a:t>
              </a:r>
            </a:p>
          </p:txBody>
        </p:sp>
        <p:sp>
          <p:nvSpPr>
            <p:cNvPr id="3" name="文本框 2">
              <a:extLst>
                <a:ext uri="{FF2B5EF4-FFF2-40B4-BE49-F238E27FC236}">
                  <a16:creationId xmlns:a16="http://schemas.microsoft.com/office/drawing/2014/main" xmlns="" id="{8CAF9C46-8519-475D-9FCB-20E951DA9037}"/>
                </a:ext>
              </a:extLst>
            </p:cNvPr>
            <p:cNvSpPr txBox="1"/>
            <p:nvPr/>
          </p:nvSpPr>
          <p:spPr>
            <a:xfrm>
              <a:off x="4116361" y="806977"/>
              <a:ext cx="3959278" cy="400110"/>
            </a:xfrm>
            <a:prstGeom prst="rect">
              <a:avLst/>
            </a:prstGeom>
            <a:noFill/>
          </p:spPr>
          <p:txBody>
            <a:bodyPr vert="horz" wrap="square">
              <a:spAutoFit/>
            </a:bodyPr>
            <a:lstStyle/>
            <a:p>
              <a:pPr algn="ctr"/>
              <a:r>
                <a:rPr lang="en-US" altLang="zh-CN" sz="2000" dirty="0" smtClean="0">
                  <a:solidFill>
                    <a:schemeClr val="bg1">
                      <a:lumMod val="50000"/>
                    </a:schemeClr>
                  </a:solidFill>
                </a:rPr>
                <a:t>SCALE</a:t>
              </a:r>
              <a:endParaRPr lang="en-US" altLang="zh-CN" sz="2000" dirty="0">
                <a:solidFill>
                  <a:schemeClr val="bg1">
                    <a:lumMod val="50000"/>
                  </a:schemeClr>
                </a:solidFill>
              </a:endParaRPr>
            </a:p>
          </p:txBody>
        </p:sp>
        <p:cxnSp>
          <p:nvCxnSpPr>
            <p:cNvPr id="4" name="直接连接符 3">
              <a:extLst>
                <a:ext uri="{FF2B5EF4-FFF2-40B4-BE49-F238E27FC236}">
                  <a16:creationId xmlns:a16="http://schemas.microsoft.com/office/drawing/2014/main" xmlns="" id="{E7030021-A13E-4207-B504-82D3E0DF54CA}"/>
                </a:ext>
              </a:extLst>
            </p:cNvPr>
            <p:cNvCxnSpPr>
              <a:cxnSpLocks/>
            </p:cNvCxnSpPr>
            <p:nvPr/>
          </p:nvCxnSpPr>
          <p:spPr>
            <a:xfrm>
              <a:off x="5725822" y="1248907"/>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grpSp>
      <p:sp>
        <p:nvSpPr>
          <p:cNvPr id="7" name="矩形 6">
            <a:extLst>
              <a:ext uri="{FF2B5EF4-FFF2-40B4-BE49-F238E27FC236}">
                <a16:creationId xmlns:a16="http://schemas.microsoft.com/office/drawing/2014/main" xmlns="" id="{CA88C3A0-F4AF-479D-9DFB-FACC956139E4}"/>
              </a:ext>
            </a:extLst>
          </p:cNvPr>
          <p:cNvSpPr/>
          <p:nvPr/>
        </p:nvSpPr>
        <p:spPr>
          <a:xfrm>
            <a:off x="6426116" y="3018999"/>
            <a:ext cx="5228800" cy="3296115"/>
          </a:xfrm>
          <a:prstGeom prst="rect">
            <a:avLst/>
          </a:prstGeom>
          <a:solidFill>
            <a:sysClr val="window" lastClr="FFFFFF"/>
          </a:solidFill>
          <a:ln w="3175" cap="flat" cmpd="sng" algn="ctr">
            <a:noFill/>
            <a:prstDash val="solid"/>
            <a:miter lim="800000"/>
          </a:ln>
          <a:effectLst>
            <a:outerShdw blurRad="50800" algn="ctr" rotWithShape="0">
              <a:prstClr val="black">
                <a:alpha val="20000"/>
              </a:prstClr>
            </a:outerShdw>
          </a:effectLst>
        </p:spPr>
        <p:txBody>
          <a:bodyPr rtlCol="0" anchor="ctr"/>
          <a:lstStyle/>
          <a:p>
            <a:pPr algn="ctr"/>
            <a:endParaRPr lang="zh-CN" altLang="en-US" kern="0">
              <a:solidFill>
                <a:prstClr val="black"/>
              </a:solidFill>
              <a:latin typeface="微软雅黑" panose="020B0503020204020204" pitchFamily="34" charset="-122"/>
              <a:ea typeface="微软雅黑" panose="020B0503020204020204" pitchFamily="34" charset="-122"/>
            </a:endParaRPr>
          </a:p>
        </p:txBody>
      </p:sp>
      <p:grpSp>
        <p:nvGrpSpPr>
          <p:cNvPr id="8" name="组合 7">
            <a:extLst>
              <a:ext uri="{FF2B5EF4-FFF2-40B4-BE49-F238E27FC236}">
                <a16:creationId xmlns:a16="http://schemas.microsoft.com/office/drawing/2014/main" xmlns="" id="{82BD17F3-E218-4E20-BC56-91785234B99D}"/>
              </a:ext>
            </a:extLst>
          </p:cNvPr>
          <p:cNvGrpSpPr/>
          <p:nvPr/>
        </p:nvGrpSpPr>
        <p:grpSpPr>
          <a:xfrm>
            <a:off x="6664300" y="3609648"/>
            <a:ext cx="4752434" cy="1520566"/>
            <a:chOff x="6465779" y="3619173"/>
            <a:chExt cx="4752434" cy="1520566"/>
          </a:xfrm>
        </p:grpSpPr>
        <p:grpSp>
          <p:nvGrpSpPr>
            <p:cNvPr id="9" name="组合 8">
              <a:extLst>
                <a:ext uri="{FF2B5EF4-FFF2-40B4-BE49-F238E27FC236}">
                  <a16:creationId xmlns:a16="http://schemas.microsoft.com/office/drawing/2014/main" xmlns="" id="{5D7951CD-A1C0-43EA-B22D-01F432DE6433}"/>
                </a:ext>
              </a:extLst>
            </p:cNvPr>
            <p:cNvGrpSpPr/>
            <p:nvPr/>
          </p:nvGrpSpPr>
          <p:grpSpPr>
            <a:xfrm>
              <a:off x="6465779" y="3619173"/>
              <a:ext cx="1282540" cy="1520566"/>
              <a:chOff x="6313379" y="3619173"/>
              <a:chExt cx="1282540" cy="1520566"/>
            </a:xfrm>
          </p:grpSpPr>
          <p:sp>
            <p:nvSpPr>
              <p:cNvPr id="18" name="文本框 17">
                <a:extLst>
                  <a:ext uri="{FF2B5EF4-FFF2-40B4-BE49-F238E27FC236}">
                    <a16:creationId xmlns:a16="http://schemas.microsoft.com/office/drawing/2014/main" xmlns="" id="{206391D4-F5A8-4147-9D20-CA36B3727544}"/>
                  </a:ext>
                </a:extLst>
              </p:cNvPr>
              <p:cNvSpPr txBox="1"/>
              <p:nvPr/>
            </p:nvSpPr>
            <p:spPr>
              <a:xfrm>
                <a:off x="6313379" y="4085263"/>
                <a:ext cx="1282540" cy="338554"/>
              </a:xfrm>
              <a:prstGeom prst="rect">
                <a:avLst/>
              </a:prstGeom>
              <a:noFill/>
            </p:spPr>
            <p:txBody>
              <a:bodyPr wrap="square">
                <a:spAutoFit/>
              </a:bodyPr>
              <a:lstStyle>
                <a:defPPr>
                  <a:defRPr lang="zh-CN"/>
                </a:defPPr>
                <a:lvl1pPr>
                  <a:defRPr sz="1600">
                    <a:latin typeface="微软雅黑" panose="020B0503020204020204" pitchFamily="34" charset="-122"/>
                    <a:ea typeface="微软雅黑" panose="020B0503020204020204" pitchFamily="34" charset="-122"/>
                  </a:defRPr>
                </a:lvl1pPr>
              </a:lstStyle>
              <a:p>
                <a:pPr algn="ctr"/>
                <a:r>
                  <a:rPr lang="zh-CN" altLang="en-US" dirty="0"/>
                  <a:t>销售人员</a:t>
                </a:r>
                <a:endParaRPr lang="en-US" altLang="zh-CN" dirty="0"/>
              </a:p>
            </p:txBody>
          </p:sp>
          <p:sp>
            <p:nvSpPr>
              <p:cNvPr id="19" name="文本框 18">
                <a:extLst>
                  <a:ext uri="{FF2B5EF4-FFF2-40B4-BE49-F238E27FC236}">
                    <a16:creationId xmlns:a16="http://schemas.microsoft.com/office/drawing/2014/main" xmlns="" id="{12B06325-738A-4802-8FE0-3DA9C8725FA1}"/>
                  </a:ext>
                </a:extLst>
              </p:cNvPr>
              <p:cNvSpPr txBox="1"/>
              <p:nvPr/>
            </p:nvSpPr>
            <p:spPr>
              <a:xfrm>
                <a:off x="6382399" y="3619173"/>
                <a:ext cx="1144501" cy="523220"/>
              </a:xfrm>
              <a:prstGeom prst="rect">
                <a:avLst/>
              </a:prstGeom>
              <a:noFill/>
            </p:spPr>
            <p:txBody>
              <a:bodyPr wrap="square">
                <a:spAutoFit/>
              </a:bodyPr>
              <a:lstStyle/>
              <a:p>
                <a:pPr algn="ctr"/>
                <a:r>
                  <a:rPr kumimoji="0" lang="en-US" altLang="zh-CN" sz="2800" b="1" i="0" u="none" strike="noStrike" kern="1200" cap="none" spc="0" normalizeH="0" baseline="0" noProof="0" dirty="0" smtClean="0">
                    <a:ln>
                      <a:noFill/>
                    </a:ln>
                    <a:solidFill>
                      <a:srgbClr val="017260"/>
                    </a:solidFill>
                    <a:effectLst/>
                    <a:uLnTx/>
                    <a:uFillTx/>
                    <a:latin typeface="微软雅黑" panose="020B0503020204020204" pitchFamily="34" charset="-122"/>
                    <a:ea typeface="微软雅黑" panose="020B0503020204020204" pitchFamily="34" charset="-122"/>
                  </a:rPr>
                  <a:t>300+</a:t>
                </a:r>
                <a:endParaRPr lang="zh-CN" altLang="en-US" sz="2800" b="1" dirty="0">
                  <a:solidFill>
                    <a:srgbClr val="017260"/>
                  </a:solidFill>
                  <a:latin typeface="微软雅黑" panose="020B0503020204020204" pitchFamily="34" charset="-122"/>
                  <a:ea typeface="微软雅黑" panose="020B0503020204020204" pitchFamily="34" charset="-122"/>
                </a:endParaRPr>
              </a:p>
            </p:txBody>
          </p:sp>
          <p:pic>
            <p:nvPicPr>
              <p:cNvPr id="20" name="图片 19">
                <a:extLst>
                  <a:ext uri="{FF2B5EF4-FFF2-40B4-BE49-F238E27FC236}">
                    <a16:creationId xmlns:a16="http://schemas.microsoft.com/office/drawing/2014/main" xmlns="" id="{155EFA96-E8C5-4AFA-A271-AC808B1A7241}"/>
                  </a:ext>
                </a:extLst>
              </p:cNvPr>
              <p:cNvPicPr>
                <a:picLocks noChangeAspect="1"/>
              </p:cNvPicPr>
              <p:nvPr/>
            </p:nvPicPr>
            <p:blipFill>
              <a:blip r:embed="rId2"/>
              <a:stretch>
                <a:fillRect/>
              </a:stretch>
            </p:blipFill>
            <p:spPr>
              <a:xfrm>
                <a:off x="6741756" y="4754824"/>
                <a:ext cx="425787" cy="384915"/>
              </a:xfrm>
              <a:prstGeom prst="rect">
                <a:avLst/>
              </a:prstGeom>
              <a:solidFill>
                <a:schemeClr val="bg1">
                  <a:lumMod val="50000"/>
                </a:schemeClr>
              </a:solidFill>
            </p:spPr>
          </p:pic>
        </p:grpSp>
        <p:grpSp>
          <p:nvGrpSpPr>
            <p:cNvPr id="10" name="组合 9">
              <a:extLst>
                <a:ext uri="{FF2B5EF4-FFF2-40B4-BE49-F238E27FC236}">
                  <a16:creationId xmlns:a16="http://schemas.microsoft.com/office/drawing/2014/main" xmlns="" id="{15B2BAD7-CF62-436F-9A1D-3594CFF484BF}"/>
                </a:ext>
              </a:extLst>
            </p:cNvPr>
            <p:cNvGrpSpPr/>
            <p:nvPr/>
          </p:nvGrpSpPr>
          <p:grpSpPr>
            <a:xfrm>
              <a:off x="8033296" y="3619173"/>
              <a:ext cx="1530735" cy="1515100"/>
              <a:chOff x="8033296" y="3619173"/>
              <a:chExt cx="1530735" cy="1515100"/>
            </a:xfrm>
          </p:grpSpPr>
          <p:sp>
            <p:nvSpPr>
              <p:cNvPr id="15" name="文本框 14">
                <a:extLst>
                  <a:ext uri="{FF2B5EF4-FFF2-40B4-BE49-F238E27FC236}">
                    <a16:creationId xmlns:a16="http://schemas.microsoft.com/office/drawing/2014/main" xmlns="" id="{4C1329D2-1768-4D09-800D-408735764CE5}"/>
                  </a:ext>
                </a:extLst>
              </p:cNvPr>
              <p:cNvSpPr txBox="1"/>
              <p:nvPr/>
            </p:nvSpPr>
            <p:spPr>
              <a:xfrm>
                <a:off x="8033296" y="4085263"/>
                <a:ext cx="1530735" cy="338554"/>
              </a:xfrm>
              <a:prstGeom prst="rect">
                <a:avLst/>
              </a:prstGeom>
              <a:noFill/>
            </p:spPr>
            <p:txBody>
              <a:bodyPr wrap="square">
                <a:spAutoFit/>
              </a:bodyPr>
              <a:lstStyle>
                <a:defPPr>
                  <a:defRPr lang="zh-CN"/>
                </a:defPPr>
                <a:lvl1pPr>
                  <a:defRPr sz="1600">
                    <a:latin typeface="微软雅黑" panose="020B0503020204020204" pitchFamily="34" charset="-122"/>
                    <a:ea typeface="微软雅黑" panose="020B0503020204020204" pitchFamily="34" charset="-122"/>
                  </a:defRPr>
                </a:lvl1pPr>
              </a:lstStyle>
              <a:p>
                <a:pPr algn="ctr"/>
                <a:r>
                  <a:rPr lang="zh-CN" altLang="en-US" dirty="0"/>
                  <a:t>管理支持人员</a:t>
                </a:r>
                <a:endParaRPr lang="en-US" altLang="zh-CN" dirty="0"/>
              </a:p>
            </p:txBody>
          </p:sp>
          <p:sp>
            <p:nvSpPr>
              <p:cNvPr id="16" name="文本框 15">
                <a:extLst>
                  <a:ext uri="{FF2B5EF4-FFF2-40B4-BE49-F238E27FC236}">
                    <a16:creationId xmlns:a16="http://schemas.microsoft.com/office/drawing/2014/main" xmlns="" id="{2781EDB2-5325-4B85-81EA-388ADD128081}"/>
                  </a:ext>
                </a:extLst>
              </p:cNvPr>
              <p:cNvSpPr txBox="1"/>
              <p:nvPr/>
            </p:nvSpPr>
            <p:spPr>
              <a:xfrm>
                <a:off x="8239575" y="3619173"/>
                <a:ext cx="1118176" cy="523220"/>
              </a:xfrm>
              <a:prstGeom prst="rect">
                <a:avLst/>
              </a:prstGeom>
              <a:noFill/>
            </p:spPr>
            <p:txBody>
              <a:bodyPr wrap="square">
                <a:spAutoFit/>
              </a:bodyPr>
              <a:lstStyle/>
              <a:p>
                <a:pPr algn="ctr"/>
                <a:r>
                  <a:rPr kumimoji="0" lang="en-US" altLang="zh-CN" sz="2800" b="1" i="0" u="none" strike="noStrike" kern="1200" cap="none" spc="0" normalizeH="0" baseline="0" noProof="0" dirty="0" smtClean="0">
                    <a:ln>
                      <a:noFill/>
                    </a:ln>
                    <a:solidFill>
                      <a:srgbClr val="017260"/>
                    </a:solidFill>
                    <a:effectLst/>
                    <a:uLnTx/>
                    <a:uFillTx/>
                    <a:latin typeface="微软雅黑" panose="020B0503020204020204" pitchFamily="34" charset="-122"/>
                    <a:ea typeface="微软雅黑" panose="020B0503020204020204" pitchFamily="34" charset="-122"/>
                  </a:rPr>
                  <a:t>190</a:t>
                </a:r>
                <a:r>
                  <a:rPr kumimoji="0" lang="en-US" altLang="zh-CN" sz="2800" b="1" i="0" u="none" strike="noStrike" kern="1200" cap="none" spc="0" normalizeH="0" baseline="0" noProof="0" dirty="0">
                    <a:ln>
                      <a:noFill/>
                    </a:ln>
                    <a:solidFill>
                      <a:srgbClr val="017260"/>
                    </a:solidFill>
                    <a:effectLst/>
                    <a:uLnTx/>
                    <a:uFillTx/>
                    <a:latin typeface="微软雅黑" panose="020B0503020204020204" pitchFamily="34" charset="-122"/>
                    <a:ea typeface="微软雅黑" panose="020B0503020204020204" pitchFamily="34" charset="-122"/>
                  </a:rPr>
                  <a:t>+</a:t>
                </a:r>
                <a:endParaRPr lang="zh-CN" altLang="en-US" sz="2800" b="1" dirty="0">
                  <a:solidFill>
                    <a:srgbClr val="017260"/>
                  </a:solidFill>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a16="http://schemas.microsoft.com/office/drawing/2014/main" xmlns="" id="{32D6489D-6522-4311-AA31-C7BE4646E687}"/>
                  </a:ext>
                </a:extLst>
              </p:cNvPr>
              <p:cNvPicPr>
                <a:picLocks noChangeAspect="1"/>
              </p:cNvPicPr>
              <p:nvPr/>
            </p:nvPicPr>
            <p:blipFill>
              <a:blip r:embed="rId3"/>
              <a:stretch>
                <a:fillRect/>
              </a:stretch>
            </p:blipFill>
            <p:spPr>
              <a:xfrm>
                <a:off x="8577590" y="4771222"/>
                <a:ext cx="442146" cy="363051"/>
              </a:xfrm>
              <a:prstGeom prst="rect">
                <a:avLst/>
              </a:prstGeom>
              <a:solidFill>
                <a:schemeClr val="bg1">
                  <a:lumMod val="50000"/>
                </a:schemeClr>
              </a:solidFill>
            </p:spPr>
          </p:pic>
        </p:grpSp>
        <p:grpSp>
          <p:nvGrpSpPr>
            <p:cNvPr id="11" name="组合 10">
              <a:extLst>
                <a:ext uri="{FF2B5EF4-FFF2-40B4-BE49-F238E27FC236}">
                  <a16:creationId xmlns:a16="http://schemas.microsoft.com/office/drawing/2014/main" xmlns="" id="{DCBE0344-CC21-46EB-BF10-0AEDB0E2122D}"/>
                </a:ext>
              </a:extLst>
            </p:cNvPr>
            <p:cNvGrpSpPr/>
            <p:nvPr/>
          </p:nvGrpSpPr>
          <p:grpSpPr>
            <a:xfrm>
              <a:off x="9849008" y="3619173"/>
              <a:ext cx="1369205" cy="1516715"/>
              <a:chOff x="10001408" y="3619173"/>
              <a:chExt cx="1369205" cy="1516715"/>
            </a:xfrm>
          </p:grpSpPr>
          <p:sp>
            <p:nvSpPr>
              <p:cNvPr id="12" name="文本框 11">
                <a:extLst>
                  <a:ext uri="{FF2B5EF4-FFF2-40B4-BE49-F238E27FC236}">
                    <a16:creationId xmlns:a16="http://schemas.microsoft.com/office/drawing/2014/main" xmlns="" id="{696823C9-48C3-4CDA-87E1-F7473EC7948A}"/>
                  </a:ext>
                </a:extLst>
              </p:cNvPr>
              <p:cNvSpPr txBox="1"/>
              <p:nvPr/>
            </p:nvSpPr>
            <p:spPr>
              <a:xfrm>
                <a:off x="10074131" y="4085263"/>
                <a:ext cx="1223758" cy="338554"/>
              </a:xfrm>
              <a:prstGeom prst="rect">
                <a:avLst/>
              </a:prstGeom>
              <a:noFill/>
            </p:spPr>
            <p:txBody>
              <a:bodyPr wrap="square">
                <a:spAutoFit/>
              </a:bodyPr>
              <a:lstStyle>
                <a:defPPr>
                  <a:defRPr lang="zh-CN"/>
                </a:defPPr>
                <a:lvl1pPr>
                  <a:defRPr sz="1600">
                    <a:latin typeface="微软雅黑" panose="020B0503020204020204" pitchFamily="34" charset="-122"/>
                    <a:ea typeface="微软雅黑" panose="020B0503020204020204" pitchFamily="34" charset="-122"/>
                  </a:defRPr>
                </a:lvl1pPr>
              </a:lstStyle>
              <a:p>
                <a:pPr algn="ctr"/>
                <a:r>
                  <a:rPr lang="zh-CN" altLang="en-US" dirty="0"/>
                  <a:t>技术人员</a:t>
                </a:r>
                <a:endParaRPr lang="en-US" altLang="zh-CN" dirty="0"/>
              </a:p>
            </p:txBody>
          </p:sp>
          <p:sp>
            <p:nvSpPr>
              <p:cNvPr id="13" name="文本框 12">
                <a:extLst>
                  <a:ext uri="{FF2B5EF4-FFF2-40B4-BE49-F238E27FC236}">
                    <a16:creationId xmlns:a16="http://schemas.microsoft.com/office/drawing/2014/main" xmlns="" id="{E8E972D1-C561-420D-A494-4168BE6EAF08}"/>
                  </a:ext>
                </a:extLst>
              </p:cNvPr>
              <p:cNvSpPr txBox="1"/>
              <p:nvPr/>
            </p:nvSpPr>
            <p:spPr>
              <a:xfrm>
                <a:off x="10001408" y="3619173"/>
                <a:ext cx="1369205" cy="523220"/>
              </a:xfrm>
              <a:prstGeom prst="rect">
                <a:avLst/>
              </a:prstGeom>
              <a:noFill/>
            </p:spPr>
            <p:txBody>
              <a:bodyPr wrap="square">
                <a:spAutoFit/>
              </a:bodyPr>
              <a:lstStyle/>
              <a:p>
                <a:pPr algn="ctr"/>
                <a:r>
                  <a:rPr lang="en-US" altLang="zh-CN" sz="2800" b="1" dirty="0" smtClean="0">
                    <a:solidFill>
                      <a:srgbClr val="017260"/>
                    </a:solidFill>
                    <a:latin typeface="微软雅黑" panose="020B0503020204020204" pitchFamily="34" charset="-122"/>
                    <a:ea typeface="微软雅黑" panose="020B0503020204020204" pitchFamily="34" charset="-122"/>
                  </a:rPr>
                  <a:t>2100</a:t>
                </a:r>
                <a:r>
                  <a:rPr lang="en-US" altLang="zh-CN" sz="2800" b="1" dirty="0">
                    <a:solidFill>
                      <a:srgbClr val="017260"/>
                    </a:solidFill>
                    <a:latin typeface="微软雅黑" panose="020B0503020204020204" pitchFamily="34" charset="-122"/>
                    <a:ea typeface="微软雅黑" panose="020B0503020204020204" pitchFamily="34" charset="-122"/>
                  </a:rPr>
                  <a:t>+</a:t>
                </a:r>
                <a:endParaRPr lang="zh-CN" altLang="en-US" sz="2800" b="1" dirty="0">
                  <a:solidFill>
                    <a:srgbClr val="017260"/>
                  </a:solidFill>
                  <a:latin typeface="微软雅黑" panose="020B0503020204020204" pitchFamily="34" charset="-122"/>
                  <a:ea typeface="微软雅黑" panose="020B0503020204020204" pitchFamily="34" charset="-122"/>
                </a:endParaRPr>
              </a:p>
            </p:txBody>
          </p:sp>
          <p:pic>
            <p:nvPicPr>
              <p:cNvPr id="14" name="图片 13">
                <a:extLst>
                  <a:ext uri="{FF2B5EF4-FFF2-40B4-BE49-F238E27FC236}">
                    <a16:creationId xmlns:a16="http://schemas.microsoft.com/office/drawing/2014/main" xmlns="" id="{D8B80941-C1DC-49B5-BF6B-D5332304DE48}"/>
                  </a:ext>
                </a:extLst>
              </p:cNvPr>
              <p:cNvPicPr>
                <a:picLocks noChangeAspect="1"/>
              </p:cNvPicPr>
              <p:nvPr/>
            </p:nvPicPr>
            <p:blipFill>
              <a:blip r:embed="rId4"/>
              <a:stretch>
                <a:fillRect/>
              </a:stretch>
            </p:blipFill>
            <p:spPr>
              <a:xfrm>
                <a:off x="10508299" y="4766377"/>
                <a:ext cx="355422" cy="369511"/>
              </a:xfrm>
              <a:prstGeom prst="rect">
                <a:avLst/>
              </a:prstGeom>
              <a:solidFill>
                <a:schemeClr val="bg1">
                  <a:lumMod val="50000"/>
                </a:schemeClr>
              </a:solidFill>
            </p:spPr>
          </p:pic>
        </p:grpSp>
      </p:grpSp>
      <p:cxnSp>
        <p:nvCxnSpPr>
          <p:cNvPr id="22" name="直接连接符 21">
            <a:extLst>
              <a:ext uri="{FF2B5EF4-FFF2-40B4-BE49-F238E27FC236}">
                <a16:creationId xmlns:a16="http://schemas.microsoft.com/office/drawing/2014/main" xmlns="" id="{30063941-D28D-4632-B0A0-FDA5B2287A31}"/>
              </a:ext>
            </a:extLst>
          </p:cNvPr>
          <p:cNvCxnSpPr>
            <a:cxnSpLocks/>
          </p:cNvCxnSpPr>
          <p:nvPr/>
        </p:nvCxnSpPr>
        <p:spPr>
          <a:xfrm>
            <a:off x="8915825" y="6067466"/>
            <a:ext cx="249382" cy="0"/>
          </a:xfrm>
          <a:prstGeom prst="line">
            <a:avLst/>
          </a:prstGeom>
          <a:ln w="19050">
            <a:solidFill>
              <a:srgbClr val="D31749"/>
            </a:solidFill>
          </a:ln>
        </p:spPr>
        <p:style>
          <a:lnRef idx="1">
            <a:schemeClr val="accent1"/>
          </a:lnRef>
          <a:fillRef idx="0">
            <a:schemeClr val="accent1"/>
          </a:fillRef>
          <a:effectRef idx="0">
            <a:schemeClr val="accent1"/>
          </a:effectRef>
          <a:fontRef idx="minor">
            <a:schemeClr val="tx1"/>
          </a:fontRef>
        </p:style>
      </p:cxnSp>
      <p:grpSp>
        <p:nvGrpSpPr>
          <p:cNvPr id="28" name="组合 27">
            <a:extLst>
              <a:ext uri="{FF2B5EF4-FFF2-40B4-BE49-F238E27FC236}">
                <a16:creationId xmlns:a16="http://schemas.microsoft.com/office/drawing/2014/main" xmlns="" id="{C809718B-37BC-4112-AE53-99C39A2F95B1}"/>
              </a:ext>
            </a:extLst>
          </p:cNvPr>
          <p:cNvGrpSpPr/>
          <p:nvPr/>
        </p:nvGrpSpPr>
        <p:grpSpPr>
          <a:xfrm>
            <a:off x="6439765" y="1616325"/>
            <a:ext cx="5228800" cy="1299026"/>
            <a:chOff x="6101823" y="1700934"/>
            <a:chExt cx="5228800" cy="1299026"/>
          </a:xfrm>
        </p:grpSpPr>
        <p:pic>
          <p:nvPicPr>
            <p:cNvPr id="29" name="图片 28" descr="图片包含 游戏机, 鱼&#10;&#10;描述已自动生成">
              <a:extLst>
                <a:ext uri="{FF2B5EF4-FFF2-40B4-BE49-F238E27FC236}">
                  <a16:creationId xmlns:a16="http://schemas.microsoft.com/office/drawing/2014/main" xmlns="" id="{0DAB024B-A192-4845-89AD-480D663A87E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9805" b="18813"/>
            <a:stretch/>
          </p:blipFill>
          <p:spPr>
            <a:xfrm>
              <a:off x="6105330" y="1707966"/>
              <a:ext cx="5221786" cy="1284962"/>
            </a:xfrm>
            <a:prstGeom prst="rect">
              <a:avLst/>
            </a:prstGeom>
          </p:spPr>
        </p:pic>
        <p:sp>
          <p:nvSpPr>
            <p:cNvPr id="30" name="矩形 29">
              <a:extLst>
                <a:ext uri="{FF2B5EF4-FFF2-40B4-BE49-F238E27FC236}">
                  <a16:creationId xmlns:a16="http://schemas.microsoft.com/office/drawing/2014/main" xmlns="" id="{1F8A7094-8059-4FEB-996A-21D0BEE39827}"/>
                </a:ext>
              </a:extLst>
            </p:cNvPr>
            <p:cNvSpPr/>
            <p:nvPr/>
          </p:nvSpPr>
          <p:spPr>
            <a:xfrm>
              <a:off x="6101823" y="1700934"/>
              <a:ext cx="5228800" cy="1299026"/>
            </a:xfrm>
            <a:prstGeom prst="rect">
              <a:avLst/>
            </a:prstGeom>
            <a:solidFill>
              <a:srgbClr val="0172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31" name="文本框 30">
              <a:extLst>
                <a:ext uri="{FF2B5EF4-FFF2-40B4-BE49-F238E27FC236}">
                  <a16:creationId xmlns:a16="http://schemas.microsoft.com/office/drawing/2014/main" xmlns="" id="{1011315A-AFF4-4D63-AE46-CDBDD6727F4E}"/>
                </a:ext>
              </a:extLst>
            </p:cNvPr>
            <p:cNvSpPr txBox="1"/>
            <p:nvPr/>
          </p:nvSpPr>
          <p:spPr>
            <a:xfrm>
              <a:off x="6101823" y="2181174"/>
              <a:ext cx="5228800" cy="338546"/>
            </a:xfrm>
            <a:prstGeom prst="rect">
              <a:avLst/>
            </a:prstGeom>
            <a:noFill/>
          </p:spPr>
          <p:txBody>
            <a:bodyPr wrap="square">
              <a:spAutoFit/>
            </a:bodyPr>
            <a:lstStyle>
              <a:defPPr>
                <a:defRPr lang="zh-CN"/>
              </a:defPPr>
              <a:lvl1pPr marL="285750" indent="-285750">
                <a:buClr>
                  <a:srgbClr val="D31749"/>
                </a:buClr>
                <a:buFont typeface="微软雅黑" panose="020B0503020204020204" pitchFamily="34" charset="-122"/>
                <a:buChar char="#"/>
                <a:defRPr>
                  <a:latin typeface="微软雅黑" panose="020B0503020204020204" pitchFamily="34" charset="-122"/>
                  <a:ea typeface="微软雅黑" panose="020B0503020204020204" pitchFamily="34" charset="-122"/>
                </a:defRPr>
              </a:lvl1pPr>
            </a:lstStyle>
            <a:p>
              <a:pPr marL="0" indent="0" algn="ctr">
                <a:buNone/>
              </a:pPr>
              <a:r>
                <a:rPr lang="zh-CN" altLang="en-US" sz="1600" b="1" dirty="0">
                  <a:solidFill>
                    <a:schemeClr val="bg1"/>
                  </a:solidFill>
                </a:rPr>
                <a:t>目前</a:t>
              </a:r>
              <a:r>
                <a:rPr lang="zh-CN" altLang="en-US" sz="1600" b="1" dirty="0" smtClean="0">
                  <a:solidFill>
                    <a:schemeClr val="bg1"/>
                  </a:solidFill>
                </a:rPr>
                <a:t>共有</a:t>
              </a:r>
              <a:r>
                <a:rPr lang="en-US" altLang="zh-CN" sz="1600" b="1" dirty="0" smtClean="0">
                  <a:solidFill>
                    <a:schemeClr val="bg1"/>
                  </a:solidFill>
                </a:rPr>
                <a:t>2620</a:t>
              </a:r>
              <a:r>
                <a:rPr lang="zh-CN" altLang="en-US" sz="1600" b="1" dirty="0">
                  <a:solidFill>
                    <a:schemeClr val="bg1"/>
                  </a:solidFill>
                </a:rPr>
                <a:t>名员工，其中包括</a:t>
              </a:r>
            </a:p>
          </p:txBody>
        </p:sp>
      </p:grpSp>
      <p:sp>
        <p:nvSpPr>
          <p:cNvPr id="81" name="矩形 80">
            <a:extLst>
              <a:ext uri="{FF2B5EF4-FFF2-40B4-BE49-F238E27FC236}">
                <a16:creationId xmlns="" xmlns:a16="http://schemas.microsoft.com/office/drawing/2014/main" id="{88C2C49A-F8C0-48AF-B763-6F28FF5A7BD7}"/>
              </a:ext>
            </a:extLst>
          </p:cNvPr>
          <p:cNvSpPr/>
          <p:nvPr/>
        </p:nvSpPr>
        <p:spPr>
          <a:xfrm>
            <a:off x="825750" y="3018999"/>
            <a:ext cx="5217247" cy="3296115"/>
          </a:xfrm>
          <a:prstGeom prst="rect">
            <a:avLst/>
          </a:prstGeom>
          <a:solidFill>
            <a:sysClr val="window" lastClr="FFFFFF"/>
          </a:solidFill>
          <a:ln w="3175" cap="flat" cmpd="sng" algn="ctr">
            <a:noFill/>
            <a:prstDash val="solid"/>
            <a:miter lim="800000"/>
          </a:ln>
          <a:effectLst>
            <a:outerShdw blurRad="508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cxnSp>
        <p:nvCxnSpPr>
          <p:cNvPr id="82" name="直接连接符 81">
            <a:extLst>
              <a:ext uri="{FF2B5EF4-FFF2-40B4-BE49-F238E27FC236}">
                <a16:creationId xmlns="" xmlns:a16="http://schemas.microsoft.com/office/drawing/2014/main" id="{3105F043-2A4D-43B9-B0D6-D622A0E4E6E7}"/>
              </a:ext>
            </a:extLst>
          </p:cNvPr>
          <p:cNvCxnSpPr>
            <a:cxnSpLocks/>
          </p:cNvCxnSpPr>
          <p:nvPr/>
        </p:nvCxnSpPr>
        <p:spPr>
          <a:xfrm>
            <a:off x="3309682" y="6067466"/>
            <a:ext cx="249382" cy="0"/>
          </a:xfrm>
          <a:prstGeom prst="line">
            <a:avLst/>
          </a:prstGeom>
          <a:ln w="19050">
            <a:solidFill>
              <a:srgbClr val="D31749"/>
            </a:solidFill>
          </a:ln>
        </p:spPr>
        <p:style>
          <a:lnRef idx="1">
            <a:schemeClr val="accent1"/>
          </a:lnRef>
          <a:fillRef idx="0">
            <a:schemeClr val="accent1"/>
          </a:fillRef>
          <a:effectRef idx="0">
            <a:schemeClr val="accent1"/>
          </a:effectRef>
          <a:fontRef idx="minor">
            <a:schemeClr val="tx1"/>
          </a:fontRef>
        </p:style>
      </p:cxnSp>
      <p:graphicFrame>
        <p:nvGraphicFramePr>
          <p:cNvPr id="83" name="图表 9">
            <a:extLst>
              <a:ext uri="{FF2B5EF4-FFF2-40B4-BE49-F238E27FC236}">
                <a16:creationId xmlns="" xmlns:a16="http://schemas.microsoft.com/office/drawing/2014/main" id="{8B6A782A-271D-41F4-BB1D-B1DB8607F707}"/>
              </a:ext>
            </a:extLst>
          </p:cNvPr>
          <p:cNvGraphicFramePr>
            <a:graphicFrameLocks/>
          </p:cNvGraphicFramePr>
          <p:nvPr>
            <p:extLst>
              <p:ext uri="{D42A27DB-BD31-4B8C-83A1-F6EECF244321}">
                <p14:modId xmlns:p14="http://schemas.microsoft.com/office/powerpoint/2010/main" val="3800514373"/>
              </p:ext>
            </p:extLst>
          </p:nvPr>
        </p:nvGraphicFramePr>
        <p:xfrm>
          <a:off x="718058" y="3206852"/>
          <a:ext cx="5333404" cy="2704940"/>
        </p:xfrm>
        <a:graphic>
          <a:graphicData uri="http://schemas.openxmlformats.org/drawingml/2006/chart">
            <c:chart xmlns:c="http://schemas.openxmlformats.org/drawingml/2006/chart" xmlns:r="http://schemas.openxmlformats.org/officeDocument/2006/relationships" r:id="rId6"/>
          </a:graphicData>
        </a:graphic>
      </p:graphicFrame>
      <p:grpSp>
        <p:nvGrpSpPr>
          <p:cNvPr id="84" name="组合 83">
            <a:extLst>
              <a:ext uri="{FF2B5EF4-FFF2-40B4-BE49-F238E27FC236}">
                <a16:creationId xmlns="" xmlns:a16="http://schemas.microsoft.com/office/drawing/2014/main" id="{B00ED234-3DF2-48C6-A12A-D8374789B126}"/>
              </a:ext>
            </a:extLst>
          </p:cNvPr>
          <p:cNvGrpSpPr/>
          <p:nvPr/>
        </p:nvGrpSpPr>
        <p:grpSpPr>
          <a:xfrm>
            <a:off x="825751" y="1616325"/>
            <a:ext cx="5228800" cy="1299026"/>
            <a:chOff x="732871" y="1705429"/>
            <a:chExt cx="5228800" cy="1299026"/>
          </a:xfrm>
        </p:grpSpPr>
        <p:pic>
          <p:nvPicPr>
            <p:cNvPr id="85" name="图片 84">
              <a:extLst>
                <a:ext uri="{FF2B5EF4-FFF2-40B4-BE49-F238E27FC236}">
                  <a16:creationId xmlns="" xmlns:a16="http://schemas.microsoft.com/office/drawing/2014/main" id="{207736DA-3CDC-476E-92CD-EDD9F687881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32871" y="1705429"/>
              <a:ext cx="5228800" cy="1299026"/>
            </a:xfrm>
            <a:prstGeom prst="rect">
              <a:avLst/>
            </a:prstGeom>
          </p:spPr>
        </p:pic>
        <p:sp>
          <p:nvSpPr>
            <p:cNvPr id="86" name="矩形 85">
              <a:extLst>
                <a:ext uri="{FF2B5EF4-FFF2-40B4-BE49-F238E27FC236}">
                  <a16:creationId xmlns="" xmlns:a16="http://schemas.microsoft.com/office/drawing/2014/main" id="{5A829CE0-C578-4AB3-B7A9-84B101370080}"/>
                </a:ext>
              </a:extLst>
            </p:cNvPr>
            <p:cNvSpPr/>
            <p:nvPr/>
          </p:nvSpPr>
          <p:spPr>
            <a:xfrm>
              <a:off x="732871" y="1705429"/>
              <a:ext cx="5228800" cy="1299026"/>
            </a:xfrm>
            <a:prstGeom prst="rect">
              <a:avLst/>
            </a:prstGeom>
            <a:solidFill>
              <a:srgbClr val="0172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87" name="文本框 86">
              <a:extLst>
                <a:ext uri="{FF2B5EF4-FFF2-40B4-BE49-F238E27FC236}">
                  <a16:creationId xmlns="" xmlns:a16="http://schemas.microsoft.com/office/drawing/2014/main" id="{8BE76648-EF5B-49BB-9964-E47458B6E157}"/>
                </a:ext>
              </a:extLst>
            </p:cNvPr>
            <p:cNvSpPr txBox="1"/>
            <p:nvPr/>
          </p:nvSpPr>
          <p:spPr>
            <a:xfrm>
              <a:off x="732871" y="2185669"/>
              <a:ext cx="5228800" cy="338546"/>
            </a:xfrm>
            <a:prstGeom prst="rect">
              <a:avLst/>
            </a:prstGeom>
            <a:noFill/>
          </p:spPr>
          <p:txBody>
            <a:bodyPr wrap="square">
              <a:spAutoFit/>
            </a:bodyPr>
            <a:lstStyle>
              <a:defPPr>
                <a:defRPr lang="zh-CN"/>
              </a:defPPr>
              <a:lvl1pPr marL="285750" indent="-285750">
                <a:buClr>
                  <a:srgbClr val="D31749"/>
                </a:buClr>
                <a:buFont typeface="微软雅黑" panose="020B0503020204020204" pitchFamily="34" charset="-122"/>
                <a:buChar char="#"/>
                <a:defRPr>
                  <a:latin typeface="微软雅黑" panose="020B0503020204020204" pitchFamily="34" charset="-122"/>
                  <a:ea typeface="微软雅黑" panose="020B0503020204020204" pitchFamily="34" charset="-122"/>
                </a:defRPr>
              </a:lvl1pPr>
            </a:lstStyle>
            <a:p>
              <a:pPr marL="0" indent="0" algn="ctr">
                <a:buNone/>
              </a:pPr>
              <a:r>
                <a:rPr lang="zh-CN" altLang="en-US" sz="1600" b="1" dirty="0">
                  <a:solidFill>
                    <a:schemeClr val="bg1"/>
                  </a:solidFill>
                  <a:sym typeface="+mn-lt"/>
                </a:rPr>
                <a:t>在中国企业</a:t>
              </a:r>
              <a:r>
                <a:rPr lang="en-US" altLang="zh-CN" sz="1600" b="1" dirty="0">
                  <a:solidFill>
                    <a:schemeClr val="bg1"/>
                  </a:solidFill>
                  <a:sym typeface="+mn-lt"/>
                </a:rPr>
                <a:t>100</a:t>
              </a:r>
              <a:r>
                <a:rPr lang="zh-CN" altLang="en-US" sz="1600" b="1" dirty="0">
                  <a:solidFill>
                    <a:schemeClr val="bg1"/>
                  </a:solidFill>
                  <a:sym typeface="+mn-lt"/>
                </a:rPr>
                <a:t>强中，为</a:t>
              </a:r>
              <a:r>
                <a:rPr lang="en-US" altLang="zh-CN" sz="1600" b="1" dirty="0">
                  <a:solidFill>
                    <a:schemeClr val="bg1"/>
                  </a:solidFill>
                  <a:sym typeface="+mn-lt"/>
                </a:rPr>
                <a:t>50%</a:t>
              </a:r>
              <a:r>
                <a:rPr lang="zh-CN" altLang="en-US" sz="1600" b="1" dirty="0">
                  <a:solidFill>
                    <a:schemeClr val="bg1"/>
                  </a:solidFill>
                  <a:sym typeface="+mn-lt"/>
                </a:rPr>
                <a:t>的企业提供优质服务</a:t>
              </a:r>
            </a:p>
          </p:txBody>
        </p:sp>
      </p:grpSp>
      <p:sp>
        <p:nvSpPr>
          <p:cNvPr id="88" name="文本框 87">
            <a:extLst>
              <a:ext uri="{FF2B5EF4-FFF2-40B4-BE49-F238E27FC236}">
                <a16:creationId xmlns="" xmlns:a16="http://schemas.microsoft.com/office/drawing/2014/main" id="{79C73C7D-84B9-4BEC-97DD-E960D3CEE5B1}"/>
              </a:ext>
            </a:extLst>
          </p:cNvPr>
          <p:cNvSpPr txBox="1"/>
          <p:nvPr/>
        </p:nvSpPr>
        <p:spPr>
          <a:xfrm>
            <a:off x="1719791" y="3133094"/>
            <a:ext cx="3429165"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成立于</a:t>
            </a: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2000</a:t>
            </a: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年</a:t>
            </a:r>
            <a:endPar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收入年均增长率超过 </a:t>
            </a:r>
            <a:r>
              <a:rPr kumimoji="0" lang="en-US" altLang="zh-CN" sz="2000" b="1" i="0" u="none" strike="noStrike" kern="1200" cap="none" spc="0" normalizeH="0" baseline="0" noProof="0" dirty="0">
                <a:ln>
                  <a:noFill/>
                </a:ln>
                <a:solidFill>
                  <a:srgbClr val="017260"/>
                </a:solidFill>
                <a:effectLst/>
                <a:uLnTx/>
                <a:uFillTx/>
                <a:latin typeface="微软雅黑" panose="020B0503020204020204" pitchFamily="34" charset="-122"/>
                <a:ea typeface="微软雅黑" panose="020B0503020204020204" pitchFamily="34" charset="-122"/>
                <a:cs typeface="+mn-ea"/>
                <a:sym typeface="+mn-lt"/>
              </a:rPr>
              <a:t>15%</a:t>
            </a:r>
            <a:endParaRPr kumimoji="0" lang="en-US" altLang="zh-CN" sz="1400" b="1" i="0" u="none" strike="noStrike" kern="1200" cap="none" spc="0" normalizeH="0" baseline="0" noProof="0" dirty="0">
              <a:ln>
                <a:noFill/>
              </a:ln>
              <a:solidFill>
                <a:srgbClr val="01726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9" name="矩形: 圆角 32">
            <a:extLst>
              <a:ext uri="{FF2B5EF4-FFF2-40B4-BE49-F238E27FC236}">
                <a16:creationId xmlns="" xmlns:a16="http://schemas.microsoft.com/office/drawing/2014/main" id="{72512CC3-26BC-4A5C-A7C1-97510975A49E}"/>
              </a:ext>
            </a:extLst>
          </p:cNvPr>
          <p:cNvSpPr/>
          <p:nvPr/>
        </p:nvSpPr>
        <p:spPr>
          <a:xfrm>
            <a:off x="5726167" y="3660852"/>
            <a:ext cx="85075" cy="1911278"/>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90" name="矩形: 圆角 33">
            <a:extLst>
              <a:ext uri="{FF2B5EF4-FFF2-40B4-BE49-F238E27FC236}">
                <a16:creationId xmlns="" xmlns:a16="http://schemas.microsoft.com/office/drawing/2014/main" id="{DD91EC4E-9A40-4117-824C-65CCC83F42F3}"/>
              </a:ext>
            </a:extLst>
          </p:cNvPr>
          <p:cNvSpPr/>
          <p:nvPr/>
        </p:nvSpPr>
        <p:spPr>
          <a:xfrm>
            <a:off x="5494634" y="3868525"/>
            <a:ext cx="85075" cy="1716464"/>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91" name="矩形: 圆角 34">
            <a:extLst>
              <a:ext uri="{FF2B5EF4-FFF2-40B4-BE49-F238E27FC236}">
                <a16:creationId xmlns="" xmlns:a16="http://schemas.microsoft.com/office/drawing/2014/main" id="{65139AD4-2E86-4094-8774-AAFFF0CF12DE}"/>
              </a:ext>
            </a:extLst>
          </p:cNvPr>
          <p:cNvSpPr/>
          <p:nvPr/>
        </p:nvSpPr>
        <p:spPr>
          <a:xfrm>
            <a:off x="5263106" y="4130135"/>
            <a:ext cx="85075" cy="1454854"/>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92" name="矩形: 圆角 35">
            <a:extLst>
              <a:ext uri="{FF2B5EF4-FFF2-40B4-BE49-F238E27FC236}">
                <a16:creationId xmlns="" xmlns:a16="http://schemas.microsoft.com/office/drawing/2014/main" id="{54131B06-BD65-4AB5-9701-5892590E06CC}"/>
              </a:ext>
            </a:extLst>
          </p:cNvPr>
          <p:cNvSpPr/>
          <p:nvPr/>
        </p:nvSpPr>
        <p:spPr>
          <a:xfrm>
            <a:off x="5031578" y="4318254"/>
            <a:ext cx="85075" cy="1266735"/>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93" name="矩形: 圆角 36">
            <a:extLst>
              <a:ext uri="{FF2B5EF4-FFF2-40B4-BE49-F238E27FC236}">
                <a16:creationId xmlns="" xmlns:a16="http://schemas.microsoft.com/office/drawing/2014/main" id="{EADAFB94-C813-4AFA-857E-50954497CD69}"/>
              </a:ext>
            </a:extLst>
          </p:cNvPr>
          <p:cNvSpPr/>
          <p:nvPr/>
        </p:nvSpPr>
        <p:spPr>
          <a:xfrm>
            <a:off x="4800050" y="4411560"/>
            <a:ext cx="85075" cy="1173430"/>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94" name="矩形: 圆角 37">
            <a:extLst>
              <a:ext uri="{FF2B5EF4-FFF2-40B4-BE49-F238E27FC236}">
                <a16:creationId xmlns="" xmlns:a16="http://schemas.microsoft.com/office/drawing/2014/main" id="{9045ADD2-806B-4DEB-A64C-250465ACB59F}"/>
              </a:ext>
            </a:extLst>
          </p:cNvPr>
          <p:cNvSpPr/>
          <p:nvPr/>
        </p:nvSpPr>
        <p:spPr>
          <a:xfrm>
            <a:off x="4568522" y="4516409"/>
            <a:ext cx="85075" cy="1068580"/>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95" name="矩形: 圆角 38">
            <a:extLst>
              <a:ext uri="{FF2B5EF4-FFF2-40B4-BE49-F238E27FC236}">
                <a16:creationId xmlns="" xmlns:a16="http://schemas.microsoft.com/office/drawing/2014/main" id="{0C6BBFE7-6FD2-4065-819F-DFD90CDE0ECF}"/>
              </a:ext>
            </a:extLst>
          </p:cNvPr>
          <p:cNvSpPr/>
          <p:nvPr/>
        </p:nvSpPr>
        <p:spPr>
          <a:xfrm>
            <a:off x="4336994" y="4633884"/>
            <a:ext cx="85075" cy="951105"/>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96" name="矩形: 圆角 39">
            <a:extLst>
              <a:ext uri="{FF2B5EF4-FFF2-40B4-BE49-F238E27FC236}">
                <a16:creationId xmlns="" xmlns:a16="http://schemas.microsoft.com/office/drawing/2014/main" id="{7B244B97-7C80-4DED-98BE-4C0A798B2511}"/>
              </a:ext>
            </a:extLst>
          </p:cNvPr>
          <p:cNvSpPr/>
          <p:nvPr/>
        </p:nvSpPr>
        <p:spPr>
          <a:xfrm>
            <a:off x="4105466" y="4794222"/>
            <a:ext cx="85075" cy="790767"/>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97" name="矩形: 圆角 40">
            <a:extLst>
              <a:ext uri="{FF2B5EF4-FFF2-40B4-BE49-F238E27FC236}">
                <a16:creationId xmlns="" xmlns:a16="http://schemas.microsoft.com/office/drawing/2014/main" id="{A8026CCC-9367-4AFD-A7F0-B5121581DDDF}"/>
              </a:ext>
            </a:extLst>
          </p:cNvPr>
          <p:cNvSpPr/>
          <p:nvPr/>
        </p:nvSpPr>
        <p:spPr>
          <a:xfrm>
            <a:off x="3873938" y="4951622"/>
            <a:ext cx="85075" cy="633368"/>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98" name="矩形: 圆角 41">
            <a:extLst>
              <a:ext uri="{FF2B5EF4-FFF2-40B4-BE49-F238E27FC236}">
                <a16:creationId xmlns="" xmlns:a16="http://schemas.microsoft.com/office/drawing/2014/main" id="{707CDD7D-45C3-4D92-9074-CF3A5C9283D5}"/>
              </a:ext>
            </a:extLst>
          </p:cNvPr>
          <p:cNvSpPr/>
          <p:nvPr/>
        </p:nvSpPr>
        <p:spPr>
          <a:xfrm>
            <a:off x="3642410" y="5066396"/>
            <a:ext cx="85075" cy="518593"/>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99" name="矩形: 圆角 42">
            <a:extLst>
              <a:ext uri="{FF2B5EF4-FFF2-40B4-BE49-F238E27FC236}">
                <a16:creationId xmlns="" xmlns:a16="http://schemas.microsoft.com/office/drawing/2014/main" id="{8FE7EACB-61A0-4654-9003-92385BEDAE5E}"/>
              </a:ext>
            </a:extLst>
          </p:cNvPr>
          <p:cNvSpPr/>
          <p:nvPr/>
        </p:nvSpPr>
        <p:spPr>
          <a:xfrm>
            <a:off x="3410882" y="5161646"/>
            <a:ext cx="85075" cy="423343"/>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100" name="矩形: 圆角 43">
            <a:extLst>
              <a:ext uri="{FF2B5EF4-FFF2-40B4-BE49-F238E27FC236}">
                <a16:creationId xmlns="" xmlns:a16="http://schemas.microsoft.com/office/drawing/2014/main" id="{4C2B468E-6AD1-432C-AF00-CD1B90B953EA}"/>
              </a:ext>
            </a:extLst>
          </p:cNvPr>
          <p:cNvSpPr/>
          <p:nvPr/>
        </p:nvSpPr>
        <p:spPr>
          <a:xfrm>
            <a:off x="3179354" y="5248562"/>
            <a:ext cx="85075" cy="336427"/>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101" name="矩形: 圆角 44">
            <a:extLst>
              <a:ext uri="{FF2B5EF4-FFF2-40B4-BE49-F238E27FC236}">
                <a16:creationId xmlns="" xmlns:a16="http://schemas.microsoft.com/office/drawing/2014/main" id="{8C6EB7B0-C61F-4A5A-BDDE-E7142F51C37A}"/>
              </a:ext>
            </a:extLst>
          </p:cNvPr>
          <p:cNvSpPr/>
          <p:nvPr/>
        </p:nvSpPr>
        <p:spPr>
          <a:xfrm>
            <a:off x="2947826" y="5290234"/>
            <a:ext cx="85075" cy="294755"/>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102" name="矩形: 圆角 45">
            <a:extLst>
              <a:ext uri="{FF2B5EF4-FFF2-40B4-BE49-F238E27FC236}">
                <a16:creationId xmlns="" xmlns:a16="http://schemas.microsoft.com/office/drawing/2014/main" id="{F7DA2ADE-E286-4F6D-A0CD-93A8BBB9D4F1}"/>
              </a:ext>
            </a:extLst>
          </p:cNvPr>
          <p:cNvSpPr/>
          <p:nvPr/>
        </p:nvSpPr>
        <p:spPr>
          <a:xfrm>
            <a:off x="2716298" y="5303332"/>
            <a:ext cx="85075" cy="281658"/>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103" name="矩形: 圆角 46">
            <a:extLst>
              <a:ext uri="{FF2B5EF4-FFF2-40B4-BE49-F238E27FC236}">
                <a16:creationId xmlns="" xmlns:a16="http://schemas.microsoft.com/office/drawing/2014/main" id="{A9CC988E-AABD-4BE7-A5C1-0627BB768156}"/>
              </a:ext>
            </a:extLst>
          </p:cNvPr>
          <p:cNvSpPr/>
          <p:nvPr/>
        </p:nvSpPr>
        <p:spPr>
          <a:xfrm>
            <a:off x="2484770" y="5335479"/>
            <a:ext cx="85075" cy="249510"/>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104" name="矩形: 圆角 47">
            <a:extLst>
              <a:ext uri="{FF2B5EF4-FFF2-40B4-BE49-F238E27FC236}">
                <a16:creationId xmlns="" xmlns:a16="http://schemas.microsoft.com/office/drawing/2014/main" id="{CCE02F56-13BA-4C06-ABEB-8739B8B48692}"/>
              </a:ext>
            </a:extLst>
          </p:cNvPr>
          <p:cNvSpPr/>
          <p:nvPr/>
        </p:nvSpPr>
        <p:spPr>
          <a:xfrm>
            <a:off x="2253242" y="5358101"/>
            <a:ext cx="85075" cy="226888"/>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105" name="矩形: 圆角 48">
            <a:extLst>
              <a:ext uri="{FF2B5EF4-FFF2-40B4-BE49-F238E27FC236}">
                <a16:creationId xmlns="" xmlns:a16="http://schemas.microsoft.com/office/drawing/2014/main" id="{E4541CD6-41BB-4095-9534-ECD00A9E2207}"/>
              </a:ext>
            </a:extLst>
          </p:cNvPr>
          <p:cNvSpPr/>
          <p:nvPr/>
        </p:nvSpPr>
        <p:spPr>
          <a:xfrm>
            <a:off x="2021714" y="5416775"/>
            <a:ext cx="85075" cy="168214"/>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106" name="矩形: 圆角 49">
            <a:extLst>
              <a:ext uri="{FF2B5EF4-FFF2-40B4-BE49-F238E27FC236}">
                <a16:creationId xmlns="" xmlns:a16="http://schemas.microsoft.com/office/drawing/2014/main" id="{9DB17BDA-E886-434A-9987-9CCB3C6C3563}"/>
              </a:ext>
            </a:extLst>
          </p:cNvPr>
          <p:cNvSpPr/>
          <p:nvPr/>
        </p:nvSpPr>
        <p:spPr>
          <a:xfrm>
            <a:off x="1790186" y="5460234"/>
            <a:ext cx="85075" cy="124755"/>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107" name="矩形: 圆角 50">
            <a:extLst>
              <a:ext uri="{FF2B5EF4-FFF2-40B4-BE49-F238E27FC236}">
                <a16:creationId xmlns="" xmlns:a16="http://schemas.microsoft.com/office/drawing/2014/main" id="{9EA0187D-8EAC-46E4-A81A-5706B8EB025E}"/>
              </a:ext>
            </a:extLst>
          </p:cNvPr>
          <p:cNvSpPr/>
          <p:nvPr/>
        </p:nvSpPr>
        <p:spPr>
          <a:xfrm>
            <a:off x="1558658" y="5437611"/>
            <a:ext cx="85075" cy="147378"/>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108" name="矩形: 圆角 51">
            <a:extLst>
              <a:ext uri="{FF2B5EF4-FFF2-40B4-BE49-F238E27FC236}">
                <a16:creationId xmlns="" xmlns:a16="http://schemas.microsoft.com/office/drawing/2014/main" id="{89CBE37C-0A7E-42BD-B934-D1FF381713DC}"/>
              </a:ext>
            </a:extLst>
          </p:cNvPr>
          <p:cNvSpPr/>
          <p:nvPr/>
        </p:nvSpPr>
        <p:spPr>
          <a:xfrm>
            <a:off x="1327130" y="5460234"/>
            <a:ext cx="85075" cy="134280"/>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37576576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矩形标注 205"/>
          <p:cNvSpPr/>
          <p:nvPr/>
        </p:nvSpPr>
        <p:spPr>
          <a:xfrm>
            <a:off x="8501896" y="1688123"/>
            <a:ext cx="2963273" cy="4549163"/>
          </a:xfrm>
          <a:prstGeom prst="wedgeRectCallout">
            <a:avLst>
              <a:gd name="adj1" fmla="val -84180"/>
              <a:gd name="adj2" fmla="val -2758"/>
            </a:avLst>
          </a:prstGeom>
          <a:solidFill>
            <a:srgbClr val="FFFFFF"/>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latin typeface="微软雅黑" panose="020B0503020204020204" pitchFamily="34" charset="-122"/>
              <a:ea typeface="微软雅黑" panose="020B0503020204020204" pitchFamily="34" charset="-122"/>
            </a:endParaRPr>
          </a:p>
        </p:txBody>
      </p:sp>
      <p:grpSp>
        <p:nvGrpSpPr>
          <p:cNvPr id="5" name="组合 4">
            <a:extLst>
              <a:ext uri="{FF2B5EF4-FFF2-40B4-BE49-F238E27FC236}">
                <a16:creationId xmlns:a16="http://schemas.microsoft.com/office/drawing/2014/main" xmlns="" id="{F2B4B27B-DF2D-4131-B35A-1374A0E6FE78}"/>
              </a:ext>
            </a:extLst>
          </p:cNvPr>
          <p:cNvGrpSpPr/>
          <p:nvPr/>
        </p:nvGrpSpPr>
        <p:grpSpPr>
          <a:xfrm>
            <a:off x="3883780" y="236971"/>
            <a:ext cx="4424441" cy="1011936"/>
            <a:chOff x="3883780" y="236971"/>
            <a:chExt cx="4424441" cy="1011936"/>
          </a:xfrm>
        </p:grpSpPr>
        <p:sp>
          <p:nvSpPr>
            <p:cNvPr id="2" name="文本框 1">
              <a:extLst>
                <a:ext uri="{FF2B5EF4-FFF2-40B4-BE49-F238E27FC236}">
                  <a16:creationId xmlns:a16="http://schemas.microsoft.com/office/drawing/2014/main" xmlns="" id="{0556A9D0-6515-41B3-B7DF-787525B8269A}"/>
                </a:ext>
              </a:extLst>
            </p:cNvPr>
            <p:cNvSpPr txBox="1"/>
            <p:nvPr/>
          </p:nvSpPr>
          <p:spPr>
            <a:xfrm>
              <a:off x="3883780" y="236971"/>
              <a:ext cx="4424441" cy="646331"/>
            </a:xfrm>
            <a:prstGeom prst="rect">
              <a:avLst/>
            </a:prstGeom>
            <a:noFill/>
          </p:spPr>
          <p:txBody>
            <a:bodyPr vert="horz" wrap="square">
              <a:spAutoFit/>
            </a:bodyPr>
            <a:lstStyle/>
            <a:p>
              <a:pPr algn="ctr"/>
              <a:r>
                <a:rPr lang="zh-CN" altLang="en-US" sz="3600" b="1" spc="600" dirty="0" smtClean="0">
                  <a:solidFill>
                    <a:schemeClr val="tx1">
                      <a:lumMod val="75000"/>
                      <a:lumOff val="25000"/>
                    </a:schemeClr>
                  </a:solidFill>
                  <a:latin typeface="微软雅黑" panose="020B0503020204020204" pitchFamily="34" charset="-122"/>
                  <a:ea typeface="微软雅黑" panose="020B0503020204020204" pitchFamily="34" charset="-122"/>
                </a:rPr>
                <a:t>机构</a:t>
              </a:r>
              <a:r>
                <a:rPr lang="zh-CN" altLang="en-US" sz="3600" b="1" spc="600" dirty="0">
                  <a:solidFill>
                    <a:schemeClr val="tx1">
                      <a:lumMod val="75000"/>
                      <a:lumOff val="25000"/>
                    </a:schemeClr>
                  </a:solidFill>
                  <a:latin typeface="微软雅黑" panose="020B0503020204020204" pitchFamily="34" charset="-122"/>
                  <a:ea typeface="微软雅黑" panose="020B0503020204020204" pitchFamily="34" charset="-122"/>
                </a:rPr>
                <a:t>分布</a:t>
              </a:r>
            </a:p>
          </p:txBody>
        </p:sp>
        <p:sp>
          <p:nvSpPr>
            <p:cNvPr id="3" name="文本框 2">
              <a:extLst>
                <a:ext uri="{FF2B5EF4-FFF2-40B4-BE49-F238E27FC236}">
                  <a16:creationId xmlns:a16="http://schemas.microsoft.com/office/drawing/2014/main" xmlns="" id="{8CAF9C46-8519-475D-9FCB-20E951DA9037}"/>
                </a:ext>
              </a:extLst>
            </p:cNvPr>
            <p:cNvSpPr txBox="1"/>
            <p:nvPr/>
          </p:nvSpPr>
          <p:spPr>
            <a:xfrm>
              <a:off x="4116361" y="806977"/>
              <a:ext cx="3959278" cy="400110"/>
            </a:xfrm>
            <a:prstGeom prst="rect">
              <a:avLst/>
            </a:prstGeom>
            <a:noFill/>
          </p:spPr>
          <p:txBody>
            <a:bodyPr vert="horz" wrap="square">
              <a:spAutoFit/>
            </a:bodyPr>
            <a:lstStyle/>
            <a:p>
              <a:pPr algn="ctr"/>
              <a:r>
                <a:rPr lang="en-US" altLang="zh-CN" sz="2000" dirty="0" smtClean="0">
                  <a:solidFill>
                    <a:schemeClr val="bg1">
                      <a:lumMod val="50000"/>
                    </a:schemeClr>
                  </a:solidFill>
                </a:rPr>
                <a:t>LOCATION</a:t>
              </a:r>
              <a:endParaRPr lang="en-US" altLang="zh-CN" sz="2000" dirty="0">
                <a:solidFill>
                  <a:schemeClr val="bg1">
                    <a:lumMod val="50000"/>
                  </a:schemeClr>
                </a:solidFill>
              </a:endParaRPr>
            </a:p>
          </p:txBody>
        </p:sp>
        <p:cxnSp>
          <p:nvCxnSpPr>
            <p:cNvPr id="4" name="直接连接符 3">
              <a:extLst>
                <a:ext uri="{FF2B5EF4-FFF2-40B4-BE49-F238E27FC236}">
                  <a16:creationId xmlns:a16="http://schemas.microsoft.com/office/drawing/2014/main" xmlns="" id="{E7030021-A13E-4207-B504-82D3E0DF54CA}"/>
                </a:ext>
              </a:extLst>
            </p:cNvPr>
            <p:cNvCxnSpPr>
              <a:cxnSpLocks/>
            </p:cNvCxnSpPr>
            <p:nvPr/>
          </p:nvCxnSpPr>
          <p:spPr>
            <a:xfrm>
              <a:off x="5725822" y="1248907"/>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grpSp>
      <p:sp>
        <p:nvSpPr>
          <p:cNvPr id="14" name="iSlîḑé">
            <a:extLst>
              <a:ext uri="{FF2B5EF4-FFF2-40B4-BE49-F238E27FC236}">
                <a16:creationId xmlns:a16="http://schemas.microsoft.com/office/drawing/2014/main" xmlns="" id="{F23497FC-CC2F-464E-8169-4EEF4C2305A0}"/>
              </a:ext>
            </a:extLst>
          </p:cNvPr>
          <p:cNvSpPr/>
          <p:nvPr/>
        </p:nvSpPr>
        <p:spPr bwMode="auto">
          <a:xfrm>
            <a:off x="2706260" y="4376298"/>
            <a:ext cx="18764" cy="5864"/>
          </a:xfrm>
          <a:custGeom>
            <a:avLst/>
            <a:gdLst>
              <a:gd name="T0" fmla="*/ 0 w 12"/>
              <a:gd name="T1" fmla="*/ 4 h 4"/>
              <a:gd name="T2" fmla="*/ 10 w 12"/>
              <a:gd name="T3" fmla="*/ 0 h 4"/>
              <a:gd name="T4" fmla="*/ 12 w 12"/>
              <a:gd name="T5" fmla="*/ 1 h 4"/>
              <a:gd name="T6" fmla="*/ 0 w 12"/>
              <a:gd name="T7" fmla="*/ 4 h 4"/>
            </a:gdLst>
            <a:ahLst/>
            <a:cxnLst>
              <a:cxn ang="0">
                <a:pos x="T0" y="T1"/>
              </a:cxn>
              <a:cxn ang="0">
                <a:pos x="T2" y="T3"/>
              </a:cxn>
              <a:cxn ang="0">
                <a:pos x="T4" y="T5"/>
              </a:cxn>
              <a:cxn ang="0">
                <a:pos x="T6" y="T7"/>
              </a:cxn>
            </a:cxnLst>
            <a:rect l="0" t="0" r="r" b="b"/>
            <a:pathLst>
              <a:path w="12" h="4">
                <a:moveTo>
                  <a:pt x="0" y="4"/>
                </a:moveTo>
                <a:cubicBezTo>
                  <a:pt x="5" y="2"/>
                  <a:pt x="10" y="1"/>
                  <a:pt x="10" y="0"/>
                </a:cubicBezTo>
                <a:cubicBezTo>
                  <a:pt x="10" y="1"/>
                  <a:pt x="11" y="1"/>
                  <a:pt x="12" y="1"/>
                </a:cubicBezTo>
                <a:cubicBezTo>
                  <a:pt x="10" y="2"/>
                  <a:pt x="5" y="3"/>
                  <a:pt x="0" y="4"/>
                </a:cubicBezTo>
                <a:close/>
              </a:path>
            </a:pathLst>
          </a:custGeom>
          <a:solidFill>
            <a:srgbClr val="FFF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sp>
        <p:nvSpPr>
          <p:cNvPr id="13" name="Shape 4779">
            <a:hlinkClick r:id="rId3" action="ppaction://hlinksldjump"/>
            <a:extLst>
              <a:ext uri="{FF2B5EF4-FFF2-40B4-BE49-F238E27FC236}">
                <a16:creationId xmlns:a16="http://schemas.microsoft.com/office/drawing/2014/main" xmlns="" id="{57FBFCC3-15F1-44CA-9522-591261CF11DA}"/>
              </a:ext>
            </a:extLst>
          </p:cNvPr>
          <p:cNvSpPr/>
          <p:nvPr/>
        </p:nvSpPr>
        <p:spPr>
          <a:xfrm rot="21327630">
            <a:off x="5477401" y="1299748"/>
            <a:ext cx="1337255" cy="1325213"/>
          </a:xfrm>
          <a:custGeom>
            <a:avLst/>
            <a:gdLst/>
            <a:ahLst/>
            <a:cxnLst>
              <a:cxn ang="0">
                <a:pos x="wd2" y="hd2"/>
              </a:cxn>
              <a:cxn ang="5400000">
                <a:pos x="wd2" y="hd2"/>
              </a:cxn>
              <a:cxn ang="10800000">
                <a:pos x="wd2" y="hd2"/>
              </a:cxn>
              <a:cxn ang="16200000">
                <a:pos x="wd2" y="hd2"/>
              </a:cxn>
            </a:cxnLst>
            <a:rect l="0" t="0" r="r" b="b"/>
            <a:pathLst>
              <a:path w="21600" h="21600" extrusionOk="0">
                <a:moveTo>
                  <a:pt x="2412" y="54"/>
                </a:moveTo>
                <a:lnTo>
                  <a:pt x="1804" y="346"/>
                </a:lnTo>
                <a:lnTo>
                  <a:pt x="1373" y="449"/>
                </a:lnTo>
                <a:lnTo>
                  <a:pt x="1095" y="393"/>
                </a:lnTo>
                <a:lnTo>
                  <a:pt x="775" y="632"/>
                </a:lnTo>
                <a:lnTo>
                  <a:pt x="108" y="781"/>
                </a:lnTo>
                <a:lnTo>
                  <a:pt x="591" y="1571"/>
                </a:lnTo>
                <a:lnTo>
                  <a:pt x="0" y="2520"/>
                </a:lnTo>
                <a:lnTo>
                  <a:pt x="217" y="2972"/>
                </a:lnTo>
                <a:lnTo>
                  <a:pt x="886" y="3250"/>
                </a:lnTo>
                <a:lnTo>
                  <a:pt x="1507" y="2928"/>
                </a:lnTo>
                <a:lnTo>
                  <a:pt x="2081" y="3302"/>
                </a:lnTo>
                <a:lnTo>
                  <a:pt x="2119" y="3838"/>
                </a:lnTo>
                <a:lnTo>
                  <a:pt x="2397" y="4688"/>
                </a:lnTo>
                <a:lnTo>
                  <a:pt x="2815" y="5338"/>
                </a:lnTo>
                <a:lnTo>
                  <a:pt x="3371" y="5719"/>
                </a:lnTo>
                <a:lnTo>
                  <a:pt x="3654" y="5375"/>
                </a:lnTo>
                <a:lnTo>
                  <a:pt x="4051" y="5314"/>
                </a:lnTo>
                <a:lnTo>
                  <a:pt x="4831" y="5306"/>
                </a:lnTo>
                <a:lnTo>
                  <a:pt x="5087" y="5039"/>
                </a:lnTo>
                <a:lnTo>
                  <a:pt x="5407" y="5017"/>
                </a:lnTo>
                <a:lnTo>
                  <a:pt x="5851" y="4213"/>
                </a:lnTo>
                <a:lnTo>
                  <a:pt x="6095" y="4286"/>
                </a:lnTo>
                <a:lnTo>
                  <a:pt x="6401" y="4702"/>
                </a:lnTo>
                <a:lnTo>
                  <a:pt x="6860" y="5005"/>
                </a:lnTo>
                <a:lnTo>
                  <a:pt x="7162" y="5400"/>
                </a:lnTo>
                <a:lnTo>
                  <a:pt x="7208" y="5806"/>
                </a:lnTo>
                <a:lnTo>
                  <a:pt x="7014" y="6231"/>
                </a:lnTo>
                <a:lnTo>
                  <a:pt x="6907" y="6608"/>
                </a:lnTo>
                <a:lnTo>
                  <a:pt x="6639" y="7080"/>
                </a:lnTo>
                <a:lnTo>
                  <a:pt x="6470" y="7981"/>
                </a:lnTo>
                <a:lnTo>
                  <a:pt x="6465" y="8607"/>
                </a:lnTo>
                <a:lnTo>
                  <a:pt x="6533" y="9235"/>
                </a:lnTo>
                <a:lnTo>
                  <a:pt x="6604" y="9573"/>
                </a:lnTo>
                <a:lnTo>
                  <a:pt x="6492" y="9850"/>
                </a:lnTo>
                <a:lnTo>
                  <a:pt x="6120" y="10022"/>
                </a:lnTo>
                <a:lnTo>
                  <a:pt x="5860" y="10786"/>
                </a:lnTo>
                <a:lnTo>
                  <a:pt x="5833" y="11671"/>
                </a:lnTo>
                <a:lnTo>
                  <a:pt x="5950" y="12119"/>
                </a:lnTo>
                <a:lnTo>
                  <a:pt x="5809" y="12263"/>
                </a:lnTo>
                <a:lnTo>
                  <a:pt x="5559" y="11521"/>
                </a:lnTo>
                <a:lnTo>
                  <a:pt x="5261" y="11712"/>
                </a:lnTo>
                <a:lnTo>
                  <a:pt x="4990" y="12233"/>
                </a:lnTo>
                <a:lnTo>
                  <a:pt x="4427" y="12946"/>
                </a:lnTo>
                <a:lnTo>
                  <a:pt x="4042" y="13294"/>
                </a:lnTo>
                <a:lnTo>
                  <a:pt x="3518" y="13849"/>
                </a:lnTo>
                <a:lnTo>
                  <a:pt x="3327" y="14178"/>
                </a:lnTo>
                <a:lnTo>
                  <a:pt x="3183" y="14808"/>
                </a:lnTo>
                <a:lnTo>
                  <a:pt x="3432" y="15169"/>
                </a:lnTo>
                <a:lnTo>
                  <a:pt x="3664" y="15366"/>
                </a:lnTo>
                <a:lnTo>
                  <a:pt x="3914" y="15832"/>
                </a:lnTo>
                <a:lnTo>
                  <a:pt x="4190" y="16053"/>
                </a:lnTo>
                <a:lnTo>
                  <a:pt x="4747" y="15471"/>
                </a:lnTo>
                <a:lnTo>
                  <a:pt x="4796" y="15719"/>
                </a:lnTo>
                <a:lnTo>
                  <a:pt x="5018" y="15798"/>
                </a:lnTo>
                <a:lnTo>
                  <a:pt x="4792" y="15981"/>
                </a:lnTo>
                <a:lnTo>
                  <a:pt x="4297" y="16299"/>
                </a:lnTo>
                <a:lnTo>
                  <a:pt x="4471" y="17043"/>
                </a:lnTo>
                <a:lnTo>
                  <a:pt x="4917" y="17076"/>
                </a:lnTo>
                <a:lnTo>
                  <a:pt x="5639" y="16798"/>
                </a:lnTo>
                <a:lnTo>
                  <a:pt x="5929" y="17093"/>
                </a:lnTo>
                <a:lnTo>
                  <a:pt x="5964" y="17494"/>
                </a:lnTo>
                <a:lnTo>
                  <a:pt x="6128" y="17858"/>
                </a:lnTo>
                <a:lnTo>
                  <a:pt x="6317" y="18158"/>
                </a:lnTo>
                <a:lnTo>
                  <a:pt x="6495" y="18390"/>
                </a:lnTo>
                <a:lnTo>
                  <a:pt x="6690" y="18568"/>
                </a:lnTo>
                <a:lnTo>
                  <a:pt x="7029" y="18625"/>
                </a:lnTo>
                <a:lnTo>
                  <a:pt x="7347" y="18512"/>
                </a:lnTo>
                <a:lnTo>
                  <a:pt x="7587" y="18404"/>
                </a:lnTo>
                <a:lnTo>
                  <a:pt x="7905" y="18570"/>
                </a:lnTo>
                <a:lnTo>
                  <a:pt x="8316" y="18393"/>
                </a:lnTo>
                <a:lnTo>
                  <a:pt x="8759" y="18247"/>
                </a:lnTo>
                <a:lnTo>
                  <a:pt x="8942" y="18517"/>
                </a:lnTo>
                <a:lnTo>
                  <a:pt x="9322" y="18749"/>
                </a:lnTo>
                <a:lnTo>
                  <a:pt x="9622" y="19000"/>
                </a:lnTo>
                <a:lnTo>
                  <a:pt x="9830" y="18777"/>
                </a:lnTo>
                <a:lnTo>
                  <a:pt x="10109" y="18649"/>
                </a:lnTo>
                <a:lnTo>
                  <a:pt x="10466" y="18583"/>
                </a:lnTo>
                <a:lnTo>
                  <a:pt x="10871" y="18728"/>
                </a:lnTo>
                <a:lnTo>
                  <a:pt x="11066" y="18893"/>
                </a:lnTo>
                <a:lnTo>
                  <a:pt x="11104" y="19272"/>
                </a:lnTo>
                <a:lnTo>
                  <a:pt x="11286" y="19695"/>
                </a:lnTo>
                <a:lnTo>
                  <a:pt x="11550" y="19779"/>
                </a:lnTo>
                <a:lnTo>
                  <a:pt x="11937" y="19731"/>
                </a:lnTo>
                <a:lnTo>
                  <a:pt x="12106" y="20139"/>
                </a:lnTo>
                <a:lnTo>
                  <a:pt x="12373" y="20520"/>
                </a:lnTo>
                <a:lnTo>
                  <a:pt x="12783" y="20769"/>
                </a:lnTo>
                <a:lnTo>
                  <a:pt x="13111" y="20619"/>
                </a:lnTo>
                <a:lnTo>
                  <a:pt x="13007" y="20315"/>
                </a:lnTo>
                <a:lnTo>
                  <a:pt x="12981" y="19957"/>
                </a:lnTo>
                <a:lnTo>
                  <a:pt x="13137" y="19649"/>
                </a:lnTo>
                <a:lnTo>
                  <a:pt x="13325" y="19481"/>
                </a:lnTo>
                <a:lnTo>
                  <a:pt x="13721" y="19948"/>
                </a:lnTo>
                <a:lnTo>
                  <a:pt x="13695" y="20420"/>
                </a:lnTo>
                <a:lnTo>
                  <a:pt x="13896" y="20628"/>
                </a:lnTo>
                <a:lnTo>
                  <a:pt x="14249" y="20976"/>
                </a:lnTo>
                <a:lnTo>
                  <a:pt x="14509" y="21378"/>
                </a:lnTo>
                <a:lnTo>
                  <a:pt x="14628" y="21600"/>
                </a:lnTo>
                <a:lnTo>
                  <a:pt x="14941" y="21495"/>
                </a:lnTo>
                <a:lnTo>
                  <a:pt x="14985" y="21294"/>
                </a:lnTo>
                <a:lnTo>
                  <a:pt x="14950" y="21001"/>
                </a:lnTo>
                <a:lnTo>
                  <a:pt x="15281" y="20790"/>
                </a:lnTo>
                <a:lnTo>
                  <a:pt x="15624" y="20645"/>
                </a:lnTo>
                <a:lnTo>
                  <a:pt x="15870" y="20440"/>
                </a:lnTo>
                <a:lnTo>
                  <a:pt x="15892" y="20148"/>
                </a:lnTo>
                <a:lnTo>
                  <a:pt x="16199" y="20202"/>
                </a:lnTo>
                <a:lnTo>
                  <a:pt x="16248" y="20536"/>
                </a:lnTo>
                <a:lnTo>
                  <a:pt x="16626" y="20288"/>
                </a:lnTo>
                <a:lnTo>
                  <a:pt x="16879" y="20100"/>
                </a:lnTo>
                <a:lnTo>
                  <a:pt x="17167" y="20708"/>
                </a:lnTo>
                <a:lnTo>
                  <a:pt x="17445" y="20971"/>
                </a:lnTo>
                <a:lnTo>
                  <a:pt x="17920" y="21125"/>
                </a:lnTo>
                <a:lnTo>
                  <a:pt x="18228" y="21100"/>
                </a:lnTo>
                <a:lnTo>
                  <a:pt x="18408" y="20902"/>
                </a:lnTo>
                <a:lnTo>
                  <a:pt x="18128" y="19387"/>
                </a:lnTo>
                <a:lnTo>
                  <a:pt x="17756" y="18611"/>
                </a:lnTo>
                <a:lnTo>
                  <a:pt x="17279" y="17954"/>
                </a:lnTo>
                <a:lnTo>
                  <a:pt x="17541" y="17695"/>
                </a:lnTo>
                <a:lnTo>
                  <a:pt x="17983" y="17514"/>
                </a:lnTo>
                <a:lnTo>
                  <a:pt x="18162" y="17250"/>
                </a:lnTo>
                <a:lnTo>
                  <a:pt x="18191" y="16930"/>
                </a:lnTo>
                <a:lnTo>
                  <a:pt x="18464" y="16614"/>
                </a:lnTo>
                <a:lnTo>
                  <a:pt x="18871" y="16738"/>
                </a:lnTo>
                <a:lnTo>
                  <a:pt x="19380" y="16655"/>
                </a:lnTo>
                <a:lnTo>
                  <a:pt x="19855" y="16789"/>
                </a:lnTo>
                <a:lnTo>
                  <a:pt x="20332" y="16761"/>
                </a:lnTo>
                <a:lnTo>
                  <a:pt x="20384" y="16486"/>
                </a:lnTo>
                <a:lnTo>
                  <a:pt x="20358" y="16087"/>
                </a:lnTo>
                <a:lnTo>
                  <a:pt x="20401" y="15831"/>
                </a:lnTo>
                <a:lnTo>
                  <a:pt x="20573" y="15489"/>
                </a:lnTo>
                <a:lnTo>
                  <a:pt x="20709" y="15131"/>
                </a:lnTo>
                <a:lnTo>
                  <a:pt x="20607" y="14745"/>
                </a:lnTo>
                <a:lnTo>
                  <a:pt x="20896" y="14517"/>
                </a:lnTo>
                <a:lnTo>
                  <a:pt x="20929" y="14258"/>
                </a:lnTo>
                <a:lnTo>
                  <a:pt x="20822" y="13971"/>
                </a:lnTo>
                <a:lnTo>
                  <a:pt x="20981" y="13750"/>
                </a:lnTo>
                <a:lnTo>
                  <a:pt x="20972" y="13524"/>
                </a:lnTo>
                <a:lnTo>
                  <a:pt x="20906" y="13251"/>
                </a:lnTo>
                <a:lnTo>
                  <a:pt x="20905" y="13073"/>
                </a:lnTo>
                <a:lnTo>
                  <a:pt x="20951" y="12870"/>
                </a:lnTo>
                <a:lnTo>
                  <a:pt x="20948" y="12676"/>
                </a:lnTo>
                <a:lnTo>
                  <a:pt x="20873" y="12369"/>
                </a:lnTo>
                <a:lnTo>
                  <a:pt x="20836" y="12055"/>
                </a:lnTo>
                <a:lnTo>
                  <a:pt x="20930" y="11887"/>
                </a:lnTo>
                <a:lnTo>
                  <a:pt x="21066" y="11705"/>
                </a:lnTo>
                <a:lnTo>
                  <a:pt x="21006" y="11472"/>
                </a:lnTo>
                <a:lnTo>
                  <a:pt x="20873" y="11288"/>
                </a:lnTo>
                <a:lnTo>
                  <a:pt x="21011" y="11059"/>
                </a:lnTo>
                <a:lnTo>
                  <a:pt x="21223" y="10840"/>
                </a:lnTo>
                <a:lnTo>
                  <a:pt x="21555" y="10448"/>
                </a:lnTo>
                <a:lnTo>
                  <a:pt x="21600" y="10187"/>
                </a:lnTo>
                <a:lnTo>
                  <a:pt x="21529" y="9836"/>
                </a:lnTo>
                <a:lnTo>
                  <a:pt x="21200" y="9687"/>
                </a:lnTo>
                <a:lnTo>
                  <a:pt x="21092" y="9450"/>
                </a:lnTo>
                <a:lnTo>
                  <a:pt x="21146" y="8940"/>
                </a:lnTo>
                <a:lnTo>
                  <a:pt x="21016" y="8717"/>
                </a:lnTo>
                <a:lnTo>
                  <a:pt x="20706" y="8689"/>
                </a:lnTo>
                <a:lnTo>
                  <a:pt x="20408" y="8892"/>
                </a:lnTo>
                <a:lnTo>
                  <a:pt x="19950" y="9233"/>
                </a:lnTo>
                <a:lnTo>
                  <a:pt x="19397" y="9714"/>
                </a:lnTo>
                <a:lnTo>
                  <a:pt x="18875" y="9899"/>
                </a:lnTo>
                <a:lnTo>
                  <a:pt x="18548" y="10254"/>
                </a:lnTo>
                <a:lnTo>
                  <a:pt x="18329" y="10647"/>
                </a:lnTo>
                <a:lnTo>
                  <a:pt x="18169" y="10922"/>
                </a:lnTo>
                <a:lnTo>
                  <a:pt x="17821" y="11124"/>
                </a:lnTo>
                <a:lnTo>
                  <a:pt x="17200" y="11366"/>
                </a:lnTo>
                <a:lnTo>
                  <a:pt x="16593" y="11450"/>
                </a:lnTo>
                <a:lnTo>
                  <a:pt x="16209" y="11443"/>
                </a:lnTo>
                <a:lnTo>
                  <a:pt x="15937" y="11536"/>
                </a:lnTo>
                <a:lnTo>
                  <a:pt x="15714" y="11140"/>
                </a:lnTo>
                <a:lnTo>
                  <a:pt x="15411" y="10981"/>
                </a:lnTo>
                <a:lnTo>
                  <a:pt x="15213" y="10709"/>
                </a:lnTo>
                <a:lnTo>
                  <a:pt x="15305" y="10414"/>
                </a:lnTo>
                <a:lnTo>
                  <a:pt x="15247" y="10093"/>
                </a:lnTo>
                <a:lnTo>
                  <a:pt x="15095" y="9817"/>
                </a:lnTo>
                <a:lnTo>
                  <a:pt x="14919" y="9602"/>
                </a:lnTo>
                <a:lnTo>
                  <a:pt x="14851" y="9285"/>
                </a:lnTo>
                <a:lnTo>
                  <a:pt x="14791" y="9020"/>
                </a:lnTo>
                <a:lnTo>
                  <a:pt x="14626" y="8874"/>
                </a:lnTo>
                <a:lnTo>
                  <a:pt x="14316" y="9052"/>
                </a:lnTo>
                <a:lnTo>
                  <a:pt x="13946" y="8968"/>
                </a:lnTo>
                <a:lnTo>
                  <a:pt x="13539" y="8789"/>
                </a:lnTo>
                <a:lnTo>
                  <a:pt x="13210" y="8552"/>
                </a:lnTo>
                <a:lnTo>
                  <a:pt x="13009" y="8375"/>
                </a:lnTo>
                <a:lnTo>
                  <a:pt x="13012" y="8196"/>
                </a:lnTo>
                <a:lnTo>
                  <a:pt x="12778" y="8158"/>
                </a:lnTo>
                <a:lnTo>
                  <a:pt x="12633" y="8366"/>
                </a:lnTo>
                <a:lnTo>
                  <a:pt x="12343" y="8425"/>
                </a:lnTo>
                <a:lnTo>
                  <a:pt x="12081" y="8183"/>
                </a:lnTo>
                <a:lnTo>
                  <a:pt x="11776" y="8070"/>
                </a:lnTo>
                <a:lnTo>
                  <a:pt x="11527" y="7944"/>
                </a:lnTo>
                <a:lnTo>
                  <a:pt x="10683" y="8214"/>
                </a:lnTo>
                <a:lnTo>
                  <a:pt x="10202" y="8077"/>
                </a:lnTo>
                <a:lnTo>
                  <a:pt x="9981" y="7919"/>
                </a:lnTo>
                <a:lnTo>
                  <a:pt x="9854" y="7647"/>
                </a:lnTo>
                <a:lnTo>
                  <a:pt x="9793" y="7336"/>
                </a:lnTo>
                <a:lnTo>
                  <a:pt x="9820" y="6974"/>
                </a:lnTo>
                <a:lnTo>
                  <a:pt x="9654" y="6766"/>
                </a:lnTo>
                <a:lnTo>
                  <a:pt x="9434" y="6683"/>
                </a:lnTo>
                <a:lnTo>
                  <a:pt x="9321" y="6300"/>
                </a:lnTo>
                <a:lnTo>
                  <a:pt x="9179" y="5965"/>
                </a:lnTo>
                <a:lnTo>
                  <a:pt x="9009" y="5595"/>
                </a:lnTo>
                <a:lnTo>
                  <a:pt x="8797" y="5294"/>
                </a:lnTo>
                <a:lnTo>
                  <a:pt x="8416" y="5095"/>
                </a:lnTo>
                <a:lnTo>
                  <a:pt x="8421" y="4747"/>
                </a:lnTo>
                <a:lnTo>
                  <a:pt x="8220" y="4602"/>
                </a:lnTo>
                <a:lnTo>
                  <a:pt x="8263" y="4328"/>
                </a:lnTo>
                <a:lnTo>
                  <a:pt x="8063" y="4050"/>
                </a:lnTo>
                <a:lnTo>
                  <a:pt x="7874" y="3625"/>
                </a:lnTo>
                <a:lnTo>
                  <a:pt x="7593" y="3275"/>
                </a:lnTo>
                <a:lnTo>
                  <a:pt x="7429" y="2986"/>
                </a:lnTo>
                <a:lnTo>
                  <a:pt x="7491" y="2689"/>
                </a:lnTo>
                <a:lnTo>
                  <a:pt x="7338" y="2545"/>
                </a:lnTo>
                <a:lnTo>
                  <a:pt x="7182" y="2524"/>
                </a:lnTo>
                <a:lnTo>
                  <a:pt x="7113" y="2220"/>
                </a:lnTo>
                <a:lnTo>
                  <a:pt x="6824" y="1974"/>
                </a:lnTo>
                <a:lnTo>
                  <a:pt x="6730" y="1652"/>
                </a:lnTo>
                <a:lnTo>
                  <a:pt x="6594" y="1384"/>
                </a:lnTo>
                <a:lnTo>
                  <a:pt x="6360" y="1123"/>
                </a:lnTo>
                <a:lnTo>
                  <a:pt x="6085" y="943"/>
                </a:lnTo>
                <a:lnTo>
                  <a:pt x="5816" y="767"/>
                </a:lnTo>
                <a:lnTo>
                  <a:pt x="5476" y="639"/>
                </a:lnTo>
                <a:lnTo>
                  <a:pt x="5244" y="568"/>
                </a:lnTo>
                <a:lnTo>
                  <a:pt x="4925" y="739"/>
                </a:lnTo>
                <a:lnTo>
                  <a:pt x="4695" y="620"/>
                </a:lnTo>
                <a:lnTo>
                  <a:pt x="4233" y="479"/>
                </a:lnTo>
                <a:lnTo>
                  <a:pt x="3578" y="116"/>
                </a:lnTo>
                <a:lnTo>
                  <a:pt x="3180" y="51"/>
                </a:lnTo>
                <a:lnTo>
                  <a:pt x="2727" y="0"/>
                </a:lnTo>
                <a:lnTo>
                  <a:pt x="2412" y="54"/>
                </a:lnTo>
                <a:close/>
              </a:path>
            </a:pathLst>
          </a:custGeom>
          <a:solidFill>
            <a:schemeClr val="bg1">
              <a:alpha val="0"/>
            </a:schemeClr>
          </a:solidFill>
          <a:ln w="12700" cap="flat">
            <a:solidFill>
              <a:srgbClr val="A4F5D5"/>
            </a:solidFill>
            <a:prstDash val="solid"/>
            <a:miter lim="400000"/>
          </a:ln>
          <a:effectLst/>
        </p:spPr>
        <p:txBody>
          <a:bodyPr wrap="square" lIns="0" tIns="0" rIns="0" bIns="0" numCol="1" anchor="ctr">
            <a:noAutofit/>
          </a:bodyPr>
          <a:lstStyle/>
          <a:p>
            <a:endParaRPr sz="4267" dirty="0">
              <a:solidFill>
                <a:srgbClr val="000000"/>
              </a:solidFill>
              <a:latin typeface="等线" panose="020F0502020204030204"/>
              <a:sym typeface="Helvetica Light"/>
            </a:endParaRPr>
          </a:p>
        </p:txBody>
      </p:sp>
      <p:sp>
        <p:nvSpPr>
          <p:cNvPr id="16" name="Shape 4773">
            <a:extLst>
              <a:ext uri="{FF2B5EF4-FFF2-40B4-BE49-F238E27FC236}">
                <a16:creationId xmlns:a16="http://schemas.microsoft.com/office/drawing/2014/main" xmlns="" id="{B4C18028-CD30-4E1C-AA82-10EBCC79B702}"/>
              </a:ext>
            </a:extLst>
          </p:cNvPr>
          <p:cNvSpPr/>
          <p:nvPr/>
        </p:nvSpPr>
        <p:spPr>
          <a:xfrm rot="21327630">
            <a:off x="5172887" y="3591237"/>
            <a:ext cx="853034" cy="540719"/>
          </a:xfrm>
          <a:custGeom>
            <a:avLst/>
            <a:gdLst/>
            <a:ahLst/>
            <a:cxnLst>
              <a:cxn ang="0">
                <a:pos x="wd2" y="hd2"/>
              </a:cxn>
              <a:cxn ang="5400000">
                <a:pos x="wd2" y="hd2"/>
              </a:cxn>
              <a:cxn ang="10800000">
                <a:pos x="wd2" y="hd2"/>
              </a:cxn>
              <a:cxn ang="16200000">
                <a:pos x="wd2" y="hd2"/>
              </a:cxn>
            </a:cxnLst>
            <a:rect l="0" t="0" r="r" b="b"/>
            <a:pathLst>
              <a:path w="21600" h="21600" extrusionOk="0">
                <a:moveTo>
                  <a:pt x="8682" y="1634"/>
                </a:moveTo>
                <a:lnTo>
                  <a:pt x="8328" y="676"/>
                </a:lnTo>
                <a:lnTo>
                  <a:pt x="7752" y="0"/>
                </a:lnTo>
                <a:lnTo>
                  <a:pt x="7449" y="706"/>
                </a:lnTo>
                <a:lnTo>
                  <a:pt x="7000" y="1149"/>
                </a:lnTo>
                <a:lnTo>
                  <a:pt x="6727" y="2183"/>
                </a:lnTo>
                <a:lnTo>
                  <a:pt x="6185" y="2471"/>
                </a:lnTo>
                <a:lnTo>
                  <a:pt x="5300" y="2404"/>
                </a:lnTo>
                <a:lnTo>
                  <a:pt x="4812" y="3237"/>
                </a:lnTo>
                <a:lnTo>
                  <a:pt x="4325" y="4384"/>
                </a:lnTo>
                <a:lnTo>
                  <a:pt x="3984" y="4294"/>
                </a:lnTo>
                <a:lnTo>
                  <a:pt x="3670" y="4017"/>
                </a:lnTo>
                <a:lnTo>
                  <a:pt x="3541" y="4887"/>
                </a:lnTo>
                <a:lnTo>
                  <a:pt x="3376" y="5457"/>
                </a:lnTo>
                <a:lnTo>
                  <a:pt x="2985" y="5520"/>
                </a:lnTo>
                <a:lnTo>
                  <a:pt x="2662" y="6591"/>
                </a:lnTo>
                <a:lnTo>
                  <a:pt x="2440" y="7913"/>
                </a:lnTo>
                <a:lnTo>
                  <a:pt x="1667" y="9068"/>
                </a:lnTo>
                <a:lnTo>
                  <a:pt x="1301" y="9854"/>
                </a:lnTo>
                <a:lnTo>
                  <a:pt x="1134" y="10816"/>
                </a:lnTo>
                <a:lnTo>
                  <a:pt x="1384" y="11677"/>
                </a:lnTo>
                <a:lnTo>
                  <a:pt x="1847" y="12470"/>
                </a:lnTo>
                <a:lnTo>
                  <a:pt x="1679" y="13093"/>
                </a:lnTo>
                <a:lnTo>
                  <a:pt x="1411" y="13786"/>
                </a:lnTo>
                <a:lnTo>
                  <a:pt x="1432" y="15005"/>
                </a:lnTo>
                <a:lnTo>
                  <a:pt x="2297" y="13901"/>
                </a:lnTo>
                <a:lnTo>
                  <a:pt x="2737" y="13838"/>
                </a:lnTo>
                <a:lnTo>
                  <a:pt x="3343" y="12772"/>
                </a:lnTo>
                <a:lnTo>
                  <a:pt x="3567" y="12843"/>
                </a:lnTo>
                <a:lnTo>
                  <a:pt x="3075" y="13689"/>
                </a:lnTo>
                <a:lnTo>
                  <a:pt x="2215" y="14677"/>
                </a:lnTo>
                <a:lnTo>
                  <a:pt x="1677" y="15052"/>
                </a:lnTo>
                <a:lnTo>
                  <a:pt x="1536" y="16089"/>
                </a:lnTo>
                <a:lnTo>
                  <a:pt x="931" y="16835"/>
                </a:lnTo>
                <a:lnTo>
                  <a:pt x="401" y="17264"/>
                </a:lnTo>
                <a:lnTo>
                  <a:pt x="0" y="18268"/>
                </a:lnTo>
                <a:lnTo>
                  <a:pt x="219" y="19575"/>
                </a:lnTo>
                <a:lnTo>
                  <a:pt x="903" y="19404"/>
                </a:lnTo>
                <a:lnTo>
                  <a:pt x="1581" y="20210"/>
                </a:lnTo>
                <a:lnTo>
                  <a:pt x="2015" y="20355"/>
                </a:lnTo>
                <a:lnTo>
                  <a:pt x="2278" y="21381"/>
                </a:lnTo>
                <a:lnTo>
                  <a:pt x="2866" y="21589"/>
                </a:lnTo>
                <a:lnTo>
                  <a:pt x="4327" y="21325"/>
                </a:lnTo>
                <a:lnTo>
                  <a:pt x="4908" y="20518"/>
                </a:lnTo>
                <a:lnTo>
                  <a:pt x="4984" y="19219"/>
                </a:lnTo>
                <a:lnTo>
                  <a:pt x="5787" y="18849"/>
                </a:lnTo>
                <a:lnTo>
                  <a:pt x="6393" y="19191"/>
                </a:lnTo>
                <a:lnTo>
                  <a:pt x="6505" y="20280"/>
                </a:lnTo>
                <a:lnTo>
                  <a:pt x="6960" y="20984"/>
                </a:lnTo>
                <a:lnTo>
                  <a:pt x="7276" y="21600"/>
                </a:lnTo>
                <a:lnTo>
                  <a:pt x="7476" y="20982"/>
                </a:lnTo>
                <a:lnTo>
                  <a:pt x="7885" y="20848"/>
                </a:lnTo>
                <a:lnTo>
                  <a:pt x="8286" y="21314"/>
                </a:lnTo>
                <a:lnTo>
                  <a:pt x="8852" y="20596"/>
                </a:lnTo>
                <a:lnTo>
                  <a:pt x="9348" y="19725"/>
                </a:lnTo>
                <a:lnTo>
                  <a:pt x="9671" y="20174"/>
                </a:lnTo>
                <a:lnTo>
                  <a:pt x="9877" y="20843"/>
                </a:lnTo>
                <a:lnTo>
                  <a:pt x="10258" y="21392"/>
                </a:lnTo>
                <a:lnTo>
                  <a:pt x="10833" y="20963"/>
                </a:lnTo>
                <a:lnTo>
                  <a:pt x="10796" y="19883"/>
                </a:lnTo>
                <a:lnTo>
                  <a:pt x="11086" y="19258"/>
                </a:lnTo>
                <a:lnTo>
                  <a:pt x="11420" y="19675"/>
                </a:lnTo>
                <a:lnTo>
                  <a:pt x="11694" y="19081"/>
                </a:lnTo>
                <a:lnTo>
                  <a:pt x="11942" y="17858"/>
                </a:lnTo>
                <a:lnTo>
                  <a:pt x="12417" y="17251"/>
                </a:lnTo>
                <a:lnTo>
                  <a:pt x="13273" y="16856"/>
                </a:lnTo>
                <a:lnTo>
                  <a:pt x="13730" y="15380"/>
                </a:lnTo>
                <a:lnTo>
                  <a:pt x="13972" y="14231"/>
                </a:lnTo>
                <a:lnTo>
                  <a:pt x="14436" y="13129"/>
                </a:lnTo>
                <a:lnTo>
                  <a:pt x="14913" y="12460"/>
                </a:lnTo>
                <a:lnTo>
                  <a:pt x="15391" y="11720"/>
                </a:lnTo>
                <a:lnTo>
                  <a:pt x="15409" y="11319"/>
                </a:lnTo>
                <a:lnTo>
                  <a:pt x="14999" y="11078"/>
                </a:lnTo>
                <a:lnTo>
                  <a:pt x="14990" y="10564"/>
                </a:lnTo>
                <a:lnTo>
                  <a:pt x="15457" y="10116"/>
                </a:lnTo>
                <a:lnTo>
                  <a:pt x="15783" y="11118"/>
                </a:lnTo>
                <a:lnTo>
                  <a:pt x="16424" y="10786"/>
                </a:lnTo>
                <a:lnTo>
                  <a:pt x="16437" y="10022"/>
                </a:lnTo>
                <a:lnTo>
                  <a:pt x="16509" y="9364"/>
                </a:lnTo>
                <a:lnTo>
                  <a:pt x="16629" y="8763"/>
                </a:lnTo>
                <a:lnTo>
                  <a:pt x="16928" y="9184"/>
                </a:lnTo>
                <a:lnTo>
                  <a:pt x="17231" y="8919"/>
                </a:lnTo>
                <a:lnTo>
                  <a:pt x="17264" y="8277"/>
                </a:lnTo>
                <a:lnTo>
                  <a:pt x="16865" y="8305"/>
                </a:lnTo>
                <a:lnTo>
                  <a:pt x="16514" y="8048"/>
                </a:lnTo>
                <a:lnTo>
                  <a:pt x="17003" y="7633"/>
                </a:lnTo>
                <a:lnTo>
                  <a:pt x="17463" y="7926"/>
                </a:lnTo>
                <a:lnTo>
                  <a:pt x="18014" y="7091"/>
                </a:lnTo>
                <a:lnTo>
                  <a:pt x="18465" y="6153"/>
                </a:lnTo>
                <a:lnTo>
                  <a:pt x="18749" y="6768"/>
                </a:lnTo>
                <a:lnTo>
                  <a:pt x="19111" y="6161"/>
                </a:lnTo>
                <a:lnTo>
                  <a:pt x="19511" y="5370"/>
                </a:lnTo>
                <a:lnTo>
                  <a:pt x="20277" y="5277"/>
                </a:lnTo>
                <a:lnTo>
                  <a:pt x="20510" y="5962"/>
                </a:lnTo>
                <a:lnTo>
                  <a:pt x="21009" y="5745"/>
                </a:lnTo>
                <a:lnTo>
                  <a:pt x="21239" y="5131"/>
                </a:lnTo>
                <a:lnTo>
                  <a:pt x="21314" y="4735"/>
                </a:lnTo>
                <a:lnTo>
                  <a:pt x="20988" y="4483"/>
                </a:lnTo>
                <a:lnTo>
                  <a:pt x="21315" y="3885"/>
                </a:lnTo>
                <a:lnTo>
                  <a:pt x="21329" y="3154"/>
                </a:lnTo>
                <a:lnTo>
                  <a:pt x="21600" y="2545"/>
                </a:lnTo>
                <a:lnTo>
                  <a:pt x="21163" y="2363"/>
                </a:lnTo>
                <a:lnTo>
                  <a:pt x="20437" y="2395"/>
                </a:lnTo>
                <a:lnTo>
                  <a:pt x="20031" y="2358"/>
                </a:lnTo>
                <a:lnTo>
                  <a:pt x="19921" y="1793"/>
                </a:lnTo>
                <a:lnTo>
                  <a:pt x="19376" y="2387"/>
                </a:lnTo>
                <a:lnTo>
                  <a:pt x="18915" y="2532"/>
                </a:lnTo>
                <a:lnTo>
                  <a:pt x="18608" y="2571"/>
                </a:lnTo>
                <a:lnTo>
                  <a:pt x="18352" y="2903"/>
                </a:lnTo>
                <a:lnTo>
                  <a:pt x="17946" y="2339"/>
                </a:lnTo>
                <a:lnTo>
                  <a:pt x="17463" y="2307"/>
                </a:lnTo>
                <a:lnTo>
                  <a:pt x="17244" y="1894"/>
                </a:lnTo>
                <a:lnTo>
                  <a:pt x="17116" y="1400"/>
                </a:lnTo>
                <a:lnTo>
                  <a:pt x="16563" y="1446"/>
                </a:lnTo>
                <a:lnTo>
                  <a:pt x="16312" y="1067"/>
                </a:lnTo>
                <a:lnTo>
                  <a:pt x="16054" y="913"/>
                </a:lnTo>
                <a:lnTo>
                  <a:pt x="15960" y="104"/>
                </a:lnTo>
                <a:lnTo>
                  <a:pt x="15777" y="919"/>
                </a:lnTo>
                <a:lnTo>
                  <a:pt x="15527" y="1619"/>
                </a:lnTo>
                <a:lnTo>
                  <a:pt x="15079" y="2326"/>
                </a:lnTo>
                <a:lnTo>
                  <a:pt x="14517" y="3083"/>
                </a:lnTo>
                <a:lnTo>
                  <a:pt x="14220" y="3573"/>
                </a:lnTo>
                <a:lnTo>
                  <a:pt x="13770" y="4245"/>
                </a:lnTo>
                <a:lnTo>
                  <a:pt x="13949" y="5023"/>
                </a:lnTo>
                <a:lnTo>
                  <a:pt x="13553" y="5505"/>
                </a:lnTo>
                <a:lnTo>
                  <a:pt x="13242" y="5756"/>
                </a:lnTo>
                <a:lnTo>
                  <a:pt x="12885" y="5953"/>
                </a:lnTo>
                <a:lnTo>
                  <a:pt x="12472" y="5902"/>
                </a:lnTo>
                <a:lnTo>
                  <a:pt x="12143" y="5815"/>
                </a:lnTo>
                <a:lnTo>
                  <a:pt x="11751" y="5583"/>
                </a:lnTo>
                <a:lnTo>
                  <a:pt x="11171" y="5195"/>
                </a:lnTo>
                <a:lnTo>
                  <a:pt x="11104" y="4594"/>
                </a:lnTo>
                <a:lnTo>
                  <a:pt x="11219" y="4015"/>
                </a:lnTo>
                <a:lnTo>
                  <a:pt x="11417" y="3443"/>
                </a:lnTo>
                <a:lnTo>
                  <a:pt x="11559" y="2710"/>
                </a:lnTo>
                <a:lnTo>
                  <a:pt x="11201" y="2547"/>
                </a:lnTo>
                <a:lnTo>
                  <a:pt x="10875" y="2331"/>
                </a:lnTo>
                <a:lnTo>
                  <a:pt x="11140" y="1754"/>
                </a:lnTo>
                <a:lnTo>
                  <a:pt x="11141" y="919"/>
                </a:lnTo>
                <a:lnTo>
                  <a:pt x="10862" y="573"/>
                </a:lnTo>
                <a:lnTo>
                  <a:pt x="10605" y="338"/>
                </a:lnTo>
                <a:lnTo>
                  <a:pt x="10307" y="1084"/>
                </a:lnTo>
                <a:lnTo>
                  <a:pt x="9923" y="1329"/>
                </a:lnTo>
                <a:lnTo>
                  <a:pt x="9648" y="865"/>
                </a:lnTo>
                <a:lnTo>
                  <a:pt x="9314" y="783"/>
                </a:lnTo>
                <a:lnTo>
                  <a:pt x="8682" y="1634"/>
                </a:lnTo>
                <a:close/>
              </a:path>
            </a:pathLst>
          </a:custGeom>
          <a:solidFill>
            <a:srgbClr val="65B099"/>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000000"/>
                </a:solidFill>
                <a:latin typeface="+mn-lt"/>
                <a:ea typeface="+mn-ea"/>
                <a:cs typeface="+mn-cs"/>
                <a:sym typeface="Helvetica Light"/>
              </a:defRPr>
            </a:pPr>
            <a:endParaRPr kumimoji="0" sz="4267" i="0" u="none" strike="noStrike" kern="1200" cap="none" spc="0" normalizeH="0" baseline="0" noProof="0" dirty="0">
              <a:ln>
                <a:noFill/>
              </a:ln>
              <a:solidFill>
                <a:srgbClr val="000000"/>
              </a:solidFill>
              <a:effectLst/>
              <a:uLnTx/>
              <a:uFillTx/>
              <a:latin typeface="等线" panose="020F0502020204030204"/>
              <a:ea typeface="+mn-ea"/>
              <a:cs typeface="+mn-cs"/>
              <a:sym typeface="Helvetica Light"/>
            </a:endParaRPr>
          </a:p>
        </p:txBody>
      </p:sp>
      <p:sp>
        <p:nvSpPr>
          <p:cNvPr id="21" name="任意多边形: 形状 777">
            <a:extLst>
              <a:ext uri="{FF2B5EF4-FFF2-40B4-BE49-F238E27FC236}">
                <a16:creationId xmlns:a16="http://schemas.microsoft.com/office/drawing/2014/main" xmlns="" id="{C5E05976-0830-4768-A117-0AD06DF7992B}"/>
              </a:ext>
            </a:extLst>
          </p:cNvPr>
          <p:cNvSpPr/>
          <p:nvPr/>
        </p:nvSpPr>
        <p:spPr>
          <a:xfrm rot="21327630">
            <a:off x="3222566" y="4259787"/>
            <a:ext cx="1493268" cy="1178747"/>
          </a:xfrm>
          <a:custGeom>
            <a:avLst/>
            <a:gdLst>
              <a:gd name="connsiteX0" fmla="*/ 741378 w 1693663"/>
              <a:gd name="connsiteY0" fmla="*/ 13555 h 1336934"/>
              <a:gd name="connsiteX1" fmla="*/ 773488 w 1693663"/>
              <a:gd name="connsiteY1" fmla="*/ 36394 h 1336934"/>
              <a:gd name="connsiteX2" fmla="*/ 792372 w 1693663"/>
              <a:gd name="connsiteY2" fmla="*/ 61462 h 1336934"/>
              <a:gd name="connsiteX3" fmla="*/ 791417 w 1693663"/>
              <a:gd name="connsiteY3" fmla="*/ 104974 h 1336934"/>
              <a:gd name="connsiteX4" fmla="*/ 843433 w 1693663"/>
              <a:gd name="connsiteY4" fmla="*/ 126514 h 1336934"/>
              <a:gd name="connsiteX5" fmla="*/ 883927 w 1693663"/>
              <a:gd name="connsiteY5" fmla="*/ 134251 h 1336934"/>
              <a:gd name="connsiteX6" fmla="*/ 907652 w 1693663"/>
              <a:gd name="connsiteY6" fmla="*/ 149167 h 1336934"/>
              <a:gd name="connsiteX7" fmla="*/ 947942 w 1693663"/>
              <a:gd name="connsiteY7" fmla="*/ 222884 h 1336934"/>
              <a:gd name="connsiteX8" fmla="*/ 943715 w 1693663"/>
              <a:gd name="connsiteY8" fmla="*/ 252594 h 1336934"/>
              <a:gd name="connsiteX9" fmla="*/ 931308 w 1693663"/>
              <a:gd name="connsiteY9" fmla="*/ 272524 h 1336934"/>
              <a:gd name="connsiteX10" fmla="*/ 1013115 w 1693663"/>
              <a:gd name="connsiteY10" fmla="*/ 305576 h 1336934"/>
              <a:gd name="connsiteX11" fmla="*/ 1039361 w 1693663"/>
              <a:gd name="connsiteY11" fmla="*/ 302481 h 1336934"/>
              <a:gd name="connsiteX12" fmla="*/ 1069085 w 1693663"/>
              <a:gd name="connsiteY12" fmla="*/ 280571 h 1336934"/>
              <a:gd name="connsiteX13" fmla="*/ 1097308 w 1693663"/>
              <a:gd name="connsiteY13" fmla="*/ 298582 h 1336934"/>
              <a:gd name="connsiteX14" fmla="*/ 1117624 w 1693663"/>
              <a:gd name="connsiteY14" fmla="*/ 288493 h 1336934"/>
              <a:gd name="connsiteX15" fmla="*/ 1149324 w 1693663"/>
              <a:gd name="connsiteY15" fmla="*/ 281994 h 1336934"/>
              <a:gd name="connsiteX16" fmla="*/ 1183001 w 1693663"/>
              <a:gd name="connsiteY16" fmla="*/ 309785 h 1336934"/>
              <a:gd name="connsiteX17" fmla="*/ 1199840 w 1693663"/>
              <a:gd name="connsiteY17" fmla="*/ 300439 h 1336934"/>
              <a:gd name="connsiteX18" fmla="*/ 1236517 w 1693663"/>
              <a:gd name="connsiteY18" fmla="*/ 297839 h 1336934"/>
              <a:gd name="connsiteX19" fmla="*/ 1267127 w 1693663"/>
              <a:gd name="connsiteY19" fmla="*/ 305205 h 1336934"/>
              <a:gd name="connsiteX20" fmla="*/ 1282875 w 1693663"/>
              <a:gd name="connsiteY20" fmla="*/ 329096 h 1336934"/>
              <a:gd name="connsiteX21" fmla="*/ 1307553 w 1693663"/>
              <a:gd name="connsiteY21" fmla="*/ 359796 h 1336934"/>
              <a:gd name="connsiteX22" fmla="*/ 1325346 w 1693663"/>
              <a:gd name="connsiteY22" fmla="*/ 343147 h 1336934"/>
              <a:gd name="connsiteX23" fmla="*/ 1358206 w 1693663"/>
              <a:gd name="connsiteY23" fmla="*/ 361282 h 1336934"/>
              <a:gd name="connsiteX24" fmla="*/ 1398495 w 1693663"/>
              <a:gd name="connsiteY24" fmla="*/ 392725 h 1336934"/>
              <a:gd name="connsiteX25" fmla="*/ 1418879 w 1693663"/>
              <a:gd name="connsiteY25" fmla="*/ 394272 h 1336934"/>
              <a:gd name="connsiteX26" fmla="*/ 1437831 w 1693663"/>
              <a:gd name="connsiteY26" fmla="*/ 375703 h 1336934"/>
              <a:gd name="connsiteX27" fmla="*/ 1454825 w 1693663"/>
              <a:gd name="connsiteY27" fmla="*/ 392642 h 1336934"/>
              <a:gd name="connsiteX28" fmla="*/ 1463939 w 1693663"/>
              <a:gd name="connsiteY28" fmla="*/ 382374 h 1336934"/>
              <a:gd name="connsiteX29" fmla="*/ 1497330 w 1693663"/>
              <a:gd name="connsiteY29" fmla="*/ 398320 h 1336934"/>
              <a:gd name="connsiteX30" fmla="*/ 1553520 w 1693663"/>
              <a:gd name="connsiteY30" fmla="*/ 436590 h 1336934"/>
              <a:gd name="connsiteX31" fmla="*/ 1586248 w 1693663"/>
              <a:gd name="connsiteY31" fmla="*/ 459102 h 1336934"/>
              <a:gd name="connsiteX32" fmla="*/ 1617868 w 1693663"/>
              <a:gd name="connsiteY32" fmla="*/ 466387 h 1336934"/>
              <a:gd name="connsiteX33" fmla="*/ 1632762 w 1693663"/>
              <a:gd name="connsiteY33" fmla="*/ 467356 h 1336934"/>
              <a:gd name="connsiteX34" fmla="*/ 1634375 w 1693663"/>
              <a:gd name="connsiteY34" fmla="*/ 492150 h 1336934"/>
              <a:gd name="connsiteX35" fmla="*/ 1653600 w 1693663"/>
              <a:gd name="connsiteY35" fmla="*/ 505377 h 1336934"/>
              <a:gd name="connsiteX36" fmla="*/ 1677094 w 1693663"/>
              <a:gd name="connsiteY36" fmla="*/ 518133 h 1336934"/>
              <a:gd name="connsiteX37" fmla="*/ 1690374 w 1693663"/>
              <a:gd name="connsiteY37" fmla="*/ 534830 h 1336934"/>
              <a:gd name="connsiteX38" fmla="*/ 1693663 w 1693663"/>
              <a:gd name="connsiteY38" fmla="*/ 563188 h 1336934"/>
              <a:gd name="connsiteX39" fmla="*/ 1689900 w 1693663"/>
              <a:gd name="connsiteY39" fmla="*/ 594611 h 1336934"/>
              <a:gd name="connsiteX40" fmla="*/ 1685568 w 1693663"/>
              <a:gd name="connsiteY40" fmla="*/ 628817 h 1336934"/>
              <a:gd name="connsiteX41" fmla="*/ 1664762 w 1693663"/>
              <a:gd name="connsiteY41" fmla="*/ 621751 h 1336934"/>
              <a:gd name="connsiteX42" fmla="*/ 1651007 w 1693663"/>
              <a:gd name="connsiteY42" fmla="*/ 610995 h 1336934"/>
              <a:gd name="connsiteX43" fmla="*/ 1630991 w 1693663"/>
              <a:gd name="connsiteY43" fmla="*/ 627910 h 1336934"/>
              <a:gd name="connsiteX44" fmla="*/ 1613663 w 1693663"/>
              <a:gd name="connsiteY44" fmla="*/ 646295 h 1336934"/>
              <a:gd name="connsiteX45" fmla="*/ 1593078 w 1693663"/>
              <a:gd name="connsiteY45" fmla="*/ 666368 h 1336934"/>
              <a:gd name="connsiteX46" fmla="*/ 1577773 w 1693663"/>
              <a:gd name="connsiteY46" fmla="*/ 674872 h 1336934"/>
              <a:gd name="connsiteX47" fmla="*/ 1570311 w 1693663"/>
              <a:gd name="connsiteY47" fmla="*/ 655894 h 1336934"/>
              <a:gd name="connsiteX48" fmla="*/ 1557884 w 1693663"/>
              <a:gd name="connsiteY48" fmla="*/ 668369 h 1336934"/>
              <a:gd name="connsiteX49" fmla="*/ 1543117 w 1693663"/>
              <a:gd name="connsiteY49" fmla="*/ 664742 h 1336934"/>
              <a:gd name="connsiteX50" fmla="*/ 1532872 w 1693663"/>
              <a:gd name="connsiteY50" fmla="*/ 649609 h 1336934"/>
              <a:gd name="connsiteX51" fmla="*/ 1518137 w 1693663"/>
              <a:gd name="connsiteY51" fmla="*/ 659427 h 1336934"/>
              <a:gd name="connsiteX52" fmla="*/ 1507196 w 1693663"/>
              <a:gd name="connsiteY52" fmla="*/ 667806 h 1336934"/>
              <a:gd name="connsiteX53" fmla="*/ 1471528 w 1693663"/>
              <a:gd name="connsiteY53" fmla="*/ 671370 h 1336934"/>
              <a:gd name="connsiteX54" fmla="*/ 1449362 w 1693663"/>
              <a:gd name="connsiteY54" fmla="*/ 684096 h 1336934"/>
              <a:gd name="connsiteX55" fmla="*/ 1472792 w 1693663"/>
              <a:gd name="connsiteY55" fmla="*/ 703794 h 1336934"/>
              <a:gd name="connsiteX56" fmla="*/ 1475575 w 1693663"/>
              <a:gd name="connsiteY56" fmla="*/ 736749 h 1336934"/>
              <a:gd name="connsiteX57" fmla="*/ 1463623 w 1693663"/>
              <a:gd name="connsiteY57" fmla="*/ 759918 h 1336934"/>
              <a:gd name="connsiteX58" fmla="*/ 1448097 w 1693663"/>
              <a:gd name="connsiteY58" fmla="*/ 775207 h 1336934"/>
              <a:gd name="connsiteX59" fmla="*/ 1463307 w 1693663"/>
              <a:gd name="connsiteY59" fmla="*/ 801033 h 1336934"/>
              <a:gd name="connsiteX60" fmla="*/ 1475607 w 1693663"/>
              <a:gd name="connsiteY60" fmla="*/ 780741 h 1336934"/>
              <a:gd name="connsiteX61" fmla="*/ 1492745 w 1693663"/>
              <a:gd name="connsiteY61" fmla="*/ 773988 h 1336934"/>
              <a:gd name="connsiteX62" fmla="*/ 1496002 w 1693663"/>
              <a:gd name="connsiteY62" fmla="*/ 800439 h 1336934"/>
              <a:gd name="connsiteX63" fmla="*/ 1517757 w 1693663"/>
              <a:gd name="connsiteY63" fmla="*/ 810288 h 1336934"/>
              <a:gd name="connsiteX64" fmla="*/ 1519180 w 1693663"/>
              <a:gd name="connsiteY64" fmla="*/ 835176 h 1336934"/>
              <a:gd name="connsiteX65" fmla="*/ 1530437 w 1693663"/>
              <a:gd name="connsiteY65" fmla="*/ 859220 h 1336934"/>
              <a:gd name="connsiteX66" fmla="*/ 1548809 w 1693663"/>
              <a:gd name="connsiteY66" fmla="*/ 851716 h 1336934"/>
              <a:gd name="connsiteX67" fmla="*/ 1550358 w 1693663"/>
              <a:gd name="connsiteY67" fmla="*/ 878230 h 1336934"/>
              <a:gd name="connsiteX68" fmla="*/ 1570437 w 1693663"/>
              <a:gd name="connsiteY68" fmla="*/ 889987 h 1336934"/>
              <a:gd name="connsiteX69" fmla="*/ 1573726 w 1693663"/>
              <a:gd name="connsiteY69" fmla="*/ 913061 h 1336934"/>
              <a:gd name="connsiteX70" fmla="*/ 1561330 w 1693663"/>
              <a:gd name="connsiteY70" fmla="*/ 932102 h 1336934"/>
              <a:gd name="connsiteX71" fmla="*/ 1576224 w 1693663"/>
              <a:gd name="connsiteY71" fmla="*/ 950112 h 1336934"/>
              <a:gd name="connsiteX72" fmla="*/ 1565346 w 1693663"/>
              <a:gd name="connsiteY72" fmla="*/ 970185 h 1336934"/>
              <a:gd name="connsiteX73" fmla="*/ 1557852 w 1693663"/>
              <a:gd name="connsiteY73" fmla="*/ 987913 h 1336934"/>
              <a:gd name="connsiteX74" fmla="*/ 1570659 w 1693663"/>
              <a:gd name="connsiteY74" fmla="*/ 1000608 h 1336934"/>
              <a:gd name="connsiteX75" fmla="*/ 1551844 w 1693663"/>
              <a:gd name="connsiteY75" fmla="*/ 1014396 h 1336934"/>
              <a:gd name="connsiteX76" fmla="*/ 1549030 w 1693663"/>
              <a:gd name="connsiteY76" fmla="*/ 1041723 h 1336934"/>
              <a:gd name="connsiteX77" fmla="*/ 1535813 w 1693663"/>
              <a:gd name="connsiteY77" fmla="*/ 1057731 h 1336934"/>
              <a:gd name="connsiteX78" fmla="*/ 1518959 w 1693663"/>
              <a:gd name="connsiteY78" fmla="*/ 1045882 h 1336934"/>
              <a:gd name="connsiteX79" fmla="*/ 1513836 w 1693663"/>
              <a:gd name="connsiteY79" fmla="*/ 1032218 h 1336934"/>
              <a:gd name="connsiteX80" fmla="*/ 1499006 w 1693663"/>
              <a:gd name="connsiteY80" fmla="*/ 1040879 h 1336934"/>
              <a:gd name="connsiteX81" fmla="*/ 1498469 w 1693663"/>
              <a:gd name="connsiteY81" fmla="*/ 1013583 h 1336934"/>
              <a:gd name="connsiteX82" fmla="*/ 1497077 w 1693663"/>
              <a:gd name="connsiteY82" fmla="*/ 986788 h 1336934"/>
              <a:gd name="connsiteX83" fmla="*/ 1483354 w 1693663"/>
              <a:gd name="connsiteY83" fmla="*/ 999326 h 1336934"/>
              <a:gd name="connsiteX84" fmla="*/ 1473931 w 1693663"/>
              <a:gd name="connsiteY84" fmla="*/ 1020900 h 1336934"/>
              <a:gd name="connsiteX85" fmla="*/ 1466374 w 1693663"/>
              <a:gd name="connsiteY85" fmla="*/ 1008205 h 1336934"/>
              <a:gd name="connsiteX86" fmla="*/ 1476208 w 1693663"/>
              <a:gd name="connsiteY86" fmla="*/ 986069 h 1336934"/>
              <a:gd name="connsiteX87" fmla="*/ 1474058 w 1693663"/>
              <a:gd name="connsiteY87" fmla="*/ 972780 h 1336934"/>
              <a:gd name="connsiteX88" fmla="*/ 1454547 w 1693663"/>
              <a:gd name="connsiteY88" fmla="*/ 974000 h 1336934"/>
              <a:gd name="connsiteX89" fmla="*/ 1441520 w 1693663"/>
              <a:gd name="connsiteY89" fmla="*/ 955803 h 1336934"/>
              <a:gd name="connsiteX90" fmla="*/ 1442627 w 1693663"/>
              <a:gd name="connsiteY90" fmla="*/ 926787 h 1336934"/>
              <a:gd name="connsiteX91" fmla="*/ 1436271 w 1693663"/>
              <a:gd name="connsiteY91" fmla="*/ 903900 h 1336934"/>
              <a:gd name="connsiteX92" fmla="*/ 1412682 w 1693663"/>
              <a:gd name="connsiteY92" fmla="*/ 912123 h 1336934"/>
              <a:gd name="connsiteX93" fmla="*/ 1391591 w 1693663"/>
              <a:gd name="connsiteY93" fmla="*/ 913124 h 1336934"/>
              <a:gd name="connsiteX94" fmla="*/ 1373156 w 1693663"/>
              <a:gd name="connsiteY94" fmla="*/ 919377 h 1336934"/>
              <a:gd name="connsiteX95" fmla="*/ 1358452 w 1693663"/>
              <a:gd name="connsiteY95" fmla="*/ 899804 h 1336934"/>
              <a:gd name="connsiteX96" fmla="*/ 1351211 w 1693663"/>
              <a:gd name="connsiteY96" fmla="*/ 886985 h 1336934"/>
              <a:gd name="connsiteX97" fmla="*/ 1326073 w 1693663"/>
              <a:gd name="connsiteY97" fmla="*/ 886078 h 1336934"/>
              <a:gd name="connsiteX98" fmla="*/ 1300587 w 1693663"/>
              <a:gd name="connsiteY98" fmla="*/ 888455 h 1336934"/>
              <a:gd name="connsiteX99" fmla="*/ 1307037 w 1693663"/>
              <a:gd name="connsiteY99" fmla="*/ 912967 h 1336934"/>
              <a:gd name="connsiteX100" fmla="*/ 1316397 w 1693663"/>
              <a:gd name="connsiteY100" fmla="*/ 932353 h 1336934"/>
              <a:gd name="connsiteX101" fmla="*/ 1300239 w 1693663"/>
              <a:gd name="connsiteY101" fmla="*/ 938418 h 1336934"/>
              <a:gd name="connsiteX102" fmla="*/ 1285313 w 1693663"/>
              <a:gd name="connsiteY102" fmla="*/ 940638 h 1336934"/>
              <a:gd name="connsiteX103" fmla="*/ 1267891 w 1693663"/>
              <a:gd name="connsiteY103" fmla="*/ 926350 h 1336934"/>
              <a:gd name="connsiteX104" fmla="*/ 1255084 w 1693663"/>
              <a:gd name="connsiteY104" fmla="*/ 936355 h 1336934"/>
              <a:gd name="connsiteX105" fmla="*/ 1248222 w 1693663"/>
              <a:gd name="connsiteY105" fmla="*/ 953239 h 1336934"/>
              <a:gd name="connsiteX106" fmla="*/ 1225677 w 1693663"/>
              <a:gd name="connsiteY106" fmla="*/ 935417 h 1336934"/>
              <a:gd name="connsiteX107" fmla="*/ 1221472 w 1693663"/>
              <a:gd name="connsiteY107" fmla="*/ 955865 h 1336934"/>
              <a:gd name="connsiteX108" fmla="*/ 1226878 w 1693663"/>
              <a:gd name="connsiteY108" fmla="*/ 974719 h 1336934"/>
              <a:gd name="connsiteX109" fmla="*/ 1214768 w 1693663"/>
              <a:gd name="connsiteY109" fmla="*/ 990227 h 1336934"/>
              <a:gd name="connsiteX110" fmla="*/ 1199021 w 1693663"/>
              <a:gd name="connsiteY110" fmla="*/ 990165 h 1336934"/>
              <a:gd name="connsiteX111" fmla="*/ 1201234 w 1693663"/>
              <a:gd name="connsiteY111" fmla="*/ 959805 h 1336934"/>
              <a:gd name="connsiteX112" fmla="*/ 1190072 w 1693663"/>
              <a:gd name="connsiteY112" fmla="*/ 936105 h 1336934"/>
              <a:gd name="connsiteX113" fmla="*/ 1184475 w 1693663"/>
              <a:gd name="connsiteY113" fmla="*/ 960336 h 1336934"/>
              <a:gd name="connsiteX114" fmla="*/ 1181566 w 1693663"/>
              <a:gd name="connsiteY114" fmla="*/ 980941 h 1336934"/>
              <a:gd name="connsiteX115" fmla="*/ 1163828 w 1693663"/>
              <a:gd name="connsiteY115" fmla="*/ 973069 h 1336934"/>
              <a:gd name="connsiteX116" fmla="*/ 1164322 w 1693663"/>
              <a:gd name="connsiteY116" fmla="*/ 974662 h 1336934"/>
              <a:gd name="connsiteX117" fmla="*/ 1142643 w 1693663"/>
              <a:gd name="connsiteY117" fmla="*/ 973610 h 1336934"/>
              <a:gd name="connsiteX118" fmla="*/ 1112783 w 1693663"/>
              <a:gd name="connsiteY118" fmla="*/ 960550 h 1336934"/>
              <a:gd name="connsiteX119" fmla="*/ 1089537 w 1693663"/>
              <a:gd name="connsiteY119" fmla="*/ 969029 h 1336934"/>
              <a:gd name="connsiteX120" fmla="*/ 1061722 w 1693663"/>
              <a:gd name="connsiteY120" fmla="*/ 983204 h 1336934"/>
              <a:gd name="connsiteX121" fmla="*/ 1053950 w 1693663"/>
              <a:gd name="connsiteY121" fmla="*/ 1005857 h 1336934"/>
              <a:gd name="connsiteX122" fmla="*/ 1071403 w 1693663"/>
              <a:gd name="connsiteY122" fmla="*/ 1027211 h 1336934"/>
              <a:gd name="connsiteX123" fmla="*/ 1088514 w 1693663"/>
              <a:gd name="connsiteY123" fmla="*/ 1020341 h 1336934"/>
              <a:gd name="connsiteX124" fmla="*/ 1095263 w 1693663"/>
              <a:gd name="connsiteY124" fmla="*/ 1035690 h 1336934"/>
              <a:gd name="connsiteX125" fmla="*/ 1119737 w 1693663"/>
              <a:gd name="connsiteY125" fmla="*/ 1047079 h 1336934"/>
              <a:gd name="connsiteX126" fmla="*/ 1142916 w 1693663"/>
              <a:gd name="connsiteY126" fmla="*/ 1048689 h 1336934"/>
              <a:gd name="connsiteX127" fmla="*/ 1158732 w 1693663"/>
              <a:gd name="connsiteY127" fmla="*/ 1077284 h 1336934"/>
              <a:gd name="connsiteX128" fmla="*/ 1148165 w 1693663"/>
              <a:gd name="connsiteY128" fmla="*/ 1101237 h 1336934"/>
              <a:gd name="connsiteX129" fmla="*/ 1112306 w 1693663"/>
              <a:gd name="connsiteY129" fmla="*/ 1111079 h 1336934"/>
              <a:gd name="connsiteX130" fmla="*/ 1066903 w 1693663"/>
              <a:gd name="connsiteY130" fmla="*/ 1119063 h 1336934"/>
              <a:gd name="connsiteX131" fmla="*/ 1042293 w 1693663"/>
              <a:gd name="connsiteY131" fmla="*/ 1105446 h 1336934"/>
              <a:gd name="connsiteX132" fmla="*/ 1012706 w 1693663"/>
              <a:gd name="connsiteY132" fmla="*/ 1117144 h 1336934"/>
              <a:gd name="connsiteX133" fmla="*/ 1000230 w 1693663"/>
              <a:gd name="connsiteY133" fmla="*/ 1084649 h 1336934"/>
              <a:gd name="connsiteX134" fmla="*/ 1010729 w 1693663"/>
              <a:gd name="connsiteY134" fmla="*/ 1054754 h 1336934"/>
              <a:gd name="connsiteX135" fmla="*/ 989391 w 1693663"/>
              <a:gd name="connsiteY135" fmla="*/ 1037424 h 1336934"/>
              <a:gd name="connsiteX136" fmla="*/ 965122 w 1693663"/>
              <a:gd name="connsiteY136" fmla="*/ 1061129 h 1336934"/>
              <a:gd name="connsiteX137" fmla="*/ 937239 w 1693663"/>
              <a:gd name="connsiteY137" fmla="*/ 1080688 h 1336934"/>
              <a:gd name="connsiteX138" fmla="*/ 905402 w 1693663"/>
              <a:gd name="connsiteY138" fmla="*/ 1075737 h 1336934"/>
              <a:gd name="connsiteX139" fmla="*/ 878678 w 1693663"/>
              <a:gd name="connsiteY139" fmla="*/ 1061625 h 1336934"/>
              <a:gd name="connsiteX140" fmla="*/ 889109 w 1693663"/>
              <a:gd name="connsiteY140" fmla="*/ 1038290 h 1336934"/>
              <a:gd name="connsiteX141" fmla="*/ 894358 w 1693663"/>
              <a:gd name="connsiteY141" fmla="*/ 1010994 h 1336934"/>
              <a:gd name="connsiteX142" fmla="*/ 869271 w 1693663"/>
              <a:gd name="connsiteY142" fmla="*/ 1000410 h 1336934"/>
              <a:gd name="connsiteX143" fmla="*/ 871043 w 1693663"/>
              <a:gd name="connsiteY143" fmla="*/ 977200 h 1336934"/>
              <a:gd name="connsiteX144" fmla="*/ 889586 w 1693663"/>
              <a:gd name="connsiteY144" fmla="*/ 954793 h 1336934"/>
              <a:gd name="connsiteX145" fmla="*/ 868998 w 1693663"/>
              <a:gd name="connsiteY145" fmla="*/ 944210 h 1336934"/>
              <a:gd name="connsiteX146" fmla="*/ 833616 w 1693663"/>
              <a:gd name="connsiteY146" fmla="*/ 941177 h 1336934"/>
              <a:gd name="connsiteX147" fmla="*/ 803552 w 1693663"/>
              <a:gd name="connsiteY147" fmla="*/ 950709 h 1336934"/>
              <a:gd name="connsiteX148" fmla="*/ 804575 w 1693663"/>
              <a:gd name="connsiteY148" fmla="*/ 973300 h 1336934"/>
              <a:gd name="connsiteX149" fmla="*/ 814801 w 1693663"/>
              <a:gd name="connsiteY149" fmla="*/ 993292 h 1336934"/>
              <a:gd name="connsiteX150" fmla="*/ 798848 w 1693663"/>
              <a:gd name="connsiteY150" fmla="*/ 1015141 h 1336934"/>
              <a:gd name="connsiteX151" fmla="*/ 785895 w 1693663"/>
              <a:gd name="connsiteY151" fmla="*/ 995830 h 1336934"/>
              <a:gd name="connsiteX152" fmla="*/ 763262 w 1693663"/>
              <a:gd name="connsiteY152" fmla="*/ 1013903 h 1336934"/>
              <a:gd name="connsiteX153" fmla="*/ 753036 w 1693663"/>
              <a:gd name="connsiteY153" fmla="*/ 1037609 h 1336934"/>
              <a:gd name="connsiteX154" fmla="*/ 771374 w 1693663"/>
              <a:gd name="connsiteY154" fmla="*/ 1047760 h 1336934"/>
              <a:gd name="connsiteX155" fmla="*/ 755013 w 1693663"/>
              <a:gd name="connsiteY155" fmla="*/ 1079574 h 1336934"/>
              <a:gd name="connsiteX156" fmla="*/ 717654 w 1693663"/>
              <a:gd name="connsiteY156" fmla="*/ 1113555 h 1336934"/>
              <a:gd name="connsiteX157" fmla="*/ 689022 w 1693663"/>
              <a:gd name="connsiteY157" fmla="*/ 1127171 h 1336934"/>
              <a:gd name="connsiteX158" fmla="*/ 666525 w 1693663"/>
              <a:gd name="connsiteY158" fmla="*/ 1150135 h 1336934"/>
              <a:gd name="connsiteX159" fmla="*/ 664480 w 1693663"/>
              <a:gd name="connsiteY159" fmla="*/ 1188386 h 1336934"/>
              <a:gd name="connsiteX160" fmla="*/ 675319 w 1693663"/>
              <a:gd name="connsiteY160" fmla="*/ 1231774 h 1336934"/>
              <a:gd name="connsiteX161" fmla="*/ 680500 w 1693663"/>
              <a:gd name="connsiteY161" fmla="*/ 1276834 h 1336934"/>
              <a:gd name="connsiteX162" fmla="*/ 669592 w 1693663"/>
              <a:gd name="connsiteY162" fmla="*/ 1301839 h 1336934"/>
              <a:gd name="connsiteX163" fmla="*/ 646346 w 1693663"/>
              <a:gd name="connsiteY163" fmla="*/ 1307658 h 1336934"/>
              <a:gd name="connsiteX164" fmla="*/ 636801 w 1693663"/>
              <a:gd name="connsiteY164" fmla="*/ 1324679 h 1336934"/>
              <a:gd name="connsiteX165" fmla="*/ 614168 w 1693663"/>
              <a:gd name="connsiteY165" fmla="*/ 1327031 h 1336934"/>
              <a:gd name="connsiteX166" fmla="*/ 618327 w 1693663"/>
              <a:gd name="connsiteY166" fmla="*/ 1301282 h 1336934"/>
              <a:gd name="connsiteX167" fmla="*/ 597943 w 1693663"/>
              <a:gd name="connsiteY167" fmla="*/ 1300725 h 1336934"/>
              <a:gd name="connsiteX168" fmla="*/ 574764 w 1693663"/>
              <a:gd name="connsiteY168" fmla="*/ 1314280 h 1336934"/>
              <a:gd name="connsiteX169" fmla="*/ 559289 w 1693663"/>
              <a:gd name="connsiteY169" fmla="*/ 1336439 h 1336934"/>
              <a:gd name="connsiteX170" fmla="*/ 538633 w 1693663"/>
              <a:gd name="connsiteY170" fmla="*/ 1335139 h 1336934"/>
              <a:gd name="connsiteX171" fmla="*/ 514840 w 1693663"/>
              <a:gd name="connsiteY171" fmla="*/ 1336934 h 1336934"/>
              <a:gd name="connsiteX172" fmla="*/ 501410 w 1693663"/>
              <a:gd name="connsiteY172" fmla="*/ 1321151 h 1336934"/>
              <a:gd name="connsiteX173" fmla="*/ 480686 w 1693663"/>
              <a:gd name="connsiteY173" fmla="*/ 1308400 h 1336934"/>
              <a:gd name="connsiteX174" fmla="*/ 485935 w 1693663"/>
              <a:gd name="connsiteY174" fmla="*/ 1279867 h 1336934"/>
              <a:gd name="connsiteX175" fmla="*/ 463984 w 1693663"/>
              <a:gd name="connsiteY175" fmla="*/ 1270025 h 1336934"/>
              <a:gd name="connsiteX176" fmla="*/ 449122 w 1693663"/>
              <a:gd name="connsiteY176" fmla="*/ 1249476 h 1336934"/>
              <a:gd name="connsiteX177" fmla="*/ 474550 w 1693663"/>
              <a:gd name="connsiteY177" fmla="*/ 1225213 h 1336934"/>
              <a:gd name="connsiteX178" fmla="*/ 456962 w 1693663"/>
              <a:gd name="connsiteY178" fmla="*/ 1224842 h 1336934"/>
              <a:gd name="connsiteX179" fmla="*/ 444963 w 1693663"/>
              <a:gd name="connsiteY179" fmla="*/ 1204726 h 1336934"/>
              <a:gd name="connsiteX180" fmla="*/ 428738 w 1693663"/>
              <a:gd name="connsiteY180" fmla="*/ 1179782 h 1336934"/>
              <a:gd name="connsiteX181" fmla="*/ 419671 w 1693663"/>
              <a:gd name="connsiteY181" fmla="*/ 1155705 h 1336934"/>
              <a:gd name="connsiteX182" fmla="*/ 417149 w 1693663"/>
              <a:gd name="connsiteY182" fmla="*/ 1134599 h 1336934"/>
              <a:gd name="connsiteX183" fmla="*/ 398674 w 1693663"/>
              <a:gd name="connsiteY183" fmla="*/ 1109593 h 1336934"/>
              <a:gd name="connsiteX184" fmla="*/ 394038 w 1693663"/>
              <a:gd name="connsiteY184" fmla="*/ 1076418 h 1336934"/>
              <a:gd name="connsiteX185" fmla="*/ 372291 w 1693663"/>
              <a:gd name="connsiteY185" fmla="*/ 1029068 h 1336934"/>
              <a:gd name="connsiteX186" fmla="*/ 343863 w 1693663"/>
              <a:gd name="connsiteY186" fmla="*/ 1040518 h 1336934"/>
              <a:gd name="connsiteX187" fmla="*/ 317071 w 1693663"/>
              <a:gd name="connsiteY187" fmla="*/ 1057292 h 1336934"/>
              <a:gd name="connsiteX188" fmla="*/ 312845 w 1693663"/>
              <a:gd name="connsiteY188" fmla="*/ 1035443 h 1336934"/>
              <a:gd name="connsiteX189" fmla="*/ 294847 w 1693663"/>
              <a:gd name="connsiteY189" fmla="*/ 1008395 h 1336934"/>
              <a:gd name="connsiteX190" fmla="*/ 276986 w 1693663"/>
              <a:gd name="connsiteY190" fmla="*/ 986608 h 1336934"/>
              <a:gd name="connsiteX191" fmla="*/ 295188 w 1693663"/>
              <a:gd name="connsiteY191" fmla="*/ 973424 h 1336934"/>
              <a:gd name="connsiteX192" fmla="*/ 302619 w 1693663"/>
              <a:gd name="connsiteY192" fmla="*/ 948356 h 1336934"/>
              <a:gd name="connsiteX193" fmla="*/ 277531 w 1693663"/>
              <a:gd name="connsiteY193" fmla="*/ 925641 h 1336934"/>
              <a:gd name="connsiteX194" fmla="*/ 265464 w 1693663"/>
              <a:gd name="connsiteY194" fmla="*/ 892651 h 1336934"/>
              <a:gd name="connsiteX195" fmla="*/ 243104 w 1693663"/>
              <a:gd name="connsiteY195" fmla="*/ 868822 h 1336934"/>
              <a:gd name="connsiteX196" fmla="*/ 220811 w 1693663"/>
              <a:gd name="connsiteY196" fmla="*/ 895684 h 1336934"/>
              <a:gd name="connsiteX197" fmla="*/ 196474 w 1693663"/>
              <a:gd name="connsiteY197" fmla="*/ 911653 h 1336934"/>
              <a:gd name="connsiteX198" fmla="*/ 204177 w 1693663"/>
              <a:gd name="connsiteY198" fmla="*/ 933997 h 1336934"/>
              <a:gd name="connsiteX199" fmla="*/ 204109 w 1693663"/>
              <a:gd name="connsiteY199" fmla="*/ 963954 h 1336934"/>
              <a:gd name="connsiteX200" fmla="*/ 182226 w 1693663"/>
              <a:gd name="connsiteY200" fmla="*/ 952442 h 1336934"/>
              <a:gd name="connsiteX201" fmla="*/ 165046 w 1693663"/>
              <a:gd name="connsiteY201" fmla="*/ 918090 h 1336934"/>
              <a:gd name="connsiteX202" fmla="*/ 166955 w 1693663"/>
              <a:gd name="connsiteY202" fmla="*/ 860032 h 1336934"/>
              <a:gd name="connsiteX203" fmla="*/ 172954 w 1693663"/>
              <a:gd name="connsiteY203" fmla="*/ 803337 h 1336934"/>
              <a:gd name="connsiteX204" fmla="*/ 179976 w 1693663"/>
              <a:gd name="connsiteY204" fmla="*/ 570363 h 1336934"/>
              <a:gd name="connsiteX205" fmla="*/ 139959 w 1693663"/>
              <a:gd name="connsiteY205" fmla="*/ 473126 h 1336934"/>
              <a:gd name="connsiteX206" fmla="*/ 148412 w 1693663"/>
              <a:gd name="connsiteY206" fmla="*/ 439765 h 1336934"/>
              <a:gd name="connsiteX207" fmla="*/ 169409 w 1693663"/>
              <a:gd name="connsiteY207" fmla="*/ 460933 h 1336934"/>
              <a:gd name="connsiteX208" fmla="*/ 178203 w 1693663"/>
              <a:gd name="connsiteY208" fmla="*/ 446263 h 1336934"/>
              <a:gd name="connsiteX209" fmla="*/ 158706 w 1693663"/>
              <a:gd name="connsiteY209" fmla="*/ 428500 h 1336934"/>
              <a:gd name="connsiteX210" fmla="*/ 142617 w 1693663"/>
              <a:gd name="connsiteY210" fmla="*/ 407084 h 1336934"/>
              <a:gd name="connsiteX211" fmla="*/ 120188 w 1693663"/>
              <a:gd name="connsiteY211" fmla="*/ 323340 h 1336934"/>
              <a:gd name="connsiteX212" fmla="*/ 96055 w 1693663"/>
              <a:gd name="connsiteY212" fmla="*/ 274938 h 1336934"/>
              <a:gd name="connsiteX213" fmla="*/ 55492 w 1693663"/>
              <a:gd name="connsiteY213" fmla="*/ 253337 h 1336934"/>
              <a:gd name="connsiteX214" fmla="*/ 18066 w 1693663"/>
              <a:gd name="connsiteY214" fmla="*/ 222389 h 1336934"/>
              <a:gd name="connsiteX215" fmla="*/ 0 w 1693663"/>
              <a:gd name="connsiteY215" fmla="*/ 198312 h 1336934"/>
              <a:gd name="connsiteX216" fmla="*/ 13226 w 1693663"/>
              <a:gd name="connsiteY216" fmla="*/ 165260 h 1336934"/>
              <a:gd name="connsiteX217" fmla="*/ 44653 w 1693663"/>
              <a:gd name="connsiteY217" fmla="*/ 112959 h 1336934"/>
              <a:gd name="connsiteX218" fmla="*/ 66741 w 1693663"/>
              <a:gd name="connsiteY218" fmla="*/ 102560 h 1336934"/>
              <a:gd name="connsiteX219" fmla="*/ 19702 w 1693663"/>
              <a:gd name="connsiteY219" fmla="*/ 65423 h 1336934"/>
              <a:gd name="connsiteX220" fmla="*/ 26792 w 1693663"/>
              <a:gd name="connsiteY220" fmla="*/ 33671 h 1336934"/>
              <a:gd name="connsiteX221" fmla="*/ 70627 w 1693663"/>
              <a:gd name="connsiteY221" fmla="*/ 0 h 1336934"/>
              <a:gd name="connsiteX222" fmla="*/ 95510 w 1693663"/>
              <a:gd name="connsiteY222" fmla="*/ 3157 h 1336934"/>
              <a:gd name="connsiteX223" fmla="*/ 112758 w 1693663"/>
              <a:gd name="connsiteY223" fmla="*/ 19188 h 1336934"/>
              <a:gd name="connsiteX224" fmla="*/ 169341 w 1693663"/>
              <a:gd name="connsiteY224" fmla="*/ 21849 h 1336934"/>
              <a:gd name="connsiteX225" fmla="*/ 187407 w 1693663"/>
              <a:gd name="connsiteY225" fmla="*/ 73469 h 1336934"/>
              <a:gd name="connsiteX226" fmla="*/ 206359 w 1693663"/>
              <a:gd name="connsiteY226" fmla="*/ 108502 h 1336934"/>
              <a:gd name="connsiteX227" fmla="*/ 218425 w 1693663"/>
              <a:gd name="connsiteY227" fmla="*/ 171635 h 1336934"/>
              <a:gd name="connsiteX228" fmla="*/ 260624 w 1693663"/>
              <a:gd name="connsiteY228" fmla="*/ 186799 h 1336934"/>
              <a:gd name="connsiteX229" fmla="*/ 271123 w 1693663"/>
              <a:gd name="connsiteY229" fmla="*/ 211929 h 1336934"/>
              <a:gd name="connsiteX230" fmla="*/ 298733 w 1693663"/>
              <a:gd name="connsiteY230" fmla="*/ 219294 h 1336934"/>
              <a:gd name="connsiteX231" fmla="*/ 313254 w 1693663"/>
              <a:gd name="connsiteY231" fmla="*/ 213043 h 1336934"/>
              <a:gd name="connsiteX232" fmla="*/ 338819 w 1693663"/>
              <a:gd name="connsiteY232" fmla="*/ 191442 h 1336934"/>
              <a:gd name="connsiteX233" fmla="*/ 392130 w 1693663"/>
              <a:gd name="connsiteY233" fmla="*/ 226598 h 1336934"/>
              <a:gd name="connsiteX234" fmla="*/ 382040 w 1693663"/>
              <a:gd name="connsiteY234" fmla="*/ 252099 h 1336934"/>
              <a:gd name="connsiteX235" fmla="*/ 406855 w 1693663"/>
              <a:gd name="connsiteY235" fmla="*/ 231921 h 1336934"/>
              <a:gd name="connsiteX236" fmla="*/ 427511 w 1693663"/>
              <a:gd name="connsiteY236" fmla="*/ 262683 h 1336934"/>
              <a:gd name="connsiteX237" fmla="*/ 424648 w 1693663"/>
              <a:gd name="connsiteY237" fmla="*/ 290102 h 1336934"/>
              <a:gd name="connsiteX238" fmla="*/ 439032 w 1693663"/>
              <a:gd name="connsiteY238" fmla="*/ 274876 h 1336934"/>
              <a:gd name="connsiteX239" fmla="*/ 453485 w 1693663"/>
              <a:gd name="connsiteY239" fmla="*/ 259650 h 1336934"/>
              <a:gd name="connsiteX240" fmla="*/ 468142 w 1693663"/>
              <a:gd name="connsiteY240" fmla="*/ 269429 h 1336934"/>
              <a:gd name="connsiteX241" fmla="*/ 485731 w 1693663"/>
              <a:gd name="connsiteY241" fmla="*/ 257607 h 1336934"/>
              <a:gd name="connsiteX242" fmla="*/ 502569 w 1693663"/>
              <a:gd name="connsiteY242" fmla="*/ 264477 h 1336934"/>
              <a:gd name="connsiteX243" fmla="*/ 513341 w 1693663"/>
              <a:gd name="connsiteY243" fmla="*/ 250799 h 1336934"/>
              <a:gd name="connsiteX244" fmla="*/ 500252 w 1693663"/>
              <a:gd name="connsiteY244" fmla="*/ 217376 h 1336934"/>
              <a:gd name="connsiteX245" fmla="*/ 517704 w 1693663"/>
              <a:gd name="connsiteY245" fmla="*/ 191380 h 1336934"/>
              <a:gd name="connsiteX246" fmla="*/ 556835 w 1693663"/>
              <a:gd name="connsiteY246" fmla="*/ 185747 h 1336934"/>
              <a:gd name="connsiteX247" fmla="*/ 573605 w 1693663"/>
              <a:gd name="connsiteY247" fmla="*/ 191751 h 1336934"/>
              <a:gd name="connsiteX248" fmla="*/ 578446 w 1693663"/>
              <a:gd name="connsiteY248" fmla="*/ 140873 h 1336934"/>
              <a:gd name="connsiteX249" fmla="*/ 610691 w 1693663"/>
              <a:gd name="connsiteY249" fmla="*/ 127070 h 1336934"/>
              <a:gd name="connsiteX250" fmla="*/ 621667 w 1693663"/>
              <a:gd name="connsiteY250" fmla="*/ 162041 h 1336934"/>
              <a:gd name="connsiteX251" fmla="*/ 610623 w 1693663"/>
              <a:gd name="connsiteY251" fmla="*/ 186428 h 1336934"/>
              <a:gd name="connsiteX252" fmla="*/ 623576 w 1693663"/>
              <a:gd name="connsiteY252" fmla="*/ 198064 h 1336934"/>
              <a:gd name="connsiteX253" fmla="*/ 650436 w 1693663"/>
              <a:gd name="connsiteY253" fmla="*/ 167179 h 1336934"/>
              <a:gd name="connsiteX254" fmla="*/ 670070 w 1693663"/>
              <a:gd name="connsiteY254" fmla="*/ 167117 h 1336934"/>
              <a:gd name="connsiteX255" fmla="*/ 682409 w 1693663"/>
              <a:gd name="connsiteY255" fmla="*/ 139140 h 1336934"/>
              <a:gd name="connsiteX256" fmla="*/ 656640 w 1693663"/>
              <a:gd name="connsiteY256" fmla="*/ 115001 h 1336934"/>
              <a:gd name="connsiteX257" fmla="*/ 652277 w 1693663"/>
              <a:gd name="connsiteY257" fmla="*/ 78978 h 1336934"/>
              <a:gd name="connsiteX258" fmla="*/ 681523 w 1693663"/>
              <a:gd name="connsiteY258" fmla="*/ 62143 h 1336934"/>
              <a:gd name="connsiteX259" fmla="*/ 718473 w 1693663"/>
              <a:gd name="connsiteY259" fmla="*/ 38746 h 13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1693663" h="1336934">
                <a:moveTo>
                  <a:pt x="741378" y="13555"/>
                </a:moveTo>
                <a:lnTo>
                  <a:pt x="773488" y="36394"/>
                </a:lnTo>
                <a:lnTo>
                  <a:pt x="792372" y="61462"/>
                </a:lnTo>
                <a:lnTo>
                  <a:pt x="791417" y="104974"/>
                </a:lnTo>
                <a:lnTo>
                  <a:pt x="843433" y="126514"/>
                </a:lnTo>
                <a:lnTo>
                  <a:pt x="883927" y="134251"/>
                </a:lnTo>
                <a:lnTo>
                  <a:pt x="907652" y="149167"/>
                </a:lnTo>
                <a:lnTo>
                  <a:pt x="947942" y="222884"/>
                </a:lnTo>
                <a:lnTo>
                  <a:pt x="943715" y="252594"/>
                </a:lnTo>
                <a:lnTo>
                  <a:pt x="931308" y="272524"/>
                </a:lnTo>
                <a:lnTo>
                  <a:pt x="1013115" y="305576"/>
                </a:lnTo>
                <a:lnTo>
                  <a:pt x="1039361" y="302481"/>
                </a:lnTo>
                <a:lnTo>
                  <a:pt x="1069085" y="280571"/>
                </a:lnTo>
                <a:lnTo>
                  <a:pt x="1097308" y="298582"/>
                </a:lnTo>
                <a:lnTo>
                  <a:pt x="1117624" y="288493"/>
                </a:lnTo>
                <a:lnTo>
                  <a:pt x="1149324" y="281994"/>
                </a:lnTo>
                <a:lnTo>
                  <a:pt x="1183001" y="309785"/>
                </a:lnTo>
                <a:lnTo>
                  <a:pt x="1199840" y="300439"/>
                </a:lnTo>
                <a:lnTo>
                  <a:pt x="1236517" y="297839"/>
                </a:lnTo>
                <a:lnTo>
                  <a:pt x="1267127" y="305205"/>
                </a:lnTo>
                <a:lnTo>
                  <a:pt x="1282875" y="329096"/>
                </a:lnTo>
                <a:lnTo>
                  <a:pt x="1307553" y="359796"/>
                </a:lnTo>
                <a:lnTo>
                  <a:pt x="1325346" y="343147"/>
                </a:lnTo>
                <a:lnTo>
                  <a:pt x="1358206" y="361282"/>
                </a:lnTo>
                <a:lnTo>
                  <a:pt x="1398495" y="392725"/>
                </a:lnTo>
                <a:lnTo>
                  <a:pt x="1418879" y="394272"/>
                </a:lnTo>
                <a:lnTo>
                  <a:pt x="1437831" y="375703"/>
                </a:lnTo>
                <a:lnTo>
                  <a:pt x="1454825" y="392642"/>
                </a:lnTo>
                <a:lnTo>
                  <a:pt x="1463939" y="382374"/>
                </a:lnTo>
                <a:lnTo>
                  <a:pt x="1497330" y="398320"/>
                </a:lnTo>
                <a:lnTo>
                  <a:pt x="1553520" y="436590"/>
                </a:lnTo>
                <a:lnTo>
                  <a:pt x="1586248" y="459102"/>
                </a:lnTo>
                <a:lnTo>
                  <a:pt x="1617868" y="466387"/>
                </a:lnTo>
                <a:lnTo>
                  <a:pt x="1632762" y="467356"/>
                </a:lnTo>
                <a:lnTo>
                  <a:pt x="1634375" y="492150"/>
                </a:lnTo>
                <a:lnTo>
                  <a:pt x="1653600" y="505377"/>
                </a:lnTo>
                <a:lnTo>
                  <a:pt x="1677094" y="518133"/>
                </a:lnTo>
                <a:lnTo>
                  <a:pt x="1690374" y="534830"/>
                </a:lnTo>
                <a:lnTo>
                  <a:pt x="1693663" y="563188"/>
                </a:lnTo>
                <a:lnTo>
                  <a:pt x="1689900" y="594611"/>
                </a:lnTo>
                <a:lnTo>
                  <a:pt x="1685568" y="628817"/>
                </a:lnTo>
                <a:lnTo>
                  <a:pt x="1664762" y="621751"/>
                </a:lnTo>
                <a:lnTo>
                  <a:pt x="1651007" y="610995"/>
                </a:lnTo>
                <a:lnTo>
                  <a:pt x="1630991" y="627910"/>
                </a:lnTo>
                <a:lnTo>
                  <a:pt x="1613663" y="646295"/>
                </a:lnTo>
                <a:lnTo>
                  <a:pt x="1593078" y="666368"/>
                </a:lnTo>
                <a:lnTo>
                  <a:pt x="1577773" y="674872"/>
                </a:lnTo>
                <a:lnTo>
                  <a:pt x="1570311" y="655894"/>
                </a:lnTo>
                <a:lnTo>
                  <a:pt x="1557884" y="668369"/>
                </a:lnTo>
                <a:lnTo>
                  <a:pt x="1543117" y="664742"/>
                </a:lnTo>
                <a:lnTo>
                  <a:pt x="1532872" y="649609"/>
                </a:lnTo>
                <a:lnTo>
                  <a:pt x="1518137" y="659427"/>
                </a:lnTo>
                <a:lnTo>
                  <a:pt x="1507196" y="667806"/>
                </a:lnTo>
                <a:lnTo>
                  <a:pt x="1471528" y="671370"/>
                </a:lnTo>
                <a:lnTo>
                  <a:pt x="1449362" y="684096"/>
                </a:lnTo>
                <a:lnTo>
                  <a:pt x="1472792" y="703794"/>
                </a:lnTo>
                <a:lnTo>
                  <a:pt x="1475575" y="736749"/>
                </a:lnTo>
                <a:lnTo>
                  <a:pt x="1463623" y="759918"/>
                </a:lnTo>
                <a:lnTo>
                  <a:pt x="1448097" y="775207"/>
                </a:lnTo>
                <a:lnTo>
                  <a:pt x="1463307" y="801033"/>
                </a:lnTo>
                <a:lnTo>
                  <a:pt x="1475607" y="780741"/>
                </a:lnTo>
                <a:lnTo>
                  <a:pt x="1492745" y="773988"/>
                </a:lnTo>
                <a:lnTo>
                  <a:pt x="1496002" y="800439"/>
                </a:lnTo>
                <a:lnTo>
                  <a:pt x="1517757" y="810288"/>
                </a:lnTo>
                <a:lnTo>
                  <a:pt x="1519180" y="835176"/>
                </a:lnTo>
                <a:lnTo>
                  <a:pt x="1530437" y="859220"/>
                </a:lnTo>
                <a:lnTo>
                  <a:pt x="1548809" y="851716"/>
                </a:lnTo>
                <a:lnTo>
                  <a:pt x="1550358" y="878230"/>
                </a:lnTo>
                <a:lnTo>
                  <a:pt x="1570437" y="889987"/>
                </a:lnTo>
                <a:lnTo>
                  <a:pt x="1573726" y="913061"/>
                </a:lnTo>
                <a:lnTo>
                  <a:pt x="1561330" y="932102"/>
                </a:lnTo>
                <a:lnTo>
                  <a:pt x="1576224" y="950112"/>
                </a:lnTo>
                <a:lnTo>
                  <a:pt x="1565346" y="970185"/>
                </a:lnTo>
                <a:lnTo>
                  <a:pt x="1557852" y="987913"/>
                </a:lnTo>
                <a:lnTo>
                  <a:pt x="1570659" y="1000608"/>
                </a:lnTo>
                <a:lnTo>
                  <a:pt x="1551844" y="1014396"/>
                </a:lnTo>
                <a:lnTo>
                  <a:pt x="1549030" y="1041723"/>
                </a:lnTo>
                <a:lnTo>
                  <a:pt x="1535813" y="1057731"/>
                </a:lnTo>
                <a:lnTo>
                  <a:pt x="1518959" y="1045882"/>
                </a:lnTo>
                <a:lnTo>
                  <a:pt x="1513836" y="1032218"/>
                </a:lnTo>
                <a:lnTo>
                  <a:pt x="1499006" y="1040879"/>
                </a:lnTo>
                <a:lnTo>
                  <a:pt x="1498469" y="1013583"/>
                </a:lnTo>
                <a:lnTo>
                  <a:pt x="1497077" y="986788"/>
                </a:lnTo>
                <a:lnTo>
                  <a:pt x="1483354" y="999326"/>
                </a:lnTo>
                <a:lnTo>
                  <a:pt x="1473931" y="1020900"/>
                </a:lnTo>
                <a:lnTo>
                  <a:pt x="1466374" y="1008205"/>
                </a:lnTo>
                <a:lnTo>
                  <a:pt x="1476208" y="986069"/>
                </a:lnTo>
                <a:lnTo>
                  <a:pt x="1474058" y="972780"/>
                </a:lnTo>
                <a:lnTo>
                  <a:pt x="1454547" y="974000"/>
                </a:lnTo>
                <a:lnTo>
                  <a:pt x="1441520" y="955803"/>
                </a:lnTo>
                <a:lnTo>
                  <a:pt x="1442627" y="926787"/>
                </a:lnTo>
                <a:lnTo>
                  <a:pt x="1436271" y="903900"/>
                </a:lnTo>
                <a:lnTo>
                  <a:pt x="1412682" y="912123"/>
                </a:lnTo>
                <a:lnTo>
                  <a:pt x="1391591" y="913124"/>
                </a:lnTo>
                <a:lnTo>
                  <a:pt x="1373156" y="919377"/>
                </a:lnTo>
                <a:lnTo>
                  <a:pt x="1358452" y="899804"/>
                </a:lnTo>
                <a:lnTo>
                  <a:pt x="1351211" y="886985"/>
                </a:lnTo>
                <a:lnTo>
                  <a:pt x="1326073" y="886078"/>
                </a:lnTo>
                <a:lnTo>
                  <a:pt x="1300587" y="888455"/>
                </a:lnTo>
                <a:lnTo>
                  <a:pt x="1307037" y="912967"/>
                </a:lnTo>
                <a:lnTo>
                  <a:pt x="1316397" y="932353"/>
                </a:lnTo>
                <a:lnTo>
                  <a:pt x="1300239" y="938418"/>
                </a:lnTo>
                <a:lnTo>
                  <a:pt x="1285313" y="940638"/>
                </a:lnTo>
                <a:lnTo>
                  <a:pt x="1267891" y="926350"/>
                </a:lnTo>
                <a:lnTo>
                  <a:pt x="1255084" y="936355"/>
                </a:lnTo>
                <a:lnTo>
                  <a:pt x="1248222" y="953239"/>
                </a:lnTo>
                <a:lnTo>
                  <a:pt x="1225677" y="935417"/>
                </a:lnTo>
                <a:lnTo>
                  <a:pt x="1221472" y="955865"/>
                </a:lnTo>
                <a:lnTo>
                  <a:pt x="1226878" y="974719"/>
                </a:lnTo>
                <a:lnTo>
                  <a:pt x="1214768" y="990227"/>
                </a:lnTo>
                <a:lnTo>
                  <a:pt x="1199021" y="990165"/>
                </a:lnTo>
                <a:lnTo>
                  <a:pt x="1201234" y="959805"/>
                </a:lnTo>
                <a:lnTo>
                  <a:pt x="1190072" y="936105"/>
                </a:lnTo>
                <a:lnTo>
                  <a:pt x="1184475" y="960336"/>
                </a:lnTo>
                <a:lnTo>
                  <a:pt x="1181566" y="980941"/>
                </a:lnTo>
                <a:lnTo>
                  <a:pt x="1163828" y="973069"/>
                </a:lnTo>
                <a:lnTo>
                  <a:pt x="1164322" y="974662"/>
                </a:lnTo>
                <a:lnTo>
                  <a:pt x="1142643" y="973610"/>
                </a:lnTo>
                <a:lnTo>
                  <a:pt x="1112783" y="960550"/>
                </a:lnTo>
                <a:lnTo>
                  <a:pt x="1089537" y="969029"/>
                </a:lnTo>
                <a:lnTo>
                  <a:pt x="1061722" y="983204"/>
                </a:lnTo>
                <a:lnTo>
                  <a:pt x="1053950" y="1005857"/>
                </a:lnTo>
                <a:lnTo>
                  <a:pt x="1071403" y="1027211"/>
                </a:lnTo>
                <a:lnTo>
                  <a:pt x="1088514" y="1020341"/>
                </a:lnTo>
                <a:lnTo>
                  <a:pt x="1095263" y="1035690"/>
                </a:lnTo>
                <a:lnTo>
                  <a:pt x="1119737" y="1047079"/>
                </a:lnTo>
                <a:lnTo>
                  <a:pt x="1142916" y="1048689"/>
                </a:lnTo>
                <a:lnTo>
                  <a:pt x="1158732" y="1077284"/>
                </a:lnTo>
                <a:lnTo>
                  <a:pt x="1148165" y="1101237"/>
                </a:lnTo>
                <a:lnTo>
                  <a:pt x="1112306" y="1111079"/>
                </a:lnTo>
                <a:lnTo>
                  <a:pt x="1066903" y="1119063"/>
                </a:lnTo>
                <a:lnTo>
                  <a:pt x="1042293" y="1105446"/>
                </a:lnTo>
                <a:lnTo>
                  <a:pt x="1012706" y="1117144"/>
                </a:lnTo>
                <a:lnTo>
                  <a:pt x="1000230" y="1084649"/>
                </a:lnTo>
                <a:lnTo>
                  <a:pt x="1010729" y="1054754"/>
                </a:lnTo>
                <a:lnTo>
                  <a:pt x="989391" y="1037424"/>
                </a:lnTo>
                <a:lnTo>
                  <a:pt x="965122" y="1061129"/>
                </a:lnTo>
                <a:lnTo>
                  <a:pt x="937239" y="1080688"/>
                </a:lnTo>
                <a:lnTo>
                  <a:pt x="905402" y="1075737"/>
                </a:lnTo>
                <a:lnTo>
                  <a:pt x="878678" y="1061625"/>
                </a:lnTo>
                <a:lnTo>
                  <a:pt x="889109" y="1038290"/>
                </a:lnTo>
                <a:lnTo>
                  <a:pt x="894358" y="1010994"/>
                </a:lnTo>
                <a:lnTo>
                  <a:pt x="869271" y="1000410"/>
                </a:lnTo>
                <a:lnTo>
                  <a:pt x="871043" y="977200"/>
                </a:lnTo>
                <a:lnTo>
                  <a:pt x="889586" y="954793"/>
                </a:lnTo>
                <a:lnTo>
                  <a:pt x="868998" y="944210"/>
                </a:lnTo>
                <a:lnTo>
                  <a:pt x="833616" y="941177"/>
                </a:lnTo>
                <a:lnTo>
                  <a:pt x="803552" y="950709"/>
                </a:lnTo>
                <a:lnTo>
                  <a:pt x="804575" y="973300"/>
                </a:lnTo>
                <a:lnTo>
                  <a:pt x="814801" y="993292"/>
                </a:lnTo>
                <a:lnTo>
                  <a:pt x="798848" y="1015141"/>
                </a:lnTo>
                <a:lnTo>
                  <a:pt x="785895" y="995830"/>
                </a:lnTo>
                <a:lnTo>
                  <a:pt x="763262" y="1013903"/>
                </a:lnTo>
                <a:lnTo>
                  <a:pt x="753036" y="1037609"/>
                </a:lnTo>
                <a:lnTo>
                  <a:pt x="771374" y="1047760"/>
                </a:lnTo>
                <a:lnTo>
                  <a:pt x="755013" y="1079574"/>
                </a:lnTo>
                <a:lnTo>
                  <a:pt x="717654" y="1113555"/>
                </a:lnTo>
                <a:lnTo>
                  <a:pt x="689022" y="1127171"/>
                </a:lnTo>
                <a:lnTo>
                  <a:pt x="666525" y="1150135"/>
                </a:lnTo>
                <a:lnTo>
                  <a:pt x="664480" y="1188386"/>
                </a:lnTo>
                <a:lnTo>
                  <a:pt x="675319" y="1231774"/>
                </a:lnTo>
                <a:lnTo>
                  <a:pt x="680500" y="1276834"/>
                </a:lnTo>
                <a:lnTo>
                  <a:pt x="669592" y="1301839"/>
                </a:lnTo>
                <a:lnTo>
                  <a:pt x="646346" y="1307658"/>
                </a:lnTo>
                <a:lnTo>
                  <a:pt x="636801" y="1324679"/>
                </a:lnTo>
                <a:lnTo>
                  <a:pt x="614168" y="1327031"/>
                </a:lnTo>
                <a:lnTo>
                  <a:pt x="618327" y="1301282"/>
                </a:lnTo>
                <a:lnTo>
                  <a:pt x="597943" y="1300725"/>
                </a:lnTo>
                <a:lnTo>
                  <a:pt x="574764" y="1314280"/>
                </a:lnTo>
                <a:lnTo>
                  <a:pt x="559289" y="1336439"/>
                </a:lnTo>
                <a:lnTo>
                  <a:pt x="538633" y="1335139"/>
                </a:lnTo>
                <a:lnTo>
                  <a:pt x="514840" y="1336934"/>
                </a:lnTo>
                <a:lnTo>
                  <a:pt x="501410" y="1321151"/>
                </a:lnTo>
                <a:lnTo>
                  <a:pt x="480686" y="1308400"/>
                </a:lnTo>
                <a:lnTo>
                  <a:pt x="485935" y="1279867"/>
                </a:lnTo>
                <a:lnTo>
                  <a:pt x="463984" y="1270025"/>
                </a:lnTo>
                <a:lnTo>
                  <a:pt x="449122" y="1249476"/>
                </a:lnTo>
                <a:lnTo>
                  <a:pt x="474550" y="1225213"/>
                </a:lnTo>
                <a:lnTo>
                  <a:pt x="456962" y="1224842"/>
                </a:lnTo>
                <a:lnTo>
                  <a:pt x="444963" y="1204726"/>
                </a:lnTo>
                <a:lnTo>
                  <a:pt x="428738" y="1179782"/>
                </a:lnTo>
                <a:lnTo>
                  <a:pt x="419671" y="1155705"/>
                </a:lnTo>
                <a:lnTo>
                  <a:pt x="417149" y="1134599"/>
                </a:lnTo>
                <a:lnTo>
                  <a:pt x="398674" y="1109593"/>
                </a:lnTo>
                <a:lnTo>
                  <a:pt x="394038" y="1076418"/>
                </a:lnTo>
                <a:lnTo>
                  <a:pt x="372291" y="1029068"/>
                </a:lnTo>
                <a:lnTo>
                  <a:pt x="343863" y="1040518"/>
                </a:lnTo>
                <a:lnTo>
                  <a:pt x="317071" y="1057292"/>
                </a:lnTo>
                <a:lnTo>
                  <a:pt x="312845" y="1035443"/>
                </a:lnTo>
                <a:lnTo>
                  <a:pt x="294847" y="1008395"/>
                </a:lnTo>
                <a:lnTo>
                  <a:pt x="276986" y="986608"/>
                </a:lnTo>
                <a:lnTo>
                  <a:pt x="295188" y="973424"/>
                </a:lnTo>
                <a:lnTo>
                  <a:pt x="302619" y="948356"/>
                </a:lnTo>
                <a:lnTo>
                  <a:pt x="277531" y="925641"/>
                </a:lnTo>
                <a:lnTo>
                  <a:pt x="265464" y="892651"/>
                </a:lnTo>
                <a:lnTo>
                  <a:pt x="243104" y="868822"/>
                </a:lnTo>
                <a:lnTo>
                  <a:pt x="220811" y="895684"/>
                </a:lnTo>
                <a:lnTo>
                  <a:pt x="196474" y="911653"/>
                </a:lnTo>
                <a:lnTo>
                  <a:pt x="204177" y="933997"/>
                </a:lnTo>
                <a:lnTo>
                  <a:pt x="204109" y="963954"/>
                </a:lnTo>
                <a:lnTo>
                  <a:pt x="182226" y="952442"/>
                </a:lnTo>
                <a:lnTo>
                  <a:pt x="165046" y="918090"/>
                </a:lnTo>
                <a:lnTo>
                  <a:pt x="166955" y="860032"/>
                </a:lnTo>
                <a:lnTo>
                  <a:pt x="172954" y="803337"/>
                </a:lnTo>
                <a:lnTo>
                  <a:pt x="179976" y="570363"/>
                </a:lnTo>
                <a:lnTo>
                  <a:pt x="139959" y="473126"/>
                </a:lnTo>
                <a:lnTo>
                  <a:pt x="148412" y="439765"/>
                </a:lnTo>
                <a:lnTo>
                  <a:pt x="169409" y="460933"/>
                </a:lnTo>
                <a:lnTo>
                  <a:pt x="178203" y="446263"/>
                </a:lnTo>
                <a:cubicBezTo>
                  <a:pt x="171182" y="441003"/>
                  <a:pt x="164637" y="435060"/>
                  <a:pt x="158706" y="428500"/>
                </a:cubicBezTo>
                <a:cubicBezTo>
                  <a:pt x="152639" y="421939"/>
                  <a:pt x="147253" y="414759"/>
                  <a:pt x="142617" y="407084"/>
                </a:cubicBezTo>
                <a:lnTo>
                  <a:pt x="120188" y="323340"/>
                </a:lnTo>
                <a:lnTo>
                  <a:pt x="96055" y="274938"/>
                </a:lnTo>
                <a:lnTo>
                  <a:pt x="55492" y="253337"/>
                </a:lnTo>
                <a:lnTo>
                  <a:pt x="18066" y="222389"/>
                </a:lnTo>
                <a:lnTo>
                  <a:pt x="0" y="198312"/>
                </a:lnTo>
                <a:lnTo>
                  <a:pt x="13226" y="165260"/>
                </a:lnTo>
                <a:lnTo>
                  <a:pt x="44653" y="112959"/>
                </a:lnTo>
                <a:lnTo>
                  <a:pt x="66741" y="102560"/>
                </a:lnTo>
                <a:lnTo>
                  <a:pt x="19702" y="65423"/>
                </a:lnTo>
                <a:lnTo>
                  <a:pt x="26792" y="33671"/>
                </a:lnTo>
                <a:lnTo>
                  <a:pt x="70627" y="0"/>
                </a:lnTo>
                <a:lnTo>
                  <a:pt x="95510" y="3157"/>
                </a:lnTo>
                <a:lnTo>
                  <a:pt x="112758" y="19188"/>
                </a:lnTo>
                <a:lnTo>
                  <a:pt x="169341" y="21849"/>
                </a:lnTo>
                <a:lnTo>
                  <a:pt x="187407" y="73469"/>
                </a:lnTo>
                <a:lnTo>
                  <a:pt x="206359" y="108502"/>
                </a:lnTo>
                <a:lnTo>
                  <a:pt x="218425" y="171635"/>
                </a:lnTo>
                <a:lnTo>
                  <a:pt x="260624" y="186799"/>
                </a:lnTo>
                <a:lnTo>
                  <a:pt x="271123" y="211929"/>
                </a:lnTo>
                <a:lnTo>
                  <a:pt x="298733" y="219294"/>
                </a:lnTo>
                <a:lnTo>
                  <a:pt x="313254" y="213043"/>
                </a:lnTo>
                <a:lnTo>
                  <a:pt x="338819" y="191442"/>
                </a:lnTo>
                <a:lnTo>
                  <a:pt x="392130" y="226598"/>
                </a:lnTo>
                <a:lnTo>
                  <a:pt x="382040" y="252099"/>
                </a:lnTo>
                <a:lnTo>
                  <a:pt x="406855" y="231921"/>
                </a:lnTo>
                <a:lnTo>
                  <a:pt x="427511" y="262683"/>
                </a:lnTo>
                <a:lnTo>
                  <a:pt x="424648" y="290102"/>
                </a:lnTo>
                <a:cubicBezTo>
                  <a:pt x="429420" y="285027"/>
                  <a:pt x="434260" y="279952"/>
                  <a:pt x="439032" y="274876"/>
                </a:cubicBezTo>
                <a:cubicBezTo>
                  <a:pt x="443873" y="269801"/>
                  <a:pt x="448645" y="264725"/>
                  <a:pt x="453485" y="259650"/>
                </a:cubicBezTo>
                <a:lnTo>
                  <a:pt x="468142" y="269429"/>
                </a:lnTo>
                <a:lnTo>
                  <a:pt x="485731" y="257607"/>
                </a:lnTo>
                <a:lnTo>
                  <a:pt x="502569" y="264477"/>
                </a:lnTo>
                <a:lnTo>
                  <a:pt x="513341" y="250799"/>
                </a:lnTo>
                <a:lnTo>
                  <a:pt x="500252" y="217376"/>
                </a:lnTo>
                <a:lnTo>
                  <a:pt x="517704" y="191380"/>
                </a:lnTo>
                <a:lnTo>
                  <a:pt x="556835" y="185747"/>
                </a:lnTo>
                <a:lnTo>
                  <a:pt x="573605" y="191751"/>
                </a:lnTo>
                <a:lnTo>
                  <a:pt x="578446" y="140873"/>
                </a:lnTo>
                <a:lnTo>
                  <a:pt x="610691" y="127070"/>
                </a:lnTo>
                <a:lnTo>
                  <a:pt x="621667" y="162041"/>
                </a:lnTo>
                <a:lnTo>
                  <a:pt x="610623" y="186428"/>
                </a:lnTo>
                <a:lnTo>
                  <a:pt x="623576" y="198064"/>
                </a:lnTo>
                <a:lnTo>
                  <a:pt x="650436" y="167179"/>
                </a:lnTo>
                <a:lnTo>
                  <a:pt x="670070" y="167117"/>
                </a:lnTo>
                <a:lnTo>
                  <a:pt x="682409" y="139140"/>
                </a:lnTo>
                <a:lnTo>
                  <a:pt x="656640" y="115001"/>
                </a:lnTo>
                <a:lnTo>
                  <a:pt x="652277" y="78978"/>
                </a:lnTo>
                <a:lnTo>
                  <a:pt x="681523" y="62143"/>
                </a:lnTo>
                <a:lnTo>
                  <a:pt x="718473" y="38746"/>
                </a:lnTo>
                <a:close/>
              </a:path>
            </a:pathLst>
          </a:custGeom>
          <a:solidFill>
            <a:srgbClr val="86D5B8"/>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000000"/>
                </a:solidFill>
                <a:latin typeface="+mn-lt"/>
                <a:ea typeface="+mn-ea"/>
                <a:cs typeface="+mn-cs"/>
                <a:sym typeface="Helvetica Light"/>
              </a:defRPr>
            </a:pPr>
            <a:endParaRPr kumimoji="0" sz="4267" i="0" u="none" strike="noStrike" kern="1200" cap="none" spc="0" normalizeH="0" baseline="0" noProof="0" dirty="0">
              <a:ln>
                <a:noFill/>
              </a:ln>
              <a:solidFill>
                <a:srgbClr val="000000"/>
              </a:solidFill>
              <a:effectLst/>
              <a:uLnTx/>
              <a:uFillTx/>
              <a:latin typeface="等线" panose="020F0502020204030204"/>
              <a:ea typeface="+mn-ea"/>
              <a:cs typeface="+mn-cs"/>
              <a:sym typeface="Helvetica Light"/>
            </a:endParaRPr>
          </a:p>
        </p:txBody>
      </p:sp>
      <p:sp>
        <p:nvSpPr>
          <p:cNvPr id="22" name="Shape 4781">
            <a:extLst>
              <a:ext uri="{FF2B5EF4-FFF2-40B4-BE49-F238E27FC236}">
                <a16:creationId xmlns:a16="http://schemas.microsoft.com/office/drawing/2014/main" xmlns="" id="{C687D5EF-4E8F-4DFD-9E1F-0F5AEA8B513A}"/>
              </a:ext>
            </a:extLst>
          </p:cNvPr>
          <p:cNvSpPr/>
          <p:nvPr/>
        </p:nvSpPr>
        <p:spPr>
          <a:xfrm rot="21327630">
            <a:off x="5394755" y="4000638"/>
            <a:ext cx="682787" cy="589287"/>
          </a:xfrm>
          <a:custGeom>
            <a:avLst/>
            <a:gdLst/>
            <a:ahLst/>
            <a:cxnLst>
              <a:cxn ang="0">
                <a:pos x="wd2" y="hd2"/>
              </a:cxn>
              <a:cxn ang="5400000">
                <a:pos x="wd2" y="hd2"/>
              </a:cxn>
              <a:cxn ang="10800000">
                <a:pos x="wd2" y="hd2"/>
              </a:cxn>
              <a:cxn ang="16200000">
                <a:pos x="wd2" y="hd2"/>
              </a:cxn>
            </a:cxnLst>
            <a:rect l="0" t="0" r="r" b="b"/>
            <a:pathLst>
              <a:path w="21600" h="21600" extrusionOk="0">
                <a:moveTo>
                  <a:pt x="0" y="3461"/>
                </a:moveTo>
                <a:lnTo>
                  <a:pt x="1046" y="4275"/>
                </a:lnTo>
                <a:lnTo>
                  <a:pt x="1734" y="4809"/>
                </a:lnTo>
                <a:lnTo>
                  <a:pt x="2159" y="4976"/>
                </a:lnTo>
                <a:lnTo>
                  <a:pt x="2706" y="6141"/>
                </a:lnTo>
                <a:lnTo>
                  <a:pt x="3411" y="6292"/>
                </a:lnTo>
                <a:lnTo>
                  <a:pt x="4508" y="6481"/>
                </a:lnTo>
                <a:lnTo>
                  <a:pt x="4981" y="7002"/>
                </a:lnTo>
                <a:lnTo>
                  <a:pt x="5224" y="8082"/>
                </a:lnTo>
                <a:lnTo>
                  <a:pt x="5870" y="7791"/>
                </a:lnTo>
                <a:lnTo>
                  <a:pt x="6732" y="7665"/>
                </a:lnTo>
                <a:lnTo>
                  <a:pt x="6845" y="8540"/>
                </a:lnTo>
                <a:lnTo>
                  <a:pt x="6407" y="9673"/>
                </a:lnTo>
                <a:lnTo>
                  <a:pt x="6096" y="10540"/>
                </a:lnTo>
                <a:lnTo>
                  <a:pt x="6473" y="10865"/>
                </a:lnTo>
                <a:lnTo>
                  <a:pt x="7004" y="10625"/>
                </a:lnTo>
                <a:lnTo>
                  <a:pt x="7450" y="10920"/>
                </a:lnTo>
                <a:lnTo>
                  <a:pt x="7352" y="11689"/>
                </a:lnTo>
                <a:lnTo>
                  <a:pt x="7668" y="12389"/>
                </a:lnTo>
                <a:lnTo>
                  <a:pt x="8567" y="12590"/>
                </a:lnTo>
                <a:lnTo>
                  <a:pt x="9158" y="12486"/>
                </a:lnTo>
                <a:lnTo>
                  <a:pt x="9411" y="11727"/>
                </a:lnTo>
                <a:lnTo>
                  <a:pt x="9955" y="11339"/>
                </a:lnTo>
                <a:lnTo>
                  <a:pt x="10515" y="11587"/>
                </a:lnTo>
                <a:lnTo>
                  <a:pt x="10916" y="12286"/>
                </a:lnTo>
                <a:lnTo>
                  <a:pt x="11114" y="13033"/>
                </a:lnTo>
                <a:lnTo>
                  <a:pt x="10787" y="13725"/>
                </a:lnTo>
                <a:lnTo>
                  <a:pt x="10113" y="13544"/>
                </a:lnTo>
                <a:lnTo>
                  <a:pt x="9664" y="13430"/>
                </a:lnTo>
                <a:lnTo>
                  <a:pt x="8899" y="13614"/>
                </a:lnTo>
                <a:lnTo>
                  <a:pt x="8582" y="14023"/>
                </a:lnTo>
                <a:lnTo>
                  <a:pt x="9144" y="14338"/>
                </a:lnTo>
                <a:lnTo>
                  <a:pt x="9316" y="14995"/>
                </a:lnTo>
                <a:lnTo>
                  <a:pt x="9018" y="15494"/>
                </a:lnTo>
                <a:lnTo>
                  <a:pt x="8642" y="15692"/>
                </a:lnTo>
                <a:lnTo>
                  <a:pt x="8274" y="16244"/>
                </a:lnTo>
                <a:lnTo>
                  <a:pt x="8492" y="16927"/>
                </a:lnTo>
                <a:lnTo>
                  <a:pt x="8698" y="17625"/>
                </a:lnTo>
                <a:lnTo>
                  <a:pt x="9168" y="18122"/>
                </a:lnTo>
                <a:lnTo>
                  <a:pt x="9780" y="18568"/>
                </a:lnTo>
                <a:lnTo>
                  <a:pt x="10031" y="19103"/>
                </a:lnTo>
                <a:lnTo>
                  <a:pt x="9850" y="19616"/>
                </a:lnTo>
                <a:lnTo>
                  <a:pt x="9804" y="20132"/>
                </a:lnTo>
                <a:lnTo>
                  <a:pt x="10314" y="20498"/>
                </a:lnTo>
                <a:lnTo>
                  <a:pt x="10768" y="20251"/>
                </a:lnTo>
                <a:lnTo>
                  <a:pt x="11237" y="19878"/>
                </a:lnTo>
                <a:lnTo>
                  <a:pt x="11732" y="19766"/>
                </a:lnTo>
                <a:lnTo>
                  <a:pt x="12234" y="20394"/>
                </a:lnTo>
                <a:lnTo>
                  <a:pt x="13015" y="20532"/>
                </a:lnTo>
                <a:lnTo>
                  <a:pt x="13740" y="20186"/>
                </a:lnTo>
                <a:lnTo>
                  <a:pt x="14419" y="20295"/>
                </a:lnTo>
                <a:lnTo>
                  <a:pt x="14815" y="21261"/>
                </a:lnTo>
                <a:lnTo>
                  <a:pt x="15782" y="21179"/>
                </a:lnTo>
                <a:lnTo>
                  <a:pt x="16502" y="20963"/>
                </a:lnTo>
                <a:lnTo>
                  <a:pt x="16949" y="21600"/>
                </a:lnTo>
                <a:lnTo>
                  <a:pt x="17458" y="21268"/>
                </a:lnTo>
                <a:lnTo>
                  <a:pt x="17911" y="20311"/>
                </a:lnTo>
                <a:lnTo>
                  <a:pt x="18672" y="19858"/>
                </a:lnTo>
                <a:lnTo>
                  <a:pt x="18714" y="19008"/>
                </a:lnTo>
                <a:lnTo>
                  <a:pt x="19150" y="18040"/>
                </a:lnTo>
                <a:lnTo>
                  <a:pt x="19477" y="17417"/>
                </a:lnTo>
                <a:lnTo>
                  <a:pt x="18746" y="17148"/>
                </a:lnTo>
                <a:lnTo>
                  <a:pt x="17854" y="16775"/>
                </a:lnTo>
                <a:lnTo>
                  <a:pt x="17679" y="15923"/>
                </a:lnTo>
                <a:lnTo>
                  <a:pt x="16927" y="15499"/>
                </a:lnTo>
                <a:lnTo>
                  <a:pt x="16119" y="15322"/>
                </a:lnTo>
                <a:lnTo>
                  <a:pt x="17799" y="15426"/>
                </a:lnTo>
                <a:lnTo>
                  <a:pt x="18250" y="16136"/>
                </a:lnTo>
                <a:lnTo>
                  <a:pt x="18933" y="15961"/>
                </a:lnTo>
                <a:lnTo>
                  <a:pt x="19844" y="15973"/>
                </a:lnTo>
                <a:lnTo>
                  <a:pt x="20628" y="16371"/>
                </a:lnTo>
                <a:lnTo>
                  <a:pt x="21355" y="16697"/>
                </a:lnTo>
                <a:lnTo>
                  <a:pt x="21600" y="16084"/>
                </a:lnTo>
                <a:lnTo>
                  <a:pt x="20790" y="14723"/>
                </a:lnTo>
                <a:lnTo>
                  <a:pt x="20048" y="14431"/>
                </a:lnTo>
                <a:lnTo>
                  <a:pt x="19300" y="14242"/>
                </a:lnTo>
                <a:lnTo>
                  <a:pt x="19118" y="13559"/>
                </a:lnTo>
                <a:lnTo>
                  <a:pt x="18931" y="13004"/>
                </a:lnTo>
                <a:lnTo>
                  <a:pt x="18117" y="12497"/>
                </a:lnTo>
                <a:lnTo>
                  <a:pt x="17465" y="12166"/>
                </a:lnTo>
                <a:lnTo>
                  <a:pt x="17395" y="11644"/>
                </a:lnTo>
                <a:lnTo>
                  <a:pt x="17023" y="11299"/>
                </a:lnTo>
                <a:lnTo>
                  <a:pt x="17131" y="10451"/>
                </a:lnTo>
                <a:lnTo>
                  <a:pt x="17020" y="9882"/>
                </a:lnTo>
                <a:lnTo>
                  <a:pt x="16565" y="9263"/>
                </a:lnTo>
                <a:lnTo>
                  <a:pt x="15926" y="8775"/>
                </a:lnTo>
                <a:lnTo>
                  <a:pt x="15853" y="8074"/>
                </a:lnTo>
                <a:lnTo>
                  <a:pt x="15626" y="7501"/>
                </a:lnTo>
                <a:lnTo>
                  <a:pt x="15201" y="6984"/>
                </a:lnTo>
                <a:lnTo>
                  <a:pt x="15221" y="6440"/>
                </a:lnTo>
                <a:lnTo>
                  <a:pt x="14952" y="5369"/>
                </a:lnTo>
                <a:lnTo>
                  <a:pt x="14355" y="4228"/>
                </a:lnTo>
                <a:lnTo>
                  <a:pt x="13646" y="3392"/>
                </a:lnTo>
                <a:lnTo>
                  <a:pt x="12912" y="3201"/>
                </a:lnTo>
                <a:lnTo>
                  <a:pt x="11840" y="2837"/>
                </a:lnTo>
                <a:lnTo>
                  <a:pt x="11311" y="2400"/>
                </a:lnTo>
                <a:lnTo>
                  <a:pt x="11040" y="1662"/>
                </a:lnTo>
                <a:lnTo>
                  <a:pt x="10496" y="1924"/>
                </a:lnTo>
                <a:lnTo>
                  <a:pt x="10164" y="1172"/>
                </a:lnTo>
                <a:lnTo>
                  <a:pt x="10279" y="0"/>
                </a:lnTo>
                <a:lnTo>
                  <a:pt x="9456" y="219"/>
                </a:lnTo>
                <a:lnTo>
                  <a:pt x="8730" y="925"/>
                </a:lnTo>
                <a:lnTo>
                  <a:pt x="8529" y="1877"/>
                </a:lnTo>
                <a:lnTo>
                  <a:pt x="8138" y="2172"/>
                </a:lnTo>
                <a:lnTo>
                  <a:pt x="7672" y="2083"/>
                </a:lnTo>
                <a:lnTo>
                  <a:pt x="7268" y="2608"/>
                </a:lnTo>
                <a:lnTo>
                  <a:pt x="7368" y="3786"/>
                </a:lnTo>
                <a:lnTo>
                  <a:pt x="6955" y="3873"/>
                </a:lnTo>
                <a:lnTo>
                  <a:pt x="6581" y="3393"/>
                </a:lnTo>
                <a:lnTo>
                  <a:pt x="5960" y="2284"/>
                </a:lnTo>
                <a:lnTo>
                  <a:pt x="5388" y="2836"/>
                </a:lnTo>
                <a:lnTo>
                  <a:pt x="4558" y="3769"/>
                </a:lnTo>
                <a:lnTo>
                  <a:pt x="3964" y="3408"/>
                </a:lnTo>
                <a:lnTo>
                  <a:pt x="3358" y="3537"/>
                </a:lnTo>
                <a:lnTo>
                  <a:pt x="3075" y="3926"/>
                </a:lnTo>
                <a:lnTo>
                  <a:pt x="2460" y="3144"/>
                </a:lnTo>
                <a:lnTo>
                  <a:pt x="2254" y="1976"/>
                </a:lnTo>
                <a:lnTo>
                  <a:pt x="1290" y="1647"/>
                </a:lnTo>
                <a:lnTo>
                  <a:pt x="113" y="2069"/>
                </a:lnTo>
                <a:lnTo>
                  <a:pt x="0" y="3461"/>
                </a:lnTo>
                <a:close/>
              </a:path>
            </a:pathLst>
          </a:custGeom>
          <a:solidFill>
            <a:schemeClr val="accent2"/>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000000"/>
                </a:solidFill>
                <a:latin typeface="+mn-lt"/>
                <a:ea typeface="+mn-ea"/>
                <a:cs typeface="+mn-cs"/>
                <a:sym typeface="Helvetica Light"/>
              </a:defRPr>
            </a:pPr>
            <a:endParaRPr kumimoji="0" sz="4267" i="0" u="none" strike="noStrike" kern="1200" cap="none" spc="0" normalizeH="0" baseline="0" noProof="0" dirty="0">
              <a:ln>
                <a:noFill/>
              </a:ln>
              <a:solidFill>
                <a:srgbClr val="000000"/>
              </a:solidFill>
              <a:effectLst/>
              <a:uLnTx/>
              <a:uFillTx/>
              <a:latin typeface="等线" panose="020F0502020204030204"/>
              <a:ea typeface="+mn-ea"/>
              <a:cs typeface="+mn-cs"/>
              <a:sym typeface="Helvetica Light"/>
            </a:endParaRPr>
          </a:p>
        </p:txBody>
      </p:sp>
      <p:sp>
        <p:nvSpPr>
          <p:cNvPr id="23" name="Shape 4794">
            <a:extLst>
              <a:ext uri="{FF2B5EF4-FFF2-40B4-BE49-F238E27FC236}">
                <a16:creationId xmlns:a16="http://schemas.microsoft.com/office/drawing/2014/main" xmlns="" id="{4B94BAD1-7881-46B6-BC6A-87FEA1027322}"/>
              </a:ext>
            </a:extLst>
          </p:cNvPr>
          <p:cNvSpPr/>
          <p:nvPr/>
        </p:nvSpPr>
        <p:spPr>
          <a:xfrm rot="21327630">
            <a:off x="4636034" y="6288678"/>
            <a:ext cx="322164" cy="271308"/>
          </a:xfrm>
          <a:custGeom>
            <a:avLst/>
            <a:gdLst/>
            <a:ahLst/>
            <a:cxnLst>
              <a:cxn ang="0">
                <a:pos x="wd2" y="hd2"/>
              </a:cxn>
              <a:cxn ang="5400000">
                <a:pos x="wd2" y="hd2"/>
              </a:cxn>
              <a:cxn ang="10800000">
                <a:pos x="wd2" y="hd2"/>
              </a:cxn>
              <a:cxn ang="16200000">
                <a:pos x="wd2" y="hd2"/>
              </a:cxn>
            </a:cxnLst>
            <a:rect l="0" t="0" r="r" b="b"/>
            <a:pathLst>
              <a:path w="21600" h="21600" extrusionOk="0">
                <a:moveTo>
                  <a:pt x="17991" y="11"/>
                </a:moveTo>
                <a:lnTo>
                  <a:pt x="16882" y="936"/>
                </a:lnTo>
                <a:lnTo>
                  <a:pt x="16138" y="218"/>
                </a:lnTo>
                <a:lnTo>
                  <a:pt x="14562" y="1021"/>
                </a:lnTo>
                <a:lnTo>
                  <a:pt x="12610" y="1291"/>
                </a:lnTo>
                <a:lnTo>
                  <a:pt x="11151" y="1972"/>
                </a:lnTo>
                <a:lnTo>
                  <a:pt x="9522" y="1017"/>
                </a:lnTo>
                <a:lnTo>
                  <a:pt x="8187" y="2138"/>
                </a:lnTo>
                <a:lnTo>
                  <a:pt x="8131" y="3662"/>
                </a:lnTo>
                <a:lnTo>
                  <a:pt x="6998" y="2290"/>
                </a:lnTo>
                <a:lnTo>
                  <a:pt x="5739" y="2730"/>
                </a:lnTo>
                <a:lnTo>
                  <a:pt x="4934" y="4047"/>
                </a:lnTo>
                <a:lnTo>
                  <a:pt x="4795" y="5286"/>
                </a:lnTo>
                <a:lnTo>
                  <a:pt x="3708" y="6144"/>
                </a:lnTo>
                <a:lnTo>
                  <a:pt x="1841" y="7835"/>
                </a:lnTo>
                <a:lnTo>
                  <a:pt x="680" y="8534"/>
                </a:lnTo>
                <a:lnTo>
                  <a:pt x="0" y="9977"/>
                </a:lnTo>
                <a:lnTo>
                  <a:pt x="385" y="12300"/>
                </a:lnTo>
                <a:lnTo>
                  <a:pt x="874" y="14405"/>
                </a:lnTo>
                <a:lnTo>
                  <a:pt x="751" y="16432"/>
                </a:lnTo>
                <a:lnTo>
                  <a:pt x="741" y="18004"/>
                </a:lnTo>
                <a:lnTo>
                  <a:pt x="2205" y="18925"/>
                </a:lnTo>
                <a:lnTo>
                  <a:pt x="4234" y="19195"/>
                </a:lnTo>
                <a:lnTo>
                  <a:pt x="5729" y="20220"/>
                </a:lnTo>
                <a:lnTo>
                  <a:pt x="7575" y="21116"/>
                </a:lnTo>
                <a:lnTo>
                  <a:pt x="8871" y="21600"/>
                </a:lnTo>
                <a:lnTo>
                  <a:pt x="9960" y="21252"/>
                </a:lnTo>
                <a:lnTo>
                  <a:pt x="10024" y="19961"/>
                </a:lnTo>
                <a:lnTo>
                  <a:pt x="10812" y="18922"/>
                </a:lnTo>
                <a:lnTo>
                  <a:pt x="12228" y="19218"/>
                </a:lnTo>
                <a:lnTo>
                  <a:pt x="13651" y="19521"/>
                </a:lnTo>
                <a:lnTo>
                  <a:pt x="14214" y="18174"/>
                </a:lnTo>
                <a:lnTo>
                  <a:pt x="14726" y="16924"/>
                </a:lnTo>
                <a:lnTo>
                  <a:pt x="15589" y="16225"/>
                </a:lnTo>
                <a:lnTo>
                  <a:pt x="16575" y="15899"/>
                </a:lnTo>
                <a:lnTo>
                  <a:pt x="17881" y="14827"/>
                </a:lnTo>
                <a:lnTo>
                  <a:pt x="17472" y="14079"/>
                </a:lnTo>
                <a:lnTo>
                  <a:pt x="16547" y="13850"/>
                </a:lnTo>
                <a:lnTo>
                  <a:pt x="17745" y="12267"/>
                </a:lnTo>
                <a:lnTo>
                  <a:pt x="18506" y="10358"/>
                </a:lnTo>
                <a:lnTo>
                  <a:pt x="19014" y="8416"/>
                </a:lnTo>
                <a:lnTo>
                  <a:pt x="19901" y="6647"/>
                </a:lnTo>
                <a:lnTo>
                  <a:pt x="21276" y="5419"/>
                </a:lnTo>
                <a:lnTo>
                  <a:pt x="21600" y="3677"/>
                </a:lnTo>
                <a:lnTo>
                  <a:pt x="21453" y="1309"/>
                </a:lnTo>
                <a:lnTo>
                  <a:pt x="20184" y="1014"/>
                </a:lnTo>
                <a:lnTo>
                  <a:pt x="19205" y="0"/>
                </a:lnTo>
                <a:lnTo>
                  <a:pt x="17991" y="11"/>
                </a:lnTo>
                <a:close/>
              </a:path>
            </a:pathLst>
          </a:custGeom>
          <a:solidFill>
            <a:srgbClr val="D0F8EF"/>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267" i="0" u="none" strike="noStrike" kern="1200" cap="none" spc="0" normalizeH="0" baseline="0" noProof="0" dirty="0">
              <a:ln>
                <a:noFill/>
              </a:ln>
              <a:solidFill>
                <a:srgbClr val="000000"/>
              </a:solidFill>
              <a:effectLst/>
              <a:uLnTx/>
              <a:uFillTx/>
              <a:latin typeface="等线" panose="020F0502020204030204"/>
              <a:ea typeface="+mn-ea"/>
              <a:cs typeface="+mn-cs"/>
            </a:endParaRPr>
          </a:p>
        </p:txBody>
      </p:sp>
      <p:sp>
        <p:nvSpPr>
          <p:cNvPr id="24" name="Shape 4765">
            <a:extLst>
              <a:ext uri="{FF2B5EF4-FFF2-40B4-BE49-F238E27FC236}">
                <a16:creationId xmlns:a16="http://schemas.microsoft.com/office/drawing/2014/main" xmlns="" id="{FD33BCF7-FB2F-4A1E-B719-7D6352AB46E9}"/>
              </a:ext>
            </a:extLst>
          </p:cNvPr>
          <p:cNvSpPr/>
          <p:nvPr/>
        </p:nvSpPr>
        <p:spPr>
          <a:xfrm rot="21327630">
            <a:off x="3211354" y="1482456"/>
            <a:ext cx="2770861" cy="2314968"/>
          </a:xfrm>
          <a:custGeom>
            <a:avLst/>
            <a:gdLst/>
            <a:ahLst/>
            <a:cxnLst>
              <a:cxn ang="0">
                <a:pos x="wd2" y="hd2"/>
              </a:cxn>
              <a:cxn ang="5400000">
                <a:pos x="wd2" y="hd2"/>
              </a:cxn>
              <a:cxn ang="10800000">
                <a:pos x="wd2" y="hd2"/>
              </a:cxn>
              <a:cxn ang="16200000">
                <a:pos x="wd2" y="hd2"/>
              </a:cxn>
            </a:cxnLst>
            <a:rect l="0" t="0" r="r" b="b"/>
            <a:pathLst>
              <a:path w="21600" h="21600" extrusionOk="0">
                <a:moveTo>
                  <a:pt x="0" y="13890"/>
                </a:moveTo>
                <a:lnTo>
                  <a:pt x="524" y="13986"/>
                </a:lnTo>
                <a:lnTo>
                  <a:pt x="1125" y="14233"/>
                </a:lnTo>
                <a:lnTo>
                  <a:pt x="1768" y="14392"/>
                </a:lnTo>
                <a:lnTo>
                  <a:pt x="2407" y="14486"/>
                </a:lnTo>
                <a:lnTo>
                  <a:pt x="2913" y="14500"/>
                </a:lnTo>
                <a:lnTo>
                  <a:pt x="3358" y="14604"/>
                </a:lnTo>
                <a:lnTo>
                  <a:pt x="3629" y="14705"/>
                </a:lnTo>
                <a:lnTo>
                  <a:pt x="3777" y="14883"/>
                </a:lnTo>
                <a:lnTo>
                  <a:pt x="3870" y="15144"/>
                </a:lnTo>
                <a:lnTo>
                  <a:pt x="4016" y="15246"/>
                </a:lnTo>
                <a:lnTo>
                  <a:pt x="4388" y="15321"/>
                </a:lnTo>
                <a:lnTo>
                  <a:pt x="4695" y="15566"/>
                </a:lnTo>
                <a:lnTo>
                  <a:pt x="4909" y="15689"/>
                </a:lnTo>
                <a:lnTo>
                  <a:pt x="5225" y="15789"/>
                </a:lnTo>
                <a:lnTo>
                  <a:pt x="5431" y="15860"/>
                </a:lnTo>
                <a:lnTo>
                  <a:pt x="5746" y="15864"/>
                </a:lnTo>
                <a:lnTo>
                  <a:pt x="5910" y="15862"/>
                </a:lnTo>
                <a:lnTo>
                  <a:pt x="5911" y="16107"/>
                </a:lnTo>
                <a:lnTo>
                  <a:pt x="6259" y="16149"/>
                </a:lnTo>
                <a:lnTo>
                  <a:pt x="6567" y="15986"/>
                </a:lnTo>
                <a:lnTo>
                  <a:pt x="7082" y="15723"/>
                </a:lnTo>
                <a:lnTo>
                  <a:pt x="7682" y="15390"/>
                </a:lnTo>
                <a:lnTo>
                  <a:pt x="8210" y="15214"/>
                </a:lnTo>
                <a:lnTo>
                  <a:pt x="8475" y="15198"/>
                </a:lnTo>
                <a:lnTo>
                  <a:pt x="9281" y="15217"/>
                </a:lnTo>
                <a:lnTo>
                  <a:pt x="9892" y="15205"/>
                </a:lnTo>
                <a:lnTo>
                  <a:pt x="10137" y="14954"/>
                </a:lnTo>
                <a:lnTo>
                  <a:pt x="10453" y="14828"/>
                </a:lnTo>
                <a:lnTo>
                  <a:pt x="10647" y="14782"/>
                </a:lnTo>
                <a:lnTo>
                  <a:pt x="10891" y="14264"/>
                </a:lnTo>
                <a:lnTo>
                  <a:pt x="11100" y="13955"/>
                </a:lnTo>
                <a:lnTo>
                  <a:pt x="11376" y="13893"/>
                </a:lnTo>
                <a:lnTo>
                  <a:pt x="11582" y="13686"/>
                </a:lnTo>
                <a:lnTo>
                  <a:pt x="11815" y="13475"/>
                </a:lnTo>
                <a:lnTo>
                  <a:pt x="11657" y="13218"/>
                </a:lnTo>
                <a:lnTo>
                  <a:pt x="11489" y="12856"/>
                </a:lnTo>
                <a:lnTo>
                  <a:pt x="11368" y="12579"/>
                </a:lnTo>
                <a:lnTo>
                  <a:pt x="11438" y="12282"/>
                </a:lnTo>
                <a:lnTo>
                  <a:pt x="11537" y="12025"/>
                </a:lnTo>
                <a:lnTo>
                  <a:pt x="11619" y="11728"/>
                </a:lnTo>
                <a:lnTo>
                  <a:pt x="11771" y="11620"/>
                </a:lnTo>
                <a:lnTo>
                  <a:pt x="11961" y="11666"/>
                </a:lnTo>
                <a:lnTo>
                  <a:pt x="12163" y="11742"/>
                </a:lnTo>
                <a:lnTo>
                  <a:pt x="12382" y="11890"/>
                </a:lnTo>
                <a:lnTo>
                  <a:pt x="12646" y="12017"/>
                </a:lnTo>
                <a:lnTo>
                  <a:pt x="13014" y="11991"/>
                </a:lnTo>
                <a:lnTo>
                  <a:pt x="13368" y="11790"/>
                </a:lnTo>
                <a:lnTo>
                  <a:pt x="13711" y="11514"/>
                </a:lnTo>
                <a:lnTo>
                  <a:pt x="13902" y="11100"/>
                </a:lnTo>
                <a:lnTo>
                  <a:pt x="14315" y="11130"/>
                </a:lnTo>
                <a:lnTo>
                  <a:pt x="14603" y="11018"/>
                </a:lnTo>
                <a:lnTo>
                  <a:pt x="14954" y="10810"/>
                </a:lnTo>
                <a:lnTo>
                  <a:pt x="15048" y="10635"/>
                </a:lnTo>
                <a:lnTo>
                  <a:pt x="15035" y="10268"/>
                </a:lnTo>
                <a:lnTo>
                  <a:pt x="15180" y="9954"/>
                </a:lnTo>
                <a:lnTo>
                  <a:pt x="15484" y="9753"/>
                </a:lnTo>
                <a:lnTo>
                  <a:pt x="15734" y="9796"/>
                </a:lnTo>
                <a:lnTo>
                  <a:pt x="15848" y="9639"/>
                </a:lnTo>
                <a:lnTo>
                  <a:pt x="15852" y="9409"/>
                </a:lnTo>
                <a:lnTo>
                  <a:pt x="16006" y="9392"/>
                </a:lnTo>
                <a:lnTo>
                  <a:pt x="16158" y="9498"/>
                </a:lnTo>
                <a:lnTo>
                  <a:pt x="16384" y="9274"/>
                </a:lnTo>
                <a:lnTo>
                  <a:pt x="16503" y="9139"/>
                </a:lnTo>
                <a:lnTo>
                  <a:pt x="16669" y="9179"/>
                </a:lnTo>
                <a:lnTo>
                  <a:pt x="16826" y="9240"/>
                </a:lnTo>
                <a:lnTo>
                  <a:pt x="16907" y="9118"/>
                </a:lnTo>
                <a:lnTo>
                  <a:pt x="17054" y="9117"/>
                </a:lnTo>
                <a:lnTo>
                  <a:pt x="17324" y="9205"/>
                </a:lnTo>
                <a:lnTo>
                  <a:pt x="17584" y="9178"/>
                </a:lnTo>
                <a:lnTo>
                  <a:pt x="17686" y="9043"/>
                </a:lnTo>
                <a:lnTo>
                  <a:pt x="17759" y="8788"/>
                </a:lnTo>
                <a:lnTo>
                  <a:pt x="17590" y="8573"/>
                </a:lnTo>
                <a:lnTo>
                  <a:pt x="17337" y="8294"/>
                </a:lnTo>
                <a:lnTo>
                  <a:pt x="17128" y="8015"/>
                </a:lnTo>
                <a:lnTo>
                  <a:pt x="17050" y="7834"/>
                </a:lnTo>
                <a:lnTo>
                  <a:pt x="16918" y="7816"/>
                </a:lnTo>
                <a:lnTo>
                  <a:pt x="16778" y="7684"/>
                </a:lnTo>
                <a:lnTo>
                  <a:pt x="16601" y="7544"/>
                </a:lnTo>
                <a:lnTo>
                  <a:pt x="16355" y="7543"/>
                </a:lnTo>
                <a:lnTo>
                  <a:pt x="16057" y="7535"/>
                </a:lnTo>
                <a:lnTo>
                  <a:pt x="15917" y="7764"/>
                </a:lnTo>
                <a:lnTo>
                  <a:pt x="15776" y="7994"/>
                </a:lnTo>
                <a:lnTo>
                  <a:pt x="15590" y="7801"/>
                </a:lnTo>
                <a:lnTo>
                  <a:pt x="15384" y="7741"/>
                </a:lnTo>
                <a:lnTo>
                  <a:pt x="14950" y="7863"/>
                </a:lnTo>
                <a:lnTo>
                  <a:pt x="14785" y="7966"/>
                </a:lnTo>
                <a:lnTo>
                  <a:pt x="14622" y="8050"/>
                </a:lnTo>
                <a:lnTo>
                  <a:pt x="14442" y="7877"/>
                </a:lnTo>
                <a:lnTo>
                  <a:pt x="14297" y="7557"/>
                </a:lnTo>
                <a:lnTo>
                  <a:pt x="14438" y="7309"/>
                </a:lnTo>
                <a:lnTo>
                  <a:pt x="14566" y="7098"/>
                </a:lnTo>
                <a:lnTo>
                  <a:pt x="14567" y="6743"/>
                </a:lnTo>
                <a:lnTo>
                  <a:pt x="14748" y="6255"/>
                </a:lnTo>
                <a:lnTo>
                  <a:pt x="14998" y="5543"/>
                </a:lnTo>
                <a:lnTo>
                  <a:pt x="15146" y="5147"/>
                </a:lnTo>
                <a:lnTo>
                  <a:pt x="15338" y="5337"/>
                </a:lnTo>
                <a:lnTo>
                  <a:pt x="15562" y="5374"/>
                </a:lnTo>
                <a:lnTo>
                  <a:pt x="15819" y="5375"/>
                </a:lnTo>
                <a:lnTo>
                  <a:pt x="16018" y="5375"/>
                </a:lnTo>
                <a:lnTo>
                  <a:pt x="16175" y="5150"/>
                </a:lnTo>
                <a:lnTo>
                  <a:pt x="16392" y="4998"/>
                </a:lnTo>
                <a:lnTo>
                  <a:pt x="16565" y="4853"/>
                </a:lnTo>
                <a:lnTo>
                  <a:pt x="16761" y="4701"/>
                </a:lnTo>
                <a:lnTo>
                  <a:pt x="16925" y="4542"/>
                </a:lnTo>
                <a:lnTo>
                  <a:pt x="16967" y="4335"/>
                </a:lnTo>
                <a:lnTo>
                  <a:pt x="16870" y="4241"/>
                </a:lnTo>
                <a:lnTo>
                  <a:pt x="16748" y="4202"/>
                </a:lnTo>
                <a:lnTo>
                  <a:pt x="16869" y="3947"/>
                </a:lnTo>
                <a:lnTo>
                  <a:pt x="17247" y="2754"/>
                </a:lnTo>
                <a:lnTo>
                  <a:pt x="17254" y="2458"/>
                </a:lnTo>
                <a:lnTo>
                  <a:pt x="17424" y="2189"/>
                </a:lnTo>
                <a:lnTo>
                  <a:pt x="17608" y="1868"/>
                </a:lnTo>
                <a:lnTo>
                  <a:pt x="17729" y="1682"/>
                </a:lnTo>
                <a:lnTo>
                  <a:pt x="17646" y="1529"/>
                </a:lnTo>
                <a:lnTo>
                  <a:pt x="17576" y="1355"/>
                </a:lnTo>
                <a:lnTo>
                  <a:pt x="17609" y="1194"/>
                </a:lnTo>
                <a:lnTo>
                  <a:pt x="17498" y="1104"/>
                </a:lnTo>
                <a:lnTo>
                  <a:pt x="17281" y="1180"/>
                </a:lnTo>
                <a:lnTo>
                  <a:pt x="17135" y="1137"/>
                </a:lnTo>
                <a:lnTo>
                  <a:pt x="17147" y="869"/>
                </a:lnTo>
                <a:lnTo>
                  <a:pt x="17303" y="578"/>
                </a:lnTo>
                <a:lnTo>
                  <a:pt x="17433" y="367"/>
                </a:lnTo>
                <a:lnTo>
                  <a:pt x="17616" y="237"/>
                </a:lnTo>
                <a:lnTo>
                  <a:pt x="17756" y="199"/>
                </a:lnTo>
                <a:lnTo>
                  <a:pt x="17911" y="115"/>
                </a:lnTo>
                <a:lnTo>
                  <a:pt x="18004" y="0"/>
                </a:lnTo>
                <a:lnTo>
                  <a:pt x="18166" y="35"/>
                </a:lnTo>
                <a:lnTo>
                  <a:pt x="18304" y="277"/>
                </a:lnTo>
                <a:lnTo>
                  <a:pt x="18421" y="481"/>
                </a:lnTo>
                <a:lnTo>
                  <a:pt x="18271" y="754"/>
                </a:lnTo>
                <a:lnTo>
                  <a:pt x="18111" y="1040"/>
                </a:lnTo>
                <a:lnTo>
                  <a:pt x="18222" y="1228"/>
                </a:lnTo>
                <a:lnTo>
                  <a:pt x="18501" y="1372"/>
                </a:lnTo>
                <a:lnTo>
                  <a:pt x="18647" y="1267"/>
                </a:lnTo>
                <a:lnTo>
                  <a:pt x="18775" y="1187"/>
                </a:lnTo>
                <a:lnTo>
                  <a:pt x="18965" y="1318"/>
                </a:lnTo>
                <a:lnTo>
                  <a:pt x="19106" y="1442"/>
                </a:lnTo>
                <a:lnTo>
                  <a:pt x="19135" y="1787"/>
                </a:lnTo>
                <a:lnTo>
                  <a:pt x="19263" y="2231"/>
                </a:lnTo>
                <a:lnTo>
                  <a:pt x="19441" y="2560"/>
                </a:lnTo>
                <a:lnTo>
                  <a:pt x="19669" y="2743"/>
                </a:lnTo>
                <a:lnTo>
                  <a:pt x="19812" y="2589"/>
                </a:lnTo>
                <a:lnTo>
                  <a:pt x="19955" y="2524"/>
                </a:lnTo>
                <a:lnTo>
                  <a:pt x="20216" y="2540"/>
                </a:lnTo>
                <a:lnTo>
                  <a:pt x="20428" y="2515"/>
                </a:lnTo>
                <a:lnTo>
                  <a:pt x="20492" y="2377"/>
                </a:lnTo>
                <a:lnTo>
                  <a:pt x="20622" y="2406"/>
                </a:lnTo>
                <a:lnTo>
                  <a:pt x="20726" y="2187"/>
                </a:lnTo>
                <a:lnTo>
                  <a:pt x="20835" y="1988"/>
                </a:lnTo>
                <a:lnTo>
                  <a:pt x="20940" y="1882"/>
                </a:lnTo>
                <a:lnTo>
                  <a:pt x="21164" y="2169"/>
                </a:lnTo>
                <a:lnTo>
                  <a:pt x="21436" y="2392"/>
                </a:lnTo>
                <a:lnTo>
                  <a:pt x="21558" y="2610"/>
                </a:lnTo>
                <a:lnTo>
                  <a:pt x="21600" y="2896"/>
                </a:lnTo>
                <a:lnTo>
                  <a:pt x="21508" y="3157"/>
                </a:lnTo>
                <a:lnTo>
                  <a:pt x="21473" y="3355"/>
                </a:lnTo>
                <a:lnTo>
                  <a:pt x="21355" y="3589"/>
                </a:lnTo>
                <a:lnTo>
                  <a:pt x="21288" y="3839"/>
                </a:lnTo>
                <a:lnTo>
                  <a:pt x="21248" y="4164"/>
                </a:lnTo>
                <a:lnTo>
                  <a:pt x="21240" y="4502"/>
                </a:lnTo>
                <a:lnTo>
                  <a:pt x="21275" y="4802"/>
                </a:lnTo>
                <a:lnTo>
                  <a:pt x="21296" y="5090"/>
                </a:lnTo>
                <a:lnTo>
                  <a:pt x="21245" y="5287"/>
                </a:lnTo>
                <a:lnTo>
                  <a:pt x="21059" y="5346"/>
                </a:lnTo>
                <a:lnTo>
                  <a:pt x="21001" y="5588"/>
                </a:lnTo>
                <a:lnTo>
                  <a:pt x="20948" y="5930"/>
                </a:lnTo>
                <a:lnTo>
                  <a:pt x="20928" y="6250"/>
                </a:lnTo>
                <a:lnTo>
                  <a:pt x="21000" y="6473"/>
                </a:lnTo>
                <a:lnTo>
                  <a:pt x="20979" y="6646"/>
                </a:lnTo>
                <a:lnTo>
                  <a:pt x="20830" y="6632"/>
                </a:lnTo>
                <a:lnTo>
                  <a:pt x="20784" y="6398"/>
                </a:lnTo>
                <a:lnTo>
                  <a:pt x="20749" y="6256"/>
                </a:lnTo>
                <a:lnTo>
                  <a:pt x="20633" y="6341"/>
                </a:lnTo>
                <a:lnTo>
                  <a:pt x="20463" y="6694"/>
                </a:lnTo>
                <a:lnTo>
                  <a:pt x="20329" y="6920"/>
                </a:lnTo>
                <a:lnTo>
                  <a:pt x="20155" y="7183"/>
                </a:lnTo>
                <a:lnTo>
                  <a:pt x="19948" y="7336"/>
                </a:lnTo>
                <a:lnTo>
                  <a:pt x="19765" y="7581"/>
                </a:lnTo>
                <a:lnTo>
                  <a:pt x="19674" y="7825"/>
                </a:lnTo>
                <a:lnTo>
                  <a:pt x="19650" y="8023"/>
                </a:lnTo>
                <a:lnTo>
                  <a:pt x="19724" y="8171"/>
                </a:lnTo>
                <a:lnTo>
                  <a:pt x="19859" y="8285"/>
                </a:lnTo>
                <a:lnTo>
                  <a:pt x="19975" y="8580"/>
                </a:lnTo>
                <a:lnTo>
                  <a:pt x="20096" y="8695"/>
                </a:lnTo>
                <a:lnTo>
                  <a:pt x="20279" y="8435"/>
                </a:lnTo>
                <a:lnTo>
                  <a:pt x="20367" y="8318"/>
                </a:lnTo>
                <a:lnTo>
                  <a:pt x="20429" y="8534"/>
                </a:lnTo>
                <a:lnTo>
                  <a:pt x="20552" y="8538"/>
                </a:lnTo>
                <a:lnTo>
                  <a:pt x="20486" y="8751"/>
                </a:lnTo>
                <a:lnTo>
                  <a:pt x="20333" y="8811"/>
                </a:lnTo>
                <a:lnTo>
                  <a:pt x="20189" y="8933"/>
                </a:lnTo>
                <a:lnTo>
                  <a:pt x="20255" y="9269"/>
                </a:lnTo>
                <a:lnTo>
                  <a:pt x="20233" y="9532"/>
                </a:lnTo>
                <a:lnTo>
                  <a:pt x="20052" y="9630"/>
                </a:lnTo>
                <a:lnTo>
                  <a:pt x="20074" y="9838"/>
                </a:lnTo>
                <a:lnTo>
                  <a:pt x="20069" y="10061"/>
                </a:lnTo>
                <a:lnTo>
                  <a:pt x="19925" y="10108"/>
                </a:lnTo>
                <a:lnTo>
                  <a:pt x="19814" y="9986"/>
                </a:lnTo>
                <a:lnTo>
                  <a:pt x="19728" y="9891"/>
                </a:lnTo>
                <a:lnTo>
                  <a:pt x="19637" y="10046"/>
                </a:lnTo>
                <a:lnTo>
                  <a:pt x="19517" y="9866"/>
                </a:lnTo>
                <a:lnTo>
                  <a:pt x="19373" y="9790"/>
                </a:lnTo>
                <a:lnTo>
                  <a:pt x="19327" y="10067"/>
                </a:lnTo>
                <a:lnTo>
                  <a:pt x="19264" y="10228"/>
                </a:lnTo>
                <a:lnTo>
                  <a:pt x="19469" y="10309"/>
                </a:lnTo>
                <a:lnTo>
                  <a:pt x="19539" y="10472"/>
                </a:lnTo>
                <a:lnTo>
                  <a:pt x="19662" y="10650"/>
                </a:lnTo>
                <a:lnTo>
                  <a:pt x="19706" y="10847"/>
                </a:lnTo>
                <a:lnTo>
                  <a:pt x="19669" y="11092"/>
                </a:lnTo>
                <a:lnTo>
                  <a:pt x="19701" y="11371"/>
                </a:lnTo>
                <a:lnTo>
                  <a:pt x="19770" y="11614"/>
                </a:lnTo>
                <a:lnTo>
                  <a:pt x="19875" y="11726"/>
                </a:lnTo>
                <a:lnTo>
                  <a:pt x="19942" y="11937"/>
                </a:lnTo>
                <a:lnTo>
                  <a:pt x="20076" y="12051"/>
                </a:lnTo>
                <a:lnTo>
                  <a:pt x="20170" y="11969"/>
                </a:lnTo>
                <a:lnTo>
                  <a:pt x="20328" y="11791"/>
                </a:lnTo>
                <a:lnTo>
                  <a:pt x="20508" y="11607"/>
                </a:lnTo>
                <a:lnTo>
                  <a:pt x="20633" y="11813"/>
                </a:lnTo>
                <a:lnTo>
                  <a:pt x="20739" y="12000"/>
                </a:lnTo>
                <a:lnTo>
                  <a:pt x="20800" y="12227"/>
                </a:lnTo>
                <a:lnTo>
                  <a:pt x="20895" y="12398"/>
                </a:lnTo>
                <a:lnTo>
                  <a:pt x="20969" y="12599"/>
                </a:lnTo>
                <a:lnTo>
                  <a:pt x="20939" y="12790"/>
                </a:lnTo>
                <a:lnTo>
                  <a:pt x="20827" y="12913"/>
                </a:lnTo>
                <a:lnTo>
                  <a:pt x="20975" y="13008"/>
                </a:lnTo>
                <a:lnTo>
                  <a:pt x="21138" y="13064"/>
                </a:lnTo>
                <a:lnTo>
                  <a:pt x="21121" y="13421"/>
                </a:lnTo>
                <a:lnTo>
                  <a:pt x="20963" y="13497"/>
                </a:lnTo>
                <a:lnTo>
                  <a:pt x="20842" y="13573"/>
                </a:lnTo>
                <a:lnTo>
                  <a:pt x="20796" y="13740"/>
                </a:lnTo>
                <a:lnTo>
                  <a:pt x="20661" y="13831"/>
                </a:lnTo>
                <a:lnTo>
                  <a:pt x="20463" y="13879"/>
                </a:lnTo>
                <a:lnTo>
                  <a:pt x="20288" y="13881"/>
                </a:lnTo>
                <a:lnTo>
                  <a:pt x="20164" y="13872"/>
                </a:lnTo>
                <a:lnTo>
                  <a:pt x="20103" y="14056"/>
                </a:lnTo>
                <a:lnTo>
                  <a:pt x="19881" y="14027"/>
                </a:lnTo>
                <a:lnTo>
                  <a:pt x="19805" y="14161"/>
                </a:lnTo>
                <a:lnTo>
                  <a:pt x="19749" y="14322"/>
                </a:lnTo>
                <a:lnTo>
                  <a:pt x="19558" y="14396"/>
                </a:lnTo>
                <a:lnTo>
                  <a:pt x="19328" y="14566"/>
                </a:lnTo>
                <a:lnTo>
                  <a:pt x="18911" y="14929"/>
                </a:lnTo>
                <a:lnTo>
                  <a:pt x="18627" y="15239"/>
                </a:lnTo>
                <a:lnTo>
                  <a:pt x="18504" y="15539"/>
                </a:lnTo>
                <a:lnTo>
                  <a:pt x="18257" y="15081"/>
                </a:lnTo>
                <a:lnTo>
                  <a:pt x="18178" y="14948"/>
                </a:lnTo>
                <a:lnTo>
                  <a:pt x="18053" y="14952"/>
                </a:lnTo>
                <a:lnTo>
                  <a:pt x="17940" y="14829"/>
                </a:lnTo>
                <a:lnTo>
                  <a:pt x="17776" y="14928"/>
                </a:lnTo>
                <a:lnTo>
                  <a:pt x="17795" y="15132"/>
                </a:lnTo>
                <a:lnTo>
                  <a:pt x="17865" y="15324"/>
                </a:lnTo>
                <a:lnTo>
                  <a:pt x="17867" y="15521"/>
                </a:lnTo>
                <a:lnTo>
                  <a:pt x="17931" y="15768"/>
                </a:lnTo>
                <a:lnTo>
                  <a:pt x="17962" y="15946"/>
                </a:lnTo>
                <a:lnTo>
                  <a:pt x="17871" y="16145"/>
                </a:lnTo>
                <a:lnTo>
                  <a:pt x="17636" y="16150"/>
                </a:lnTo>
                <a:lnTo>
                  <a:pt x="17416" y="16168"/>
                </a:lnTo>
                <a:lnTo>
                  <a:pt x="17142" y="16277"/>
                </a:lnTo>
                <a:lnTo>
                  <a:pt x="17047" y="16043"/>
                </a:lnTo>
                <a:lnTo>
                  <a:pt x="16920" y="15874"/>
                </a:lnTo>
                <a:lnTo>
                  <a:pt x="16910" y="15677"/>
                </a:lnTo>
                <a:lnTo>
                  <a:pt x="17046" y="15591"/>
                </a:lnTo>
                <a:lnTo>
                  <a:pt x="16914" y="15337"/>
                </a:lnTo>
                <a:lnTo>
                  <a:pt x="16704" y="14870"/>
                </a:lnTo>
                <a:lnTo>
                  <a:pt x="16536" y="14567"/>
                </a:lnTo>
                <a:lnTo>
                  <a:pt x="16326" y="14618"/>
                </a:lnTo>
                <a:lnTo>
                  <a:pt x="16198" y="14762"/>
                </a:lnTo>
                <a:lnTo>
                  <a:pt x="15942" y="14798"/>
                </a:lnTo>
                <a:lnTo>
                  <a:pt x="15826" y="14957"/>
                </a:lnTo>
                <a:lnTo>
                  <a:pt x="15831" y="15232"/>
                </a:lnTo>
                <a:lnTo>
                  <a:pt x="15821" y="15441"/>
                </a:lnTo>
                <a:lnTo>
                  <a:pt x="15747" y="15611"/>
                </a:lnTo>
                <a:lnTo>
                  <a:pt x="15523" y="15570"/>
                </a:lnTo>
                <a:lnTo>
                  <a:pt x="15346" y="15548"/>
                </a:lnTo>
                <a:lnTo>
                  <a:pt x="15172" y="15842"/>
                </a:lnTo>
                <a:lnTo>
                  <a:pt x="15067" y="15601"/>
                </a:lnTo>
                <a:lnTo>
                  <a:pt x="14904" y="15640"/>
                </a:lnTo>
                <a:lnTo>
                  <a:pt x="14789" y="15807"/>
                </a:lnTo>
                <a:lnTo>
                  <a:pt x="14617" y="15892"/>
                </a:lnTo>
                <a:lnTo>
                  <a:pt x="14497" y="16065"/>
                </a:lnTo>
                <a:lnTo>
                  <a:pt x="14312" y="16182"/>
                </a:lnTo>
                <a:lnTo>
                  <a:pt x="14205" y="16078"/>
                </a:lnTo>
                <a:lnTo>
                  <a:pt x="14219" y="15833"/>
                </a:lnTo>
                <a:lnTo>
                  <a:pt x="14204" y="15597"/>
                </a:lnTo>
                <a:lnTo>
                  <a:pt x="14078" y="15442"/>
                </a:lnTo>
                <a:lnTo>
                  <a:pt x="13951" y="15543"/>
                </a:lnTo>
                <a:lnTo>
                  <a:pt x="13834" y="15789"/>
                </a:lnTo>
                <a:lnTo>
                  <a:pt x="13736" y="16029"/>
                </a:lnTo>
                <a:lnTo>
                  <a:pt x="13666" y="16202"/>
                </a:lnTo>
                <a:lnTo>
                  <a:pt x="13461" y="16288"/>
                </a:lnTo>
                <a:lnTo>
                  <a:pt x="13451" y="16500"/>
                </a:lnTo>
                <a:lnTo>
                  <a:pt x="13481" y="16691"/>
                </a:lnTo>
                <a:lnTo>
                  <a:pt x="13432" y="16870"/>
                </a:lnTo>
                <a:lnTo>
                  <a:pt x="13505" y="17024"/>
                </a:lnTo>
                <a:lnTo>
                  <a:pt x="13570" y="17337"/>
                </a:lnTo>
                <a:lnTo>
                  <a:pt x="13547" y="17525"/>
                </a:lnTo>
                <a:lnTo>
                  <a:pt x="13345" y="17707"/>
                </a:lnTo>
                <a:lnTo>
                  <a:pt x="13193" y="17865"/>
                </a:lnTo>
                <a:lnTo>
                  <a:pt x="12976" y="17869"/>
                </a:lnTo>
                <a:lnTo>
                  <a:pt x="12761" y="17864"/>
                </a:lnTo>
                <a:lnTo>
                  <a:pt x="12613" y="18041"/>
                </a:lnTo>
                <a:lnTo>
                  <a:pt x="12355" y="18047"/>
                </a:lnTo>
                <a:lnTo>
                  <a:pt x="12176" y="18040"/>
                </a:lnTo>
                <a:lnTo>
                  <a:pt x="12063" y="18255"/>
                </a:lnTo>
                <a:lnTo>
                  <a:pt x="11994" y="18519"/>
                </a:lnTo>
                <a:lnTo>
                  <a:pt x="11911" y="18800"/>
                </a:lnTo>
                <a:lnTo>
                  <a:pt x="11792" y="18928"/>
                </a:lnTo>
                <a:lnTo>
                  <a:pt x="11596" y="18852"/>
                </a:lnTo>
                <a:lnTo>
                  <a:pt x="11437" y="19018"/>
                </a:lnTo>
                <a:lnTo>
                  <a:pt x="11266" y="19197"/>
                </a:lnTo>
                <a:lnTo>
                  <a:pt x="11175" y="19052"/>
                </a:lnTo>
                <a:lnTo>
                  <a:pt x="11081" y="18927"/>
                </a:lnTo>
                <a:lnTo>
                  <a:pt x="10929" y="19096"/>
                </a:lnTo>
                <a:lnTo>
                  <a:pt x="10791" y="19344"/>
                </a:lnTo>
                <a:lnTo>
                  <a:pt x="10654" y="19238"/>
                </a:lnTo>
                <a:lnTo>
                  <a:pt x="10517" y="19239"/>
                </a:lnTo>
                <a:lnTo>
                  <a:pt x="10417" y="19070"/>
                </a:lnTo>
                <a:lnTo>
                  <a:pt x="10227" y="19135"/>
                </a:lnTo>
                <a:cubicBezTo>
                  <a:pt x="10253" y="19168"/>
                  <a:pt x="10280" y="19202"/>
                  <a:pt x="10306" y="19235"/>
                </a:cubicBezTo>
                <a:cubicBezTo>
                  <a:pt x="10333" y="19269"/>
                  <a:pt x="10359" y="19302"/>
                  <a:pt x="10386" y="19336"/>
                </a:cubicBezTo>
                <a:lnTo>
                  <a:pt x="10187" y="19381"/>
                </a:lnTo>
                <a:lnTo>
                  <a:pt x="10065" y="19591"/>
                </a:lnTo>
                <a:lnTo>
                  <a:pt x="9935" y="19795"/>
                </a:lnTo>
                <a:lnTo>
                  <a:pt x="9821" y="19945"/>
                </a:lnTo>
                <a:lnTo>
                  <a:pt x="9697" y="20076"/>
                </a:lnTo>
                <a:lnTo>
                  <a:pt x="9488" y="20339"/>
                </a:lnTo>
                <a:lnTo>
                  <a:pt x="9366" y="20574"/>
                </a:lnTo>
                <a:lnTo>
                  <a:pt x="9315" y="20755"/>
                </a:lnTo>
                <a:lnTo>
                  <a:pt x="9466" y="20991"/>
                </a:lnTo>
                <a:lnTo>
                  <a:pt x="9319" y="21054"/>
                </a:lnTo>
                <a:lnTo>
                  <a:pt x="9185" y="21018"/>
                </a:lnTo>
                <a:lnTo>
                  <a:pt x="9155" y="21213"/>
                </a:lnTo>
                <a:lnTo>
                  <a:pt x="9172" y="21399"/>
                </a:lnTo>
                <a:lnTo>
                  <a:pt x="8912" y="21429"/>
                </a:lnTo>
                <a:lnTo>
                  <a:pt x="8736" y="21436"/>
                </a:lnTo>
                <a:lnTo>
                  <a:pt x="8417" y="21317"/>
                </a:lnTo>
                <a:lnTo>
                  <a:pt x="8245" y="21199"/>
                </a:lnTo>
                <a:lnTo>
                  <a:pt x="8064" y="21101"/>
                </a:lnTo>
                <a:lnTo>
                  <a:pt x="7827" y="20964"/>
                </a:lnTo>
                <a:lnTo>
                  <a:pt x="7614" y="20858"/>
                </a:lnTo>
                <a:lnTo>
                  <a:pt x="7374" y="20790"/>
                </a:lnTo>
                <a:lnTo>
                  <a:pt x="7268" y="20561"/>
                </a:lnTo>
                <a:lnTo>
                  <a:pt x="7496" y="20077"/>
                </a:lnTo>
                <a:lnTo>
                  <a:pt x="7632" y="19801"/>
                </a:lnTo>
                <a:lnTo>
                  <a:pt x="7656" y="19575"/>
                </a:lnTo>
                <a:lnTo>
                  <a:pt x="7525" y="19453"/>
                </a:lnTo>
                <a:lnTo>
                  <a:pt x="7515" y="19275"/>
                </a:lnTo>
                <a:lnTo>
                  <a:pt x="7348" y="19258"/>
                </a:lnTo>
                <a:lnTo>
                  <a:pt x="7225" y="19361"/>
                </a:lnTo>
                <a:lnTo>
                  <a:pt x="7061" y="19516"/>
                </a:lnTo>
                <a:lnTo>
                  <a:pt x="6972" y="19641"/>
                </a:lnTo>
                <a:lnTo>
                  <a:pt x="6831" y="19816"/>
                </a:lnTo>
                <a:lnTo>
                  <a:pt x="6741" y="20013"/>
                </a:lnTo>
                <a:lnTo>
                  <a:pt x="6693" y="20227"/>
                </a:lnTo>
                <a:lnTo>
                  <a:pt x="6742" y="20439"/>
                </a:lnTo>
                <a:lnTo>
                  <a:pt x="6690" y="20649"/>
                </a:lnTo>
                <a:lnTo>
                  <a:pt x="6645" y="20919"/>
                </a:lnTo>
                <a:lnTo>
                  <a:pt x="6543" y="21211"/>
                </a:lnTo>
                <a:lnTo>
                  <a:pt x="6336" y="21350"/>
                </a:lnTo>
                <a:lnTo>
                  <a:pt x="5380" y="21583"/>
                </a:lnTo>
                <a:lnTo>
                  <a:pt x="5096" y="21600"/>
                </a:lnTo>
                <a:lnTo>
                  <a:pt x="4714" y="21127"/>
                </a:lnTo>
                <a:lnTo>
                  <a:pt x="4603" y="21030"/>
                </a:lnTo>
                <a:lnTo>
                  <a:pt x="4589" y="20686"/>
                </a:lnTo>
                <a:lnTo>
                  <a:pt x="4701" y="20495"/>
                </a:lnTo>
                <a:lnTo>
                  <a:pt x="4701" y="20241"/>
                </a:lnTo>
                <a:lnTo>
                  <a:pt x="5104" y="19933"/>
                </a:lnTo>
                <a:lnTo>
                  <a:pt x="5344" y="19571"/>
                </a:lnTo>
                <a:lnTo>
                  <a:pt x="5315" y="19411"/>
                </a:lnTo>
                <a:lnTo>
                  <a:pt x="5209" y="19225"/>
                </a:lnTo>
                <a:lnTo>
                  <a:pt x="5212" y="19039"/>
                </a:lnTo>
                <a:lnTo>
                  <a:pt x="5017" y="19037"/>
                </a:lnTo>
                <a:lnTo>
                  <a:pt x="4326" y="19508"/>
                </a:lnTo>
                <a:lnTo>
                  <a:pt x="3915" y="19263"/>
                </a:lnTo>
                <a:lnTo>
                  <a:pt x="3785" y="19344"/>
                </a:lnTo>
                <a:lnTo>
                  <a:pt x="3580" y="19275"/>
                </a:lnTo>
                <a:lnTo>
                  <a:pt x="3696" y="19708"/>
                </a:lnTo>
                <a:lnTo>
                  <a:pt x="3279" y="19942"/>
                </a:lnTo>
                <a:lnTo>
                  <a:pt x="3062" y="19805"/>
                </a:lnTo>
                <a:lnTo>
                  <a:pt x="2721" y="19381"/>
                </a:lnTo>
                <a:lnTo>
                  <a:pt x="2540" y="19405"/>
                </a:lnTo>
                <a:lnTo>
                  <a:pt x="2539" y="18970"/>
                </a:lnTo>
                <a:lnTo>
                  <a:pt x="2454" y="18831"/>
                </a:lnTo>
                <a:lnTo>
                  <a:pt x="2292" y="18845"/>
                </a:lnTo>
                <a:lnTo>
                  <a:pt x="2290" y="18601"/>
                </a:lnTo>
                <a:lnTo>
                  <a:pt x="2175" y="18669"/>
                </a:lnTo>
                <a:lnTo>
                  <a:pt x="2121" y="18403"/>
                </a:lnTo>
                <a:lnTo>
                  <a:pt x="1882" y="18224"/>
                </a:lnTo>
                <a:lnTo>
                  <a:pt x="1617" y="18133"/>
                </a:lnTo>
                <a:lnTo>
                  <a:pt x="1463" y="17924"/>
                </a:lnTo>
                <a:lnTo>
                  <a:pt x="2264" y="17120"/>
                </a:lnTo>
                <a:lnTo>
                  <a:pt x="2193" y="16975"/>
                </a:lnTo>
                <a:lnTo>
                  <a:pt x="2037" y="16783"/>
                </a:lnTo>
                <a:lnTo>
                  <a:pt x="1419" y="16730"/>
                </a:lnTo>
                <a:lnTo>
                  <a:pt x="996" y="16758"/>
                </a:lnTo>
                <a:lnTo>
                  <a:pt x="968" y="16936"/>
                </a:lnTo>
                <a:lnTo>
                  <a:pt x="1008" y="17215"/>
                </a:lnTo>
                <a:lnTo>
                  <a:pt x="776" y="17151"/>
                </a:lnTo>
                <a:lnTo>
                  <a:pt x="595" y="17030"/>
                </a:lnTo>
                <a:lnTo>
                  <a:pt x="685" y="16743"/>
                </a:lnTo>
                <a:lnTo>
                  <a:pt x="450" y="16274"/>
                </a:lnTo>
                <a:lnTo>
                  <a:pt x="86" y="15794"/>
                </a:lnTo>
                <a:lnTo>
                  <a:pt x="372" y="15447"/>
                </a:lnTo>
                <a:lnTo>
                  <a:pt x="0" y="13890"/>
                </a:lnTo>
                <a:close/>
              </a:path>
            </a:pathLst>
          </a:custGeom>
          <a:solidFill>
            <a:srgbClr val="55A089"/>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000000"/>
                </a:solidFill>
                <a:latin typeface="+mn-lt"/>
                <a:ea typeface="+mn-ea"/>
                <a:cs typeface="+mn-cs"/>
                <a:sym typeface="Helvetica Light"/>
              </a:defRPr>
            </a:pPr>
            <a:endParaRPr kumimoji="0" sz="4267" b="0" i="0" u="none" strike="noStrike" kern="1200" cap="none" spc="0" normalizeH="0" baseline="0" noProof="0" dirty="0">
              <a:ln>
                <a:noFill/>
              </a:ln>
              <a:solidFill>
                <a:srgbClr val="000000"/>
              </a:solidFill>
              <a:effectLst/>
              <a:uLnTx/>
              <a:uFillTx/>
              <a:latin typeface="等线" panose="020F0502020204030204"/>
              <a:ea typeface="+mn-ea"/>
              <a:cs typeface="+mn-cs"/>
              <a:sym typeface="Helvetica Light"/>
            </a:endParaRPr>
          </a:p>
        </p:txBody>
      </p:sp>
      <p:sp>
        <p:nvSpPr>
          <p:cNvPr id="25" name="Shape 4779">
            <a:hlinkClick r:id="" action="ppaction://noaction"/>
            <a:extLst>
              <a:ext uri="{FF2B5EF4-FFF2-40B4-BE49-F238E27FC236}">
                <a16:creationId xmlns:a16="http://schemas.microsoft.com/office/drawing/2014/main" xmlns="" id="{E7EFA43B-54F1-4A4C-B42F-5BD565537D68}"/>
              </a:ext>
            </a:extLst>
          </p:cNvPr>
          <p:cNvSpPr/>
          <p:nvPr/>
        </p:nvSpPr>
        <p:spPr>
          <a:xfrm rot="21327630">
            <a:off x="5482370" y="1311865"/>
            <a:ext cx="1337255" cy="1325213"/>
          </a:xfrm>
          <a:custGeom>
            <a:avLst/>
            <a:gdLst/>
            <a:ahLst/>
            <a:cxnLst>
              <a:cxn ang="0">
                <a:pos x="wd2" y="hd2"/>
              </a:cxn>
              <a:cxn ang="5400000">
                <a:pos x="wd2" y="hd2"/>
              </a:cxn>
              <a:cxn ang="10800000">
                <a:pos x="wd2" y="hd2"/>
              </a:cxn>
              <a:cxn ang="16200000">
                <a:pos x="wd2" y="hd2"/>
              </a:cxn>
            </a:cxnLst>
            <a:rect l="0" t="0" r="r" b="b"/>
            <a:pathLst>
              <a:path w="21600" h="21600" extrusionOk="0">
                <a:moveTo>
                  <a:pt x="2412" y="54"/>
                </a:moveTo>
                <a:lnTo>
                  <a:pt x="1804" y="346"/>
                </a:lnTo>
                <a:lnTo>
                  <a:pt x="1373" y="449"/>
                </a:lnTo>
                <a:lnTo>
                  <a:pt x="1095" y="393"/>
                </a:lnTo>
                <a:lnTo>
                  <a:pt x="775" y="632"/>
                </a:lnTo>
                <a:lnTo>
                  <a:pt x="108" y="781"/>
                </a:lnTo>
                <a:lnTo>
                  <a:pt x="591" y="1571"/>
                </a:lnTo>
                <a:lnTo>
                  <a:pt x="0" y="2520"/>
                </a:lnTo>
                <a:lnTo>
                  <a:pt x="217" y="2972"/>
                </a:lnTo>
                <a:lnTo>
                  <a:pt x="886" y="3250"/>
                </a:lnTo>
                <a:lnTo>
                  <a:pt x="1507" y="2928"/>
                </a:lnTo>
                <a:lnTo>
                  <a:pt x="2081" y="3302"/>
                </a:lnTo>
                <a:lnTo>
                  <a:pt x="2119" y="3838"/>
                </a:lnTo>
                <a:lnTo>
                  <a:pt x="2397" y="4688"/>
                </a:lnTo>
                <a:lnTo>
                  <a:pt x="2815" y="5338"/>
                </a:lnTo>
                <a:lnTo>
                  <a:pt x="3371" y="5719"/>
                </a:lnTo>
                <a:lnTo>
                  <a:pt x="3654" y="5375"/>
                </a:lnTo>
                <a:lnTo>
                  <a:pt x="4051" y="5314"/>
                </a:lnTo>
                <a:lnTo>
                  <a:pt x="4831" y="5306"/>
                </a:lnTo>
                <a:lnTo>
                  <a:pt x="5087" y="5039"/>
                </a:lnTo>
                <a:lnTo>
                  <a:pt x="5407" y="5017"/>
                </a:lnTo>
                <a:lnTo>
                  <a:pt x="5851" y="4213"/>
                </a:lnTo>
                <a:lnTo>
                  <a:pt x="6095" y="4286"/>
                </a:lnTo>
                <a:lnTo>
                  <a:pt x="6401" y="4702"/>
                </a:lnTo>
                <a:lnTo>
                  <a:pt x="6860" y="5005"/>
                </a:lnTo>
                <a:lnTo>
                  <a:pt x="7162" y="5400"/>
                </a:lnTo>
                <a:lnTo>
                  <a:pt x="7208" y="5806"/>
                </a:lnTo>
                <a:lnTo>
                  <a:pt x="7014" y="6231"/>
                </a:lnTo>
                <a:lnTo>
                  <a:pt x="6907" y="6608"/>
                </a:lnTo>
                <a:lnTo>
                  <a:pt x="6639" y="7080"/>
                </a:lnTo>
                <a:lnTo>
                  <a:pt x="6470" y="7981"/>
                </a:lnTo>
                <a:lnTo>
                  <a:pt x="6465" y="8607"/>
                </a:lnTo>
                <a:lnTo>
                  <a:pt x="6533" y="9235"/>
                </a:lnTo>
                <a:lnTo>
                  <a:pt x="6604" y="9573"/>
                </a:lnTo>
                <a:lnTo>
                  <a:pt x="6492" y="9850"/>
                </a:lnTo>
                <a:lnTo>
                  <a:pt x="6120" y="10022"/>
                </a:lnTo>
                <a:lnTo>
                  <a:pt x="5860" y="10786"/>
                </a:lnTo>
                <a:lnTo>
                  <a:pt x="5833" y="11671"/>
                </a:lnTo>
                <a:lnTo>
                  <a:pt x="5950" y="12119"/>
                </a:lnTo>
                <a:lnTo>
                  <a:pt x="5809" y="12263"/>
                </a:lnTo>
                <a:lnTo>
                  <a:pt x="5559" y="11521"/>
                </a:lnTo>
                <a:lnTo>
                  <a:pt x="5261" y="11712"/>
                </a:lnTo>
                <a:lnTo>
                  <a:pt x="4990" y="12233"/>
                </a:lnTo>
                <a:lnTo>
                  <a:pt x="4427" y="12946"/>
                </a:lnTo>
                <a:lnTo>
                  <a:pt x="4042" y="13294"/>
                </a:lnTo>
                <a:lnTo>
                  <a:pt x="3518" y="13849"/>
                </a:lnTo>
                <a:lnTo>
                  <a:pt x="3327" y="14178"/>
                </a:lnTo>
                <a:lnTo>
                  <a:pt x="3183" y="14808"/>
                </a:lnTo>
                <a:lnTo>
                  <a:pt x="3432" y="15169"/>
                </a:lnTo>
                <a:lnTo>
                  <a:pt x="3664" y="15366"/>
                </a:lnTo>
                <a:lnTo>
                  <a:pt x="3914" y="15832"/>
                </a:lnTo>
                <a:lnTo>
                  <a:pt x="4190" y="16053"/>
                </a:lnTo>
                <a:lnTo>
                  <a:pt x="4747" y="15471"/>
                </a:lnTo>
                <a:lnTo>
                  <a:pt x="4796" y="15719"/>
                </a:lnTo>
                <a:lnTo>
                  <a:pt x="5018" y="15798"/>
                </a:lnTo>
                <a:lnTo>
                  <a:pt x="4792" y="15981"/>
                </a:lnTo>
                <a:lnTo>
                  <a:pt x="4297" y="16299"/>
                </a:lnTo>
                <a:lnTo>
                  <a:pt x="4471" y="17043"/>
                </a:lnTo>
                <a:lnTo>
                  <a:pt x="4917" y="17076"/>
                </a:lnTo>
                <a:lnTo>
                  <a:pt x="5639" y="16798"/>
                </a:lnTo>
                <a:lnTo>
                  <a:pt x="5929" y="17093"/>
                </a:lnTo>
                <a:lnTo>
                  <a:pt x="5964" y="17494"/>
                </a:lnTo>
                <a:lnTo>
                  <a:pt x="6128" y="17858"/>
                </a:lnTo>
                <a:lnTo>
                  <a:pt x="6317" y="18158"/>
                </a:lnTo>
                <a:lnTo>
                  <a:pt x="6495" y="18390"/>
                </a:lnTo>
                <a:lnTo>
                  <a:pt x="6690" y="18568"/>
                </a:lnTo>
                <a:lnTo>
                  <a:pt x="7029" y="18625"/>
                </a:lnTo>
                <a:lnTo>
                  <a:pt x="7347" y="18512"/>
                </a:lnTo>
                <a:lnTo>
                  <a:pt x="7587" y="18404"/>
                </a:lnTo>
                <a:lnTo>
                  <a:pt x="7905" y="18570"/>
                </a:lnTo>
                <a:lnTo>
                  <a:pt x="8316" y="18393"/>
                </a:lnTo>
                <a:lnTo>
                  <a:pt x="8759" y="18247"/>
                </a:lnTo>
                <a:lnTo>
                  <a:pt x="8942" y="18517"/>
                </a:lnTo>
                <a:lnTo>
                  <a:pt x="9322" y="18749"/>
                </a:lnTo>
                <a:lnTo>
                  <a:pt x="9622" y="19000"/>
                </a:lnTo>
                <a:lnTo>
                  <a:pt x="9830" y="18777"/>
                </a:lnTo>
                <a:lnTo>
                  <a:pt x="10109" y="18649"/>
                </a:lnTo>
                <a:lnTo>
                  <a:pt x="10466" y="18583"/>
                </a:lnTo>
                <a:lnTo>
                  <a:pt x="10871" y="18728"/>
                </a:lnTo>
                <a:lnTo>
                  <a:pt x="11066" y="18893"/>
                </a:lnTo>
                <a:lnTo>
                  <a:pt x="11104" y="19272"/>
                </a:lnTo>
                <a:lnTo>
                  <a:pt x="11286" y="19695"/>
                </a:lnTo>
                <a:lnTo>
                  <a:pt x="11550" y="19779"/>
                </a:lnTo>
                <a:lnTo>
                  <a:pt x="11937" y="19731"/>
                </a:lnTo>
                <a:lnTo>
                  <a:pt x="12106" y="20139"/>
                </a:lnTo>
                <a:lnTo>
                  <a:pt x="12373" y="20520"/>
                </a:lnTo>
                <a:lnTo>
                  <a:pt x="12783" y="20769"/>
                </a:lnTo>
                <a:lnTo>
                  <a:pt x="13111" y="20619"/>
                </a:lnTo>
                <a:lnTo>
                  <a:pt x="13007" y="20315"/>
                </a:lnTo>
                <a:lnTo>
                  <a:pt x="12981" y="19957"/>
                </a:lnTo>
                <a:lnTo>
                  <a:pt x="13137" y="19649"/>
                </a:lnTo>
                <a:lnTo>
                  <a:pt x="13325" y="19481"/>
                </a:lnTo>
                <a:lnTo>
                  <a:pt x="13721" y="19948"/>
                </a:lnTo>
                <a:lnTo>
                  <a:pt x="13695" y="20420"/>
                </a:lnTo>
                <a:lnTo>
                  <a:pt x="13896" y="20628"/>
                </a:lnTo>
                <a:lnTo>
                  <a:pt x="14249" y="20976"/>
                </a:lnTo>
                <a:lnTo>
                  <a:pt x="14509" y="21378"/>
                </a:lnTo>
                <a:lnTo>
                  <a:pt x="14628" y="21600"/>
                </a:lnTo>
                <a:lnTo>
                  <a:pt x="14941" y="21495"/>
                </a:lnTo>
                <a:lnTo>
                  <a:pt x="14985" y="21294"/>
                </a:lnTo>
                <a:lnTo>
                  <a:pt x="14950" y="21001"/>
                </a:lnTo>
                <a:lnTo>
                  <a:pt x="15281" y="20790"/>
                </a:lnTo>
                <a:lnTo>
                  <a:pt x="15624" y="20645"/>
                </a:lnTo>
                <a:lnTo>
                  <a:pt x="15870" y="20440"/>
                </a:lnTo>
                <a:lnTo>
                  <a:pt x="15892" y="20148"/>
                </a:lnTo>
                <a:lnTo>
                  <a:pt x="16199" y="20202"/>
                </a:lnTo>
                <a:lnTo>
                  <a:pt x="16248" y="20536"/>
                </a:lnTo>
                <a:lnTo>
                  <a:pt x="16626" y="20288"/>
                </a:lnTo>
                <a:lnTo>
                  <a:pt x="16879" y="20100"/>
                </a:lnTo>
                <a:lnTo>
                  <a:pt x="17167" y="20708"/>
                </a:lnTo>
                <a:lnTo>
                  <a:pt x="17445" y="20971"/>
                </a:lnTo>
                <a:lnTo>
                  <a:pt x="17920" y="21125"/>
                </a:lnTo>
                <a:lnTo>
                  <a:pt x="18228" y="21100"/>
                </a:lnTo>
                <a:lnTo>
                  <a:pt x="18408" y="20902"/>
                </a:lnTo>
                <a:lnTo>
                  <a:pt x="18128" y="19387"/>
                </a:lnTo>
                <a:lnTo>
                  <a:pt x="17756" y="18611"/>
                </a:lnTo>
                <a:lnTo>
                  <a:pt x="17279" y="17954"/>
                </a:lnTo>
                <a:lnTo>
                  <a:pt x="17541" y="17695"/>
                </a:lnTo>
                <a:lnTo>
                  <a:pt x="17983" y="17514"/>
                </a:lnTo>
                <a:lnTo>
                  <a:pt x="18162" y="17250"/>
                </a:lnTo>
                <a:lnTo>
                  <a:pt x="18191" y="16930"/>
                </a:lnTo>
                <a:lnTo>
                  <a:pt x="18464" y="16614"/>
                </a:lnTo>
                <a:lnTo>
                  <a:pt x="18871" y="16738"/>
                </a:lnTo>
                <a:lnTo>
                  <a:pt x="19380" y="16655"/>
                </a:lnTo>
                <a:lnTo>
                  <a:pt x="19855" y="16789"/>
                </a:lnTo>
                <a:lnTo>
                  <a:pt x="20332" y="16761"/>
                </a:lnTo>
                <a:lnTo>
                  <a:pt x="20384" y="16486"/>
                </a:lnTo>
                <a:lnTo>
                  <a:pt x="20358" y="16087"/>
                </a:lnTo>
                <a:lnTo>
                  <a:pt x="20401" y="15831"/>
                </a:lnTo>
                <a:lnTo>
                  <a:pt x="20573" y="15489"/>
                </a:lnTo>
                <a:lnTo>
                  <a:pt x="20709" y="15131"/>
                </a:lnTo>
                <a:lnTo>
                  <a:pt x="20607" y="14745"/>
                </a:lnTo>
                <a:lnTo>
                  <a:pt x="20896" y="14517"/>
                </a:lnTo>
                <a:lnTo>
                  <a:pt x="20929" y="14258"/>
                </a:lnTo>
                <a:lnTo>
                  <a:pt x="20822" y="13971"/>
                </a:lnTo>
                <a:lnTo>
                  <a:pt x="20981" y="13750"/>
                </a:lnTo>
                <a:lnTo>
                  <a:pt x="20972" y="13524"/>
                </a:lnTo>
                <a:lnTo>
                  <a:pt x="20906" y="13251"/>
                </a:lnTo>
                <a:lnTo>
                  <a:pt x="20905" y="13073"/>
                </a:lnTo>
                <a:lnTo>
                  <a:pt x="20951" y="12870"/>
                </a:lnTo>
                <a:lnTo>
                  <a:pt x="20948" y="12676"/>
                </a:lnTo>
                <a:lnTo>
                  <a:pt x="20873" y="12369"/>
                </a:lnTo>
                <a:lnTo>
                  <a:pt x="20836" y="12055"/>
                </a:lnTo>
                <a:lnTo>
                  <a:pt x="20930" y="11887"/>
                </a:lnTo>
                <a:lnTo>
                  <a:pt x="21066" y="11705"/>
                </a:lnTo>
                <a:lnTo>
                  <a:pt x="21006" y="11472"/>
                </a:lnTo>
                <a:lnTo>
                  <a:pt x="20873" y="11288"/>
                </a:lnTo>
                <a:lnTo>
                  <a:pt x="21011" y="11059"/>
                </a:lnTo>
                <a:lnTo>
                  <a:pt x="21223" y="10840"/>
                </a:lnTo>
                <a:lnTo>
                  <a:pt x="21555" y="10448"/>
                </a:lnTo>
                <a:lnTo>
                  <a:pt x="21600" y="10187"/>
                </a:lnTo>
                <a:lnTo>
                  <a:pt x="21529" y="9836"/>
                </a:lnTo>
                <a:lnTo>
                  <a:pt x="21200" y="9687"/>
                </a:lnTo>
                <a:lnTo>
                  <a:pt x="21092" y="9450"/>
                </a:lnTo>
                <a:lnTo>
                  <a:pt x="21146" y="8940"/>
                </a:lnTo>
                <a:lnTo>
                  <a:pt x="21016" y="8717"/>
                </a:lnTo>
                <a:lnTo>
                  <a:pt x="20706" y="8689"/>
                </a:lnTo>
                <a:lnTo>
                  <a:pt x="20408" y="8892"/>
                </a:lnTo>
                <a:lnTo>
                  <a:pt x="19950" y="9233"/>
                </a:lnTo>
                <a:lnTo>
                  <a:pt x="19397" y="9714"/>
                </a:lnTo>
                <a:lnTo>
                  <a:pt x="18875" y="9899"/>
                </a:lnTo>
                <a:lnTo>
                  <a:pt x="18548" y="10254"/>
                </a:lnTo>
                <a:lnTo>
                  <a:pt x="18329" y="10647"/>
                </a:lnTo>
                <a:lnTo>
                  <a:pt x="18169" y="10922"/>
                </a:lnTo>
                <a:lnTo>
                  <a:pt x="17821" y="11124"/>
                </a:lnTo>
                <a:lnTo>
                  <a:pt x="17200" y="11366"/>
                </a:lnTo>
                <a:lnTo>
                  <a:pt x="16593" y="11450"/>
                </a:lnTo>
                <a:lnTo>
                  <a:pt x="16209" y="11443"/>
                </a:lnTo>
                <a:lnTo>
                  <a:pt x="15937" y="11536"/>
                </a:lnTo>
                <a:lnTo>
                  <a:pt x="15714" y="11140"/>
                </a:lnTo>
                <a:lnTo>
                  <a:pt x="15411" y="10981"/>
                </a:lnTo>
                <a:lnTo>
                  <a:pt x="15213" y="10709"/>
                </a:lnTo>
                <a:lnTo>
                  <a:pt x="15305" y="10414"/>
                </a:lnTo>
                <a:lnTo>
                  <a:pt x="15247" y="10093"/>
                </a:lnTo>
                <a:lnTo>
                  <a:pt x="15095" y="9817"/>
                </a:lnTo>
                <a:lnTo>
                  <a:pt x="14919" y="9602"/>
                </a:lnTo>
                <a:lnTo>
                  <a:pt x="14851" y="9285"/>
                </a:lnTo>
                <a:lnTo>
                  <a:pt x="14791" y="9020"/>
                </a:lnTo>
                <a:lnTo>
                  <a:pt x="14626" y="8874"/>
                </a:lnTo>
                <a:lnTo>
                  <a:pt x="14316" y="9052"/>
                </a:lnTo>
                <a:lnTo>
                  <a:pt x="13946" y="8968"/>
                </a:lnTo>
                <a:lnTo>
                  <a:pt x="13539" y="8789"/>
                </a:lnTo>
                <a:lnTo>
                  <a:pt x="13210" y="8552"/>
                </a:lnTo>
                <a:lnTo>
                  <a:pt x="13009" y="8375"/>
                </a:lnTo>
                <a:lnTo>
                  <a:pt x="13012" y="8196"/>
                </a:lnTo>
                <a:lnTo>
                  <a:pt x="12778" y="8158"/>
                </a:lnTo>
                <a:lnTo>
                  <a:pt x="12633" y="8366"/>
                </a:lnTo>
                <a:lnTo>
                  <a:pt x="12343" y="8425"/>
                </a:lnTo>
                <a:lnTo>
                  <a:pt x="12081" y="8183"/>
                </a:lnTo>
                <a:lnTo>
                  <a:pt x="11776" y="8070"/>
                </a:lnTo>
                <a:lnTo>
                  <a:pt x="11527" y="7944"/>
                </a:lnTo>
                <a:lnTo>
                  <a:pt x="10683" y="8214"/>
                </a:lnTo>
                <a:lnTo>
                  <a:pt x="10202" y="8077"/>
                </a:lnTo>
                <a:lnTo>
                  <a:pt x="9981" y="7919"/>
                </a:lnTo>
                <a:lnTo>
                  <a:pt x="9854" y="7647"/>
                </a:lnTo>
                <a:lnTo>
                  <a:pt x="9793" y="7336"/>
                </a:lnTo>
                <a:lnTo>
                  <a:pt x="9820" y="6974"/>
                </a:lnTo>
                <a:lnTo>
                  <a:pt x="9654" y="6766"/>
                </a:lnTo>
                <a:lnTo>
                  <a:pt x="9434" y="6683"/>
                </a:lnTo>
                <a:lnTo>
                  <a:pt x="9321" y="6300"/>
                </a:lnTo>
                <a:lnTo>
                  <a:pt x="9179" y="5965"/>
                </a:lnTo>
                <a:lnTo>
                  <a:pt x="9009" y="5595"/>
                </a:lnTo>
                <a:lnTo>
                  <a:pt x="8797" y="5294"/>
                </a:lnTo>
                <a:lnTo>
                  <a:pt x="8416" y="5095"/>
                </a:lnTo>
                <a:lnTo>
                  <a:pt x="8421" y="4747"/>
                </a:lnTo>
                <a:lnTo>
                  <a:pt x="8220" y="4602"/>
                </a:lnTo>
                <a:lnTo>
                  <a:pt x="8263" y="4328"/>
                </a:lnTo>
                <a:lnTo>
                  <a:pt x="8063" y="4050"/>
                </a:lnTo>
                <a:lnTo>
                  <a:pt x="7874" y="3625"/>
                </a:lnTo>
                <a:lnTo>
                  <a:pt x="7593" y="3275"/>
                </a:lnTo>
                <a:lnTo>
                  <a:pt x="7429" y="2986"/>
                </a:lnTo>
                <a:lnTo>
                  <a:pt x="7491" y="2689"/>
                </a:lnTo>
                <a:lnTo>
                  <a:pt x="7338" y="2545"/>
                </a:lnTo>
                <a:lnTo>
                  <a:pt x="7182" y="2524"/>
                </a:lnTo>
                <a:lnTo>
                  <a:pt x="7113" y="2220"/>
                </a:lnTo>
                <a:lnTo>
                  <a:pt x="6824" y="1974"/>
                </a:lnTo>
                <a:lnTo>
                  <a:pt x="6730" y="1652"/>
                </a:lnTo>
                <a:lnTo>
                  <a:pt x="6594" y="1384"/>
                </a:lnTo>
                <a:lnTo>
                  <a:pt x="6360" y="1123"/>
                </a:lnTo>
                <a:lnTo>
                  <a:pt x="6085" y="943"/>
                </a:lnTo>
                <a:lnTo>
                  <a:pt x="5816" y="767"/>
                </a:lnTo>
                <a:lnTo>
                  <a:pt x="5476" y="639"/>
                </a:lnTo>
                <a:lnTo>
                  <a:pt x="5244" y="568"/>
                </a:lnTo>
                <a:lnTo>
                  <a:pt x="4925" y="739"/>
                </a:lnTo>
                <a:lnTo>
                  <a:pt x="4695" y="620"/>
                </a:lnTo>
                <a:lnTo>
                  <a:pt x="4233" y="479"/>
                </a:lnTo>
                <a:lnTo>
                  <a:pt x="3578" y="116"/>
                </a:lnTo>
                <a:lnTo>
                  <a:pt x="3180" y="51"/>
                </a:lnTo>
                <a:lnTo>
                  <a:pt x="2727" y="0"/>
                </a:lnTo>
                <a:lnTo>
                  <a:pt x="2412" y="54"/>
                </a:lnTo>
                <a:close/>
              </a:path>
            </a:pathLst>
          </a:custGeom>
          <a:solidFill>
            <a:srgbClr val="55A089"/>
          </a:solidFill>
          <a:ln w="12700" cap="flat">
            <a:solidFill>
              <a:srgbClr val="A4F5D5"/>
            </a:solidFill>
            <a:prstDash val="solid"/>
            <a:miter lim="400000"/>
          </a:ln>
          <a:effectLst/>
        </p:spPr>
        <p:txBody>
          <a:bodyPr wrap="square" lIns="0" tIns="0" rIns="0" bIns="0" numCol="1" anchor="ctr">
            <a:noAutofit/>
          </a:bodyPr>
          <a:lstStyle/>
          <a:p>
            <a:endParaRPr sz="4267" dirty="0">
              <a:solidFill>
                <a:srgbClr val="000000"/>
              </a:solidFill>
              <a:latin typeface="等线" panose="020F0502020204030204"/>
              <a:sym typeface="Helvetica Light"/>
            </a:endParaRPr>
          </a:p>
        </p:txBody>
      </p:sp>
      <p:sp>
        <p:nvSpPr>
          <p:cNvPr id="26" name="Shape 4780">
            <a:hlinkClick r:id="" action="ppaction://noaction"/>
            <a:extLst>
              <a:ext uri="{FF2B5EF4-FFF2-40B4-BE49-F238E27FC236}">
                <a16:creationId xmlns:a16="http://schemas.microsoft.com/office/drawing/2014/main" xmlns="" id="{EF826564-E7B0-46D3-966B-0B74FD3B9865}"/>
              </a:ext>
            </a:extLst>
          </p:cNvPr>
          <p:cNvSpPr/>
          <p:nvPr/>
        </p:nvSpPr>
        <p:spPr>
          <a:xfrm rot="21327630">
            <a:off x="5686565" y="2333769"/>
            <a:ext cx="998448" cy="732098"/>
          </a:xfrm>
          <a:custGeom>
            <a:avLst/>
            <a:gdLst/>
            <a:ahLst/>
            <a:cxnLst>
              <a:cxn ang="0">
                <a:pos x="wd2" y="hd2"/>
              </a:cxn>
              <a:cxn ang="5400000">
                <a:pos x="wd2" y="hd2"/>
              </a:cxn>
              <a:cxn ang="10800000">
                <a:pos x="wd2" y="hd2"/>
              </a:cxn>
              <a:cxn ang="16200000">
                <a:pos x="wd2" y="hd2"/>
              </a:cxn>
            </a:cxnLst>
            <a:rect l="0" t="0" r="r" b="b"/>
            <a:pathLst>
              <a:path w="21600" h="21600" extrusionOk="0">
                <a:moveTo>
                  <a:pt x="21421" y="9436"/>
                </a:moveTo>
                <a:lnTo>
                  <a:pt x="21600" y="8343"/>
                </a:lnTo>
                <a:lnTo>
                  <a:pt x="21471" y="7584"/>
                </a:lnTo>
                <a:lnTo>
                  <a:pt x="21131" y="7849"/>
                </a:lnTo>
                <a:lnTo>
                  <a:pt x="20630" y="7782"/>
                </a:lnTo>
                <a:lnTo>
                  <a:pt x="20124" y="7564"/>
                </a:lnTo>
                <a:lnTo>
                  <a:pt x="19489" y="6063"/>
                </a:lnTo>
                <a:lnTo>
                  <a:pt x="18719" y="6687"/>
                </a:lnTo>
                <a:lnTo>
                  <a:pt x="18648" y="6237"/>
                </a:lnTo>
                <a:lnTo>
                  <a:pt x="18000" y="6046"/>
                </a:lnTo>
                <a:lnTo>
                  <a:pt x="17896" y="6765"/>
                </a:lnTo>
                <a:lnTo>
                  <a:pt x="16711" y="7754"/>
                </a:lnTo>
                <a:lnTo>
                  <a:pt x="16747" y="8595"/>
                </a:lnTo>
                <a:lnTo>
                  <a:pt x="16554" y="8451"/>
                </a:lnTo>
                <a:lnTo>
                  <a:pt x="16088" y="7811"/>
                </a:lnTo>
                <a:lnTo>
                  <a:pt x="15341" y="6769"/>
                </a:lnTo>
                <a:lnTo>
                  <a:pt x="15335" y="5813"/>
                </a:lnTo>
                <a:lnTo>
                  <a:pt x="14705" y="4764"/>
                </a:lnTo>
                <a:lnTo>
                  <a:pt x="14199" y="5281"/>
                </a:lnTo>
                <a:lnTo>
                  <a:pt x="14055" y="6489"/>
                </a:lnTo>
                <a:lnTo>
                  <a:pt x="14228" y="7122"/>
                </a:lnTo>
                <a:lnTo>
                  <a:pt x="13959" y="7136"/>
                </a:lnTo>
                <a:lnTo>
                  <a:pt x="13491" y="6832"/>
                </a:lnTo>
                <a:lnTo>
                  <a:pt x="12895" y="5285"/>
                </a:lnTo>
                <a:lnTo>
                  <a:pt x="12385" y="5400"/>
                </a:lnTo>
                <a:lnTo>
                  <a:pt x="12069" y="5193"/>
                </a:lnTo>
                <a:lnTo>
                  <a:pt x="11869" y="4590"/>
                </a:lnTo>
                <a:lnTo>
                  <a:pt x="11870" y="3876"/>
                </a:lnTo>
                <a:lnTo>
                  <a:pt x="11241" y="3214"/>
                </a:lnTo>
                <a:lnTo>
                  <a:pt x="10633" y="3123"/>
                </a:lnTo>
                <a:lnTo>
                  <a:pt x="10115" y="3413"/>
                </a:lnTo>
                <a:lnTo>
                  <a:pt x="9680" y="3757"/>
                </a:lnTo>
                <a:lnTo>
                  <a:pt x="9044" y="3324"/>
                </a:lnTo>
                <a:lnTo>
                  <a:pt x="8611" y="2670"/>
                </a:lnTo>
                <a:lnTo>
                  <a:pt x="8080" y="2778"/>
                </a:lnTo>
                <a:lnTo>
                  <a:pt x="7525" y="3083"/>
                </a:lnTo>
                <a:lnTo>
                  <a:pt x="7048" y="2936"/>
                </a:lnTo>
                <a:lnTo>
                  <a:pt x="6611" y="3083"/>
                </a:lnTo>
                <a:lnTo>
                  <a:pt x="5984" y="3258"/>
                </a:lnTo>
                <a:lnTo>
                  <a:pt x="5605" y="2896"/>
                </a:lnTo>
                <a:lnTo>
                  <a:pt x="5226" y="2270"/>
                </a:lnTo>
                <a:lnTo>
                  <a:pt x="5033" y="1725"/>
                </a:lnTo>
                <a:lnTo>
                  <a:pt x="4994" y="1089"/>
                </a:lnTo>
                <a:lnTo>
                  <a:pt x="4877" y="520"/>
                </a:lnTo>
                <a:lnTo>
                  <a:pt x="4318" y="0"/>
                </a:lnTo>
                <a:lnTo>
                  <a:pt x="3844" y="317"/>
                </a:lnTo>
                <a:lnTo>
                  <a:pt x="3197" y="594"/>
                </a:lnTo>
                <a:lnTo>
                  <a:pt x="2694" y="569"/>
                </a:lnTo>
                <a:lnTo>
                  <a:pt x="2618" y="1198"/>
                </a:lnTo>
                <a:lnTo>
                  <a:pt x="2211" y="1517"/>
                </a:lnTo>
                <a:lnTo>
                  <a:pt x="2238" y="2440"/>
                </a:lnTo>
                <a:lnTo>
                  <a:pt x="2189" y="2906"/>
                </a:lnTo>
                <a:lnTo>
                  <a:pt x="1904" y="2821"/>
                </a:lnTo>
                <a:lnTo>
                  <a:pt x="1367" y="2248"/>
                </a:lnTo>
                <a:lnTo>
                  <a:pt x="1162" y="2677"/>
                </a:lnTo>
                <a:lnTo>
                  <a:pt x="915" y="2174"/>
                </a:lnTo>
                <a:lnTo>
                  <a:pt x="365" y="1868"/>
                </a:lnTo>
                <a:lnTo>
                  <a:pt x="244" y="2799"/>
                </a:lnTo>
                <a:lnTo>
                  <a:pt x="0" y="3685"/>
                </a:lnTo>
                <a:lnTo>
                  <a:pt x="564" y="4062"/>
                </a:lnTo>
                <a:lnTo>
                  <a:pt x="1110" y="4917"/>
                </a:lnTo>
                <a:lnTo>
                  <a:pt x="1237" y="5384"/>
                </a:lnTo>
                <a:lnTo>
                  <a:pt x="1136" y="5940"/>
                </a:lnTo>
                <a:lnTo>
                  <a:pt x="1173" y="6650"/>
                </a:lnTo>
                <a:lnTo>
                  <a:pt x="1337" y="7571"/>
                </a:lnTo>
                <a:lnTo>
                  <a:pt x="1622" y="8262"/>
                </a:lnTo>
                <a:lnTo>
                  <a:pt x="1932" y="8953"/>
                </a:lnTo>
                <a:lnTo>
                  <a:pt x="2296" y="9499"/>
                </a:lnTo>
                <a:lnTo>
                  <a:pt x="2516" y="9411"/>
                </a:lnTo>
                <a:lnTo>
                  <a:pt x="3587" y="8173"/>
                </a:lnTo>
                <a:lnTo>
                  <a:pt x="4062" y="9188"/>
                </a:lnTo>
                <a:lnTo>
                  <a:pt x="4310" y="9972"/>
                </a:lnTo>
                <a:lnTo>
                  <a:pt x="4710" y="10800"/>
                </a:lnTo>
                <a:lnTo>
                  <a:pt x="4731" y="11391"/>
                </a:lnTo>
                <a:lnTo>
                  <a:pt x="4502" y="11710"/>
                </a:lnTo>
                <a:lnTo>
                  <a:pt x="4246" y="12047"/>
                </a:lnTo>
                <a:lnTo>
                  <a:pt x="5105" y="12640"/>
                </a:lnTo>
                <a:lnTo>
                  <a:pt x="5343" y="12567"/>
                </a:lnTo>
                <a:lnTo>
                  <a:pt x="5487" y="12086"/>
                </a:lnTo>
                <a:lnTo>
                  <a:pt x="6785" y="13058"/>
                </a:lnTo>
                <a:lnTo>
                  <a:pt x="6826" y="13811"/>
                </a:lnTo>
                <a:lnTo>
                  <a:pt x="7535" y="14382"/>
                </a:lnTo>
                <a:cubicBezTo>
                  <a:pt x="7534" y="14111"/>
                  <a:pt x="7560" y="13841"/>
                  <a:pt x="7610" y="13579"/>
                </a:cubicBezTo>
                <a:cubicBezTo>
                  <a:pt x="7654" y="13349"/>
                  <a:pt x="7716" y="13127"/>
                  <a:pt x="7797" y="12917"/>
                </a:cubicBezTo>
                <a:lnTo>
                  <a:pt x="8058" y="13067"/>
                </a:lnTo>
                <a:cubicBezTo>
                  <a:pt x="7966" y="13186"/>
                  <a:pt x="7900" y="13338"/>
                  <a:pt x="7867" y="13506"/>
                </a:cubicBezTo>
                <a:cubicBezTo>
                  <a:pt x="7836" y="13663"/>
                  <a:pt x="7835" y="13828"/>
                  <a:pt x="7865" y="13986"/>
                </a:cubicBezTo>
                <a:lnTo>
                  <a:pt x="8478" y="14884"/>
                </a:lnTo>
                <a:lnTo>
                  <a:pt x="8773" y="15693"/>
                </a:lnTo>
                <a:lnTo>
                  <a:pt x="9143" y="16552"/>
                </a:lnTo>
                <a:lnTo>
                  <a:pt x="9352" y="16888"/>
                </a:lnTo>
                <a:lnTo>
                  <a:pt x="9201" y="17408"/>
                </a:lnTo>
                <a:lnTo>
                  <a:pt x="9596" y="18291"/>
                </a:lnTo>
                <a:lnTo>
                  <a:pt x="9849" y="18907"/>
                </a:lnTo>
                <a:lnTo>
                  <a:pt x="10171" y="19397"/>
                </a:lnTo>
                <a:lnTo>
                  <a:pt x="10553" y="20100"/>
                </a:lnTo>
                <a:lnTo>
                  <a:pt x="10729" y="20548"/>
                </a:lnTo>
                <a:lnTo>
                  <a:pt x="10457" y="21009"/>
                </a:lnTo>
                <a:lnTo>
                  <a:pt x="10797" y="21600"/>
                </a:lnTo>
                <a:lnTo>
                  <a:pt x="11278" y="21312"/>
                </a:lnTo>
                <a:lnTo>
                  <a:pt x="11703" y="20735"/>
                </a:lnTo>
                <a:lnTo>
                  <a:pt x="12005" y="19911"/>
                </a:lnTo>
                <a:lnTo>
                  <a:pt x="12601" y="18806"/>
                </a:lnTo>
                <a:lnTo>
                  <a:pt x="12791" y="17600"/>
                </a:lnTo>
                <a:lnTo>
                  <a:pt x="13068" y="17298"/>
                </a:lnTo>
                <a:lnTo>
                  <a:pt x="13552" y="17587"/>
                </a:lnTo>
                <a:lnTo>
                  <a:pt x="13834" y="18147"/>
                </a:lnTo>
                <a:lnTo>
                  <a:pt x="14471" y="18110"/>
                </a:lnTo>
                <a:lnTo>
                  <a:pt x="14972" y="17985"/>
                </a:lnTo>
                <a:lnTo>
                  <a:pt x="15503" y="18140"/>
                </a:lnTo>
                <a:lnTo>
                  <a:pt x="15990" y="18248"/>
                </a:lnTo>
                <a:lnTo>
                  <a:pt x="16147" y="17527"/>
                </a:lnTo>
                <a:lnTo>
                  <a:pt x="16063" y="17002"/>
                </a:lnTo>
                <a:lnTo>
                  <a:pt x="15511" y="16769"/>
                </a:lnTo>
                <a:lnTo>
                  <a:pt x="15223" y="16013"/>
                </a:lnTo>
                <a:lnTo>
                  <a:pt x="15429" y="15377"/>
                </a:lnTo>
                <a:lnTo>
                  <a:pt x="16164" y="15576"/>
                </a:lnTo>
                <a:lnTo>
                  <a:pt x="16656" y="15220"/>
                </a:lnTo>
                <a:lnTo>
                  <a:pt x="17143" y="15010"/>
                </a:lnTo>
                <a:lnTo>
                  <a:pt x="17481" y="14244"/>
                </a:lnTo>
                <a:lnTo>
                  <a:pt x="17684" y="13686"/>
                </a:lnTo>
                <a:lnTo>
                  <a:pt x="17655" y="13091"/>
                </a:lnTo>
                <a:lnTo>
                  <a:pt x="18222" y="13146"/>
                </a:lnTo>
                <a:lnTo>
                  <a:pt x="18754" y="13014"/>
                </a:lnTo>
                <a:lnTo>
                  <a:pt x="18696" y="12185"/>
                </a:lnTo>
                <a:lnTo>
                  <a:pt x="18563" y="11587"/>
                </a:lnTo>
                <a:lnTo>
                  <a:pt x="18671" y="10797"/>
                </a:lnTo>
                <a:lnTo>
                  <a:pt x="19210" y="10423"/>
                </a:lnTo>
                <a:lnTo>
                  <a:pt x="19488" y="10833"/>
                </a:lnTo>
                <a:lnTo>
                  <a:pt x="19575" y="11575"/>
                </a:lnTo>
                <a:lnTo>
                  <a:pt x="19761" y="12116"/>
                </a:lnTo>
                <a:lnTo>
                  <a:pt x="20277" y="11990"/>
                </a:lnTo>
                <a:lnTo>
                  <a:pt x="20642" y="11858"/>
                </a:lnTo>
                <a:lnTo>
                  <a:pt x="20435" y="11462"/>
                </a:lnTo>
                <a:lnTo>
                  <a:pt x="20154" y="11538"/>
                </a:lnTo>
                <a:lnTo>
                  <a:pt x="20053" y="11123"/>
                </a:lnTo>
                <a:lnTo>
                  <a:pt x="20506" y="10747"/>
                </a:lnTo>
                <a:lnTo>
                  <a:pt x="20827" y="10593"/>
                </a:lnTo>
                <a:lnTo>
                  <a:pt x="21134" y="10249"/>
                </a:lnTo>
                <a:lnTo>
                  <a:pt x="21421" y="9436"/>
                </a:lnTo>
                <a:close/>
              </a:path>
            </a:pathLst>
          </a:custGeom>
          <a:solidFill>
            <a:srgbClr val="55A089"/>
          </a:solidFill>
          <a:ln w="12700" cap="flat">
            <a:solidFill>
              <a:srgbClr val="A4F5D5"/>
            </a:solidFill>
            <a:prstDash val="solid"/>
            <a:miter lim="400000"/>
          </a:ln>
          <a:effectLst/>
        </p:spPr>
        <p:txBody>
          <a:bodyPr wrap="square" lIns="0" tIns="0" rIns="0" bIns="0" numCol="1" anchor="ctr">
            <a:noAutofit/>
          </a:bodyPr>
          <a:lstStyle/>
          <a:p>
            <a:endParaRPr sz="4267" dirty="0">
              <a:solidFill>
                <a:srgbClr val="000000"/>
              </a:solidFill>
              <a:latin typeface="等线" panose="020F0502020204030204"/>
              <a:sym typeface="Helvetica Light"/>
            </a:endParaRPr>
          </a:p>
        </p:txBody>
      </p:sp>
      <p:sp>
        <p:nvSpPr>
          <p:cNvPr id="27" name="Shape 4774">
            <a:hlinkClick r:id="" action="ppaction://noaction"/>
            <a:extLst>
              <a:ext uri="{FF2B5EF4-FFF2-40B4-BE49-F238E27FC236}">
                <a16:creationId xmlns:a16="http://schemas.microsoft.com/office/drawing/2014/main" xmlns="" id="{2C1651A6-9E29-488C-B3BA-795BCFA53663}"/>
              </a:ext>
            </a:extLst>
          </p:cNvPr>
          <p:cNvSpPr/>
          <p:nvPr/>
        </p:nvSpPr>
        <p:spPr>
          <a:xfrm rot="21327630">
            <a:off x="5497695" y="2761172"/>
            <a:ext cx="723929" cy="702043"/>
          </a:xfrm>
          <a:custGeom>
            <a:avLst/>
            <a:gdLst/>
            <a:ahLst/>
            <a:cxnLst>
              <a:cxn ang="0">
                <a:pos x="wd2" y="hd2"/>
              </a:cxn>
              <a:cxn ang="5400000">
                <a:pos x="wd2" y="hd2"/>
              </a:cxn>
              <a:cxn ang="10800000">
                <a:pos x="wd2" y="hd2"/>
              </a:cxn>
              <a:cxn ang="16200000">
                <a:pos x="wd2" y="hd2"/>
              </a:cxn>
            </a:cxnLst>
            <a:rect l="0" t="0" r="r" b="b"/>
            <a:pathLst>
              <a:path w="21600" h="21600" extrusionOk="0">
                <a:moveTo>
                  <a:pt x="13675" y="864"/>
                </a:moveTo>
                <a:lnTo>
                  <a:pt x="14031" y="0"/>
                </a:lnTo>
                <a:lnTo>
                  <a:pt x="15018" y="588"/>
                </a:lnTo>
                <a:lnTo>
                  <a:pt x="16110" y="1174"/>
                </a:lnTo>
                <a:lnTo>
                  <a:pt x="16098" y="2037"/>
                </a:lnTo>
                <a:lnTo>
                  <a:pt x="16752" y="2405"/>
                </a:lnTo>
                <a:lnTo>
                  <a:pt x="16984" y="1577"/>
                </a:lnTo>
                <a:lnTo>
                  <a:pt x="17267" y="927"/>
                </a:lnTo>
                <a:lnTo>
                  <a:pt x="17841" y="1157"/>
                </a:lnTo>
                <a:lnTo>
                  <a:pt x="17633" y="1731"/>
                </a:lnTo>
                <a:lnTo>
                  <a:pt x="17712" y="2319"/>
                </a:lnTo>
                <a:lnTo>
                  <a:pt x="18340" y="3057"/>
                </a:lnTo>
                <a:lnTo>
                  <a:pt x="18841" y="3853"/>
                </a:lnTo>
                <a:lnTo>
                  <a:pt x="19133" y="4648"/>
                </a:lnTo>
                <a:lnTo>
                  <a:pt x="19721" y="5105"/>
                </a:lnTo>
                <a:lnTo>
                  <a:pt x="19602" y="5837"/>
                </a:lnTo>
                <a:lnTo>
                  <a:pt x="19942" y="6795"/>
                </a:lnTo>
                <a:lnTo>
                  <a:pt x="20325" y="7348"/>
                </a:lnTo>
                <a:lnTo>
                  <a:pt x="20873" y="7836"/>
                </a:lnTo>
                <a:lnTo>
                  <a:pt x="21459" y="8947"/>
                </a:lnTo>
                <a:lnTo>
                  <a:pt x="21152" y="9673"/>
                </a:lnTo>
                <a:lnTo>
                  <a:pt x="21600" y="10076"/>
                </a:lnTo>
                <a:lnTo>
                  <a:pt x="21394" y="10728"/>
                </a:lnTo>
                <a:lnTo>
                  <a:pt x="20692" y="11145"/>
                </a:lnTo>
                <a:lnTo>
                  <a:pt x="20062" y="11669"/>
                </a:lnTo>
                <a:lnTo>
                  <a:pt x="19666" y="12288"/>
                </a:lnTo>
                <a:lnTo>
                  <a:pt x="18740" y="13064"/>
                </a:lnTo>
                <a:lnTo>
                  <a:pt x="18034" y="13663"/>
                </a:lnTo>
                <a:lnTo>
                  <a:pt x="17435" y="14566"/>
                </a:lnTo>
                <a:lnTo>
                  <a:pt x="17153" y="15147"/>
                </a:lnTo>
                <a:lnTo>
                  <a:pt x="16699" y="15443"/>
                </a:lnTo>
                <a:lnTo>
                  <a:pt x="16028" y="15594"/>
                </a:lnTo>
                <a:lnTo>
                  <a:pt x="15541" y="15660"/>
                </a:lnTo>
                <a:lnTo>
                  <a:pt x="15059" y="16055"/>
                </a:lnTo>
                <a:lnTo>
                  <a:pt x="14522" y="15992"/>
                </a:lnTo>
                <a:lnTo>
                  <a:pt x="14247" y="16453"/>
                </a:lnTo>
                <a:lnTo>
                  <a:pt x="13521" y="16991"/>
                </a:lnTo>
                <a:lnTo>
                  <a:pt x="12896" y="17439"/>
                </a:lnTo>
                <a:lnTo>
                  <a:pt x="12444" y="17810"/>
                </a:lnTo>
                <a:lnTo>
                  <a:pt x="11927" y="18326"/>
                </a:lnTo>
                <a:lnTo>
                  <a:pt x="11498" y="18765"/>
                </a:lnTo>
                <a:lnTo>
                  <a:pt x="11035" y="19404"/>
                </a:lnTo>
                <a:lnTo>
                  <a:pt x="10692" y="19749"/>
                </a:lnTo>
                <a:lnTo>
                  <a:pt x="10376" y="20146"/>
                </a:lnTo>
                <a:lnTo>
                  <a:pt x="9944" y="20037"/>
                </a:lnTo>
                <a:lnTo>
                  <a:pt x="9652" y="20516"/>
                </a:lnTo>
                <a:lnTo>
                  <a:pt x="9093" y="20957"/>
                </a:lnTo>
                <a:lnTo>
                  <a:pt x="8619" y="21486"/>
                </a:lnTo>
                <a:lnTo>
                  <a:pt x="8196" y="21600"/>
                </a:lnTo>
                <a:lnTo>
                  <a:pt x="8152" y="20778"/>
                </a:lnTo>
                <a:lnTo>
                  <a:pt x="8262" y="20269"/>
                </a:lnTo>
                <a:lnTo>
                  <a:pt x="9235" y="19973"/>
                </a:lnTo>
                <a:lnTo>
                  <a:pt x="9886" y="19746"/>
                </a:lnTo>
                <a:lnTo>
                  <a:pt x="9815" y="19175"/>
                </a:lnTo>
                <a:lnTo>
                  <a:pt x="9560" y="19018"/>
                </a:lnTo>
                <a:lnTo>
                  <a:pt x="9996" y="18442"/>
                </a:lnTo>
                <a:lnTo>
                  <a:pt x="9505" y="18455"/>
                </a:lnTo>
                <a:lnTo>
                  <a:pt x="8995" y="18586"/>
                </a:lnTo>
                <a:lnTo>
                  <a:pt x="8496" y="18578"/>
                </a:lnTo>
                <a:lnTo>
                  <a:pt x="8426" y="18190"/>
                </a:lnTo>
                <a:lnTo>
                  <a:pt x="8864" y="17614"/>
                </a:lnTo>
                <a:lnTo>
                  <a:pt x="9252" y="17377"/>
                </a:lnTo>
                <a:lnTo>
                  <a:pt x="9138" y="17060"/>
                </a:lnTo>
                <a:lnTo>
                  <a:pt x="8743" y="16762"/>
                </a:lnTo>
                <a:lnTo>
                  <a:pt x="9021" y="16438"/>
                </a:lnTo>
                <a:lnTo>
                  <a:pt x="9558" y="16000"/>
                </a:lnTo>
                <a:lnTo>
                  <a:pt x="10037" y="15533"/>
                </a:lnTo>
                <a:lnTo>
                  <a:pt x="10486" y="14795"/>
                </a:lnTo>
                <a:lnTo>
                  <a:pt x="10717" y="14299"/>
                </a:lnTo>
                <a:lnTo>
                  <a:pt x="10970" y="13843"/>
                </a:lnTo>
                <a:lnTo>
                  <a:pt x="11083" y="13504"/>
                </a:lnTo>
                <a:lnTo>
                  <a:pt x="10867" y="13122"/>
                </a:lnTo>
                <a:lnTo>
                  <a:pt x="10609" y="12768"/>
                </a:lnTo>
                <a:lnTo>
                  <a:pt x="10232" y="12328"/>
                </a:lnTo>
                <a:lnTo>
                  <a:pt x="9880" y="11945"/>
                </a:lnTo>
                <a:lnTo>
                  <a:pt x="9753" y="11407"/>
                </a:lnTo>
                <a:lnTo>
                  <a:pt x="9268" y="11407"/>
                </a:lnTo>
                <a:lnTo>
                  <a:pt x="8942" y="11804"/>
                </a:lnTo>
                <a:lnTo>
                  <a:pt x="7870" y="11796"/>
                </a:lnTo>
                <a:lnTo>
                  <a:pt x="7169" y="12330"/>
                </a:lnTo>
                <a:lnTo>
                  <a:pt x="6796" y="12727"/>
                </a:lnTo>
                <a:lnTo>
                  <a:pt x="6655" y="13268"/>
                </a:lnTo>
                <a:lnTo>
                  <a:pt x="6253" y="13724"/>
                </a:lnTo>
                <a:lnTo>
                  <a:pt x="5987" y="14303"/>
                </a:lnTo>
                <a:lnTo>
                  <a:pt x="5698" y="14788"/>
                </a:lnTo>
                <a:lnTo>
                  <a:pt x="5290" y="15358"/>
                </a:lnTo>
                <a:lnTo>
                  <a:pt x="4576" y="16299"/>
                </a:lnTo>
                <a:lnTo>
                  <a:pt x="3620" y="16718"/>
                </a:lnTo>
                <a:lnTo>
                  <a:pt x="2393" y="14280"/>
                </a:lnTo>
                <a:lnTo>
                  <a:pt x="1493" y="14433"/>
                </a:lnTo>
                <a:lnTo>
                  <a:pt x="1095" y="13863"/>
                </a:lnTo>
                <a:lnTo>
                  <a:pt x="481" y="13468"/>
                </a:lnTo>
                <a:lnTo>
                  <a:pt x="0" y="12971"/>
                </a:lnTo>
                <a:lnTo>
                  <a:pt x="447" y="12466"/>
                </a:lnTo>
                <a:lnTo>
                  <a:pt x="498" y="11816"/>
                </a:lnTo>
                <a:lnTo>
                  <a:pt x="1045" y="11430"/>
                </a:lnTo>
                <a:lnTo>
                  <a:pt x="1344" y="10543"/>
                </a:lnTo>
                <a:lnTo>
                  <a:pt x="1614" y="10127"/>
                </a:lnTo>
                <a:lnTo>
                  <a:pt x="1286" y="8908"/>
                </a:lnTo>
                <a:lnTo>
                  <a:pt x="1285" y="8223"/>
                </a:lnTo>
                <a:lnTo>
                  <a:pt x="992" y="7644"/>
                </a:lnTo>
                <a:lnTo>
                  <a:pt x="924" y="6717"/>
                </a:lnTo>
                <a:lnTo>
                  <a:pt x="1828" y="6318"/>
                </a:lnTo>
                <a:lnTo>
                  <a:pt x="2243" y="6819"/>
                </a:lnTo>
                <a:lnTo>
                  <a:pt x="2862" y="6769"/>
                </a:lnTo>
                <a:lnTo>
                  <a:pt x="3830" y="8556"/>
                </a:lnTo>
                <a:lnTo>
                  <a:pt x="4174" y="7757"/>
                </a:lnTo>
                <a:lnTo>
                  <a:pt x="5580" y="6399"/>
                </a:lnTo>
                <a:lnTo>
                  <a:pt x="7326" y="5115"/>
                </a:lnTo>
                <a:lnTo>
                  <a:pt x="8521" y="4656"/>
                </a:lnTo>
                <a:lnTo>
                  <a:pt x="8987" y="3643"/>
                </a:lnTo>
                <a:lnTo>
                  <a:pt x="9849" y="3774"/>
                </a:lnTo>
                <a:lnTo>
                  <a:pt x="10152" y="3084"/>
                </a:lnTo>
                <a:lnTo>
                  <a:pt x="11204" y="3261"/>
                </a:lnTo>
                <a:lnTo>
                  <a:pt x="12519" y="2845"/>
                </a:lnTo>
                <a:lnTo>
                  <a:pt x="12690" y="2183"/>
                </a:lnTo>
                <a:lnTo>
                  <a:pt x="13735" y="1733"/>
                </a:lnTo>
                <a:lnTo>
                  <a:pt x="13675" y="864"/>
                </a:lnTo>
                <a:close/>
              </a:path>
            </a:pathLst>
          </a:custGeom>
          <a:solidFill>
            <a:srgbClr val="55A089"/>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000000"/>
                </a:solidFill>
                <a:latin typeface="+mn-lt"/>
                <a:ea typeface="+mn-ea"/>
                <a:cs typeface="+mn-cs"/>
                <a:sym typeface="Helvetica Light"/>
              </a:defRPr>
            </a:pPr>
            <a:endParaRPr kumimoji="0" sz="4267" i="0" u="none" strike="noStrike" kern="1200" cap="none" spc="0" normalizeH="0" baseline="0" noProof="0" dirty="0">
              <a:ln>
                <a:noFill/>
              </a:ln>
              <a:solidFill>
                <a:srgbClr val="000000"/>
              </a:solidFill>
              <a:effectLst/>
              <a:uLnTx/>
              <a:uFillTx/>
              <a:latin typeface="等线" panose="020F0502020204030204"/>
              <a:ea typeface="+mn-ea"/>
              <a:cs typeface="+mn-cs"/>
              <a:sym typeface="Helvetica Light"/>
            </a:endParaRPr>
          </a:p>
        </p:txBody>
      </p:sp>
      <p:sp>
        <p:nvSpPr>
          <p:cNvPr id="28" name="任意多边形: 形状 784">
            <a:extLst>
              <a:ext uri="{FF2B5EF4-FFF2-40B4-BE49-F238E27FC236}">
                <a16:creationId xmlns:a16="http://schemas.microsoft.com/office/drawing/2014/main" xmlns="" id="{EF5ECB45-817A-4D79-AF22-1DC996020A91}"/>
              </a:ext>
            </a:extLst>
          </p:cNvPr>
          <p:cNvSpPr/>
          <p:nvPr/>
        </p:nvSpPr>
        <p:spPr>
          <a:xfrm rot="21327630">
            <a:off x="751183" y="2121308"/>
            <a:ext cx="2458529" cy="1892555"/>
          </a:xfrm>
          <a:custGeom>
            <a:avLst/>
            <a:gdLst>
              <a:gd name="connsiteX0" fmla="*/ 308157 w 1591080"/>
              <a:gd name="connsiteY0" fmla="*/ 1137257 h 1224800"/>
              <a:gd name="connsiteX1" fmla="*/ 303999 w 1591080"/>
              <a:gd name="connsiteY1" fmla="*/ 1150121 h 1224800"/>
              <a:gd name="connsiteX2" fmla="*/ 292609 w 1591080"/>
              <a:gd name="connsiteY2" fmla="*/ 1153665 h 1224800"/>
              <a:gd name="connsiteX3" fmla="*/ 295650 w 1591080"/>
              <a:gd name="connsiteY3" fmla="*/ 1152327 h 1224800"/>
              <a:gd name="connsiteX4" fmla="*/ 296261 w 1591080"/>
              <a:gd name="connsiteY4" fmla="*/ 1144627 h 1224800"/>
              <a:gd name="connsiteX5" fmla="*/ 302470 w 1591080"/>
              <a:gd name="connsiteY5" fmla="*/ 1143398 h 1224800"/>
              <a:gd name="connsiteX6" fmla="*/ 325050 w 1591080"/>
              <a:gd name="connsiteY6" fmla="*/ 1101696 h 1224800"/>
              <a:gd name="connsiteX7" fmla="*/ 323977 w 1591080"/>
              <a:gd name="connsiteY7" fmla="*/ 1102295 h 1224800"/>
              <a:gd name="connsiteX8" fmla="*/ 321678 w 1591080"/>
              <a:gd name="connsiteY8" fmla="*/ 1105611 h 1224800"/>
              <a:gd name="connsiteX9" fmla="*/ 321996 w 1591080"/>
              <a:gd name="connsiteY9" fmla="*/ 1105763 h 1224800"/>
              <a:gd name="connsiteX10" fmla="*/ 1121122 w 1591080"/>
              <a:gd name="connsiteY10" fmla="*/ 0 h 1224800"/>
              <a:gd name="connsiteX11" fmla="*/ 1135781 w 1591080"/>
              <a:gd name="connsiteY11" fmla="*/ 7202 h 1224800"/>
              <a:gd name="connsiteX12" fmla="*/ 1150955 w 1591080"/>
              <a:gd name="connsiteY12" fmla="*/ 9072 h 1224800"/>
              <a:gd name="connsiteX13" fmla="*/ 1169223 w 1591080"/>
              <a:gd name="connsiteY13" fmla="*/ 11511 h 1224800"/>
              <a:gd name="connsiteX14" fmla="*/ 1168413 w 1591080"/>
              <a:gd name="connsiteY14" fmla="*/ 19790 h 1224800"/>
              <a:gd name="connsiteX15" fmla="*/ 1157364 w 1591080"/>
              <a:gd name="connsiteY15" fmla="*/ 32775 h 1224800"/>
              <a:gd name="connsiteX16" fmla="*/ 1159278 w 1591080"/>
              <a:gd name="connsiteY16" fmla="*/ 41904 h 1224800"/>
              <a:gd name="connsiteX17" fmla="*/ 1171433 w 1591080"/>
              <a:gd name="connsiteY17" fmla="*/ 53755 h 1224800"/>
              <a:gd name="connsiteX18" fmla="*/ 1164140 w 1591080"/>
              <a:gd name="connsiteY18" fmla="*/ 61920 h 1224800"/>
              <a:gd name="connsiteX19" fmla="*/ 1169591 w 1591080"/>
              <a:gd name="connsiteY19" fmla="*/ 71220 h 1224800"/>
              <a:gd name="connsiteX20" fmla="*/ 1182408 w 1591080"/>
              <a:gd name="connsiteY20" fmla="*/ 89478 h 1224800"/>
              <a:gd name="connsiteX21" fmla="*/ 1194562 w 1591080"/>
              <a:gd name="connsiteY21" fmla="*/ 103201 h 1224800"/>
              <a:gd name="connsiteX22" fmla="*/ 1197950 w 1591080"/>
              <a:gd name="connsiteY22" fmla="*/ 113521 h 1224800"/>
              <a:gd name="connsiteX23" fmla="*/ 1207674 w 1591080"/>
              <a:gd name="connsiteY23" fmla="*/ 118000 h 1224800"/>
              <a:gd name="connsiteX24" fmla="*/ 1217765 w 1591080"/>
              <a:gd name="connsiteY24" fmla="*/ 133481 h 1224800"/>
              <a:gd name="connsiteX25" fmla="*/ 1232055 w 1591080"/>
              <a:gd name="connsiteY25" fmla="*/ 134218 h 1224800"/>
              <a:gd name="connsiteX26" fmla="*/ 1245389 w 1591080"/>
              <a:gd name="connsiteY26" fmla="*/ 138811 h 1224800"/>
              <a:gd name="connsiteX27" fmla="*/ 1254448 w 1591080"/>
              <a:gd name="connsiteY27" fmla="*/ 155085 h 1224800"/>
              <a:gd name="connsiteX28" fmla="*/ 1267634 w 1591080"/>
              <a:gd name="connsiteY28" fmla="*/ 158147 h 1224800"/>
              <a:gd name="connsiteX29" fmla="*/ 1281409 w 1591080"/>
              <a:gd name="connsiteY29" fmla="*/ 169487 h 1224800"/>
              <a:gd name="connsiteX30" fmla="*/ 1287081 w 1591080"/>
              <a:gd name="connsiteY30" fmla="*/ 189617 h 1224800"/>
              <a:gd name="connsiteX31" fmla="*/ 1291648 w 1591080"/>
              <a:gd name="connsiteY31" fmla="*/ 215020 h 1224800"/>
              <a:gd name="connsiteX32" fmla="*/ 1295109 w 1591080"/>
              <a:gd name="connsiteY32" fmla="*/ 238042 h 1224800"/>
              <a:gd name="connsiteX33" fmla="*/ 1306453 w 1591080"/>
              <a:gd name="connsiteY33" fmla="*/ 255677 h 1224800"/>
              <a:gd name="connsiteX34" fmla="*/ 1311610 w 1591080"/>
              <a:gd name="connsiteY34" fmla="*/ 278245 h 1224800"/>
              <a:gd name="connsiteX35" fmla="*/ 1306527 w 1591080"/>
              <a:gd name="connsiteY35" fmla="*/ 300473 h 1224800"/>
              <a:gd name="connsiteX36" fmla="*/ 1302107 w 1591080"/>
              <a:gd name="connsiteY36" fmla="*/ 324458 h 1224800"/>
              <a:gd name="connsiteX37" fmla="*/ 1293931 w 1591080"/>
              <a:gd name="connsiteY37" fmla="*/ 337387 h 1224800"/>
              <a:gd name="connsiteX38" fmla="*/ 1274043 w 1591080"/>
              <a:gd name="connsiteY38" fmla="*/ 357460 h 1224800"/>
              <a:gd name="connsiteX39" fmla="*/ 1266529 w 1591080"/>
              <a:gd name="connsiteY39" fmla="*/ 380652 h 1224800"/>
              <a:gd name="connsiteX40" fmla="*/ 1274558 w 1591080"/>
              <a:gd name="connsiteY40" fmla="*/ 403390 h 1224800"/>
              <a:gd name="connsiteX41" fmla="*/ 1292900 w 1591080"/>
              <a:gd name="connsiteY41" fmla="*/ 416148 h 1224800"/>
              <a:gd name="connsiteX42" fmla="*/ 1305938 w 1591080"/>
              <a:gd name="connsiteY42" fmla="*/ 418190 h 1224800"/>
              <a:gd name="connsiteX43" fmla="*/ 1315808 w 1591080"/>
              <a:gd name="connsiteY43" fmla="*/ 424371 h 1224800"/>
              <a:gd name="connsiteX44" fmla="*/ 1330541 w 1591080"/>
              <a:gd name="connsiteY44" fmla="*/ 431231 h 1224800"/>
              <a:gd name="connsiteX45" fmla="*/ 1343800 w 1591080"/>
              <a:gd name="connsiteY45" fmla="*/ 434294 h 1224800"/>
              <a:gd name="connsiteX46" fmla="*/ 1357796 w 1591080"/>
              <a:gd name="connsiteY46" fmla="*/ 445011 h 1224800"/>
              <a:gd name="connsiteX47" fmla="*/ 1377316 w 1591080"/>
              <a:gd name="connsiteY47" fmla="*/ 446769 h 1224800"/>
              <a:gd name="connsiteX48" fmla="*/ 1406117 w 1591080"/>
              <a:gd name="connsiteY48" fmla="*/ 449490 h 1224800"/>
              <a:gd name="connsiteX49" fmla="*/ 1450313 w 1591080"/>
              <a:gd name="connsiteY49" fmla="*/ 472398 h 1224800"/>
              <a:gd name="connsiteX50" fmla="*/ 1481915 w 1591080"/>
              <a:gd name="connsiteY50" fmla="*/ 498312 h 1224800"/>
              <a:gd name="connsiteX51" fmla="*/ 1523828 w 1591080"/>
              <a:gd name="connsiteY51" fmla="*/ 540897 h 1224800"/>
              <a:gd name="connsiteX52" fmla="*/ 1535908 w 1591080"/>
              <a:gd name="connsiteY52" fmla="*/ 543165 h 1224800"/>
              <a:gd name="connsiteX53" fmla="*/ 1548430 w 1591080"/>
              <a:gd name="connsiteY53" fmla="*/ 547701 h 1224800"/>
              <a:gd name="connsiteX54" fmla="*/ 1540327 w 1591080"/>
              <a:gd name="connsiteY54" fmla="*/ 565166 h 1224800"/>
              <a:gd name="connsiteX55" fmla="*/ 1553218 w 1591080"/>
              <a:gd name="connsiteY55" fmla="*/ 574012 h 1224800"/>
              <a:gd name="connsiteX56" fmla="*/ 1556386 w 1591080"/>
              <a:gd name="connsiteY56" fmla="*/ 590342 h 1224800"/>
              <a:gd name="connsiteX57" fmla="*/ 1560584 w 1591080"/>
              <a:gd name="connsiteY57" fmla="*/ 616766 h 1224800"/>
              <a:gd name="connsiteX58" fmla="*/ 1564120 w 1591080"/>
              <a:gd name="connsiteY58" fmla="*/ 638314 h 1224800"/>
              <a:gd name="connsiteX59" fmla="*/ 1572738 w 1591080"/>
              <a:gd name="connsiteY59" fmla="*/ 652886 h 1224800"/>
              <a:gd name="connsiteX60" fmla="*/ 1583788 w 1591080"/>
              <a:gd name="connsiteY60" fmla="*/ 670465 h 1224800"/>
              <a:gd name="connsiteX61" fmla="*/ 1591080 w 1591080"/>
              <a:gd name="connsiteY61" fmla="*/ 689574 h 1224800"/>
              <a:gd name="connsiteX62" fmla="*/ 1576642 w 1591080"/>
              <a:gd name="connsiteY62" fmla="*/ 703523 h 1224800"/>
              <a:gd name="connsiteX63" fmla="*/ 1569571 w 1591080"/>
              <a:gd name="connsiteY63" fmla="*/ 718719 h 1224800"/>
              <a:gd name="connsiteX64" fmla="*/ 1572960 w 1591080"/>
              <a:gd name="connsiteY64" fmla="*/ 734710 h 1224800"/>
              <a:gd name="connsiteX65" fmla="*/ 1580399 w 1591080"/>
              <a:gd name="connsiteY65" fmla="*/ 745654 h 1224800"/>
              <a:gd name="connsiteX66" fmla="*/ 1573327 w 1591080"/>
              <a:gd name="connsiteY66" fmla="*/ 756881 h 1224800"/>
              <a:gd name="connsiteX67" fmla="*/ 1556091 w 1591080"/>
              <a:gd name="connsiteY67" fmla="*/ 767258 h 1224800"/>
              <a:gd name="connsiteX68" fmla="*/ 1536571 w 1591080"/>
              <a:gd name="connsiteY68" fmla="*/ 771113 h 1224800"/>
              <a:gd name="connsiteX69" fmla="*/ 1521838 w 1591080"/>
              <a:gd name="connsiteY69" fmla="*/ 785970 h 1224800"/>
              <a:gd name="connsiteX70" fmla="*/ 1512778 w 1591080"/>
              <a:gd name="connsiteY70" fmla="*/ 775083 h 1224800"/>
              <a:gd name="connsiteX71" fmla="*/ 1491269 w 1591080"/>
              <a:gd name="connsiteY71" fmla="*/ 775253 h 1224800"/>
              <a:gd name="connsiteX72" fmla="*/ 1469834 w 1591080"/>
              <a:gd name="connsiteY72" fmla="*/ 780867 h 1224800"/>
              <a:gd name="connsiteX73" fmla="*/ 1445157 w 1591080"/>
              <a:gd name="connsiteY73" fmla="*/ 794362 h 1224800"/>
              <a:gd name="connsiteX74" fmla="*/ 1392268 w 1591080"/>
              <a:gd name="connsiteY74" fmla="*/ 841880 h 1224800"/>
              <a:gd name="connsiteX75" fmla="*/ 1365382 w 1591080"/>
              <a:gd name="connsiteY75" fmla="*/ 866773 h 1224800"/>
              <a:gd name="connsiteX76" fmla="*/ 1348661 w 1591080"/>
              <a:gd name="connsiteY76" fmla="*/ 858154 h 1224800"/>
              <a:gd name="connsiteX77" fmla="*/ 1332456 w 1591080"/>
              <a:gd name="connsiteY77" fmla="*/ 856850 h 1224800"/>
              <a:gd name="connsiteX78" fmla="*/ 1326858 w 1591080"/>
              <a:gd name="connsiteY78" fmla="*/ 872556 h 1224800"/>
              <a:gd name="connsiteX79" fmla="*/ 1324206 w 1591080"/>
              <a:gd name="connsiteY79" fmla="*/ 895125 h 1224800"/>
              <a:gd name="connsiteX80" fmla="*/ 1316324 w 1591080"/>
              <a:gd name="connsiteY80" fmla="*/ 914744 h 1224800"/>
              <a:gd name="connsiteX81" fmla="*/ 1314409 w 1591080"/>
              <a:gd name="connsiteY81" fmla="*/ 937482 h 1224800"/>
              <a:gd name="connsiteX82" fmla="*/ 1310578 w 1591080"/>
              <a:gd name="connsiteY82" fmla="*/ 963793 h 1224800"/>
              <a:gd name="connsiteX83" fmla="*/ 1298572 w 1591080"/>
              <a:gd name="connsiteY83" fmla="*/ 974397 h 1224800"/>
              <a:gd name="connsiteX84" fmla="*/ 1293195 w 1591080"/>
              <a:gd name="connsiteY84" fmla="*/ 991918 h 1224800"/>
              <a:gd name="connsiteX85" fmla="*/ 1268665 w 1591080"/>
              <a:gd name="connsiteY85" fmla="*/ 985907 h 1224800"/>
              <a:gd name="connsiteX86" fmla="*/ 1237359 w 1591080"/>
              <a:gd name="connsiteY86" fmla="*/ 981087 h 1224800"/>
              <a:gd name="connsiteX87" fmla="*/ 1206127 w 1591080"/>
              <a:gd name="connsiteY87" fmla="*/ 984263 h 1224800"/>
              <a:gd name="connsiteX88" fmla="*/ 1167160 w 1591080"/>
              <a:gd name="connsiteY88" fmla="*/ 989083 h 1224800"/>
              <a:gd name="connsiteX89" fmla="*/ 1132761 w 1591080"/>
              <a:gd name="connsiteY89" fmla="*/ 995321 h 1224800"/>
              <a:gd name="connsiteX90" fmla="*/ 1107863 w 1591080"/>
              <a:gd name="connsiteY90" fmla="*/ 1003996 h 1224800"/>
              <a:gd name="connsiteX91" fmla="*/ 1108379 w 1591080"/>
              <a:gd name="connsiteY91" fmla="*/ 1018115 h 1224800"/>
              <a:gd name="connsiteX92" fmla="*/ 1120312 w 1591080"/>
              <a:gd name="connsiteY92" fmla="*/ 1021347 h 1224800"/>
              <a:gd name="connsiteX93" fmla="*/ 1116113 w 1591080"/>
              <a:gd name="connsiteY93" fmla="*/ 1066880 h 1224800"/>
              <a:gd name="connsiteX94" fmla="*/ 1149629 w 1591080"/>
              <a:gd name="connsiteY94" fmla="*/ 1097897 h 1224800"/>
              <a:gd name="connsiteX95" fmla="*/ 1155669 w 1591080"/>
              <a:gd name="connsiteY95" fmla="*/ 1111506 h 1224800"/>
              <a:gd name="connsiteX96" fmla="*/ 1153460 w 1591080"/>
              <a:gd name="connsiteY96" fmla="*/ 1124945 h 1224800"/>
              <a:gd name="connsiteX97" fmla="*/ 1165172 w 1591080"/>
              <a:gd name="connsiteY97" fmla="*/ 1135832 h 1224800"/>
              <a:gd name="connsiteX98" fmla="*/ 1163109 w 1591080"/>
              <a:gd name="connsiteY98" fmla="*/ 1151028 h 1224800"/>
              <a:gd name="connsiteX99" fmla="*/ 1140569 w 1591080"/>
              <a:gd name="connsiteY99" fmla="*/ 1154771 h 1224800"/>
              <a:gd name="connsiteX100" fmla="*/ 1121122 w 1591080"/>
              <a:gd name="connsiteY100" fmla="*/ 1157549 h 1224800"/>
              <a:gd name="connsiteX101" fmla="*/ 1109999 w 1591080"/>
              <a:gd name="connsiteY101" fmla="*/ 1168210 h 1224800"/>
              <a:gd name="connsiteX102" fmla="*/ 1119796 w 1591080"/>
              <a:gd name="connsiteY102" fmla="*/ 1182045 h 1224800"/>
              <a:gd name="connsiteX103" fmla="*/ 1136075 w 1591080"/>
              <a:gd name="connsiteY103" fmla="*/ 1192195 h 1224800"/>
              <a:gd name="connsiteX104" fmla="*/ 1137843 w 1591080"/>
              <a:gd name="connsiteY104" fmla="*/ 1207619 h 1224800"/>
              <a:gd name="connsiteX105" fmla="*/ 1132098 w 1591080"/>
              <a:gd name="connsiteY105" fmla="*/ 1224800 h 1224800"/>
              <a:gd name="connsiteX106" fmla="*/ 1110146 w 1591080"/>
              <a:gd name="connsiteY106" fmla="*/ 1222815 h 1224800"/>
              <a:gd name="connsiteX107" fmla="*/ 1084512 w 1591080"/>
              <a:gd name="connsiteY107" fmla="*/ 1210454 h 1224800"/>
              <a:gd name="connsiteX108" fmla="*/ 1062856 w 1591080"/>
              <a:gd name="connsiteY108" fmla="*/ 1199964 h 1224800"/>
              <a:gd name="connsiteX109" fmla="*/ 1053649 w 1591080"/>
              <a:gd name="connsiteY109" fmla="*/ 1211474 h 1224800"/>
              <a:gd name="connsiteX110" fmla="*/ 1029929 w 1591080"/>
              <a:gd name="connsiteY110" fmla="*/ 1208639 h 1224800"/>
              <a:gd name="connsiteX111" fmla="*/ 1011220 w 1591080"/>
              <a:gd name="connsiteY111" fmla="*/ 1187035 h 1224800"/>
              <a:gd name="connsiteX112" fmla="*/ 995972 w 1591080"/>
              <a:gd name="connsiteY112" fmla="*/ 1177963 h 1224800"/>
              <a:gd name="connsiteX113" fmla="*/ 972474 w 1591080"/>
              <a:gd name="connsiteY113" fmla="*/ 1175014 h 1224800"/>
              <a:gd name="connsiteX114" fmla="*/ 961277 w 1591080"/>
              <a:gd name="connsiteY114" fmla="*/ 1165148 h 1224800"/>
              <a:gd name="connsiteX115" fmla="*/ 945145 w 1591080"/>
              <a:gd name="connsiteY115" fmla="*/ 1154261 h 1224800"/>
              <a:gd name="connsiteX116" fmla="*/ 928351 w 1591080"/>
              <a:gd name="connsiteY116" fmla="*/ 1148079 h 1224800"/>
              <a:gd name="connsiteX117" fmla="*/ 911851 w 1591080"/>
              <a:gd name="connsiteY117" fmla="*/ 1146833 h 1224800"/>
              <a:gd name="connsiteX118" fmla="*/ 886290 w 1591080"/>
              <a:gd name="connsiteY118" fmla="*/ 1142806 h 1224800"/>
              <a:gd name="connsiteX119" fmla="*/ 856826 w 1591080"/>
              <a:gd name="connsiteY119" fmla="*/ 1141899 h 1224800"/>
              <a:gd name="connsiteX120" fmla="*/ 833402 w 1591080"/>
              <a:gd name="connsiteY120" fmla="*/ 1141672 h 1224800"/>
              <a:gd name="connsiteX121" fmla="*/ 809904 w 1591080"/>
              <a:gd name="connsiteY121" fmla="*/ 1140538 h 1224800"/>
              <a:gd name="connsiteX122" fmla="*/ 788690 w 1591080"/>
              <a:gd name="connsiteY122" fmla="*/ 1143884 h 1224800"/>
              <a:gd name="connsiteX123" fmla="*/ 769979 w 1591080"/>
              <a:gd name="connsiteY123" fmla="*/ 1159477 h 1224800"/>
              <a:gd name="connsiteX124" fmla="*/ 750017 w 1591080"/>
              <a:gd name="connsiteY124" fmla="*/ 1165431 h 1224800"/>
              <a:gd name="connsiteX125" fmla="*/ 729024 w 1591080"/>
              <a:gd name="connsiteY125" fmla="*/ 1167416 h 1224800"/>
              <a:gd name="connsiteX126" fmla="*/ 706263 w 1591080"/>
              <a:gd name="connsiteY126" fmla="*/ 1160782 h 1224800"/>
              <a:gd name="connsiteX127" fmla="*/ 692415 w 1591080"/>
              <a:gd name="connsiteY127" fmla="*/ 1156586 h 1224800"/>
              <a:gd name="connsiteX128" fmla="*/ 664939 w 1591080"/>
              <a:gd name="connsiteY128" fmla="*/ 1162312 h 1224800"/>
              <a:gd name="connsiteX129" fmla="*/ 639821 w 1591080"/>
              <a:gd name="connsiteY129" fmla="*/ 1168096 h 1224800"/>
              <a:gd name="connsiteX130" fmla="*/ 603505 w 1591080"/>
              <a:gd name="connsiteY130" fmla="*/ 1171499 h 1224800"/>
              <a:gd name="connsiteX131" fmla="*/ 584280 w 1591080"/>
              <a:gd name="connsiteY131" fmla="*/ 1165771 h 1224800"/>
              <a:gd name="connsiteX132" fmla="*/ 564023 w 1591080"/>
              <a:gd name="connsiteY132" fmla="*/ 1155565 h 1224800"/>
              <a:gd name="connsiteX133" fmla="*/ 546418 w 1591080"/>
              <a:gd name="connsiteY133" fmla="*/ 1143714 h 1224800"/>
              <a:gd name="connsiteX134" fmla="*/ 540230 w 1591080"/>
              <a:gd name="connsiteY134" fmla="*/ 1126760 h 1224800"/>
              <a:gd name="connsiteX135" fmla="*/ 518574 w 1591080"/>
              <a:gd name="connsiteY135" fmla="*/ 1116325 h 1224800"/>
              <a:gd name="connsiteX136" fmla="*/ 497801 w 1591080"/>
              <a:gd name="connsiteY136" fmla="*/ 1112810 h 1224800"/>
              <a:gd name="connsiteX137" fmla="*/ 483585 w 1591080"/>
              <a:gd name="connsiteY137" fmla="*/ 1119388 h 1224800"/>
              <a:gd name="connsiteX138" fmla="*/ 465170 w 1591080"/>
              <a:gd name="connsiteY138" fmla="*/ 1128404 h 1224800"/>
              <a:gd name="connsiteX139" fmla="*/ 449848 w 1591080"/>
              <a:gd name="connsiteY139" fmla="*/ 1130445 h 1224800"/>
              <a:gd name="connsiteX140" fmla="*/ 434306 w 1591080"/>
              <a:gd name="connsiteY140" fmla="*/ 1125511 h 1224800"/>
              <a:gd name="connsiteX141" fmla="*/ 419353 w 1591080"/>
              <a:gd name="connsiteY141" fmla="*/ 1117290 h 1224800"/>
              <a:gd name="connsiteX142" fmla="*/ 409040 w 1591080"/>
              <a:gd name="connsiteY142" fmla="*/ 1105779 h 1224800"/>
              <a:gd name="connsiteX143" fmla="*/ 391583 w 1591080"/>
              <a:gd name="connsiteY143" fmla="*/ 1106630 h 1224800"/>
              <a:gd name="connsiteX144" fmla="*/ 375377 w 1591080"/>
              <a:gd name="connsiteY144" fmla="*/ 1096593 h 1224800"/>
              <a:gd name="connsiteX145" fmla="*/ 361823 w 1591080"/>
              <a:gd name="connsiteY145" fmla="*/ 1085820 h 1224800"/>
              <a:gd name="connsiteX146" fmla="*/ 349595 w 1591080"/>
              <a:gd name="connsiteY146" fmla="*/ 1096366 h 1224800"/>
              <a:gd name="connsiteX147" fmla="*/ 328161 w 1591080"/>
              <a:gd name="connsiteY147" fmla="*/ 1112697 h 1224800"/>
              <a:gd name="connsiteX148" fmla="*/ 320013 w 1591080"/>
              <a:gd name="connsiteY148" fmla="*/ 1119872 h 1224800"/>
              <a:gd name="connsiteX149" fmla="*/ 320054 w 1591080"/>
              <a:gd name="connsiteY149" fmla="*/ 1119826 h 1224800"/>
              <a:gd name="connsiteX150" fmla="*/ 320394 w 1591080"/>
              <a:gd name="connsiteY150" fmla="*/ 1115548 h 1224800"/>
              <a:gd name="connsiteX151" fmla="*/ 320386 w 1591080"/>
              <a:gd name="connsiteY151" fmla="*/ 1112211 h 1224800"/>
              <a:gd name="connsiteX152" fmla="*/ 320698 w 1591080"/>
              <a:gd name="connsiteY152" fmla="*/ 1109843 h 1224800"/>
              <a:gd name="connsiteX153" fmla="*/ 317918 w 1591080"/>
              <a:gd name="connsiteY153" fmla="*/ 1112953 h 1224800"/>
              <a:gd name="connsiteX154" fmla="*/ 312790 w 1591080"/>
              <a:gd name="connsiteY154" fmla="*/ 1122828 h 1224800"/>
              <a:gd name="connsiteX155" fmla="*/ 306138 w 1591080"/>
              <a:gd name="connsiteY155" fmla="*/ 1130011 h 1224800"/>
              <a:gd name="connsiteX156" fmla="*/ 299959 w 1591080"/>
              <a:gd name="connsiteY156" fmla="*/ 1131235 h 1224800"/>
              <a:gd name="connsiteX157" fmla="*/ 299351 w 1591080"/>
              <a:gd name="connsiteY157" fmla="*/ 1138898 h 1224800"/>
              <a:gd name="connsiteX158" fmla="*/ 289043 w 1591080"/>
              <a:gd name="connsiteY158" fmla="*/ 1137582 h 1224800"/>
              <a:gd name="connsiteX159" fmla="*/ 277955 w 1591080"/>
              <a:gd name="connsiteY159" fmla="*/ 1145768 h 1224800"/>
              <a:gd name="connsiteX160" fmla="*/ 272690 w 1591080"/>
              <a:gd name="connsiteY160" fmla="*/ 1141638 h 1224800"/>
              <a:gd name="connsiteX161" fmla="*/ 255851 w 1591080"/>
              <a:gd name="connsiteY161" fmla="*/ 1154285 h 1224800"/>
              <a:gd name="connsiteX162" fmla="*/ 255314 w 1591080"/>
              <a:gd name="connsiteY162" fmla="*/ 1154119 h 1224800"/>
              <a:gd name="connsiteX163" fmla="*/ 252061 w 1591080"/>
              <a:gd name="connsiteY163" fmla="*/ 1157130 h 1224800"/>
              <a:gd name="connsiteX164" fmla="*/ 243864 w 1591080"/>
              <a:gd name="connsiteY164" fmla="*/ 1161058 h 1224800"/>
              <a:gd name="connsiteX165" fmla="*/ 222681 w 1591080"/>
              <a:gd name="connsiteY165" fmla="*/ 1171585 h 1224800"/>
              <a:gd name="connsiteX166" fmla="*/ 204793 w 1591080"/>
              <a:gd name="connsiteY166" fmla="*/ 1191868 h 1224800"/>
              <a:gd name="connsiteX167" fmla="*/ 207338 w 1591080"/>
              <a:gd name="connsiteY167" fmla="*/ 1211061 h 1224800"/>
              <a:gd name="connsiteX168" fmla="*/ 181297 w 1591080"/>
              <a:gd name="connsiteY168" fmla="*/ 1214420 h 1224800"/>
              <a:gd name="connsiteX169" fmla="*/ 175072 w 1591080"/>
              <a:gd name="connsiteY169" fmla="*/ 1173230 h 1224800"/>
              <a:gd name="connsiteX170" fmla="*/ 185836 w 1591080"/>
              <a:gd name="connsiteY170" fmla="*/ 1140173 h 1224800"/>
              <a:gd name="connsiteX171" fmla="*/ 196485 w 1591080"/>
              <a:gd name="connsiteY171" fmla="*/ 1137157 h 1224800"/>
              <a:gd name="connsiteX172" fmla="*/ 218206 w 1591080"/>
              <a:gd name="connsiteY172" fmla="*/ 1130027 h 1224800"/>
              <a:gd name="connsiteX173" fmla="*/ 187823 w 1591080"/>
              <a:gd name="connsiteY173" fmla="*/ 1099196 h 1224800"/>
              <a:gd name="connsiteX174" fmla="*/ 183320 w 1591080"/>
              <a:gd name="connsiteY174" fmla="*/ 1090270 h 1224800"/>
              <a:gd name="connsiteX175" fmla="*/ 186450 w 1591080"/>
              <a:gd name="connsiteY175" fmla="*/ 1059672 h 1224800"/>
              <a:gd name="connsiteX176" fmla="*/ 186061 w 1591080"/>
              <a:gd name="connsiteY176" fmla="*/ 1046896 h 1224800"/>
              <a:gd name="connsiteX177" fmla="*/ 184993 w 1591080"/>
              <a:gd name="connsiteY177" fmla="*/ 1047590 h 1224800"/>
              <a:gd name="connsiteX178" fmla="*/ 184521 w 1591080"/>
              <a:gd name="connsiteY178" fmla="*/ 1045673 h 1224800"/>
              <a:gd name="connsiteX179" fmla="*/ 185974 w 1591080"/>
              <a:gd name="connsiteY179" fmla="*/ 1044045 h 1224800"/>
              <a:gd name="connsiteX180" fmla="*/ 185757 w 1591080"/>
              <a:gd name="connsiteY180" fmla="*/ 1036911 h 1224800"/>
              <a:gd name="connsiteX181" fmla="*/ 192373 w 1591080"/>
              <a:gd name="connsiteY181" fmla="*/ 1033655 h 1224800"/>
              <a:gd name="connsiteX182" fmla="*/ 195418 w 1591080"/>
              <a:gd name="connsiteY182" fmla="*/ 1033459 h 1224800"/>
              <a:gd name="connsiteX183" fmla="*/ 197928 w 1591080"/>
              <a:gd name="connsiteY183" fmla="*/ 1030646 h 1224800"/>
              <a:gd name="connsiteX184" fmla="*/ 153657 w 1591080"/>
              <a:gd name="connsiteY184" fmla="*/ 1012218 h 1224800"/>
              <a:gd name="connsiteX185" fmla="*/ 123235 w 1591080"/>
              <a:gd name="connsiteY185" fmla="*/ 991294 h 1224800"/>
              <a:gd name="connsiteX186" fmla="*/ 106588 w 1591080"/>
              <a:gd name="connsiteY186" fmla="*/ 973659 h 1224800"/>
              <a:gd name="connsiteX187" fmla="*/ 102831 w 1591080"/>
              <a:gd name="connsiteY187" fmla="*/ 959597 h 1224800"/>
              <a:gd name="connsiteX188" fmla="*/ 81027 w 1591080"/>
              <a:gd name="connsiteY188" fmla="*/ 959540 h 1224800"/>
              <a:gd name="connsiteX189" fmla="*/ 81764 w 1591080"/>
              <a:gd name="connsiteY189" fmla="*/ 946214 h 1224800"/>
              <a:gd name="connsiteX190" fmla="*/ 72630 w 1591080"/>
              <a:gd name="connsiteY190" fmla="*/ 934477 h 1224800"/>
              <a:gd name="connsiteX191" fmla="*/ 66958 w 1591080"/>
              <a:gd name="connsiteY191" fmla="*/ 923306 h 1224800"/>
              <a:gd name="connsiteX192" fmla="*/ 78228 w 1591080"/>
              <a:gd name="connsiteY192" fmla="*/ 908110 h 1224800"/>
              <a:gd name="connsiteX193" fmla="*/ 86699 w 1591080"/>
              <a:gd name="connsiteY193" fmla="*/ 895011 h 1224800"/>
              <a:gd name="connsiteX194" fmla="*/ 84858 w 1591080"/>
              <a:gd name="connsiteY194" fmla="*/ 878114 h 1224800"/>
              <a:gd name="connsiteX195" fmla="*/ 71230 w 1591080"/>
              <a:gd name="connsiteY195" fmla="*/ 860252 h 1224800"/>
              <a:gd name="connsiteX196" fmla="*/ 60918 w 1591080"/>
              <a:gd name="connsiteY196" fmla="*/ 844942 h 1224800"/>
              <a:gd name="connsiteX197" fmla="*/ 45523 w 1591080"/>
              <a:gd name="connsiteY197" fmla="*/ 831843 h 1224800"/>
              <a:gd name="connsiteX198" fmla="*/ 23719 w 1591080"/>
              <a:gd name="connsiteY198" fmla="*/ 819085 h 1224800"/>
              <a:gd name="connsiteX199" fmla="*/ 5304 w 1591080"/>
              <a:gd name="connsiteY199" fmla="*/ 811487 h 1224800"/>
              <a:gd name="connsiteX200" fmla="*/ 0 w 1591080"/>
              <a:gd name="connsiteY200" fmla="*/ 798898 h 1224800"/>
              <a:gd name="connsiteX201" fmla="*/ 9871 w 1591080"/>
              <a:gd name="connsiteY201" fmla="*/ 791641 h 1224800"/>
              <a:gd name="connsiteX202" fmla="*/ 27254 w 1591080"/>
              <a:gd name="connsiteY202" fmla="*/ 795837 h 1224800"/>
              <a:gd name="connsiteX203" fmla="*/ 45081 w 1591080"/>
              <a:gd name="connsiteY203" fmla="*/ 804568 h 1224800"/>
              <a:gd name="connsiteX204" fmla="*/ 53404 w 1591080"/>
              <a:gd name="connsiteY204" fmla="*/ 795666 h 1224800"/>
              <a:gd name="connsiteX205" fmla="*/ 49647 w 1591080"/>
              <a:gd name="connsiteY205" fmla="*/ 776898 h 1224800"/>
              <a:gd name="connsiteX206" fmla="*/ 50016 w 1591080"/>
              <a:gd name="connsiteY206" fmla="*/ 758922 h 1224800"/>
              <a:gd name="connsiteX207" fmla="*/ 57456 w 1591080"/>
              <a:gd name="connsiteY207" fmla="*/ 747015 h 1224800"/>
              <a:gd name="connsiteX208" fmla="*/ 57677 w 1591080"/>
              <a:gd name="connsiteY208" fmla="*/ 726091 h 1224800"/>
              <a:gd name="connsiteX209" fmla="*/ 63570 w 1591080"/>
              <a:gd name="connsiteY209" fmla="*/ 707209 h 1224800"/>
              <a:gd name="connsiteX210" fmla="*/ 68873 w 1591080"/>
              <a:gd name="connsiteY210" fmla="*/ 689971 h 1224800"/>
              <a:gd name="connsiteX211" fmla="*/ 51563 w 1591080"/>
              <a:gd name="connsiteY211" fmla="*/ 673299 h 1224800"/>
              <a:gd name="connsiteX212" fmla="*/ 26666 w 1591080"/>
              <a:gd name="connsiteY212" fmla="*/ 665985 h 1224800"/>
              <a:gd name="connsiteX213" fmla="*/ 9944 w 1591080"/>
              <a:gd name="connsiteY213" fmla="*/ 660712 h 1224800"/>
              <a:gd name="connsiteX214" fmla="*/ 4493 w 1591080"/>
              <a:gd name="connsiteY214" fmla="*/ 642056 h 1224800"/>
              <a:gd name="connsiteX215" fmla="*/ 12081 w 1591080"/>
              <a:gd name="connsiteY215" fmla="*/ 624194 h 1224800"/>
              <a:gd name="connsiteX216" fmla="*/ 8913 w 1591080"/>
              <a:gd name="connsiteY216" fmla="*/ 590115 h 1224800"/>
              <a:gd name="connsiteX217" fmla="*/ 20404 w 1591080"/>
              <a:gd name="connsiteY217" fmla="*/ 578718 h 1224800"/>
              <a:gd name="connsiteX218" fmla="*/ 34400 w 1591080"/>
              <a:gd name="connsiteY218" fmla="*/ 581837 h 1224800"/>
              <a:gd name="connsiteX219" fmla="*/ 45965 w 1591080"/>
              <a:gd name="connsiteY219" fmla="*/ 561197 h 1224800"/>
              <a:gd name="connsiteX220" fmla="*/ 56940 w 1591080"/>
              <a:gd name="connsiteY220" fmla="*/ 545660 h 1224800"/>
              <a:gd name="connsiteX221" fmla="*/ 69905 w 1591080"/>
              <a:gd name="connsiteY221" fmla="*/ 538231 h 1224800"/>
              <a:gd name="connsiteX222" fmla="*/ 92813 w 1591080"/>
              <a:gd name="connsiteY222" fmla="*/ 540387 h 1224800"/>
              <a:gd name="connsiteX223" fmla="*/ 113807 w 1591080"/>
              <a:gd name="connsiteY223" fmla="*/ 538289 h 1224800"/>
              <a:gd name="connsiteX224" fmla="*/ 125150 w 1591080"/>
              <a:gd name="connsiteY224" fmla="*/ 527345 h 1224800"/>
              <a:gd name="connsiteX225" fmla="*/ 135463 w 1591080"/>
              <a:gd name="connsiteY225" fmla="*/ 516968 h 1224800"/>
              <a:gd name="connsiteX226" fmla="*/ 142239 w 1591080"/>
              <a:gd name="connsiteY226" fmla="*/ 524679 h 1224800"/>
              <a:gd name="connsiteX227" fmla="*/ 151668 w 1591080"/>
              <a:gd name="connsiteY227" fmla="*/ 538118 h 1224800"/>
              <a:gd name="connsiteX228" fmla="*/ 167800 w 1591080"/>
              <a:gd name="connsiteY228" fmla="*/ 536417 h 1224800"/>
              <a:gd name="connsiteX229" fmla="*/ 186436 w 1591080"/>
              <a:gd name="connsiteY229" fmla="*/ 525814 h 1224800"/>
              <a:gd name="connsiteX230" fmla="*/ 195496 w 1591080"/>
              <a:gd name="connsiteY230" fmla="*/ 529669 h 1224800"/>
              <a:gd name="connsiteX231" fmla="*/ 189972 w 1591080"/>
              <a:gd name="connsiteY231" fmla="*/ 543335 h 1224800"/>
              <a:gd name="connsiteX232" fmla="*/ 186289 w 1591080"/>
              <a:gd name="connsiteY232" fmla="*/ 557057 h 1224800"/>
              <a:gd name="connsiteX233" fmla="*/ 194392 w 1591080"/>
              <a:gd name="connsiteY233" fmla="*/ 568285 h 1224800"/>
              <a:gd name="connsiteX234" fmla="*/ 208387 w 1591080"/>
              <a:gd name="connsiteY234" fmla="*/ 563068 h 1224800"/>
              <a:gd name="connsiteX235" fmla="*/ 223119 w 1591080"/>
              <a:gd name="connsiteY235" fmla="*/ 567717 h 1224800"/>
              <a:gd name="connsiteX236" fmla="*/ 235937 w 1591080"/>
              <a:gd name="connsiteY236" fmla="*/ 567207 h 1224800"/>
              <a:gd name="connsiteX237" fmla="*/ 247207 w 1591080"/>
              <a:gd name="connsiteY237" fmla="*/ 557851 h 1224800"/>
              <a:gd name="connsiteX238" fmla="*/ 259140 w 1591080"/>
              <a:gd name="connsiteY238" fmla="*/ 543165 h 1224800"/>
              <a:gd name="connsiteX239" fmla="*/ 274314 w 1591080"/>
              <a:gd name="connsiteY239" fmla="*/ 528875 h 1224800"/>
              <a:gd name="connsiteX240" fmla="*/ 289046 w 1591080"/>
              <a:gd name="connsiteY240" fmla="*/ 522185 h 1224800"/>
              <a:gd name="connsiteX241" fmla="*/ 300316 w 1591080"/>
              <a:gd name="connsiteY241" fmla="*/ 531541 h 1224800"/>
              <a:gd name="connsiteX242" fmla="*/ 320941 w 1591080"/>
              <a:gd name="connsiteY242" fmla="*/ 541067 h 1224800"/>
              <a:gd name="connsiteX243" fmla="*/ 342230 w 1591080"/>
              <a:gd name="connsiteY243" fmla="*/ 543618 h 1224800"/>
              <a:gd name="connsiteX244" fmla="*/ 352542 w 1591080"/>
              <a:gd name="connsiteY244" fmla="*/ 533695 h 1224800"/>
              <a:gd name="connsiteX245" fmla="*/ 369116 w 1591080"/>
              <a:gd name="connsiteY245" fmla="*/ 535000 h 1224800"/>
              <a:gd name="connsiteX246" fmla="*/ 380975 w 1591080"/>
              <a:gd name="connsiteY246" fmla="*/ 520256 h 1224800"/>
              <a:gd name="connsiteX247" fmla="*/ 391730 w 1591080"/>
              <a:gd name="connsiteY247" fmla="*/ 531767 h 1224800"/>
              <a:gd name="connsiteX248" fmla="*/ 412576 w 1591080"/>
              <a:gd name="connsiteY248" fmla="*/ 526664 h 1224800"/>
              <a:gd name="connsiteX249" fmla="*/ 445944 w 1591080"/>
              <a:gd name="connsiteY249" fmla="*/ 519122 h 1224800"/>
              <a:gd name="connsiteX250" fmla="*/ 490509 w 1591080"/>
              <a:gd name="connsiteY250" fmla="*/ 509993 h 1224800"/>
              <a:gd name="connsiteX251" fmla="*/ 522773 w 1591080"/>
              <a:gd name="connsiteY251" fmla="*/ 495307 h 1224800"/>
              <a:gd name="connsiteX252" fmla="*/ 535737 w 1591080"/>
              <a:gd name="connsiteY252" fmla="*/ 484533 h 1224800"/>
              <a:gd name="connsiteX253" fmla="*/ 538242 w 1591080"/>
              <a:gd name="connsiteY253" fmla="*/ 466955 h 1224800"/>
              <a:gd name="connsiteX254" fmla="*/ 545019 w 1591080"/>
              <a:gd name="connsiteY254" fmla="*/ 448923 h 1224800"/>
              <a:gd name="connsiteX255" fmla="*/ 564539 w 1591080"/>
              <a:gd name="connsiteY255" fmla="*/ 440701 h 1224800"/>
              <a:gd name="connsiteX256" fmla="*/ 559604 w 1591080"/>
              <a:gd name="connsiteY256" fmla="*/ 426582 h 1224800"/>
              <a:gd name="connsiteX257" fmla="*/ 572568 w 1591080"/>
              <a:gd name="connsiteY257" fmla="*/ 421592 h 1224800"/>
              <a:gd name="connsiteX258" fmla="*/ 588921 w 1591080"/>
              <a:gd name="connsiteY258" fmla="*/ 425164 h 1224800"/>
              <a:gd name="connsiteX259" fmla="*/ 595624 w 1591080"/>
              <a:gd name="connsiteY259" fmla="*/ 416205 h 1224800"/>
              <a:gd name="connsiteX260" fmla="*/ 598054 w 1591080"/>
              <a:gd name="connsiteY260" fmla="*/ 388023 h 1224800"/>
              <a:gd name="connsiteX261" fmla="*/ 595919 w 1591080"/>
              <a:gd name="connsiteY261" fmla="*/ 351450 h 1224800"/>
              <a:gd name="connsiteX262" fmla="*/ 598644 w 1591080"/>
              <a:gd name="connsiteY262" fmla="*/ 316293 h 1224800"/>
              <a:gd name="connsiteX263" fmla="*/ 602327 w 1591080"/>
              <a:gd name="connsiteY263" fmla="*/ 297014 h 1224800"/>
              <a:gd name="connsiteX264" fmla="*/ 604021 w 1591080"/>
              <a:gd name="connsiteY264" fmla="*/ 279039 h 1224800"/>
              <a:gd name="connsiteX265" fmla="*/ 589068 w 1591080"/>
              <a:gd name="connsiteY265" fmla="*/ 269286 h 1224800"/>
              <a:gd name="connsiteX266" fmla="*/ 584280 w 1591080"/>
              <a:gd name="connsiteY266" fmla="*/ 253466 h 1224800"/>
              <a:gd name="connsiteX267" fmla="*/ 596287 w 1591080"/>
              <a:gd name="connsiteY267" fmla="*/ 249270 h 1224800"/>
              <a:gd name="connsiteX268" fmla="*/ 614776 w 1591080"/>
              <a:gd name="connsiteY268" fmla="*/ 243259 h 1224800"/>
              <a:gd name="connsiteX269" fmla="*/ 637905 w 1591080"/>
              <a:gd name="connsiteY269" fmla="*/ 246888 h 1224800"/>
              <a:gd name="connsiteX270" fmla="*/ 678419 w 1591080"/>
              <a:gd name="connsiteY270" fmla="*/ 246321 h 1224800"/>
              <a:gd name="connsiteX271" fmla="*/ 701843 w 1591080"/>
              <a:gd name="connsiteY271" fmla="*/ 251481 h 1224800"/>
              <a:gd name="connsiteX272" fmla="*/ 715471 w 1591080"/>
              <a:gd name="connsiteY272" fmla="*/ 251538 h 1224800"/>
              <a:gd name="connsiteX273" fmla="*/ 723279 w 1591080"/>
              <a:gd name="connsiteY273" fmla="*/ 268605 h 1224800"/>
              <a:gd name="connsiteX274" fmla="*/ 740073 w 1591080"/>
              <a:gd name="connsiteY274" fmla="*/ 272745 h 1224800"/>
              <a:gd name="connsiteX275" fmla="*/ 758930 w 1591080"/>
              <a:gd name="connsiteY275" fmla="*/ 270023 h 1224800"/>
              <a:gd name="connsiteX276" fmla="*/ 751196 w 1591080"/>
              <a:gd name="connsiteY276" fmla="*/ 253012 h 1224800"/>
              <a:gd name="connsiteX277" fmla="*/ 748544 w 1591080"/>
              <a:gd name="connsiteY277" fmla="*/ 235037 h 1224800"/>
              <a:gd name="connsiteX278" fmla="*/ 756057 w 1591080"/>
              <a:gd name="connsiteY278" fmla="*/ 209407 h 1224800"/>
              <a:gd name="connsiteX279" fmla="*/ 772189 w 1591080"/>
              <a:gd name="connsiteY279" fmla="*/ 188143 h 1224800"/>
              <a:gd name="connsiteX280" fmla="*/ 800402 w 1591080"/>
              <a:gd name="connsiteY280" fmla="*/ 157636 h 1224800"/>
              <a:gd name="connsiteX281" fmla="*/ 827730 w 1591080"/>
              <a:gd name="connsiteY281" fmla="*/ 124975 h 1224800"/>
              <a:gd name="connsiteX282" fmla="*/ 840621 w 1591080"/>
              <a:gd name="connsiteY282" fmla="*/ 112897 h 1224800"/>
              <a:gd name="connsiteX283" fmla="*/ 862645 w 1591080"/>
              <a:gd name="connsiteY283" fmla="*/ 128887 h 1224800"/>
              <a:gd name="connsiteX284" fmla="*/ 878851 w 1591080"/>
              <a:gd name="connsiteY284" fmla="*/ 140965 h 1224800"/>
              <a:gd name="connsiteX285" fmla="*/ 901465 w 1591080"/>
              <a:gd name="connsiteY285" fmla="*/ 150945 h 1224800"/>
              <a:gd name="connsiteX286" fmla="*/ 923931 w 1591080"/>
              <a:gd name="connsiteY286" fmla="*/ 152420 h 1224800"/>
              <a:gd name="connsiteX287" fmla="*/ 931666 w 1591080"/>
              <a:gd name="connsiteY287" fmla="*/ 167049 h 1224800"/>
              <a:gd name="connsiteX288" fmla="*/ 941978 w 1591080"/>
              <a:gd name="connsiteY288" fmla="*/ 173400 h 1224800"/>
              <a:gd name="connsiteX289" fmla="*/ 957889 w 1591080"/>
              <a:gd name="connsiteY289" fmla="*/ 159054 h 1224800"/>
              <a:gd name="connsiteX290" fmla="*/ 972253 w 1591080"/>
              <a:gd name="connsiteY290" fmla="*/ 161719 h 1224800"/>
              <a:gd name="connsiteX291" fmla="*/ 986617 w 1591080"/>
              <a:gd name="connsiteY291" fmla="*/ 164328 h 1224800"/>
              <a:gd name="connsiteX292" fmla="*/ 993910 w 1591080"/>
              <a:gd name="connsiteY292" fmla="*/ 143517 h 1224800"/>
              <a:gd name="connsiteX293" fmla="*/ 1000391 w 1591080"/>
              <a:gd name="connsiteY293" fmla="*/ 115279 h 1224800"/>
              <a:gd name="connsiteX294" fmla="*/ 1005179 w 1591080"/>
              <a:gd name="connsiteY294" fmla="*/ 91520 h 1224800"/>
              <a:gd name="connsiteX295" fmla="*/ 1012104 w 1591080"/>
              <a:gd name="connsiteY295" fmla="*/ 68782 h 1224800"/>
              <a:gd name="connsiteX296" fmla="*/ 1021753 w 1591080"/>
              <a:gd name="connsiteY296" fmla="*/ 50920 h 1224800"/>
              <a:gd name="connsiteX297" fmla="*/ 1036338 w 1591080"/>
              <a:gd name="connsiteY297" fmla="*/ 50410 h 1224800"/>
              <a:gd name="connsiteX298" fmla="*/ 1061604 w 1591080"/>
              <a:gd name="connsiteY298" fmla="*/ 48595 h 1224800"/>
              <a:gd name="connsiteX299" fmla="*/ 1080388 w 1591080"/>
              <a:gd name="connsiteY299" fmla="*/ 41337 h 1224800"/>
              <a:gd name="connsiteX300" fmla="*/ 1092026 w 1591080"/>
              <a:gd name="connsiteY300" fmla="*/ 27104 h 1224800"/>
              <a:gd name="connsiteX301" fmla="*/ 1095488 w 1591080"/>
              <a:gd name="connsiteY301" fmla="*/ 9526 h 1224800"/>
              <a:gd name="connsiteX302" fmla="*/ 1107716 w 1591080"/>
              <a:gd name="connsiteY302" fmla="*/ 1814 h 1224800"/>
              <a:gd name="connsiteX0" fmla="*/ 308157 w 1591080"/>
              <a:gd name="connsiteY0" fmla="*/ 1137257 h 1224800"/>
              <a:gd name="connsiteX1" fmla="*/ 303999 w 1591080"/>
              <a:gd name="connsiteY1" fmla="*/ 1150121 h 1224800"/>
              <a:gd name="connsiteX2" fmla="*/ 292609 w 1591080"/>
              <a:gd name="connsiteY2" fmla="*/ 1153665 h 1224800"/>
              <a:gd name="connsiteX3" fmla="*/ 295650 w 1591080"/>
              <a:gd name="connsiteY3" fmla="*/ 1152327 h 1224800"/>
              <a:gd name="connsiteX4" fmla="*/ 296261 w 1591080"/>
              <a:gd name="connsiteY4" fmla="*/ 1144627 h 1224800"/>
              <a:gd name="connsiteX5" fmla="*/ 302470 w 1591080"/>
              <a:gd name="connsiteY5" fmla="*/ 1143398 h 1224800"/>
              <a:gd name="connsiteX6" fmla="*/ 308157 w 1591080"/>
              <a:gd name="connsiteY6" fmla="*/ 1137257 h 1224800"/>
              <a:gd name="connsiteX7" fmla="*/ 325050 w 1591080"/>
              <a:gd name="connsiteY7" fmla="*/ 1101696 h 1224800"/>
              <a:gd name="connsiteX8" fmla="*/ 323977 w 1591080"/>
              <a:gd name="connsiteY8" fmla="*/ 1102295 h 1224800"/>
              <a:gd name="connsiteX9" fmla="*/ 321678 w 1591080"/>
              <a:gd name="connsiteY9" fmla="*/ 1105611 h 1224800"/>
              <a:gd name="connsiteX10" fmla="*/ 321996 w 1591080"/>
              <a:gd name="connsiteY10" fmla="*/ 1105763 h 1224800"/>
              <a:gd name="connsiteX11" fmla="*/ 325050 w 1591080"/>
              <a:gd name="connsiteY11" fmla="*/ 1101696 h 1224800"/>
              <a:gd name="connsiteX12" fmla="*/ 1121122 w 1591080"/>
              <a:gd name="connsiteY12" fmla="*/ 0 h 1224800"/>
              <a:gd name="connsiteX13" fmla="*/ 1135781 w 1591080"/>
              <a:gd name="connsiteY13" fmla="*/ 7202 h 1224800"/>
              <a:gd name="connsiteX14" fmla="*/ 1150955 w 1591080"/>
              <a:gd name="connsiteY14" fmla="*/ 9072 h 1224800"/>
              <a:gd name="connsiteX15" fmla="*/ 1169223 w 1591080"/>
              <a:gd name="connsiteY15" fmla="*/ 11511 h 1224800"/>
              <a:gd name="connsiteX16" fmla="*/ 1168413 w 1591080"/>
              <a:gd name="connsiteY16" fmla="*/ 19790 h 1224800"/>
              <a:gd name="connsiteX17" fmla="*/ 1157364 w 1591080"/>
              <a:gd name="connsiteY17" fmla="*/ 32775 h 1224800"/>
              <a:gd name="connsiteX18" fmla="*/ 1159278 w 1591080"/>
              <a:gd name="connsiteY18" fmla="*/ 41904 h 1224800"/>
              <a:gd name="connsiteX19" fmla="*/ 1171433 w 1591080"/>
              <a:gd name="connsiteY19" fmla="*/ 53755 h 1224800"/>
              <a:gd name="connsiteX20" fmla="*/ 1164140 w 1591080"/>
              <a:gd name="connsiteY20" fmla="*/ 61920 h 1224800"/>
              <a:gd name="connsiteX21" fmla="*/ 1169591 w 1591080"/>
              <a:gd name="connsiteY21" fmla="*/ 71220 h 1224800"/>
              <a:gd name="connsiteX22" fmla="*/ 1182408 w 1591080"/>
              <a:gd name="connsiteY22" fmla="*/ 89478 h 1224800"/>
              <a:gd name="connsiteX23" fmla="*/ 1194562 w 1591080"/>
              <a:gd name="connsiteY23" fmla="*/ 103201 h 1224800"/>
              <a:gd name="connsiteX24" fmla="*/ 1197950 w 1591080"/>
              <a:gd name="connsiteY24" fmla="*/ 113521 h 1224800"/>
              <a:gd name="connsiteX25" fmla="*/ 1207674 w 1591080"/>
              <a:gd name="connsiteY25" fmla="*/ 118000 h 1224800"/>
              <a:gd name="connsiteX26" fmla="*/ 1217765 w 1591080"/>
              <a:gd name="connsiteY26" fmla="*/ 133481 h 1224800"/>
              <a:gd name="connsiteX27" fmla="*/ 1232055 w 1591080"/>
              <a:gd name="connsiteY27" fmla="*/ 134218 h 1224800"/>
              <a:gd name="connsiteX28" fmla="*/ 1245389 w 1591080"/>
              <a:gd name="connsiteY28" fmla="*/ 138811 h 1224800"/>
              <a:gd name="connsiteX29" fmla="*/ 1254448 w 1591080"/>
              <a:gd name="connsiteY29" fmla="*/ 155085 h 1224800"/>
              <a:gd name="connsiteX30" fmla="*/ 1267634 w 1591080"/>
              <a:gd name="connsiteY30" fmla="*/ 158147 h 1224800"/>
              <a:gd name="connsiteX31" fmla="*/ 1281409 w 1591080"/>
              <a:gd name="connsiteY31" fmla="*/ 169487 h 1224800"/>
              <a:gd name="connsiteX32" fmla="*/ 1287081 w 1591080"/>
              <a:gd name="connsiteY32" fmla="*/ 189617 h 1224800"/>
              <a:gd name="connsiteX33" fmla="*/ 1291648 w 1591080"/>
              <a:gd name="connsiteY33" fmla="*/ 215020 h 1224800"/>
              <a:gd name="connsiteX34" fmla="*/ 1295109 w 1591080"/>
              <a:gd name="connsiteY34" fmla="*/ 238042 h 1224800"/>
              <a:gd name="connsiteX35" fmla="*/ 1306453 w 1591080"/>
              <a:gd name="connsiteY35" fmla="*/ 255677 h 1224800"/>
              <a:gd name="connsiteX36" fmla="*/ 1311610 w 1591080"/>
              <a:gd name="connsiteY36" fmla="*/ 278245 h 1224800"/>
              <a:gd name="connsiteX37" fmla="*/ 1306527 w 1591080"/>
              <a:gd name="connsiteY37" fmla="*/ 300473 h 1224800"/>
              <a:gd name="connsiteX38" fmla="*/ 1302107 w 1591080"/>
              <a:gd name="connsiteY38" fmla="*/ 324458 h 1224800"/>
              <a:gd name="connsiteX39" fmla="*/ 1293931 w 1591080"/>
              <a:gd name="connsiteY39" fmla="*/ 337387 h 1224800"/>
              <a:gd name="connsiteX40" fmla="*/ 1274043 w 1591080"/>
              <a:gd name="connsiteY40" fmla="*/ 357460 h 1224800"/>
              <a:gd name="connsiteX41" fmla="*/ 1266529 w 1591080"/>
              <a:gd name="connsiteY41" fmla="*/ 380652 h 1224800"/>
              <a:gd name="connsiteX42" fmla="*/ 1274558 w 1591080"/>
              <a:gd name="connsiteY42" fmla="*/ 403390 h 1224800"/>
              <a:gd name="connsiteX43" fmla="*/ 1292900 w 1591080"/>
              <a:gd name="connsiteY43" fmla="*/ 416148 h 1224800"/>
              <a:gd name="connsiteX44" fmla="*/ 1305938 w 1591080"/>
              <a:gd name="connsiteY44" fmla="*/ 418190 h 1224800"/>
              <a:gd name="connsiteX45" fmla="*/ 1315808 w 1591080"/>
              <a:gd name="connsiteY45" fmla="*/ 424371 h 1224800"/>
              <a:gd name="connsiteX46" fmla="*/ 1330541 w 1591080"/>
              <a:gd name="connsiteY46" fmla="*/ 431231 h 1224800"/>
              <a:gd name="connsiteX47" fmla="*/ 1343800 w 1591080"/>
              <a:gd name="connsiteY47" fmla="*/ 434294 h 1224800"/>
              <a:gd name="connsiteX48" fmla="*/ 1357796 w 1591080"/>
              <a:gd name="connsiteY48" fmla="*/ 445011 h 1224800"/>
              <a:gd name="connsiteX49" fmla="*/ 1377316 w 1591080"/>
              <a:gd name="connsiteY49" fmla="*/ 446769 h 1224800"/>
              <a:gd name="connsiteX50" fmla="*/ 1406117 w 1591080"/>
              <a:gd name="connsiteY50" fmla="*/ 449490 h 1224800"/>
              <a:gd name="connsiteX51" fmla="*/ 1450313 w 1591080"/>
              <a:gd name="connsiteY51" fmla="*/ 472398 h 1224800"/>
              <a:gd name="connsiteX52" fmla="*/ 1481915 w 1591080"/>
              <a:gd name="connsiteY52" fmla="*/ 498312 h 1224800"/>
              <a:gd name="connsiteX53" fmla="*/ 1523828 w 1591080"/>
              <a:gd name="connsiteY53" fmla="*/ 540897 h 1224800"/>
              <a:gd name="connsiteX54" fmla="*/ 1535908 w 1591080"/>
              <a:gd name="connsiteY54" fmla="*/ 543165 h 1224800"/>
              <a:gd name="connsiteX55" fmla="*/ 1548430 w 1591080"/>
              <a:gd name="connsiteY55" fmla="*/ 547701 h 1224800"/>
              <a:gd name="connsiteX56" fmla="*/ 1540327 w 1591080"/>
              <a:gd name="connsiteY56" fmla="*/ 565166 h 1224800"/>
              <a:gd name="connsiteX57" fmla="*/ 1553218 w 1591080"/>
              <a:gd name="connsiteY57" fmla="*/ 574012 h 1224800"/>
              <a:gd name="connsiteX58" fmla="*/ 1556386 w 1591080"/>
              <a:gd name="connsiteY58" fmla="*/ 590342 h 1224800"/>
              <a:gd name="connsiteX59" fmla="*/ 1560584 w 1591080"/>
              <a:gd name="connsiteY59" fmla="*/ 616766 h 1224800"/>
              <a:gd name="connsiteX60" fmla="*/ 1564120 w 1591080"/>
              <a:gd name="connsiteY60" fmla="*/ 638314 h 1224800"/>
              <a:gd name="connsiteX61" fmla="*/ 1572738 w 1591080"/>
              <a:gd name="connsiteY61" fmla="*/ 652886 h 1224800"/>
              <a:gd name="connsiteX62" fmla="*/ 1583788 w 1591080"/>
              <a:gd name="connsiteY62" fmla="*/ 670465 h 1224800"/>
              <a:gd name="connsiteX63" fmla="*/ 1591080 w 1591080"/>
              <a:gd name="connsiteY63" fmla="*/ 689574 h 1224800"/>
              <a:gd name="connsiteX64" fmla="*/ 1576642 w 1591080"/>
              <a:gd name="connsiteY64" fmla="*/ 703523 h 1224800"/>
              <a:gd name="connsiteX65" fmla="*/ 1569571 w 1591080"/>
              <a:gd name="connsiteY65" fmla="*/ 718719 h 1224800"/>
              <a:gd name="connsiteX66" fmla="*/ 1572960 w 1591080"/>
              <a:gd name="connsiteY66" fmla="*/ 734710 h 1224800"/>
              <a:gd name="connsiteX67" fmla="*/ 1580399 w 1591080"/>
              <a:gd name="connsiteY67" fmla="*/ 745654 h 1224800"/>
              <a:gd name="connsiteX68" fmla="*/ 1573327 w 1591080"/>
              <a:gd name="connsiteY68" fmla="*/ 756881 h 1224800"/>
              <a:gd name="connsiteX69" fmla="*/ 1556091 w 1591080"/>
              <a:gd name="connsiteY69" fmla="*/ 767258 h 1224800"/>
              <a:gd name="connsiteX70" fmla="*/ 1536571 w 1591080"/>
              <a:gd name="connsiteY70" fmla="*/ 771113 h 1224800"/>
              <a:gd name="connsiteX71" fmla="*/ 1521838 w 1591080"/>
              <a:gd name="connsiteY71" fmla="*/ 785970 h 1224800"/>
              <a:gd name="connsiteX72" fmla="*/ 1512778 w 1591080"/>
              <a:gd name="connsiteY72" fmla="*/ 775083 h 1224800"/>
              <a:gd name="connsiteX73" fmla="*/ 1491269 w 1591080"/>
              <a:gd name="connsiteY73" fmla="*/ 775253 h 1224800"/>
              <a:gd name="connsiteX74" fmla="*/ 1469834 w 1591080"/>
              <a:gd name="connsiteY74" fmla="*/ 780867 h 1224800"/>
              <a:gd name="connsiteX75" fmla="*/ 1445157 w 1591080"/>
              <a:gd name="connsiteY75" fmla="*/ 794362 h 1224800"/>
              <a:gd name="connsiteX76" fmla="*/ 1392268 w 1591080"/>
              <a:gd name="connsiteY76" fmla="*/ 841880 h 1224800"/>
              <a:gd name="connsiteX77" fmla="*/ 1365382 w 1591080"/>
              <a:gd name="connsiteY77" fmla="*/ 866773 h 1224800"/>
              <a:gd name="connsiteX78" fmla="*/ 1348661 w 1591080"/>
              <a:gd name="connsiteY78" fmla="*/ 858154 h 1224800"/>
              <a:gd name="connsiteX79" fmla="*/ 1332456 w 1591080"/>
              <a:gd name="connsiteY79" fmla="*/ 856850 h 1224800"/>
              <a:gd name="connsiteX80" fmla="*/ 1326858 w 1591080"/>
              <a:gd name="connsiteY80" fmla="*/ 872556 h 1224800"/>
              <a:gd name="connsiteX81" fmla="*/ 1324206 w 1591080"/>
              <a:gd name="connsiteY81" fmla="*/ 895125 h 1224800"/>
              <a:gd name="connsiteX82" fmla="*/ 1316324 w 1591080"/>
              <a:gd name="connsiteY82" fmla="*/ 914744 h 1224800"/>
              <a:gd name="connsiteX83" fmla="*/ 1314409 w 1591080"/>
              <a:gd name="connsiteY83" fmla="*/ 937482 h 1224800"/>
              <a:gd name="connsiteX84" fmla="*/ 1310578 w 1591080"/>
              <a:gd name="connsiteY84" fmla="*/ 963793 h 1224800"/>
              <a:gd name="connsiteX85" fmla="*/ 1298572 w 1591080"/>
              <a:gd name="connsiteY85" fmla="*/ 974397 h 1224800"/>
              <a:gd name="connsiteX86" fmla="*/ 1293195 w 1591080"/>
              <a:gd name="connsiteY86" fmla="*/ 991918 h 1224800"/>
              <a:gd name="connsiteX87" fmla="*/ 1268665 w 1591080"/>
              <a:gd name="connsiteY87" fmla="*/ 985907 h 1224800"/>
              <a:gd name="connsiteX88" fmla="*/ 1237359 w 1591080"/>
              <a:gd name="connsiteY88" fmla="*/ 981087 h 1224800"/>
              <a:gd name="connsiteX89" fmla="*/ 1206127 w 1591080"/>
              <a:gd name="connsiteY89" fmla="*/ 984263 h 1224800"/>
              <a:gd name="connsiteX90" fmla="*/ 1167160 w 1591080"/>
              <a:gd name="connsiteY90" fmla="*/ 989083 h 1224800"/>
              <a:gd name="connsiteX91" fmla="*/ 1132761 w 1591080"/>
              <a:gd name="connsiteY91" fmla="*/ 995321 h 1224800"/>
              <a:gd name="connsiteX92" fmla="*/ 1107863 w 1591080"/>
              <a:gd name="connsiteY92" fmla="*/ 1003996 h 1224800"/>
              <a:gd name="connsiteX93" fmla="*/ 1108379 w 1591080"/>
              <a:gd name="connsiteY93" fmla="*/ 1018115 h 1224800"/>
              <a:gd name="connsiteX94" fmla="*/ 1120312 w 1591080"/>
              <a:gd name="connsiteY94" fmla="*/ 1021347 h 1224800"/>
              <a:gd name="connsiteX95" fmla="*/ 1116113 w 1591080"/>
              <a:gd name="connsiteY95" fmla="*/ 1066880 h 1224800"/>
              <a:gd name="connsiteX96" fmla="*/ 1149629 w 1591080"/>
              <a:gd name="connsiteY96" fmla="*/ 1097897 h 1224800"/>
              <a:gd name="connsiteX97" fmla="*/ 1155669 w 1591080"/>
              <a:gd name="connsiteY97" fmla="*/ 1111506 h 1224800"/>
              <a:gd name="connsiteX98" fmla="*/ 1153460 w 1591080"/>
              <a:gd name="connsiteY98" fmla="*/ 1124945 h 1224800"/>
              <a:gd name="connsiteX99" fmla="*/ 1165172 w 1591080"/>
              <a:gd name="connsiteY99" fmla="*/ 1135832 h 1224800"/>
              <a:gd name="connsiteX100" fmla="*/ 1163109 w 1591080"/>
              <a:gd name="connsiteY100" fmla="*/ 1151028 h 1224800"/>
              <a:gd name="connsiteX101" fmla="*/ 1140569 w 1591080"/>
              <a:gd name="connsiteY101" fmla="*/ 1154771 h 1224800"/>
              <a:gd name="connsiteX102" fmla="*/ 1121122 w 1591080"/>
              <a:gd name="connsiteY102" fmla="*/ 1157549 h 1224800"/>
              <a:gd name="connsiteX103" fmla="*/ 1109999 w 1591080"/>
              <a:gd name="connsiteY103" fmla="*/ 1168210 h 1224800"/>
              <a:gd name="connsiteX104" fmla="*/ 1119796 w 1591080"/>
              <a:gd name="connsiteY104" fmla="*/ 1182045 h 1224800"/>
              <a:gd name="connsiteX105" fmla="*/ 1136075 w 1591080"/>
              <a:gd name="connsiteY105" fmla="*/ 1192195 h 1224800"/>
              <a:gd name="connsiteX106" fmla="*/ 1137843 w 1591080"/>
              <a:gd name="connsiteY106" fmla="*/ 1207619 h 1224800"/>
              <a:gd name="connsiteX107" fmla="*/ 1132098 w 1591080"/>
              <a:gd name="connsiteY107" fmla="*/ 1224800 h 1224800"/>
              <a:gd name="connsiteX108" fmla="*/ 1110146 w 1591080"/>
              <a:gd name="connsiteY108" fmla="*/ 1222815 h 1224800"/>
              <a:gd name="connsiteX109" fmla="*/ 1084512 w 1591080"/>
              <a:gd name="connsiteY109" fmla="*/ 1210454 h 1224800"/>
              <a:gd name="connsiteX110" fmla="*/ 1062856 w 1591080"/>
              <a:gd name="connsiteY110" fmla="*/ 1199964 h 1224800"/>
              <a:gd name="connsiteX111" fmla="*/ 1053649 w 1591080"/>
              <a:gd name="connsiteY111" fmla="*/ 1211474 h 1224800"/>
              <a:gd name="connsiteX112" fmla="*/ 1029929 w 1591080"/>
              <a:gd name="connsiteY112" fmla="*/ 1208639 h 1224800"/>
              <a:gd name="connsiteX113" fmla="*/ 1011220 w 1591080"/>
              <a:gd name="connsiteY113" fmla="*/ 1187035 h 1224800"/>
              <a:gd name="connsiteX114" fmla="*/ 995972 w 1591080"/>
              <a:gd name="connsiteY114" fmla="*/ 1177963 h 1224800"/>
              <a:gd name="connsiteX115" fmla="*/ 972474 w 1591080"/>
              <a:gd name="connsiteY115" fmla="*/ 1175014 h 1224800"/>
              <a:gd name="connsiteX116" fmla="*/ 961277 w 1591080"/>
              <a:gd name="connsiteY116" fmla="*/ 1165148 h 1224800"/>
              <a:gd name="connsiteX117" fmla="*/ 945145 w 1591080"/>
              <a:gd name="connsiteY117" fmla="*/ 1154261 h 1224800"/>
              <a:gd name="connsiteX118" fmla="*/ 928351 w 1591080"/>
              <a:gd name="connsiteY118" fmla="*/ 1148079 h 1224800"/>
              <a:gd name="connsiteX119" fmla="*/ 911851 w 1591080"/>
              <a:gd name="connsiteY119" fmla="*/ 1146833 h 1224800"/>
              <a:gd name="connsiteX120" fmla="*/ 886290 w 1591080"/>
              <a:gd name="connsiteY120" fmla="*/ 1142806 h 1224800"/>
              <a:gd name="connsiteX121" fmla="*/ 856826 w 1591080"/>
              <a:gd name="connsiteY121" fmla="*/ 1141899 h 1224800"/>
              <a:gd name="connsiteX122" fmla="*/ 833402 w 1591080"/>
              <a:gd name="connsiteY122" fmla="*/ 1141672 h 1224800"/>
              <a:gd name="connsiteX123" fmla="*/ 809904 w 1591080"/>
              <a:gd name="connsiteY123" fmla="*/ 1140538 h 1224800"/>
              <a:gd name="connsiteX124" fmla="*/ 788690 w 1591080"/>
              <a:gd name="connsiteY124" fmla="*/ 1143884 h 1224800"/>
              <a:gd name="connsiteX125" fmla="*/ 769979 w 1591080"/>
              <a:gd name="connsiteY125" fmla="*/ 1159477 h 1224800"/>
              <a:gd name="connsiteX126" fmla="*/ 750017 w 1591080"/>
              <a:gd name="connsiteY126" fmla="*/ 1165431 h 1224800"/>
              <a:gd name="connsiteX127" fmla="*/ 729024 w 1591080"/>
              <a:gd name="connsiteY127" fmla="*/ 1167416 h 1224800"/>
              <a:gd name="connsiteX128" fmla="*/ 706263 w 1591080"/>
              <a:gd name="connsiteY128" fmla="*/ 1160782 h 1224800"/>
              <a:gd name="connsiteX129" fmla="*/ 692415 w 1591080"/>
              <a:gd name="connsiteY129" fmla="*/ 1156586 h 1224800"/>
              <a:gd name="connsiteX130" fmla="*/ 664939 w 1591080"/>
              <a:gd name="connsiteY130" fmla="*/ 1162312 h 1224800"/>
              <a:gd name="connsiteX131" fmla="*/ 639821 w 1591080"/>
              <a:gd name="connsiteY131" fmla="*/ 1168096 h 1224800"/>
              <a:gd name="connsiteX132" fmla="*/ 603505 w 1591080"/>
              <a:gd name="connsiteY132" fmla="*/ 1171499 h 1224800"/>
              <a:gd name="connsiteX133" fmla="*/ 584280 w 1591080"/>
              <a:gd name="connsiteY133" fmla="*/ 1165771 h 1224800"/>
              <a:gd name="connsiteX134" fmla="*/ 564023 w 1591080"/>
              <a:gd name="connsiteY134" fmla="*/ 1155565 h 1224800"/>
              <a:gd name="connsiteX135" fmla="*/ 546418 w 1591080"/>
              <a:gd name="connsiteY135" fmla="*/ 1143714 h 1224800"/>
              <a:gd name="connsiteX136" fmla="*/ 540230 w 1591080"/>
              <a:gd name="connsiteY136" fmla="*/ 1126760 h 1224800"/>
              <a:gd name="connsiteX137" fmla="*/ 518574 w 1591080"/>
              <a:gd name="connsiteY137" fmla="*/ 1116325 h 1224800"/>
              <a:gd name="connsiteX138" fmla="*/ 497801 w 1591080"/>
              <a:gd name="connsiteY138" fmla="*/ 1112810 h 1224800"/>
              <a:gd name="connsiteX139" fmla="*/ 483585 w 1591080"/>
              <a:gd name="connsiteY139" fmla="*/ 1119388 h 1224800"/>
              <a:gd name="connsiteX140" fmla="*/ 465170 w 1591080"/>
              <a:gd name="connsiteY140" fmla="*/ 1128404 h 1224800"/>
              <a:gd name="connsiteX141" fmla="*/ 449848 w 1591080"/>
              <a:gd name="connsiteY141" fmla="*/ 1130445 h 1224800"/>
              <a:gd name="connsiteX142" fmla="*/ 434306 w 1591080"/>
              <a:gd name="connsiteY142" fmla="*/ 1125511 h 1224800"/>
              <a:gd name="connsiteX143" fmla="*/ 419353 w 1591080"/>
              <a:gd name="connsiteY143" fmla="*/ 1117290 h 1224800"/>
              <a:gd name="connsiteX144" fmla="*/ 409040 w 1591080"/>
              <a:gd name="connsiteY144" fmla="*/ 1105779 h 1224800"/>
              <a:gd name="connsiteX145" fmla="*/ 391583 w 1591080"/>
              <a:gd name="connsiteY145" fmla="*/ 1106630 h 1224800"/>
              <a:gd name="connsiteX146" fmla="*/ 375377 w 1591080"/>
              <a:gd name="connsiteY146" fmla="*/ 1096593 h 1224800"/>
              <a:gd name="connsiteX147" fmla="*/ 361823 w 1591080"/>
              <a:gd name="connsiteY147" fmla="*/ 1085820 h 1224800"/>
              <a:gd name="connsiteX148" fmla="*/ 349595 w 1591080"/>
              <a:gd name="connsiteY148" fmla="*/ 1096366 h 1224800"/>
              <a:gd name="connsiteX149" fmla="*/ 328161 w 1591080"/>
              <a:gd name="connsiteY149" fmla="*/ 1112697 h 1224800"/>
              <a:gd name="connsiteX150" fmla="*/ 320013 w 1591080"/>
              <a:gd name="connsiteY150" fmla="*/ 1119872 h 1224800"/>
              <a:gd name="connsiteX151" fmla="*/ 320054 w 1591080"/>
              <a:gd name="connsiteY151" fmla="*/ 1119826 h 1224800"/>
              <a:gd name="connsiteX152" fmla="*/ 320394 w 1591080"/>
              <a:gd name="connsiteY152" fmla="*/ 1115548 h 1224800"/>
              <a:gd name="connsiteX153" fmla="*/ 320386 w 1591080"/>
              <a:gd name="connsiteY153" fmla="*/ 1112211 h 1224800"/>
              <a:gd name="connsiteX154" fmla="*/ 320698 w 1591080"/>
              <a:gd name="connsiteY154" fmla="*/ 1109843 h 1224800"/>
              <a:gd name="connsiteX155" fmla="*/ 317918 w 1591080"/>
              <a:gd name="connsiteY155" fmla="*/ 1112953 h 1224800"/>
              <a:gd name="connsiteX156" fmla="*/ 312790 w 1591080"/>
              <a:gd name="connsiteY156" fmla="*/ 1122828 h 1224800"/>
              <a:gd name="connsiteX157" fmla="*/ 306138 w 1591080"/>
              <a:gd name="connsiteY157" fmla="*/ 1130011 h 1224800"/>
              <a:gd name="connsiteX158" fmla="*/ 299959 w 1591080"/>
              <a:gd name="connsiteY158" fmla="*/ 1131235 h 1224800"/>
              <a:gd name="connsiteX159" fmla="*/ 299351 w 1591080"/>
              <a:gd name="connsiteY159" fmla="*/ 1138898 h 1224800"/>
              <a:gd name="connsiteX160" fmla="*/ 289043 w 1591080"/>
              <a:gd name="connsiteY160" fmla="*/ 1137582 h 1224800"/>
              <a:gd name="connsiteX161" fmla="*/ 277955 w 1591080"/>
              <a:gd name="connsiteY161" fmla="*/ 1145768 h 1224800"/>
              <a:gd name="connsiteX162" fmla="*/ 272690 w 1591080"/>
              <a:gd name="connsiteY162" fmla="*/ 1141638 h 1224800"/>
              <a:gd name="connsiteX163" fmla="*/ 255851 w 1591080"/>
              <a:gd name="connsiteY163" fmla="*/ 1154285 h 1224800"/>
              <a:gd name="connsiteX164" fmla="*/ 255314 w 1591080"/>
              <a:gd name="connsiteY164" fmla="*/ 1154119 h 1224800"/>
              <a:gd name="connsiteX165" fmla="*/ 252061 w 1591080"/>
              <a:gd name="connsiteY165" fmla="*/ 1157130 h 1224800"/>
              <a:gd name="connsiteX166" fmla="*/ 243864 w 1591080"/>
              <a:gd name="connsiteY166" fmla="*/ 1161058 h 1224800"/>
              <a:gd name="connsiteX167" fmla="*/ 222681 w 1591080"/>
              <a:gd name="connsiteY167" fmla="*/ 1171585 h 1224800"/>
              <a:gd name="connsiteX168" fmla="*/ 204793 w 1591080"/>
              <a:gd name="connsiteY168" fmla="*/ 1191868 h 1224800"/>
              <a:gd name="connsiteX169" fmla="*/ 181297 w 1591080"/>
              <a:gd name="connsiteY169" fmla="*/ 1214420 h 1224800"/>
              <a:gd name="connsiteX170" fmla="*/ 175072 w 1591080"/>
              <a:gd name="connsiteY170" fmla="*/ 1173230 h 1224800"/>
              <a:gd name="connsiteX171" fmla="*/ 185836 w 1591080"/>
              <a:gd name="connsiteY171" fmla="*/ 1140173 h 1224800"/>
              <a:gd name="connsiteX172" fmla="*/ 196485 w 1591080"/>
              <a:gd name="connsiteY172" fmla="*/ 1137157 h 1224800"/>
              <a:gd name="connsiteX173" fmla="*/ 218206 w 1591080"/>
              <a:gd name="connsiteY173" fmla="*/ 1130027 h 1224800"/>
              <a:gd name="connsiteX174" fmla="*/ 187823 w 1591080"/>
              <a:gd name="connsiteY174" fmla="*/ 1099196 h 1224800"/>
              <a:gd name="connsiteX175" fmla="*/ 183320 w 1591080"/>
              <a:gd name="connsiteY175" fmla="*/ 1090270 h 1224800"/>
              <a:gd name="connsiteX176" fmla="*/ 186450 w 1591080"/>
              <a:gd name="connsiteY176" fmla="*/ 1059672 h 1224800"/>
              <a:gd name="connsiteX177" fmla="*/ 186061 w 1591080"/>
              <a:gd name="connsiteY177" fmla="*/ 1046896 h 1224800"/>
              <a:gd name="connsiteX178" fmla="*/ 184993 w 1591080"/>
              <a:gd name="connsiteY178" fmla="*/ 1047590 h 1224800"/>
              <a:gd name="connsiteX179" fmla="*/ 184521 w 1591080"/>
              <a:gd name="connsiteY179" fmla="*/ 1045673 h 1224800"/>
              <a:gd name="connsiteX180" fmla="*/ 185974 w 1591080"/>
              <a:gd name="connsiteY180" fmla="*/ 1044045 h 1224800"/>
              <a:gd name="connsiteX181" fmla="*/ 185757 w 1591080"/>
              <a:gd name="connsiteY181" fmla="*/ 1036911 h 1224800"/>
              <a:gd name="connsiteX182" fmla="*/ 192373 w 1591080"/>
              <a:gd name="connsiteY182" fmla="*/ 1033655 h 1224800"/>
              <a:gd name="connsiteX183" fmla="*/ 195418 w 1591080"/>
              <a:gd name="connsiteY183" fmla="*/ 1033459 h 1224800"/>
              <a:gd name="connsiteX184" fmla="*/ 197928 w 1591080"/>
              <a:gd name="connsiteY184" fmla="*/ 1030646 h 1224800"/>
              <a:gd name="connsiteX185" fmla="*/ 153657 w 1591080"/>
              <a:gd name="connsiteY185" fmla="*/ 1012218 h 1224800"/>
              <a:gd name="connsiteX186" fmla="*/ 123235 w 1591080"/>
              <a:gd name="connsiteY186" fmla="*/ 991294 h 1224800"/>
              <a:gd name="connsiteX187" fmla="*/ 106588 w 1591080"/>
              <a:gd name="connsiteY187" fmla="*/ 973659 h 1224800"/>
              <a:gd name="connsiteX188" fmla="*/ 102831 w 1591080"/>
              <a:gd name="connsiteY188" fmla="*/ 959597 h 1224800"/>
              <a:gd name="connsiteX189" fmla="*/ 81027 w 1591080"/>
              <a:gd name="connsiteY189" fmla="*/ 959540 h 1224800"/>
              <a:gd name="connsiteX190" fmla="*/ 81764 w 1591080"/>
              <a:gd name="connsiteY190" fmla="*/ 946214 h 1224800"/>
              <a:gd name="connsiteX191" fmla="*/ 72630 w 1591080"/>
              <a:gd name="connsiteY191" fmla="*/ 934477 h 1224800"/>
              <a:gd name="connsiteX192" fmla="*/ 66958 w 1591080"/>
              <a:gd name="connsiteY192" fmla="*/ 923306 h 1224800"/>
              <a:gd name="connsiteX193" fmla="*/ 78228 w 1591080"/>
              <a:gd name="connsiteY193" fmla="*/ 908110 h 1224800"/>
              <a:gd name="connsiteX194" fmla="*/ 86699 w 1591080"/>
              <a:gd name="connsiteY194" fmla="*/ 895011 h 1224800"/>
              <a:gd name="connsiteX195" fmla="*/ 84858 w 1591080"/>
              <a:gd name="connsiteY195" fmla="*/ 878114 h 1224800"/>
              <a:gd name="connsiteX196" fmla="*/ 71230 w 1591080"/>
              <a:gd name="connsiteY196" fmla="*/ 860252 h 1224800"/>
              <a:gd name="connsiteX197" fmla="*/ 60918 w 1591080"/>
              <a:gd name="connsiteY197" fmla="*/ 844942 h 1224800"/>
              <a:gd name="connsiteX198" fmla="*/ 45523 w 1591080"/>
              <a:gd name="connsiteY198" fmla="*/ 831843 h 1224800"/>
              <a:gd name="connsiteX199" fmla="*/ 23719 w 1591080"/>
              <a:gd name="connsiteY199" fmla="*/ 819085 h 1224800"/>
              <a:gd name="connsiteX200" fmla="*/ 5304 w 1591080"/>
              <a:gd name="connsiteY200" fmla="*/ 811487 h 1224800"/>
              <a:gd name="connsiteX201" fmla="*/ 0 w 1591080"/>
              <a:gd name="connsiteY201" fmla="*/ 798898 h 1224800"/>
              <a:gd name="connsiteX202" fmla="*/ 9871 w 1591080"/>
              <a:gd name="connsiteY202" fmla="*/ 791641 h 1224800"/>
              <a:gd name="connsiteX203" fmla="*/ 27254 w 1591080"/>
              <a:gd name="connsiteY203" fmla="*/ 795837 h 1224800"/>
              <a:gd name="connsiteX204" fmla="*/ 45081 w 1591080"/>
              <a:gd name="connsiteY204" fmla="*/ 804568 h 1224800"/>
              <a:gd name="connsiteX205" fmla="*/ 53404 w 1591080"/>
              <a:gd name="connsiteY205" fmla="*/ 795666 h 1224800"/>
              <a:gd name="connsiteX206" fmla="*/ 49647 w 1591080"/>
              <a:gd name="connsiteY206" fmla="*/ 776898 h 1224800"/>
              <a:gd name="connsiteX207" fmla="*/ 50016 w 1591080"/>
              <a:gd name="connsiteY207" fmla="*/ 758922 h 1224800"/>
              <a:gd name="connsiteX208" fmla="*/ 57456 w 1591080"/>
              <a:gd name="connsiteY208" fmla="*/ 747015 h 1224800"/>
              <a:gd name="connsiteX209" fmla="*/ 57677 w 1591080"/>
              <a:gd name="connsiteY209" fmla="*/ 726091 h 1224800"/>
              <a:gd name="connsiteX210" fmla="*/ 63570 w 1591080"/>
              <a:gd name="connsiteY210" fmla="*/ 707209 h 1224800"/>
              <a:gd name="connsiteX211" fmla="*/ 68873 w 1591080"/>
              <a:gd name="connsiteY211" fmla="*/ 689971 h 1224800"/>
              <a:gd name="connsiteX212" fmla="*/ 51563 w 1591080"/>
              <a:gd name="connsiteY212" fmla="*/ 673299 h 1224800"/>
              <a:gd name="connsiteX213" fmla="*/ 26666 w 1591080"/>
              <a:gd name="connsiteY213" fmla="*/ 665985 h 1224800"/>
              <a:gd name="connsiteX214" fmla="*/ 9944 w 1591080"/>
              <a:gd name="connsiteY214" fmla="*/ 660712 h 1224800"/>
              <a:gd name="connsiteX215" fmla="*/ 4493 w 1591080"/>
              <a:gd name="connsiteY215" fmla="*/ 642056 h 1224800"/>
              <a:gd name="connsiteX216" fmla="*/ 12081 w 1591080"/>
              <a:gd name="connsiteY216" fmla="*/ 624194 h 1224800"/>
              <a:gd name="connsiteX217" fmla="*/ 8913 w 1591080"/>
              <a:gd name="connsiteY217" fmla="*/ 590115 h 1224800"/>
              <a:gd name="connsiteX218" fmla="*/ 20404 w 1591080"/>
              <a:gd name="connsiteY218" fmla="*/ 578718 h 1224800"/>
              <a:gd name="connsiteX219" fmla="*/ 34400 w 1591080"/>
              <a:gd name="connsiteY219" fmla="*/ 581837 h 1224800"/>
              <a:gd name="connsiteX220" fmla="*/ 45965 w 1591080"/>
              <a:gd name="connsiteY220" fmla="*/ 561197 h 1224800"/>
              <a:gd name="connsiteX221" fmla="*/ 56940 w 1591080"/>
              <a:gd name="connsiteY221" fmla="*/ 545660 h 1224800"/>
              <a:gd name="connsiteX222" fmla="*/ 69905 w 1591080"/>
              <a:gd name="connsiteY222" fmla="*/ 538231 h 1224800"/>
              <a:gd name="connsiteX223" fmla="*/ 92813 w 1591080"/>
              <a:gd name="connsiteY223" fmla="*/ 540387 h 1224800"/>
              <a:gd name="connsiteX224" fmla="*/ 113807 w 1591080"/>
              <a:gd name="connsiteY224" fmla="*/ 538289 h 1224800"/>
              <a:gd name="connsiteX225" fmla="*/ 125150 w 1591080"/>
              <a:gd name="connsiteY225" fmla="*/ 527345 h 1224800"/>
              <a:gd name="connsiteX226" fmla="*/ 135463 w 1591080"/>
              <a:gd name="connsiteY226" fmla="*/ 516968 h 1224800"/>
              <a:gd name="connsiteX227" fmla="*/ 142239 w 1591080"/>
              <a:gd name="connsiteY227" fmla="*/ 524679 h 1224800"/>
              <a:gd name="connsiteX228" fmla="*/ 151668 w 1591080"/>
              <a:gd name="connsiteY228" fmla="*/ 538118 h 1224800"/>
              <a:gd name="connsiteX229" fmla="*/ 167800 w 1591080"/>
              <a:gd name="connsiteY229" fmla="*/ 536417 h 1224800"/>
              <a:gd name="connsiteX230" fmla="*/ 186436 w 1591080"/>
              <a:gd name="connsiteY230" fmla="*/ 525814 h 1224800"/>
              <a:gd name="connsiteX231" fmla="*/ 195496 w 1591080"/>
              <a:gd name="connsiteY231" fmla="*/ 529669 h 1224800"/>
              <a:gd name="connsiteX232" fmla="*/ 189972 w 1591080"/>
              <a:gd name="connsiteY232" fmla="*/ 543335 h 1224800"/>
              <a:gd name="connsiteX233" fmla="*/ 186289 w 1591080"/>
              <a:gd name="connsiteY233" fmla="*/ 557057 h 1224800"/>
              <a:gd name="connsiteX234" fmla="*/ 194392 w 1591080"/>
              <a:gd name="connsiteY234" fmla="*/ 568285 h 1224800"/>
              <a:gd name="connsiteX235" fmla="*/ 208387 w 1591080"/>
              <a:gd name="connsiteY235" fmla="*/ 563068 h 1224800"/>
              <a:gd name="connsiteX236" fmla="*/ 223119 w 1591080"/>
              <a:gd name="connsiteY236" fmla="*/ 567717 h 1224800"/>
              <a:gd name="connsiteX237" fmla="*/ 235937 w 1591080"/>
              <a:gd name="connsiteY237" fmla="*/ 567207 h 1224800"/>
              <a:gd name="connsiteX238" fmla="*/ 247207 w 1591080"/>
              <a:gd name="connsiteY238" fmla="*/ 557851 h 1224800"/>
              <a:gd name="connsiteX239" fmla="*/ 259140 w 1591080"/>
              <a:gd name="connsiteY239" fmla="*/ 543165 h 1224800"/>
              <a:gd name="connsiteX240" fmla="*/ 274314 w 1591080"/>
              <a:gd name="connsiteY240" fmla="*/ 528875 h 1224800"/>
              <a:gd name="connsiteX241" fmla="*/ 289046 w 1591080"/>
              <a:gd name="connsiteY241" fmla="*/ 522185 h 1224800"/>
              <a:gd name="connsiteX242" fmla="*/ 300316 w 1591080"/>
              <a:gd name="connsiteY242" fmla="*/ 531541 h 1224800"/>
              <a:gd name="connsiteX243" fmla="*/ 320941 w 1591080"/>
              <a:gd name="connsiteY243" fmla="*/ 541067 h 1224800"/>
              <a:gd name="connsiteX244" fmla="*/ 342230 w 1591080"/>
              <a:gd name="connsiteY244" fmla="*/ 543618 h 1224800"/>
              <a:gd name="connsiteX245" fmla="*/ 352542 w 1591080"/>
              <a:gd name="connsiteY245" fmla="*/ 533695 h 1224800"/>
              <a:gd name="connsiteX246" fmla="*/ 369116 w 1591080"/>
              <a:gd name="connsiteY246" fmla="*/ 535000 h 1224800"/>
              <a:gd name="connsiteX247" fmla="*/ 380975 w 1591080"/>
              <a:gd name="connsiteY247" fmla="*/ 520256 h 1224800"/>
              <a:gd name="connsiteX248" fmla="*/ 391730 w 1591080"/>
              <a:gd name="connsiteY248" fmla="*/ 531767 h 1224800"/>
              <a:gd name="connsiteX249" fmla="*/ 412576 w 1591080"/>
              <a:gd name="connsiteY249" fmla="*/ 526664 h 1224800"/>
              <a:gd name="connsiteX250" fmla="*/ 445944 w 1591080"/>
              <a:gd name="connsiteY250" fmla="*/ 519122 h 1224800"/>
              <a:gd name="connsiteX251" fmla="*/ 490509 w 1591080"/>
              <a:gd name="connsiteY251" fmla="*/ 509993 h 1224800"/>
              <a:gd name="connsiteX252" fmla="*/ 522773 w 1591080"/>
              <a:gd name="connsiteY252" fmla="*/ 495307 h 1224800"/>
              <a:gd name="connsiteX253" fmla="*/ 535737 w 1591080"/>
              <a:gd name="connsiteY253" fmla="*/ 484533 h 1224800"/>
              <a:gd name="connsiteX254" fmla="*/ 538242 w 1591080"/>
              <a:gd name="connsiteY254" fmla="*/ 466955 h 1224800"/>
              <a:gd name="connsiteX255" fmla="*/ 545019 w 1591080"/>
              <a:gd name="connsiteY255" fmla="*/ 448923 h 1224800"/>
              <a:gd name="connsiteX256" fmla="*/ 564539 w 1591080"/>
              <a:gd name="connsiteY256" fmla="*/ 440701 h 1224800"/>
              <a:gd name="connsiteX257" fmla="*/ 559604 w 1591080"/>
              <a:gd name="connsiteY257" fmla="*/ 426582 h 1224800"/>
              <a:gd name="connsiteX258" fmla="*/ 572568 w 1591080"/>
              <a:gd name="connsiteY258" fmla="*/ 421592 h 1224800"/>
              <a:gd name="connsiteX259" fmla="*/ 588921 w 1591080"/>
              <a:gd name="connsiteY259" fmla="*/ 425164 h 1224800"/>
              <a:gd name="connsiteX260" fmla="*/ 595624 w 1591080"/>
              <a:gd name="connsiteY260" fmla="*/ 416205 h 1224800"/>
              <a:gd name="connsiteX261" fmla="*/ 598054 w 1591080"/>
              <a:gd name="connsiteY261" fmla="*/ 388023 h 1224800"/>
              <a:gd name="connsiteX262" fmla="*/ 595919 w 1591080"/>
              <a:gd name="connsiteY262" fmla="*/ 351450 h 1224800"/>
              <a:gd name="connsiteX263" fmla="*/ 598644 w 1591080"/>
              <a:gd name="connsiteY263" fmla="*/ 316293 h 1224800"/>
              <a:gd name="connsiteX264" fmla="*/ 602327 w 1591080"/>
              <a:gd name="connsiteY264" fmla="*/ 297014 h 1224800"/>
              <a:gd name="connsiteX265" fmla="*/ 604021 w 1591080"/>
              <a:gd name="connsiteY265" fmla="*/ 279039 h 1224800"/>
              <a:gd name="connsiteX266" fmla="*/ 589068 w 1591080"/>
              <a:gd name="connsiteY266" fmla="*/ 269286 h 1224800"/>
              <a:gd name="connsiteX267" fmla="*/ 584280 w 1591080"/>
              <a:gd name="connsiteY267" fmla="*/ 253466 h 1224800"/>
              <a:gd name="connsiteX268" fmla="*/ 596287 w 1591080"/>
              <a:gd name="connsiteY268" fmla="*/ 249270 h 1224800"/>
              <a:gd name="connsiteX269" fmla="*/ 614776 w 1591080"/>
              <a:gd name="connsiteY269" fmla="*/ 243259 h 1224800"/>
              <a:gd name="connsiteX270" fmla="*/ 637905 w 1591080"/>
              <a:gd name="connsiteY270" fmla="*/ 246888 h 1224800"/>
              <a:gd name="connsiteX271" fmla="*/ 678419 w 1591080"/>
              <a:gd name="connsiteY271" fmla="*/ 246321 h 1224800"/>
              <a:gd name="connsiteX272" fmla="*/ 701843 w 1591080"/>
              <a:gd name="connsiteY272" fmla="*/ 251481 h 1224800"/>
              <a:gd name="connsiteX273" fmla="*/ 715471 w 1591080"/>
              <a:gd name="connsiteY273" fmla="*/ 251538 h 1224800"/>
              <a:gd name="connsiteX274" fmla="*/ 723279 w 1591080"/>
              <a:gd name="connsiteY274" fmla="*/ 268605 h 1224800"/>
              <a:gd name="connsiteX275" fmla="*/ 740073 w 1591080"/>
              <a:gd name="connsiteY275" fmla="*/ 272745 h 1224800"/>
              <a:gd name="connsiteX276" fmla="*/ 758930 w 1591080"/>
              <a:gd name="connsiteY276" fmla="*/ 270023 h 1224800"/>
              <a:gd name="connsiteX277" fmla="*/ 751196 w 1591080"/>
              <a:gd name="connsiteY277" fmla="*/ 253012 h 1224800"/>
              <a:gd name="connsiteX278" fmla="*/ 748544 w 1591080"/>
              <a:gd name="connsiteY278" fmla="*/ 235037 h 1224800"/>
              <a:gd name="connsiteX279" fmla="*/ 756057 w 1591080"/>
              <a:gd name="connsiteY279" fmla="*/ 209407 h 1224800"/>
              <a:gd name="connsiteX280" fmla="*/ 772189 w 1591080"/>
              <a:gd name="connsiteY280" fmla="*/ 188143 h 1224800"/>
              <a:gd name="connsiteX281" fmla="*/ 800402 w 1591080"/>
              <a:gd name="connsiteY281" fmla="*/ 157636 h 1224800"/>
              <a:gd name="connsiteX282" fmla="*/ 827730 w 1591080"/>
              <a:gd name="connsiteY282" fmla="*/ 124975 h 1224800"/>
              <a:gd name="connsiteX283" fmla="*/ 840621 w 1591080"/>
              <a:gd name="connsiteY283" fmla="*/ 112897 h 1224800"/>
              <a:gd name="connsiteX284" fmla="*/ 862645 w 1591080"/>
              <a:gd name="connsiteY284" fmla="*/ 128887 h 1224800"/>
              <a:gd name="connsiteX285" fmla="*/ 878851 w 1591080"/>
              <a:gd name="connsiteY285" fmla="*/ 140965 h 1224800"/>
              <a:gd name="connsiteX286" fmla="*/ 901465 w 1591080"/>
              <a:gd name="connsiteY286" fmla="*/ 150945 h 1224800"/>
              <a:gd name="connsiteX287" fmla="*/ 923931 w 1591080"/>
              <a:gd name="connsiteY287" fmla="*/ 152420 h 1224800"/>
              <a:gd name="connsiteX288" fmla="*/ 931666 w 1591080"/>
              <a:gd name="connsiteY288" fmla="*/ 167049 h 1224800"/>
              <a:gd name="connsiteX289" fmla="*/ 941978 w 1591080"/>
              <a:gd name="connsiteY289" fmla="*/ 173400 h 1224800"/>
              <a:gd name="connsiteX290" fmla="*/ 957889 w 1591080"/>
              <a:gd name="connsiteY290" fmla="*/ 159054 h 1224800"/>
              <a:gd name="connsiteX291" fmla="*/ 972253 w 1591080"/>
              <a:gd name="connsiteY291" fmla="*/ 161719 h 1224800"/>
              <a:gd name="connsiteX292" fmla="*/ 986617 w 1591080"/>
              <a:gd name="connsiteY292" fmla="*/ 164328 h 1224800"/>
              <a:gd name="connsiteX293" fmla="*/ 993910 w 1591080"/>
              <a:gd name="connsiteY293" fmla="*/ 143517 h 1224800"/>
              <a:gd name="connsiteX294" fmla="*/ 1000391 w 1591080"/>
              <a:gd name="connsiteY294" fmla="*/ 115279 h 1224800"/>
              <a:gd name="connsiteX295" fmla="*/ 1005179 w 1591080"/>
              <a:gd name="connsiteY295" fmla="*/ 91520 h 1224800"/>
              <a:gd name="connsiteX296" fmla="*/ 1012104 w 1591080"/>
              <a:gd name="connsiteY296" fmla="*/ 68782 h 1224800"/>
              <a:gd name="connsiteX297" fmla="*/ 1021753 w 1591080"/>
              <a:gd name="connsiteY297" fmla="*/ 50920 h 1224800"/>
              <a:gd name="connsiteX298" fmla="*/ 1036338 w 1591080"/>
              <a:gd name="connsiteY298" fmla="*/ 50410 h 1224800"/>
              <a:gd name="connsiteX299" fmla="*/ 1061604 w 1591080"/>
              <a:gd name="connsiteY299" fmla="*/ 48595 h 1224800"/>
              <a:gd name="connsiteX300" fmla="*/ 1080388 w 1591080"/>
              <a:gd name="connsiteY300" fmla="*/ 41337 h 1224800"/>
              <a:gd name="connsiteX301" fmla="*/ 1092026 w 1591080"/>
              <a:gd name="connsiteY301" fmla="*/ 27104 h 1224800"/>
              <a:gd name="connsiteX302" fmla="*/ 1095488 w 1591080"/>
              <a:gd name="connsiteY302" fmla="*/ 9526 h 1224800"/>
              <a:gd name="connsiteX303" fmla="*/ 1107716 w 1591080"/>
              <a:gd name="connsiteY303" fmla="*/ 1814 h 1224800"/>
              <a:gd name="connsiteX304" fmla="*/ 1121122 w 1591080"/>
              <a:gd name="connsiteY304" fmla="*/ 0 h 1224800"/>
              <a:gd name="connsiteX0" fmla="*/ 308157 w 1591080"/>
              <a:gd name="connsiteY0" fmla="*/ 1137257 h 1224800"/>
              <a:gd name="connsiteX1" fmla="*/ 303999 w 1591080"/>
              <a:gd name="connsiteY1" fmla="*/ 1150121 h 1224800"/>
              <a:gd name="connsiteX2" fmla="*/ 292609 w 1591080"/>
              <a:gd name="connsiteY2" fmla="*/ 1153665 h 1224800"/>
              <a:gd name="connsiteX3" fmla="*/ 295650 w 1591080"/>
              <a:gd name="connsiteY3" fmla="*/ 1152327 h 1224800"/>
              <a:gd name="connsiteX4" fmla="*/ 296261 w 1591080"/>
              <a:gd name="connsiteY4" fmla="*/ 1144627 h 1224800"/>
              <a:gd name="connsiteX5" fmla="*/ 302470 w 1591080"/>
              <a:gd name="connsiteY5" fmla="*/ 1143398 h 1224800"/>
              <a:gd name="connsiteX6" fmla="*/ 308157 w 1591080"/>
              <a:gd name="connsiteY6" fmla="*/ 1137257 h 1224800"/>
              <a:gd name="connsiteX7" fmla="*/ 325050 w 1591080"/>
              <a:gd name="connsiteY7" fmla="*/ 1101696 h 1224800"/>
              <a:gd name="connsiteX8" fmla="*/ 323977 w 1591080"/>
              <a:gd name="connsiteY8" fmla="*/ 1102295 h 1224800"/>
              <a:gd name="connsiteX9" fmla="*/ 321678 w 1591080"/>
              <a:gd name="connsiteY9" fmla="*/ 1105611 h 1224800"/>
              <a:gd name="connsiteX10" fmla="*/ 321996 w 1591080"/>
              <a:gd name="connsiteY10" fmla="*/ 1105763 h 1224800"/>
              <a:gd name="connsiteX11" fmla="*/ 325050 w 1591080"/>
              <a:gd name="connsiteY11" fmla="*/ 1101696 h 1224800"/>
              <a:gd name="connsiteX12" fmla="*/ 1121122 w 1591080"/>
              <a:gd name="connsiteY12" fmla="*/ 0 h 1224800"/>
              <a:gd name="connsiteX13" fmla="*/ 1135781 w 1591080"/>
              <a:gd name="connsiteY13" fmla="*/ 7202 h 1224800"/>
              <a:gd name="connsiteX14" fmla="*/ 1150955 w 1591080"/>
              <a:gd name="connsiteY14" fmla="*/ 9072 h 1224800"/>
              <a:gd name="connsiteX15" fmla="*/ 1169223 w 1591080"/>
              <a:gd name="connsiteY15" fmla="*/ 11511 h 1224800"/>
              <a:gd name="connsiteX16" fmla="*/ 1168413 w 1591080"/>
              <a:gd name="connsiteY16" fmla="*/ 19790 h 1224800"/>
              <a:gd name="connsiteX17" fmla="*/ 1157364 w 1591080"/>
              <a:gd name="connsiteY17" fmla="*/ 32775 h 1224800"/>
              <a:gd name="connsiteX18" fmla="*/ 1159278 w 1591080"/>
              <a:gd name="connsiteY18" fmla="*/ 41904 h 1224800"/>
              <a:gd name="connsiteX19" fmla="*/ 1171433 w 1591080"/>
              <a:gd name="connsiteY19" fmla="*/ 53755 h 1224800"/>
              <a:gd name="connsiteX20" fmla="*/ 1164140 w 1591080"/>
              <a:gd name="connsiteY20" fmla="*/ 61920 h 1224800"/>
              <a:gd name="connsiteX21" fmla="*/ 1169591 w 1591080"/>
              <a:gd name="connsiteY21" fmla="*/ 71220 h 1224800"/>
              <a:gd name="connsiteX22" fmla="*/ 1182408 w 1591080"/>
              <a:gd name="connsiteY22" fmla="*/ 89478 h 1224800"/>
              <a:gd name="connsiteX23" fmla="*/ 1194562 w 1591080"/>
              <a:gd name="connsiteY23" fmla="*/ 103201 h 1224800"/>
              <a:gd name="connsiteX24" fmla="*/ 1197950 w 1591080"/>
              <a:gd name="connsiteY24" fmla="*/ 113521 h 1224800"/>
              <a:gd name="connsiteX25" fmla="*/ 1207674 w 1591080"/>
              <a:gd name="connsiteY25" fmla="*/ 118000 h 1224800"/>
              <a:gd name="connsiteX26" fmla="*/ 1217765 w 1591080"/>
              <a:gd name="connsiteY26" fmla="*/ 133481 h 1224800"/>
              <a:gd name="connsiteX27" fmla="*/ 1232055 w 1591080"/>
              <a:gd name="connsiteY27" fmla="*/ 134218 h 1224800"/>
              <a:gd name="connsiteX28" fmla="*/ 1245389 w 1591080"/>
              <a:gd name="connsiteY28" fmla="*/ 138811 h 1224800"/>
              <a:gd name="connsiteX29" fmla="*/ 1254448 w 1591080"/>
              <a:gd name="connsiteY29" fmla="*/ 155085 h 1224800"/>
              <a:gd name="connsiteX30" fmla="*/ 1267634 w 1591080"/>
              <a:gd name="connsiteY30" fmla="*/ 158147 h 1224800"/>
              <a:gd name="connsiteX31" fmla="*/ 1281409 w 1591080"/>
              <a:gd name="connsiteY31" fmla="*/ 169487 h 1224800"/>
              <a:gd name="connsiteX32" fmla="*/ 1287081 w 1591080"/>
              <a:gd name="connsiteY32" fmla="*/ 189617 h 1224800"/>
              <a:gd name="connsiteX33" fmla="*/ 1291648 w 1591080"/>
              <a:gd name="connsiteY33" fmla="*/ 215020 h 1224800"/>
              <a:gd name="connsiteX34" fmla="*/ 1295109 w 1591080"/>
              <a:gd name="connsiteY34" fmla="*/ 238042 h 1224800"/>
              <a:gd name="connsiteX35" fmla="*/ 1306453 w 1591080"/>
              <a:gd name="connsiteY35" fmla="*/ 255677 h 1224800"/>
              <a:gd name="connsiteX36" fmla="*/ 1311610 w 1591080"/>
              <a:gd name="connsiteY36" fmla="*/ 278245 h 1224800"/>
              <a:gd name="connsiteX37" fmla="*/ 1306527 w 1591080"/>
              <a:gd name="connsiteY37" fmla="*/ 300473 h 1224800"/>
              <a:gd name="connsiteX38" fmla="*/ 1302107 w 1591080"/>
              <a:gd name="connsiteY38" fmla="*/ 324458 h 1224800"/>
              <a:gd name="connsiteX39" fmla="*/ 1293931 w 1591080"/>
              <a:gd name="connsiteY39" fmla="*/ 337387 h 1224800"/>
              <a:gd name="connsiteX40" fmla="*/ 1274043 w 1591080"/>
              <a:gd name="connsiteY40" fmla="*/ 357460 h 1224800"/>
              <a:gd name="connsiteX41" fmla="*/ 1266529 w 1591080"/>
              <a:gd name="connsiteY41" fmla="*/ 380652 h 1224800"/>
              <a:gd name="connsiteX42" fmla="*/ 1274558 w 1591080"/>
              <a:gd name="connsiteY42" fmla="*/ 403390 h 1224800"/>
              <a:gd name="connsiteX43" fmla="*/ 1292900 w 1591080"/>
              <a:gd name="connsiteY43" fmla="*/ 416148 h 1224800"/>
              <a:gd name="connsiteX44" fmla="*/ 1305938 w 1591080"/>
              <a:gd name="connsiteY44" fmla="*/ 418190 h 1224800"/>
              <a:gd name="connsiteX45" fmla="*/ 1315808 w 1591080"/>
              <a:gd name="connsiteY45" fmla="*/ 424371 h 1224800"/>
              <a:gd name="connsiteX46" fmla="*/ 1330541 w 1591080"/>
              <a:gd name="connsiteY46" fmla="*/ 431231 h 1224800"/>
              <a:gd name="connsiteX47" fmla="*/ 1343800 w 1591080"/>
              <a:gd name="connsiteY47" fmla="*/ 434294 h 1224800"/>
              <a:gd name="connsiteX48" fmla="*/ 1357796 w 1591080"/>
              <a:gd name="connsiteY48" fmla="*/ 445011 h 1224800"/>
              <a:gd name="connsiteX49" fmla="*/ 1377316 w 1591080"/>
              <a:gd name="connsiteY49" fmla="*/ 446769 h 1224800"/>
              <a:gd name="connsiteX50" fmla="*/ 1406117 w 1591080"/>
              <a:gd name="connsiteY50" fmla="*/ 449490 h 1224800"/>
              <a:gd name="connsiteX51" fmla="*/ 1450313 w 1591080"/>
              <a:gd name="connsiteY51" fmla="*/ 472398 h 1224800"/>
              <a:gd name="connsiteX52" fmla="*/ 1481915 w 1591080"/>
              <a:gd name="connsiteY52" fmla="*/ 498312 h 1224800"/>
              <a:gd name="connsiteX53" fmla="*/ 1523828 w 1591080"/>
              <a:gd name="connsiteY53" fmla="*/ 540897 h 1224800"/>
              <a:gd name="connsiteX54" fmla="*/ 1535908 w 1591080"/>
              <a:gd name="connsiteY54" fmla="*/ 543165 h 1224800"/>
              <a:gd name="connsiteX55" fmla="*/ 1548430 w 1591080"/>
              <a:gd name="connsiteY55" fmla="*/ 547701 h 1224800"/>
              <a:gd name="connsiteX56" fmla="*/ 1540327 w 1591080"/>
              <a:gd name="connsiteY56" fmla="*/ 565166 h 1224800"/>
              <a:gd name="connsiteX57" fmla="*/ 1553218 w 1591080"/>
              <a:gd name="connsiteY57" fmla="*/ 574012 h 1224800"/>
              <a:gd name="connsiteX58" fmla="*/ 1556386 w 1591080"/>
              <a:gd name="connsiteY58" fmla="*/ 590342 h 1224800"/>
              <a:gd name="connsiteX59" fmla="*/ 1560584 w 1591080"/>
              <a:gd name="connsiteY59" fmla="*/ 616766 h 1224800"/>
              <a:gd name="connsiteX60" fmla="*/ 1564120 w 1591080"/>
              <a:gd name="connsiteY60" fmla="*/ 638314 h 1224800"/>
              <a:gd name="connsiteX61" fmla="*/ 1572738 w 1591080"/>
              <a:gd name="connsiteY61" fmla="*/ 652886 h 1224800"/>
              <a:gd name="connsiteX62" fmla="*/ 1583788 w 1591080"/>
              <a:gd name="connsiteY62" fmla="*/ 670465 h 1224800"/>
              <a:gd name="connsiteX63" fmla="*/ 1591080 w 1591080"/>
              <a:gd name="connsiteY63" fmla="*/ 689574 h 1224800"/>
              <a:gd name="connsiteX64" fmla="*/ 1576642 w 1591080"/>
              <a:gd name="connsiteY64" fmla="*/ 703523 h 1224800"/>
              <a:gd name="connsiteX65" fmla="*/ 1569571 w 1591080"/>
              <a:gd name="connsiteY65" fmla="*/ 718719 h 1224800"/>
              <a:gd name="connsiteX66" fmla="*/ 1572960 w 1591080"/>
              <a:gd name="connsiteY66" fmla="*/ 734710 h 1224800"/>
              <a:gd name="connsiteX67" fmla="*/ 1580399 w 1591080"/>
              <a:gd name="connsiteY67" fmla="*/ 745654 h 1224800"/>
              <a:gd name="connsiteX68" fmla="*/ 1573327 w 1591080"/>
              <a:gd name="connsiteY68" fmla="*/ 756881 h 1224800"/>
              <a:gd name="connsiteX69" fmla="*/ 1556091 w 1591080"/>
              <a:gd name="connsiteY69" fmla="*/ 767258 h 1224800"/>
              <a:gd name="connsiteX70" fmla="*/ 1536571 w 1591080"/>
              <a:gd name="connsiteY70" fmla="*/ 771113 h 1224800"/>
              <a:gd name="connsiteX71" fmla="*/ 1521838 w 1591080"/>
              <a:gd name="connsiteY71" fmla="*/ 785970 h 1224800"/>
              <a:gd name="connsiteX72" fmla="*/ 1512778 w 1591080"/>
              <a:gd name="connsiteY72" fmla="*/ 775083 h 1224800"/>
              <a:gd name="connsiteX73" fmla="*/ 1491269 w 1591080"/>
              <a:gd name="connsiteY73" fmla="*/ 775253 h 1224800"/>
              <a:gd name="connsiteX74" fmla="*/ 1469834 w 1591080"/>
              <a:gd name="connsiteY74" fmla="*/ 780867 h 1224800"/>
              <a:gd name="connsiteX75" fmla="*/ 1445157 w 1591080"/>
              <a:gd name="connsiteY75" fmla="*/ 794362 h 1224800"/>
              <a:gd name="connsiteX76" fmla="*/ 1392268 w 1591080"/>
              <a:gd name="connsiteY76" fmla="*/ 841880 h 1224800"/>
              <a:gd name="connsiteX77" fmla="*/ 1365382 w 1591080"/>
              <a:gd name="connsiteY77" fmla="*/ 866773 h 1224800"/>
              <a:gd name="connsiteX78" fmla="*/ 1348661 w 1591080"/>
              <a:gd name="connsiteY78" fmla="*/ 858154 h 1224800"/>
              <a:gd name="connsiteX79" fmla="*/ 1332456 w 1591080"/>
              <a:gd name="connsiteY79" fmla="*/ 856850 h 1224800"/>
              <a:gd name="connsiteX80" fmla="*/ 1326858 w 1591080"/>
              <a:gd name="connsiteY80" fmla="*/ 872556 h 1224800"/>
              <a:gd name="connsiteX81" fmla="*/ 1324206 w 1591080"/>
              <a:gd name="connsiteY81" fmla="*/ 895125 h 1224800"/>
              <a:gd name="connsiteX82" fmla="*/ 1316324 w 1591080"/>
              <a:gd name="connsiteY82" fmla="*/ 914744 h 1224800"/>
              <a:gd name="connsiteX83" fmla="*/ 1314409 w 1591080"/>
              <a:gd name="connsiteY83" fmla="*/ 937482 h 1224800"/>
              <a:gd name="connsiteX84" fmla="*/ 1310578 w 1591080"/>
              <a:gd name="connsiteY84" fmla="*/ 963793 h 1224800"/>
              <a:gd name="connsiteX85" fmla="*/ 1298572 w 1591080"/>
              <a:gd name="connsiteY85" fmla="*/ 974397 h 1224800"/>
              <a:gd name="connsiteX86" fmla="*/ 1293195 w 1591080"/>
              <a:gd name="connsiteY86" fmla="*/ 991918 h 1224800"/>
              <a:gd name="connsiteX87" fmla="*/ 1268665 w 1591080"/>
              <a:gd name="connsiteY87" fmla="*/ 985907 h 1224800"/>
              <a:gd name="connsiteX88" fmla="*/ 1237359 w 1591080"/>
              <a:gd name="connsiteY88" fmla="*/ 981087 h 1224800"/>
              <a:gd name="connsiteX89" fmla="*/ 1206127 w 1591080"/>
              <a:gd name="connsiteY89" fmla="*/ 984263 h 1224800"/>
              <a:gd name="connsiteX90" fmla="*/ 1167160 w 1591080"/>
              <a:gd name="connsiteY90" fmla="*/ 989083 h 1224800"/>
              <a:gd name="connsiteX91" fmla="*/ 1132761 w 1591080"/>
              <a:gd name="connsiteY91" fmla="*/ 995321 h 1224800"/>
              <a:gd name="connsiteX92" fmla="*/ 1107863 w 1591080"/>
              <a:gd name="connsiteY92" fmla="*/ 1003996 h 1224800"/>
              <a:gd name="connsiteX93" fmla="*/ 1108379 w 1591080"/>
              <a:gd name="connsiteY93" fmla="*/ 1018115 h 1224800"/>
              <a:gd name="connsiteX94" fmla="*/ 1120312 w 1591080"/>
              <a:gd name="connsiteY94" fmla="*/ 1021347 h 1224800"/>
              <a:gd name="connsiteX95" fmla="*/ 1116113 w 1591080"/>
              <a:gd name="connsiteY95" fmla="*/ 1066880 h 1224800"/>
              <a:gd name="connsiteX96" fmla="*/ 1149629 w 1591080"/>
              <a:gd name="connsiteY96" fmla="*/ 1097897 h 1224800"/>
              <a:gd name="connsiteX97" fmla="*/ 1155669 w 1591080"/>
              <a:gd name="connsiteY97" fmla="*/ 1111506 h 1224800"/>
              <a:gd name="connsiteX98" fmla="*/ 1153460 w 1591080"/>
              <a:gd name="connsiteY98" fmla="*/ 1124945 h 1224800"/>
              <a:gd name="connsiteX99" fmla="*/ 1165172 w 1591080"/>
              <a:gd name="connsiteY99" fmla="*/ 1135832 h 1224800"/>
              <a:gd name="connsiteX100" fmla="*/ 1163109 w 1591080"/>
              <a:gd name="connsiteY100" fmla="*/ 1151028 h 1224800"/>
              <a:gd name="connsiteX101" fmla="*/ 1140569 w 1591080"/>
              <a:gd name="connsiteY101" fmla="*/ 1154771 h 1224800"/>
              <a:gd name="connsiteX102" fmla="*/ 1121122 w 1591080"/>
              <a:gd name="connsiteY102" fmla="*/ 1157549 h 1224800"/>
              <a:gd name="connsiteX103" fmla="*/ 1109999 w 1591080"/>
              <a:gd name="connsiteY103" fmla="*/ 1168210 h 1224800"/>
              <a:gd name="connsiteX104" fmla="*/ 1119796 w 1591080"/>
              <a:gd name="connsiteY104" fmla="*/ 1182045 h 1224800"/>
              <a:gd name="connsiteX105" fmla="*/ 1136075 w 1591080"/>
              <a:gd name="connsiteY105" fmla="*/ 1192195 h 1224800"/>
              <a:gd name="connsiteX106" fmla="*/ 1137843 w 1591080"/>
              <a:gd name="connsiteY106" fmla="*/ 1207619 h 1224800"/>
              <a:gd name="connsiteX107" fmla="*/ 1132098 w 1591080"/>
              <a:gd name="connsiteY107" fmla="*/ 1224800 h 1224800"/>
              <a:gd name="connsiteX108" fmla="*/ 1110146 w 1591080"/>
              <a:gd name="connsiteY108" fmla="*/ 1222815 h 1224800"/>
              <a:gd name="connsiteX109" fmla="*/ 1084512 w 1591080"/>
              <a:gd name="connsiteY109" fmla="*/ 1210454 h 1224800"/>
              <a:gd name="connsiteX110" fmla="*/ 1062856 w 1591080"/>
              <a:gd name="connsiteY110" fmla="*/ 1199964 h 1224800"/>
              <a:gd name="connsiteX111" fmla="*/ 1053649 w 1591080"/>
              <a:gd name="connsiteY111" fmla="*/ 1211474 h 1224800"/>
              <a:gd name="connsiteX112" fmla="*/ 1029929 w 1591080"/>
              <a:gd name="connsiteY112" fmla="*/ 1208639 h 1224800"/>
              <a:gd name="connsiteX113" fmla="*/ 1011220 w 1591080"/>
              <a:gd name="connsiteY113" fmla="*/ 1187035 h 1224800"/>
              <a:gd name="connsiteX114" fmla="*/ 995972 w 1591080"/>
              <a:gd name="connsiteY114" fmla="*/ 1177963 h 1224800"/>
              <a:gd name="connsiteX115" fmla="*/ 972474 w 1591080"/>
              <a:gd name="connsiteY115" fmla="*/ 1175014 h 1224800"/>
              <a:gd name="connsiteX116" fmla="*/ 961277 w 1591080"/>
              <a:gd name="connsiteY116" fmla="*/ 1165148 h 1224800"/>
              <a:gd name="connsiteX117" fmla="*/ 945145 w 1591080"/>
              <a:gd name="connsiteY117" fmla="*/ 1154261 h 1224800"/>
              <a:gd name="connsiteX118" fmla="*/ 928351 w 1591080"/>
              <a:gd name="connsiteY118" fmla="*/ 1148079 h 1224800"/>
              <a:gd name="connsiteX119" fmla="*/ 911851 w 1591080"/>
              <a:gd name="connsiteY119" fmla="*/ 1146833 h 1224800"/>
              <a:gd name="connsiteX120" fmla="*/ 886290 w 1591080"/>
              <a:gd name="connsiteY120" fmla="*/ 1142806 h 1224800"/>
              <a:gd name="connsiteX121" fmla="*/ 856826 w 1591080"/>
              <a:gd name="connsiteY121" fmla="*/ 1141899 h 1224800"/>
              <a:gd name="connsiteX122" fmla="*/ 833402 w 1591080"/>
              <a:gd name="connsiteY122" fmla="*/ 1141672 h 1224800"/>
              <a:gd name="connsiteX123" fmla="*/ 809904 w 1591080"/>
              <a:gd name="connsiteY123" fmla="*/ 1140538 h 1224800"/>
              <a:gd name="connsiteX124" fmla="*/ 788690 w 1591080"/>
              <a:gd name="connsiteY124" fmla="*/ 1143884 h 1224800"/>
              <a:gd name="connsiteX125" fmla="*/ 769979 w 1591080"/>
              <a:gd name="connsiteY125" fmla="*/ 1159477 h 1224800"/>
              <a:gd name="connsiteX126" fmla="*/ 750017 w 1591080"/>
              <a:gd name="connsiteY126" fmla="*/ 1165431 h 1224800"/>
              <a:gd name="connsiteX127" fmla="*/ 729024 w 1591080"/>
              <a:gd name="connsiteY127" fmla="*/ 1167416 h 1224800"/>
              <a:gd name="connsiteX128" fmla="*/ 706263 w 1591080"/>
              <a:gd name="connsiteY128" fmla="*/ 1160782 h 1224800"/>
              <a:gd name="connsiteX129" fmla="*/ 692415 w 1591080"/>
              <a:gd name="connsiteY129" fmla="*/ 1156586 h 1224800"/>
              <a:gd name="connsiteX130" fmla="*/ 664939 w 1591080"/>
              <a:gd name="connsiteY130" fmla="*/ 1162312 h 1224800"/>
              <a:gd name="connsiteX131" fmla="*/ 639821 w 1591080"/>
              <a:gd name="connsiteY131" fmla="*/ 1168096 h 1224800"/>
              <a:gd name="connsiteX132" fmla="*/ 603505 w 1591080"/>
              <a:gd name="connsiteY132" fmla="*/ 1171499 h 1224800"/>
              <a:gd name="connsiteX133" fmla="*/ 584280 w 1591080"/>
              <a:gd name="connsiteY133" fmla="*/ 1165771 h 1224800"/>
              <a:gd name="connsiteX134" fmla="*/ 564023 w 1591080"/>
              <a:gd name="connsiteY134" fmla="*/ 1155565 h 1224800"/>
              <a:gd name="connsiteX135" fmla="*/ 546418 w 1591080"/>
              <a:gd name="connsiteY135" fmla="*/ 1143714 h 1224800"/>
              <a:gd name="connsiteX136" fmla="*/ 540230 w 1591080"/>
              <a:gd name="connsiteY136" fmla="*/ 1126760 h 1224800"/>
              <a:gd name="connsiteX137" fmla="*/ 518574 w 1591080"/>
              <a:gd name="connsiteY137" fmla="*/ 1116325 h 1224800"/>
              <a:gd name="connsiteX138" fmla="*/ 497801 w 1591080"/>
              <a:gd name="connsiteY138" fmla="*/ 1112810 h 1224800"/>
              <a:gd name="connsiteX139" fmla="*/ 483585 w 1591080"/>
              <a:gd name="connsiteY139" fmla="*/ 1119388 h 1224800"/>
              <a:gd name="connsiteX140" fmla="*/ 465170 w 1591080"/>
              <a:gd name="connsiteY140" fmla="*/ 1128404 h 1224800"/>
              <a:gd name="connsiteX141" fmla="*/ 449848 w 1591080"/>
              <a:gd name="connsiteY141" fmla="*/ 1130445 h 1224800"/>
              <a:gd name="connsiteX142" fmla="*/ 434306 w 1591080"/>
              <a:gd name="connsiteY142" fmla="*/ 1125511 h 1224800"/>
              <a:gd name="connsiteX143" fmla="*/ 419353 w 1591080"/>
              <a:gd name="connsiteY143" fmla="*/ 1117290 h 1224800"/>
              <a:gd name="connsiteX144" fmla="*/ 409040 w 1591080"/>
              <a:gd name="connsiteY144" fmla="*/ 1105779 h 1224800"/>
              <a:gd name="connsiteX145" fmla="*/ 391583 w 1591080"/>
              <a:gd name="connsiteY145" fmla="*/ 1106630 h 1224800"/>
              <a:gd name="connsiteX146" fmla="*/ 375377 w 1591080"/>
              <a:gd name="connsiteY146" fmla="*/ 1096593 h 1224800"/>
              <a:gd name="connsiteX147" fmla="*/ 361823 w 1591080"/>
              <a:gd name="connsiteY147" fmla="*/ 1085820 h 1224800"/>
              <a:gd name="connsiteX148" fmla="*/ 349595 w 1591080"/>
              <a:gd name="connsiteY148" fmla="*/ 1096366 h 1224800"/>
              <a:gd name="connsiteX149" fmla="*/ 328161 w 1591080"/>
              <a:gd name="connsiteY149" fmla="*/ 1112697 h 1224800"/>
              <a:gd name="connsiteX150" fmla="*/ 320013 w 1591080"/>
              <a:gd name="connsiteY150" fmla="*/ 1119872 h 1224800"/>
              <a:gd name="connsiteX151" fmla="*/ 320054 w 1591080"/>
              <a:gd name="connsiteY151" fmla="*/ 1119826 h 1224800"/>
              <a:gd name="connsiteX152" fmla="*/ 320394 w 1591080"/>
              <a:gd name="connsiteY152" fmla="*/ 1115548 h 1224800"/>
              <a:gd name="connsiteX153" fmla="*/ 320386 w 1591080"/>
              <a:gd name="connsiteY153" fmla="*/ 1112211 h 1224800"/>
              <a:gd name="connsiteX154" fmla="*/ 320698 w 1591080"/>
              <a:gd name="connsiteY154" fmla="*/ 1109843 h 1224800"/>
              <a:gd name="connsiteX155" fmla="*/ 317918 w 1591080"/>
              <a:gd name="connsiteY155" fmla="*/ 1112953 h 1224800"/>
              <a:gd name="connsiteX156" fmla="*/ 312790 w 1591080"/>
              <a:gd name="connsiteY156" fmla="*/ 1122828 h 1224800"/>
              <a:gd name="connsiteX157" fmla="*/ 306138 w 1591080"/>
              <a:gd name="connsiteY157" fmla="*/ 1130011 h 1224800"/>
              <a:gd name="connsiteX158" fmla="*/ 299959 w 1591080"/>
              <a:gd name="connsiteY158" fmla="*/ 1131235 h 1224800"/>
              <a:gd name="connsiteX159" fmla="*/ 299351 w 1591080"/>
              <a:gd name="connsiteY159" fmla="*/ 1138898 h 1224800"/>
              <a:gd name="connsiteX160" fmla="*/ 289043 w 1591080"/>
              <a:gd name="connsiteY160" fmla="*/ 1137582 h 1224800"/>
              <a:gd name="connsiteX161" fmla="*/ 277955 w 1591080"/>
              <a:gd name="connsiteY161" fmla="*/ 1145768 h 1224800"/>
              <a:gd name="connsiteX162" fmla="*/ 272690 w 1591080"/>
              <a:gd name="connsiteY162" fmla="*/ 1141638 h 1224800"/>
              <a:gd name="connsiteX163" fmla="*/ 255851 w 1591080"/>
              <a:gd name="connsiteY163" fmla="*/ 1154285 h 1224800"/>
              <a:gd name="connsiteX164" fmla="*/ 255314 w 1591080"/>
              <a:gd name="connsiteY164" fmla="*/ 1154119 h 1224800"/>
              <a:gd name="connsiteX165" fmla="*/ 252061 w 1591080"/>
              <a:gd name="connsiteY165" fmla="*/ 1157130 h 1224800"/>
              <a:gd name="connsiteX166" fmla="*/ 243864 w 1591080"/>
              <a:gd name="connsiteY166" fmla="*/ 1161058 h 1224800"/>
              <a:gd name="connsiteX167" fmla="*/ 222681 w 1591080"/>
              <a:gd name="connsiteY167" fmla="*/ 1171585 h 1224800"/>
              <a:gd name="connsiteX168" fmla="*/ 204793 w 1591080"/>
              <a:gd name="connsiteY168" fmla="*/ 1191868 h 1224800"/>
              <a:gd name="connsiteX169" fmla="*/ 175072 w 1591080"/>
              <a:gd name="connsiteY169" fmla="*/ 1173230 h 1224800"/>
              <a:gd name="connsiteX170" fmla="*/ 185836 w 1591080"/>
              <a:gd name="connsiteY170" fmla="*/ 1140173 h 1224800"/>
              <a:gd name="connsiteX171" fmla="*/ 196485 w 1591080"/>
              <a:gd name="connsiteY171" fmla="*/ 1137157 h 1224800"/>
              <a:gd name="connsiteX172" fmla="*/ 218206 w 1591080"/>
              <a:gd name="connsiteY172" fmla="*/ 1130027 h 1224800"/>
              <a:gd name="connsiteX173" fmla="*/ 187823 w 1591080"/>
              <a:gd name="connsiteY173" fmla="*/ 1099196 h 1224800"/>
              <a:gd name="connsiteX174" fmla="*/ 183320 w 1591080"/>
              <a:gd name="connsiteY174" fmla="*/ 1090270 h 1224800"/>
              <a:gd name="connsiteX175" fmla="*/ 186450 w 1591080"/>
              <a:gd name="connsiteY175" fmla="*/ 1059672 h 1224800"/>
              <a:gd name="connsiteX176" fmla="*/ 186061 w 1591080"/>
              <a:gd name="connsiteY176" fmla="*/ 1046896 h 1224800"/>
              <a:gd name="connsiteX177" fmla="*/ 184993 w 1591080"/>
              <a:gd name="connsiteY177" fmla="*/ 1047590 h 1224800"/>
              <a:gd name="connsiteX178" fmla="*/ 184521 w 1591080"/>
              <a:gd name="connsiteY178" fmla="*/ 1045673 h 1224800"/>
              <a:gd name="connsiteX179" fmla="*/ 185974 w 1591080"/>
              <a:gd name="connsiteY179" fmla="*/ 1044045 h 1224800"/>
              <a:gd name="connsiteX180" fmla="*/ 185757 w 1591080"/>
              <a:gd name="connsiteY180" fmla="*/ 1036911 h 1224800"/>
              <a:gd name="connsiteX181" fmla="*/ 192373 w 1591080"/>
              <a:gd name="connsiteY181" fmla="*/ 1033655 h 1224800"/>
              <a:gd name="connsiteX182" fmla="*/ 195418 w 1591080"/>
              <a:gd name="connsiteY182" fmla="*/ 1033459 h 1224800"/>
              <a:gd name="connsiteX183" fmla="*/ 197928 w 1591080"/>
              <a:gd name="connsiteY183" fmla="*/ 1030646 h 1224800"/>
              <a:gd name="connsiteX184" fmla="*/ 153657 w 1591080"/>
              <a:gd name="connsiteY184" fmla="*/ 1012218 h 1224800"/>
              <a:gd name="connsiteX185" fmla="*/ 123235 w 1591080"/>
              <a:gd name="connsiteY185" fmla="*/ 991294 h 1224800"/>
              <a:gd name="connsiteX186" fmla="*/ 106588 w 1591080"/>
              <a:gd name="connsiteY186" fmla="*/ 973659 h 1224800"/>
              <a:gd name="connsiteX187" fmla="*/ 102831 w 1591080"/>
              <a:gd name="connsiteY187" fmla="*/ 959597 h 1224800"/>
              <a:gd name="connsiteX188" fmla="*/ 81027 w 1591080"/>
              <a:gd name="connsiteY188" fmla="*/ 959540 h 1224800"/>
              <a:gd name="connsiteX189" fmla="*/ 81764 w 1591080"/>
              <a:gd name="connsiteY189" fmla="*/ 946214 h 1224800"/>
              <a:gd name="connsiteX190" fmla="*/ 72630 w 1591080"/>
              <a:gd name="connsiteY190" fmla="*/ 934477 h 1224800"/>
              <a:gd name="connsiteX191" fmla="*/ 66958 w 1591080"/>
              <a:gd name="connsiteY191" fmla="*/ 923306 h 1224800"/>
              <a:gd name="connsiteX192" fmla="*/ 78228 w 1591080"/>
              <a:gd name="connsiteY192" fmla="*/ 908110 h 1224800"/>
              <a:gd name="connsiteX193" fmla="*/ 86699 w 1591080"/>
              <a:gd name="connsiteY193" fmla="*/ 895011 h 1224800"/>
              <a:gd name="connsiteX194" fmla="*/ 84858 w 1591080"/>
              <a:gd name="connsiteY194" fmla="*/ 878114 h 1224800"/>
              <a:gd name="connsiteX195" fmla="*/ 71230 w 1591080"/>
              <a:gd name="connsiteY195" fmla="*/ 860252 h 1224800"/>
              <a:gd name="connsiteX196" fmla="*/ 60918 w 1591080"/>
              <a:gd name="connsiteY196" fmla="*/ 844942 h 1224800"/>
              <a:gd name="connsiteX197" fmla="*/ 45523 w 1591080"/>
              <a:gd name="connsiteY197" fmla="*/ 831843 h 1224800"/>
              <a:gd name="connsiteX198" fmla="*/ 23719 w 1591080"/>
              <a:gd name="connsiteY198" fmla="*/ 819085 h 1224800"/>
              <a:gd name="connsiteX199" fmla="*/ 5304 w 1591080"/>
              <a:gd name="connsiteY199" fmla="*/ 811487 h 1224800"/>
              <a:gd name="connsiteX200" fmla="*/ 0 w 1591080"/>
              <a:gd name="connsiteY200" fmla="*/ 798898 h 1224800"/>
              <a:gd name="connsiteX201" fmla="*/ 9871 w 1591080"/>
              <a:gd name="connsiteY201" fmla="*/ 791641 h 1224800"/>
              <a:gd name="connsiteX202" fmla="*/ 27254 w 1591080"/>
              <a:gd name="connsiteY202" fmla="*/ 795837 h 1224800"/>
              <a:gd name="connsiteX203" fmla="*/ 45081 w 1591080"/>
              <a:gd name="connsiteY203" fmla="*/ 804568 h 1224800"/>
              <a:gd name="connsiteX204" fmla="*/ 53404 w 1591080"/>
              <a:gd name="connsiteY204" fmla="*/ 795666 h 1224800"/>
              <a:gd name="connsiteX205" fmla="*/ 49647 w 1591080"/>
              <a:gd name="connsiteY205" fmla="*/ 776898 h 1224800"/>
              <a:gd name="connsiteX206" fmla="*/ 50016 w 1591080"/>
              <a:gd name="connsiteY206" fmla="*/ 758922 h 1224800"/>
              <a:gd name="connsiteX207" fmla="*/ 57456 w 1591080"/>
              <a:gd name="connsiteY207" fmla="*/ 747015 h 1224800"/>
              <a:gd name="connsiteX208" fmla="*/ 57677 w 1591080"/>
              <a:gd name="connsiteY208" fmla="*/ 726091 h 1224800"/>
              <a:gd name="connsiteX209" fmla="*/ 63570 w 1591080"/>
              <a:gd name="connsiteY209" fmla="*/ 707209 h 1224800"/>
              <a:gd name="connsiteX210" fmla="*/ 68873 w 1591080"/>
              <a:gd name="connsiteY210" fmla="*/ 689971 h 1224800"/>
              <a:gd name="connsiteX211" fmla="*/ 51563 w 1591080"/>
              <a:gd name="connsiteY211" fmla="*/ 673299 h 1224800"/>
              <a:gd name="connsiteX212" fmla="*/ 26666 w 1591080"/>
              <a:gd name="connsiteY212" fmla="*/ 665985 h 1224800"/>
              <a:gd name="connsiteX213" fmla="*/ 9944 w 1591080"/>
              <a:gd name="connsiteY213" fmla="*/ 660712 h 1224800"/>
              <a:gd name="connsiteX214" fmla="*/ 4493 w 1591080"/>
              <a:gd name="connsiteY214" fmla="*/ 642056 h 1224800"/>
              <a:gd name="connsiteX215" fmla="*/ 12081 w 1591080"/>
              <a:gd name="connsiteY215" fmla="*/ 624194 h 1224800"/>
              <a:gd name="connsiteX216" fmla="*/ 8913 w 1591080"/>
              <a:gd name="connsiteY216" fmla="*/ 590115 h 1224800"/>
              <a:gd name="connsiteX217" fmla="*/ 20404 w 1591080"/>
              <a:gd name="connsiteY217" fmla="*/ 578718 h 1224800"/>
              <a:gd name="connsiteX218" fmla="*/ 34400 w 1591080"/>
              <a:gd name="connsiteY218" fmla="*/ 581837 h 1224800"/>
              <a:gd name="connsiteX219" fmla="*/ 45965 w 1591080"/>
              <a:gd name="connsiteY219" fmla="*/ 561197 h 1224800"/>
              <a:gd name="connsiteX220" fmla="*/ 56940 w 1591080"/>
              <a:gd name="connsiteY220" fmla="*/ 545660 h 1224800"/>
              <a:gd name="connsiteX221" fmla="*/ 69905 w 1591080"/>
              <a:gd name="connsiteY221" fmla="*/ 538231 h 1224800"/>
              <a:gd name="connsiteX222" fmla="*/ 92813 w 1591080"/>
              <a:gd name="connsiteY222" fmla="*/ 540387 h 1224800"/>
              <a:gd name="connsiteX223" fmla="*/ 113807 w 1591080"/>
              <a:gd name="connsiteY223" fmla="*/ 538289 h 1224800"/>
              <a:gd name="connsiteX224" fmla="*/ 125150 w 1591080"/>
              <a:gd name="connsiteY224" fmla="*/ 527345 h 1224800"/>
              <a:gd name="connsiteX225" fmla="*/ 135463 w 1591080"/>
              <a:gd name="connsiteY225" fmla="*/ 516968 h 1224800"/>
              <a:gd name="connsiteX226" fmla="*/ 142239 w 1591080"/>
              <a:gd name="connsiteY226" fmla="*/ 524679 h 1224800"/>
              <a:gd name="connsiteX227" fmla="*/ 151668 w 1591080"/>
              <a:gd name="connsiteY227" fmla="*/ 538118 h 1224800"/>
              <a:gd name="connsiteX228" fmla="*/ 167800 w 1591080"/>
              <a:gd name="connsiteY228" fmla="*/ 536417 h 1224800"/>
              <a:gd name="connsiteX229" fmla="*/ 186436 w 1591080"/>
              <a:gd name="connsiteY229" fmla="*/ 525814 h 1224800"/>
              <a:gd name="connsiteX230" fmla="*/ 195496 w 1591080"/>
              <a:gd name="connsiteY230" fmla="*/ 529669 h 1224800"/>
              <a:gd name="connsiteX231" fmla="*/ 189972 w 1591080"/>
              <a:gd name="connsiteY231" fmla="*/ 543335 h 1224800"/>
              <a:gd name="connsiteX232" fmla="*/ 186289 w 1591080"/>
              <a:gd name="connsiteY232" fmla="*/ 557057 h 1224800"/>
              <a:gd name="connsiteX233" fmla="*/ 194392 w 1591080"/>
              <a:gd name="connsiteY233" fmla="*/ 568285 h 1224800"/>
              <a:gd name="connsiteX234" fmla="*/ 208387 w 1591080"/>
              <a:gd name="connsiteY234" fmla="*/ 563068 h 1224800"/>
              <a:gd name="connsiteX235" fmla="*/ 223119 w 1591080"/>
              <a:gd name="connsiteY235" fmla="*/ 567717 h 1224800"/>
              <a:gd name="connsiteX236" fmla="*/ 235937 w 1591080"/>
              <a:gd name="connsiteY236" fmla="*/ 567207 h 1224800"/>
              <a:gd name="connsiteX237" fmla="*/ 247207 w 1591080"/>
              <a:gd name="connsiteY237" fmla="*/ 557851 h 1224800"/>
              <a:gd name="connsiteX238" fmla="*/ 259140 w 1591080"/>
              <a:gd name="connsiteY238" fmla="*/ 543165 h 1224800"/>
              <a:gd name="connsiteX239" fmla="*/ 274314 w 1591080"/>
              <a:gd name="connsiteY239" fmla="*/ 528875 h 1224800"/>
              <a:gd name="connsiteX240" fmla="*/ 289046 w 1591080"/>
              <a:gd name="connsiteY240" fmla="*/ 522185 h 1224800"/>
              <a:gd name="connsiteX241" fmla="*/ 300316 w 1591080"/>
              <a:gd name="connsiteY241" fmla="*/ 531541 h 1224800"/>
              <a:gd name="connsiteX242" fmla="*/ 320941 w 1591080"/>
              <a:gd name="connsiteY242" fmla="*/ 541067 h 1224800"/>
              <a:gd name="connsiteX243" fmla="*/ 342230 w 1591080"/>
              <a:gd name="connsiteY243" fmla="*/ 543618 h 1224800"/>
              <a:gd name="connsiteX244" fmla="*/ 352542 w 1591080"/>
              <a:gd name="connsiteY244" fmla="*/ 533695 h 1224800"/>
              <a:gd name="connsiteX245" fmla="*/ 369116 w 1591080"/>
              <a:gd name="connsiteY245" fmla="*/ 535000 h 1224800"/>
              <a:gd name="connsiteX246" fmla="*/ 380975 w 1591080"/>
              <a:gd name="connsiteY246" fmla="*/ 520256 h 1224800"/>
              <a:gd name="connsiteX247" fmla="*/ 391730 w 1591080"/>
              <a:gd name="connsiteY247" fmla="*/ 531767 h 1224800"/>
              <a:gd name="connsiteX248" fmla="*/ 412576 w 1591080"/>
              <a:gd name="connsiteY248" fmla="*/ 526664 h 1224800"/>
              <a:gd name="connsiteX249" fmla="*/ 445944 w 1591080"/>
              <a:gd name="connsiteY249" fmla="*/ 519122 h 1224800"/>
              <a:gd name="connsiteX250" fmla="*/ 490509 w 1591080"/>
              <a:gd name="connsiteY250" fmla="*/ 509993 h 1224800"/>
              <a:gd name="connsiteX251" fmla="*/ 522773 w 1591080"/>
              <a:gd name="connsiteY251" fmla="*/ 495307 h 1224800"/>
              <a:gd name="connsiteX252" fmla="*/ 535737 w 1591080"/>
              <a:gd name="connsiteY252" fmla="*/ 484533 h 1224800"/>
              <a:gd name="connsiteX253" fmla="*/ 538242 w 1591080"/>
              <a:gd name="connsiteY253" fmla="*/ 466955 h 1224800"/>
              <a:gd name="connsiteX254" fmla="*/ 545019 w 1591080"/>
              <a:gd name="connsiteY254" fmla="*/ 448923 h 1224800"/>
              <a:gd name="connsiteX255" fmla="*/ 564539 w 1591080"/>
              <a:gd name="connsiteY255" fmla="*/ 440701 h 1224800"/>
              <a:gd name="connsiteX256" fmla="*/ 559604 w 1591080"/>
              <a:gd name="connsiteY256" fmla="*/ 426582 h 1224800"/>
              <a:gd name="connsiteX257" fmla="*/ 572568 w 1591080"/>
              <a:gd name="connsiteY257" fmla="*/ 421592 h 1224800"/>
              <a:gd name="connsiteX258" fmla="*/ 588921 w 1591080"/>
              <a:gd name="connsiteY258" fmla="*/ 425164 h 1224800"/>
              <a:gd name="connsiteX259" fmla="*/ 595624 w 1591080"/>
              <a:gd name="connsiteY259" fmla="*/ 416205 h 1224800"/>
              <a:gd name="connsiteX260" fmla="*/ 598054 w 1591080"/>
              <a:gd name="connsiteY260" fmla="*/ 388023 h 1224800"/>
              <a:gd name="connsiteX261" fmla="*/ 595919 w 1591080"/>
              <a:gd name="connsiteY261" fmla="*/ 351450 h 1224800"/>
              <a:gd name="connsiteX262" fmla="*/ 598644 w 1591080"/>
              <a:gd name="connsiteY262" fmla="*/ 316293 h 1224800"/>
              <a:gd name="connsiteX263" fmla="*/ 602327 w 1591080"/>
              <a:gd name="connsiteY263" fmla="*/ 297014 h 1224800"/>
              <a:gd name="connsiteX264" fmla="*/ 604021 w 1591080"/>
              <a:gd name="connsiteY264" fmla="*/ 279039 h 1224800"/>
              <a:gd name="connsiteX265" fmla="*/ 589068 w 1591080"/>
              <a:gd name="connsiteY265" fmla="*/ 269286 h 1224800"/>
              <a:gd name="connsiteX266" fmla="*/ 584280 w 1591080"/>
              <a:gd name="connsiteY266" fmla="*/ 253466 h 1224800"/>
              <a:gd name="connsiteX267" fmla="*/ 596287 w 1591080"/>
              <a:gd name="connsiteY267" fmla="*/ 249270 h 1224800"/>
              <a:gd name="connsiteX268" fmla="*/ 614776 w 1591080"/>
              <a:gd name="connsiteY268" fmla="*/ 243259 h 1224800"/>
              <a:gd name="connsiteX269" fmla="*/ 637905 w 1591080"/>
              <a:gd name="connsiteY269" fmla="*/ 246888 h 1224800"/>
              <a:gd name="connsiteX270" fmla="*/ 678419 w 1591080"/>
              <a:gd name="connsiteY270" fmla="*/ 246321 h 1224800"/>
              <a:gd name="connsiteX271" fmla="*/ 701843 w 1591080"/>
              <a:gd name="connsiteY271" fmla="*/ 251481 h 1224800"/>
              <a:gd name="connsiteX272" fmla="*/ 715471 w 1591080"/>
              <a:gd name="connsiteY272" fmla="*/ 251538 h 1224800"/>
              <a:gd name="connsiteX273" fmla="*/ 723279 w 1591080"/>
              <a:gd name="connsiteY273" fmla="*/ 268605 h 1224800"/>
              <a:gd name="connsiteX274" fmla="*/ 740073 w 1591080"/>
              <a:gd name="connsiteY274" fmla="*/ 272745 h 1224800"/>
              <a:gd name="connsiteX275" fmla="*/ 758930 w 1591080"/>
              <a:gd name="connsiteY275" fmla="*/ 270023 h 1224800"/>
              <a:gd name="connsiteX276" fmla="*/ 751196 w 1591080"/>
              <a:gd name="connsiteY276" fmla="*/ 253012 h 1224800"/>
              <a:gd name="connsiteX277" fmla="*/ 748544 w 1591080"/>
              <a:gd name="connsiteY277" fmla="*/ 235037 h 1224800"/>
              <a:gd name="connsiteX278" fmla="*/ 756057 w 1591080"/>
              <a:gd name="connsiteY278" fmla="*/ 209407 h 1224800"/>
              <a:gd name="connsiteX279" fmla="*/ 772189 w 1591080"/>
              <a:gd name="connsiteY279" fmla="*/ 188143 h 1224800"/>
              <a:gd name="connsiteX280" fmla="*/ 800402 w 1591080"/>
              <a:gd name="connsiteY280" fmla="*/ 157636 h 1224800"/>
              <a:gd name="connsiteX281" fmla="*/ 827730 w 1591080"/>
              <a:gd name="connsiteY281" fmla="*/ 124975 h 1224800"/>
              <a:gd name="connsiteX282" fmla="*/ 840621 w 1591080"/>
              <a:gd name="connsiteY282" fmla="*/ 112897 h 1224800"/>
              <a:gd name="connsiteX283" fmla="*/ 862645 w 1591080"/>
              <a:gd name="connsiteY283" fmla="*/ 128887 h 1224800"/>
              <a:gd name="connsiteX284" fmla="*/ 878851 w 1591080"/>
              <a:gd name="connsiteY284" fmla="*/ 140965 h 1224800"/>
              <a:gd name="connsiteX285" fmla="*/ 901465 w 1591080"/>
              <a:gd name="connsiteY285" fmla="*/ 150945 h 1224800"/>
              <a:gd name="connsiteX286" fmla="*/ 923931 w 1591080"/>
              <a:gd name="connsiteY286" fmla="*/ 152420 h 1224800"/>
              <a:gd name="connsiteX287" fmla="*/ 931666 w 1591080"/>
              <a:gd name="connsiteY287" fmla="*/ 167049 h 1224800"/>
              <a:gd name="connsiteX288" fmla="*/ 941978 w 1591080"/>
              <a:gd name="connsiteY288" fmla="*/ 173400 h 1224800"/>
              <a:gd name="connsiteX289" fmla="*/ 957889 w 1591080"/>
              <a:gd name="connsiteY289" fmla="*/ 159054 h 1224800"/>
              <a:gd name="connsiteX290" fmla="*/ 972253 w 1591080"/>
              <a:gd name="connsiteY290" fmla="*/ 161719 h 1224800"/>
              <a:gd name="connsiteX291" fmla="*/ 986617 w 1591080"/>
              <a:gd name="connsiteY291" fmla="*/ 164328 h 1224800"/>
              <a:gd name="connsiteX292" fmla="*/ 993910 w 1591080"/>
              <a:gd name="connsiteY292" fmla="*/ 143517 h 1224800"/>
              <a:gd name="connsiteX293" fmla="*/ 1000391 w 1591080"/>
              <a:gd name="connsiteY293" fmla="*/ 115279 h 1224800"/>
              <a:gd name="connsiteX294" fmla="*/ 1005179 w 1591080"/>
              <a:gd name="connsiteY294" fmla="*/ 91520 h 1224800"/>
              <a:gd name="connsiteX295" fmla="*/ 1012104 w 1591080"/>
              <a:gd name="connsiteY295" fmla="*/ 68782 h 1224800"/>
              <a:gd name="connsiteX296" fmla="*/ 1021753 w 1591080"/>
              <a:gd name="connsiteY296" fmla="*/ 50920 h 1224800"/>
              <a:gd name="connsiteX297" fmla="*/ 1036338 w 1591080"/>
              <a:gd name="connsiteY297" fmla="*/ 50410 h 1224800"/>
              <a:gd name="connsiteX298" fmla="*/ 1061604 w 1591080"/>
              <a:gd name="connsiteY298" fmla="*/ 48595 h 1224800"/>
              <a:gd name="connsiteX299" fmla="*/ 1080388 w 1591080"/>
              <a:gd name="connsiteY299" fmla="*/ 41337 h 1224800"/>
              <a:gd name="connsiteX300" fmla="*/ 1092026 w 1591080"/>
              <a:gd name="connsiteY300" fmla="*/ 27104 h 1224800"/>
              <a:gd name="connsiteX301" fmla="*/ 1095488 w 1591080"/>
              <a:gd name="connsiteY301" fmla="*/ 9526 h 1224800"/>
              <a:gd name="connsiteX302" fmla="*/ 1107716 w 1591080"/>
              <a:gd name="connsiteY302" fmla="*/ 1814 h 1224800"/>
              <a:gd name="connsiteX303" fmla="*/ 1121122 w 1591080"/>
              <a:gd name="connsiteY303" fmla="*/ 0 h 1224800"/>
              <a:gd name="connsiteX0" fmla="*/ 308157 w 1591080"/>
              <a:gd name="connsiteY0" fmla="*/ 1137257 h 1224800"/>
              <a:gd name="connsiteX1" fmla="*/ 303999 w 1591080"/>
              <a:gd name="connsiteY1" fmla="*/ 1150121 h 1224800"/>
              <a:gd name="connsiteX2" fmla="*/ 292609 w 1591080"/>
              <a:gd name="connsiteY2" fmla="*/ 1153665 h 1224800"/>
              <a:gd name="connsiteX3" fmla="*/ 295650 w 1591080"/>
              <a:gd name="connsiteY3" fmla="*/ 1152327 h 1224800"/>
              <a:gd name="connsiteX4" fmla="*/ 296261 w 1591080"/>
              <a:gd name="connsiteY4" fmla="*/ 1144627 h 1224800"/>
              <a:gd name="connsiteX5" fmla="*/ 302470 w 1591080"/>
              <a:gd name="connsiteY5" fmla="*/ 1143398 h 1224800"/>
              <a:gd name="connsiteX6" fmla="*/ 308157 w 1591080"/>
              <a:gd name="connsiteY6" fmla="*/ 1137257 h 1224800"/>
              <a:gd name="connsiteX7" fmla="*/ 325050 w 1591080"/>
              <a:gd name="connsiteY7" fmla="*/ 1101696 h 1224800"/>
              <a:gd name="connsiteX8" fmla="*/ 323977 w 1591080"/>
              <a:gd name="connsiteY8" fmla="*/ 1102295 h 1224800"/>
              <a:gd name="connsiteX9" fmla="*/ 321678 w 1591080"/>
              <a:gd name="connsiteY9" fmla="*/ 1105611 h 1224800"/>
              <a:gd name="connsiteX10" fmla="*/ 321996 w 1591080"/>
              <a:gd name="connsiteY10" fmla="*/ 1105763 h 1224800"/>
              <a:gd name="connsiteX11" fmla="*/ 325050 w 1591080"/>
              <a:gd name="connsiteY11" fmla="*/ 1101696 h 1224800"/>
              <a:gd name="connsiteX12" fmla="*/ 1121122 w 1591080"/>
              <a:gd name="connsiteY12" fmla="*/ 0 h 1224800"/>
              <a:gd name="connsiteX13" fmla="*/ 1135781 w 1591080"/>
              <a:gd name="connsiteY13" fmla="*/ 7202 h 1224800"/>
              <a:gd name="connsiteX14" fmla="*/ 1150955 w 1591080"/>
              <a:gd name="connsiteY14" fmla="*/ 9072 h 1224800"/>
              <a:gd name="connsiteX15" fmla="*/ 1169223 w 1591080"/>
              <a:gd name="connsiteY15" fmla="*/ 11511 h 1224800"/>
              <a:gd name="connsiteX16" fmla="*/ 1168413 w 1591080"/>
              <a:gd name="connsiteY16" fmla="*/ 19790 h 1224800"/>
              <a:gd name="connsiteX17" fmla="*/ 1157364 w 1591080"/>
              <a:gd name="connsiteY17" fmla="*/ 32775 h 1224800"/>
              <a:gd name="connsiteX18" fmla="*/ 1159278 w 1591080"/>
              <a:gd name="connsiteY18" fmla="*/ 41904 h 1224800"/>
              <a:gd name="connsiteX19" fmla="*/ 1171433 w 1591080"/>
              <a:gd name="connsiteY19" fmla="*/ 53755 h 1224800"/>
              <a:gd name="connsiteX20" fmla="*/ 1164140 w 1591080"/>
              <a:gd name="connsiteY20" fmla="*/ 61920 h 1224800"/>
              <a:gd name="connsiteX21" fmla="*/ 1169591 w 1591080"/>
              <a:gd name="connsiteY21" fmla="*/ 71220 h 1224800"/>
              <a:gd name="connsiteX22" fmla="*/ 1182408 w 1591080"/>
              <a:gd name="connsiteY22" fmla="*/ 89478 h 1224800"/>
              <a:gd name="connsiteX23" fmla="*/ 1194562 w 1591080"/>
              <a:gd name="connsiteY23" fmla="*/ 103201 h 1224800"/>
              <a:gd name="connsiteX24" fmla="*/ 1197950 w 1591080"/>
              <a:gd name="connsiteY24" fmla="*/ 113521 h 1224800"/>
              <a:gd name="connsiteX25" fmla="*/ 1207674 w 1591080"/>
              <a:gd name="connsiteY25" fmla="*/ 118000 h 1224800"/>
              <a:gd name="connsiteX26" fmla="*/ 1217765 w 1591080"/>
              <a:gd name="connsiteY26" fmla="*/ 133481 h 1224800"/>
              <a:gd name="connsiteX27" fmla="*/ 1232055 w 1591080"/>
              <a:gd name="connsiteY27" fmla="*/ 134218 h 1224800"/>
              <a:gd name="connsiteX28" fmla="*/ 1245389 w 1591080"/>
              <a:gd name="connsiteY28" fmla="*/ 138811 h 1224800"/>
              <a:gd name="connsiteX29" fmla="*/ 1254448 w 1591080"/>
              <a:gd name="connsiteY29" fmla="*/ 155085 h 1224800"/>
              <a:gd name="connsiteX30" fmla="*/ 1267634 w 1591080"/>
              <a:gd name="connsiteY30" fmla="*/ 158147 h 1224800"/>
              <a:gd name="connsiteX31" fmla="*/ 1281409 w 1591080"/>
              <a:gd name="connsiteY31" fmla="*/ 169487 h 1224800"/>
              <a:gd name="connsiteX32" fmla="*/ 1287081 w 1591080"/>
              <a:gd name="connsiteY32" fmla="*/ 189617 h 1224800"/>
              <a:gd name="connsiteX33" fmla="*/ 1291648 w 1591080"/>
              <a:gd name="connsiteY33" fmla="*/ 215020 h 1224800"/>
              <a:gd name="connsiteX34" fmla="*/ 1295109 w 1591080"/>
              <a:gd name="connsiteY34" fmla="*/ 238042 h 1224800"/>
              <a:gd name="connsiteX35" fmla="*/ 1306453 w 1591080"/>
              <a:gd name="connsiteY35" fmla="*/ 255677 h 1224800"/>
              <a:gd name="connsiteX36" fmla="*/ 1311610 w 1591080"/>
              <a:gd name="connsiteY36" fmla="*/ 278245 h 1224800"/>
              <a:gd name="connsiteX37" fmla="*/ 1306527 w 1591080"/>
              <a:gd name="connsiteY37" fmla="*/ 300473 h 1224800"/>
              <a:gd name="connsiteX38" fmla="*/ 1302107 w 1591080"/>
              <a:gd name="connsiteY38" fmla="*/ 324458 h 1224800"/>
              <a:gd name="connsiteX39" fmla="*/ 1293931 w 1591080"/>
              <a:gd name="connsiteY39" fmla="*/ 337387 h 1224800"/>
              <a:gd name="connsiteX40" fmla="*/ 1274043 w 1591080"/>
              <a:gd name="connsiteY40" fmla="*/ 357460 h 1224800"/>
              <a:gd name="connsiteX41" fmla="*/ 1266529 w 1591080"/>
              <a:gd name="connsiteY41" fmla="*/ 380652 h 1224800"/>
              <a:gd name="connsiteX42" fmla="*/ 1274558 w 1591080"/>
              <a:gd name="connsiteY42" fmla="*/ 403390 h 1224800"/>
              <a:gd name="connsiteX43" fmla="*/ 1292900 w 1591080"/>
              <a:gd name="connsiteY43" fmla="*/ 416148 h 1224800"/>
              <a:gd name="connsiteX44" fmla="*/ 1305938 w 1591080"/>
              <a:gd name="connsiteY44" fmla="*/ 418190 h 1224800"/>
              <a:gd name="connsiteX45" fmla="*/ 1315808 w 1591080"/>
              <a:gd name="connsiteY45" fmla="*/ 424371 h 1224800"/>
              <a:gd name="connsiteX46" fmla="*/ 1330541 w 1591080"/>
              <a:gd name="connsiteY46" fmla="*/ 431231 h 1224800"/>
              <a:gd name="connsiteX47" fmla="*/ 1343800 w 1591080"/>
              <a:gd name="connsiteY47" fmla="*/ 434294 h 1224800"/>
              <a:gd name="connsiteX48" fmla="*/ 1357796 w 1591080"/>
              <a:gd name="connsiteY48" fmla="*/ 445011 h 1224800"/>
              <a:gd name="connsiteX49" fmla="*/ 1377316 w 1591080"/>
              <a:gd name="connsiteY49" fmla="*/ 446769 h 1224800"/>
              <a:gd name="connsiteX50" fmla="*/ 1406117 w 1591080"/>
              <a:gd name="connsiteY50" fmla="*/ 449490 h 1224800"/>
              <a:gd name="connsiteX51" fmla="*/ 1450313 w 1591080"/>
              <a:gd name="connsiteY51" fmla="*/ 472398 h 1224800"/>
              <a:gd name="connsiteX52" fmla="*/ 1481915 w 1591080"/>
              <a:gd name="connsiteY52" fmla="*/ 498312 h 1224800"/>
              <a:gd name="connsiteX53" fmla="*/ 1523828 w 1591080"/>
              <a:gd name="connsiteY53" fmla="*/ 540897 h 1224800"/>
              <a:gd name="connsiteX54" fmla="*/ 1535908 w 1591080"/>
              <a:gd name="connsiteY54" fmla="*/ 543165 h 1224800"/>
              <a:gd name="connsiteX55" fmla="*/ 1548430 w 1591080"/>
              <a:gd name="connsiteY55" fmla="*/ 547701 h 1224800"/>
              <a:gd name="connsiteX56" fmla="*/ 1540327 w 1591080"/>
              <a:gd name="connsiteY56" fmla="*/ 565166 h 1224800"/>
              <a:gd name="connsiteX57" fmla="*/ 1553218 w 1591080"/>
              <a:gd name="connsiteY57" fmla="*/ 574012 h 1224800"/>
              <a:gd name="connsiteX58" fmla="*/ 1556386 w 1591080"/>
              <a:gd name="connsiteY58" fmla="*/ 590342 h 1224800"/>
              <a:gd name="connsiteX59" fmla="*/ 1560584 w 1591080"/>
              <a:gd name="connsiteY59" fmla="*/ 616766 h 1224800"/>
              <a:gd name="connsiteX60" fmla="*/ 1564120 w 1591080"/>
              <a:gd name="connsiteY60" fmla="*/ 638314 h 1224800"/>
              <a:gd name="connsiteX61" fmla="*/ 1572738 w 1591080"/>
              <a:gd name="connsiteY61" fmla="*/ 652886 h 1224800"/>
              <a:gd name="connsiteX62" fmla="*/ 1583788 w 1591080"/>
              <a:gd name="connsiteY62" fmla="*/ 670465 h 1224800"/>
              <a:gd name="connsiteX63" fmla="*/ 1591080 w 1591080"/>
              <a:gd name="connsiteY63" fmla="*/ 689574 h 1224800"/>
              <a:gd name="connsiteX64" fmla="*/ 1576642 w 1591080"/>
              <a:gd name="connsiteY64" fmla="*/ 703523 h 1224800"/>
              <a:gd name="connsiteX65" fmla="*/ 1569571 w 1591080"/>
              <a:gd name="connsiteY65" fmla="*/ 718719 h 1224800"/>
              <a:gd name="connsiteX66" fmla="*/ 1572960 w 1591080"/>
              <a:gd name="connsiteY66" fmla="*/ 734710 h 1224800"/>
              <a:gd name="connsiteX67" fmla="*/ 1580399 w 1591080"/>
              <a:gd name="connsiteY67" fmla="*/ 745654 h 1224800"/>
              <a:gd name="connsiteX68" fmla="*/ 1573327 w 1591080"/>
              <a:gd name="connsiteY68" fmla="*/ 756881 h 1224800"/>
              <a:gd name="connsiteX69" fmla="*/ 1556091 w 1591080"/>
              <a:gd name="connsiteY69" fmla="*/ 767258 h 1224800"/>
              <a:gd name="connsiteX70" fmla="*/ 1536571 w 1591080"/>
              <a:gd name="connsiteY70" fmla="*/ 771113 h 1224800"/>
              <a:gd name="connsiteX71" fmla="*/ 1521838 w 1591080"/>
              <a:gd name="connsiteY71" fmla="*/ 785970 h 1224800"/>
              <a:gd name="connsiteX72" fmla="*/ 1512778 w 1591080"/>
              <a:gd name="connsiteY72" fmla="*/ 775083 h 1224800"/>
              <a:gd name="connsiteX73" fmla="*/ 1491269 w 1591080"/>
              <a:gd name="connsiteY73" fmla="*/ 775253 h 1224800"/>
              <a:gd name="connsiteX74" fmla="*/ 1469834 w 1591080"/>
              <a:gd name="connsiteY74" fmla="*/ 780867 h 1224800"/>
              <a:gd name="connsiteX75" fmla="*/ 1445157 w 1591080"/>
              <a:gd name="connsiteY75" fmla="*/ 794362 h 1224800"/>
              <a:gd name="connsiteX76" fmla="*/ 1392268 w 1591080"/>
              <a:gd name="connsiteY76" fmla="*/ 841880 h 1224800"/>
              <a:gd name="connsiteX77" fmla="*/ 1365382 w 1591080"/>
              <a:gd name="connsiteY77" fmla="*/ 866773 h 1224800"/>
              <a:gd name="connsiteX78" fmla="*/ 1348661 w 1591080"/>
              <a:gd name="connsiteY78" fmla="*/ 858154 h 1224800"/>
              <a:gd name="connsiteX79" fmla="*/ 1332456 w 1591080"/>
              <a:gd name="connsiteY79" fmla="*/ 856850 h 1224800"/>
              <a:gd name="connsiteX80" fmla="*/ 1326858 w 1591080"/>
              <a:gd name="connsiteY80" fmla="*/ 872556 h 1224800"/>
              <a:gd name="connsiteX81" fmla="*/ 1324206 w 1591080"/>
              <a:gd name="connsiteY81" fmla="*/ 895125 h 1224800"/>
              <a:gd name="connsiteX82" fmla="*/ 1316324 w 1591080"/>
              <a:gd name="connsiteY82" fmla="*/ 914744 h 1224800"/>
              <a:gd name="connsiteX83" fmla="*/ 1314409 w 1591080"/>
              <a:gd name="connsiteY83" fmla="*/ 937482 h 1224800"/>
              <a:gd name="connsiteX84" fmla="*/ 1310578 w 1591080"/>
              <a:gd name="connsiteY84" fmla="*/ 963793 h 1224800"/>
              <a:gd name="connsiteX85" fmla="*/ 1298572 w 1591080"/>
              <a:gd name="connsiteY85" fmla="*/ 974397 h 1224800"/>
              <a:gd name="connsiteX86" fmla="*/ 1293195 w 1591080"/>
              <a:gd name="connsiteY86" fmla="*/ 991918 h 1224800"/>
              <a:gd name="connsiteX87" fmla="*/ 1268665 w 1591080"/>
              <a:gd name="connsiteY87" fmla="*/ 985907 h 1224800"/>
              <a:gd name="connsiteX88" fmla="*/ 1237359 w 1591080"/>
              <a:gd name="connsiteY88" fmla="*/ 981087 h 1224800"/>
              <a:gd name="connsiteX89" fmla="*/ 1206127 w 1591080"/>
              <a:gd name="connsiteY89" fmla="*/ 984263 h 1224800"/>
              <a:gd name="connsiteX90" fmla="*/ 1167160 w 1591080"/>
              <a:gd name="connsiteY90" fmla="*/ 989083 h 1224800"/>
              <a:gd name="connsiteX91" fmla="*/ 1132761 w 1591080"/>
              <a:gd name="connsiteY91" fmla="*/ 995321 h 1224800"/>
              <a:gd name="connsiteX92" fmla="*/ 1107863 w 1591080"/>
              <a:gd name="connsiteY92" fmla="*/ 1003996 h 1224800"/>
              <a:gd name="connsiteX93" fmla="*/ 1108379 w 1591080"/>
              <a:gd name="connsiteY93" fmla="*/ 1018115 h 1224800"/>
              <a:gd name="connsiteX94" fmla="*/ 1120312 w 1591080"/>
              <a:gd name="connsiteY94" fmla="*/ 1021347 h 1224800"/>
              <a:gd name="connsiteX95" fmla="*/ 1116113 w 1591080"/>
              <a:gd name="connsiteY95" fmla="*/ 1066880 h 1224800"/>
              <a:gd name="connsiteX96" fmla="*/ 1149629 w 1591080"/>
              <a:gd name="connsiteY96" fmla="*/ 1097897 h 1224800"/>
              <a:gd name="connsiteX97" fmla="*/ 1155669 w 1591080"/>
              <a:gd name="connsiteY97" fmla="*/ 1111506 h 1224800"/>
              <a:gd name="connsiteX98" fmla="*/ 1153460 w 1591080"/>
              <a:gd name="connsiteY98" fmla="*/ 1124945 h 1224800"/>
              <a:gd name="connsiteX99" fmla="*/ 1165172 w 1591080"/>
              <a:gd name="connsiteY99" fmla="*/ 1135832 h 1224800"/>
              <a:gd name="connsiteX100" fmla="*/ 1163109 w 1591080"/>
              <a:gd name="connsiteY100" fmla="*/ 1151028 h 1224800"/>
              <a:gd name="connsiteX101" fmla="*/ 1140569 w 1591080"/>
              <a:gd name="connsiteY101" fmla="*/ 1154771 h 1224800"/>
              <a:gd name="connsiteX102" fmla="*/ 1121122 w 1591080"/>
              <a:gd name="connsiteY102" fmla="*/ 1157549 h 1224800"/>
              <a:gd name="connsiteX103" fmla="*/ 1109999 w 1591080"/>
              <a:gd name="connsiteY103" fmla="*/ 1168210 h 1224800"/>
              <a:gd name="connsiteX104" fmla="*/ 1119796 w 1591080"/>
              <a:gd name="connsiteY104" fmla="*/ 1182045 h 1224800"/>
              <a:gd name="connsiteX105" fmla="*/ 1136075 w 1591080"/>
              <a:gd name="connsiteY105" fmla="*/ 1192195 h 1224800"/>
              <a:gd name="connsiteX106" fmla="*/ 1137843 w 1591080"/>
              <a:gd name="connsiteY106" fmla="*/ 1207619 h 1224800"/>
              <a:gd name="connsiteX107" fmla="*/ 1132098 w 1591080"/>
              <a:gd name="connsiteY107" fmla="*/ 1224800 h 1224800"/>
              <a:gd name="connsiteX108" fmla="*/ 1110146 w 1591080"/>
              <a:gd name="connsiteY108" fmla="*/ 1222815 h 1224800"/>
              <a:gd name="connsiteX109" fmla="*/ 1084512 w 1591080"/>
              <a:gd name="connsiteY109" fmla="*/ 1210454 h 1224800"/>
              <a:gd name="connsiteX110" fmla="*/ 1062856 w 1591080"/>
              <a:gd name="connsiteY110" fmla="*/ 1199964 h 1224800"/>
              <a:gd name="connsiteX111" fmla="*/ 1053649 w 1591080"/>
              <a:gd name="connsiteY111" fmla="*/ 1211474 h 1224800"/>
              <a:gd name="connsiteX112" fmla="*/ 1029929 w 1591080"/>
              <a:gd name="connsiteY112" fmla="*/ 1208639 h 1224800"/>
              <a:gd name="connsiteX113" fmla="*/ 1011220 w 1591080"/>
              <a:gd name="connsiteY113" fmla="*/ 1187035 h 1224800"/>
              <a:gd name="connsiteX114" fmla="*/ 995972 w 1591080"/>
              <a:gd name="connsiteY114" fmla="*/ 1177963 h 1224800"/>
              <a:gd name="connsiteX115" fmla="*/ 972474 w 1591080"/>
              <a:gd name="connsiteY115" fmla="*/ 1175014 h 1224800"/>
              <a:gd name="connsiteX116" fmla="*/ 961277 w 1591080"/>
              <a:gd name="connsiteY116" fmla="*/ 1165148 h 1224800"/>
              <a:gd name="connsiteX117" fmla="*/ 945145 w 1591080"/>
              <a:gd name="connsiteY117" fmla="*/ 1154261 h 1224800"/>
              <a:gd name="connsiteX118" fmla="*/ 928351 w 1591080"/>
              <a:gd name="connsiteY118" fmla="*/ 1148079 h 1224800"/>
              <a:gd name="connsiteX119" fmla="*/ 911851 w 1591080"/>
              <a:gd name="connsiteY119" fmla="*/ 1146833 h 1224800"/>
              <a:gd name="connsiteX120" fmla="*/ 886290 w 1591080"/>
              <a:gd name="connsiteY120" fmla="*/ 1142806 h 1224800"/>
              <a:gd name="connsiteX121" fmla="*/ 856826 w 1591080"/>
              <a:gd name="connsiteY121" fmla="*/ 1141899 h 1224800"/>
              <a:gd name="connsiteX122" fmla="*/ 833402 w 1591080"/>
              <a:gd name="connsiteY122" fmla="*/ 1141672 h 1224800"/>
              <a:gd name="connsiteX123" fmla="*/ 809904 w 1591080"/>
              <a:gd name="connsiteY123" fmla="*/ 1140538 h 1224800"/>
              <a:gd name="connsiteX124" fmla="*/ 788690 w 1591080"/>
              <a:gd name="connsiteY124" fmla="*/ 1143884 h 1224800"/>
              <a:gd name="connsiteX125" fmla="*/ 769979 w 1591080"/>
              <a:gd name="connsiteY125" fmla="*/ 1159477 h 1224800"/>
              <a:gd name="connsiteX126" fmla="*/ 750017 w 1591080"/>
              <a:gd name="connsiteY126" fmla="*/ 1165431 h 1224800"/>
              <a:gd name="connsiteX127" fmla="*/ 729024 w 1591080"/>
              <a:gd name="connsiteY127" fmla="*/ 1167416 h 1224800"/>
              <a:gd name="connsiteX128" fmla="*/ 706263 w 1591080"/>
              <a:gd name="connsiteY128" fmla="*/ 1160782 h 1224800"/>
              <a:gd name="connsiteX129" fmla="*/ 692415 w 1591080"/>
              <a:gd name="connsiteY129" fmla="*/ 1156586 h 1224800"/>
              <a:gd name="connsiteX130" fmla="*/ 664939 w 1591080"/>
              <a:gd name="connsiteY130" fmla="*/ 1162312 h 1224800"/>
              <a:gd name="connsiteX131" fmla="*/ 639821 w 1591080"/>
              <a:gd name="connsiteY131" fmla="*/ 1168096 h 1224800"/>
              <a:gd name="connsiteX132" fmla="*/ 603505 w 1591080"/>
              <a:gd name="connsiteY132" fmla="*/ 1171499 h 1224800"/>
              <a:gd name="connsiteX133" fmla="*/ 584280 w 1591080"/>
              <a:gd name="connsiteY133" fmla="*/ 1165771 h 1224800"/>
              <a:gd name="connsiteX134" fmla="*/ 564023 w 1591080"/>
              <a:gd name="connsiteY134" fmla="*/ 1155565 h 1224800"/>
              <a:gd name="connsiteX135" fmla="*/ 546418 w 1591080"/>
              <a:gd name="connsiteY135" fmla="*/ 1143714 h 1224800"/>
              <a:gd name="connsiteX136" fmla="*/ 540230 w 1591080"/>
              <a:gd name="connsiteY136" fmla="*/ 1126760 h 1224800"/>
              <a:gd name="connsiteX137" fmla="*/ 518574 w 1591080"/>
              <a:gd name="connsiteY137" fmla="*/ 1116325 h 1224800"/>
              <a:gd name="connsiteX138" fmla="*/ 497801 w 1591080"/>
              <a:gd name="connsiteY138" fmla="*/ 1112810 h 1224800"/>
              <a:gd name="connsiteX139" fmla="*/ 483585 w 1591080"/>
              <a:gd name="connsiteY139" fmla="*/ 1119388 h 1224800"/>
              <a:gd name="connsiteX140" fmla="*/ 465170 w 1591080"/>
              <a:gd name="connsiteY140" fmla="*/ 1128404 h 1224800"/>
              <a:gd name="connsiteX141" fmla="*/ 449848 w 1591080"/>
              <a:gd name="connsiteY141" fmla="*/ 1130445 h 1224800"/>
              <a:gd name="connsiteX142" fmla="*/ 434306 w 1591080"/>
              <a:gd name="connsiteY142" fmla="*/ 1125511 h 1224800"/>
              <a:gd name="connsiteX143" fmla="*/ 419353 w 1591080"/>
              <a:gd name="connsiteY143" fmla="*/ 1117290 h 1224800"/>
              <a:gd name="connsiteX144" fmla="*/ 409040 w 1591080"/>
              <a:gd name="connsiteY144" fmla="*/ 1105779 h 1224800"/>
              <a:gd name="connsiteX145" fmla="*/ 391583 w 1591080"/>
              <a:gd name="connsiteY145" fmla="*/ 1106630 h 1224800"/>
              <a:gd name="connsiteX146" fmla="*/ 375377 w 1591080"/>
              <a:gd name="connsiteY146" fmla="*/ 1096593 h 1224800"/>
              <a:gd name="connsiteX147" fmla="*/ 361823 w 1591080"/>
              <a:gd name="connsiteY147" fmla="*/ 1085820 h 1224800"/>
              <a:gd name="connsiteX148" fmla="*/ 349595 w 1591080"/>
              <a:gd name="connsiteY148" fmla="*/ 1096366 h 1224800"/>
              <a:gd name="connsiteX149" fmla="*/ 328161 w 1591080"/>
              <a:gd name="connsiteY149" fmla="*/ 1112697 h 1224800"/>
              <a:gd name="connsiteX150" fmla="*/ 320013 w 1591080"/>
              <a:gd name="connsiteY150" fmla="*/ 1119872 h 1224800"/>
              <a:gd name="connsiteX151" fmla="*/ 320054 w 1591080"/>
              <a:gd name="connsiteY151" fmla="*/ 1119826 h 1224800"/>
              <a:gd name="connsiteX152" fmla="*/ 320394 w 1591080"/>
              <a:gd name="connsiteY152" fmla="*/ 1115548 h 1224800"/>
              <a:gd name="connsiteX153" fmla="*/ 320386 w 1591080"/>
              <a:gd name="connsiteY153" fmla="*/ 1112211 h 1224800"/>
              <a:gd name="connsiteX154" fmla="*/ 320698 w 1591080"/>
              <a:gd name="connsiteY154" fmla="*/ 1109843 h 1224800"/>
              <a:gd name="connsiteX155" fmla="*/ 317918 w 1591080"/>
              <a:gd name="connsiteY155" fmla="*/ 1112953 h 1224800"/>
              <a:gd name="connsiteX156" fmla="*/ 312790 w 1591080"/>
              <a:gd name="connsiteY156" fmla="*/ 1122828 h 1224800"/>
              <a:gd name="connsiteX157" fmla="*/ 306138 w 1591080"/>
              <a:gd name="connsiteY157" fmla="*/ 1130011 h 1224800"/>
              <a:gd name="connsiteX158" fmla="*/ 299959 w 1591080"/>
              <a:gd name="connsiteY158" fmla="*/ 1131235 h 1224800"/>
              <a:gd name="connsiteX159" fmla="*/ 299351 w 1591080"/>
              <a:gd name="connsiteY159" fmla="*/ 1138898 h 1224800"/>
              <a:gd name="connsiteX160" fmla="*/ 289043 w 1591080"/>
              <a:gd name="connsiteY160" fmla="*/ 1137582 h 1224800"/>
              <a:gd name="connsiteX161" fmla="*/ 277955 w 1591080"/>
              <a:gd name="connsiteY161" fmla="*/ 1145768 h 1224800"/>
              <a:gd name="connsiteX162" fmla="*/ 272690 w 1591080"/>
              <a:gd name="connsiteY162" fmla="*/ 1141638 h 1224800"/>
              <a:gd name="connsiteX163" fmla="*/ 255851 w 1591080"/>
              <a:gd name="connsiteY163" fmla="*/ 1154285 h 1224800"/>
              <a:gd name="connsiteX164" fmla="*/ 255314 w 1591080"/>
              <a:gd name="connsiteY164" fmla="*/ 1154119 h 1224800"/>
              <a:gd name="connsiteX165" fmla="*/ 252061 w 1591080"/>
              <a:gd name="connsiteY165" fmla="*/ 1157130 h 1224800"/>
              <a:gd name="connsiteX166" fmla="*/ 243864 w 1591080"/>
              <a:gd name="connsiteY166" fmla="*/ 1161058 h 1224800"/>
              <a:gd name="connsiteX167" fmla="*/ 222681 w 1591080"/>
              <a:gd name="connsiteY167" fmla="*/ 1171585 h 1224800"/>
              <a:gd name="connsiteX168" fmla="*/ 175072 w 1591080"/>
              <a:gd name="connsiteY168" fmla="*/ 1173230 h 1224800"/>
              <a:gd name="connsiteX169" fmla="*/ 185836 w 1591080"/>
              <a:gd name="connsiteY169" fmla="*/ 1140173 h 1224800"/>
              <a:gd name="connsiteX170" fmla="*/ 196485 w 1591080"/>
              <a:gd name="connsiteY170" fmla="*/ 1137157 h 1224800"/>
              <a:gd name="connsiteX171" fmla="*/ 218206 w 1591080"/>
              <a:gd name="connsiteY171" fmla="*/ 1130027 h 1224800"/>
              <a:gd name="connsiteX172" fmla="*/ 187823 w 1591080"/>
              <a:gd name="connsiteY172" fmla="*/ 1099196 h 1224800"/>
              <a:gd name="connsiteX173" fmla="*/ 183320 w 1591080"/>
              <a:gd name="connsiteY173" fmla="*/ 1090270 h 1224800"/>
              <a:gd name="connsiteX174" fmla="*/ 186450 w 1591080"/>
              <a:gd name="connsiteY174" fmla="*/ 1059672 h 1224800"/>
              <a:gd name="connsiteX175" fmla="*/ 186061 w 1591080"/>
              <a:gd name="connsiteY175" fmla="*/ 1046896 h 1224800"/>
              <a:gd name="connsiteX176" fmla="*/ 184993 w 1591080"/>
              <a:gd name="connsiteY176" fmla="*/ 1047590 h 1224800"/>
              <a:gd name="connsiteX177" fmla="*/ 184521 w 1591080"/>
              <a:gd name="connsiteY177" fmla="*/ 1045673 h 1224800"/>
              <a:gd name="connsiteX178" fmla="*/ 185974 w 1591080"/>
              <a:gd name="connsiteY178" fmla="*/ 1044045 h 1224800"/>
              <a:gd name="connsiteX179" fmla="*/ 185757 w 1591080"/>
              <a:gd name="connsiteY179" fmla="*/ 1036911 h 1224800"/>
              <a:gd name="connsiteX180" fmla="*/ 192373 w 1591080"/>
              <a:gd name="connsiteY180" fmla="*/ 1033655 h 1224800"/>
              <a:gd name="connsiteX181" fmla="*/ 195418 w 1591080"/>
              <a:gd name="connsiteY181" fmla="*/ 1033459 h 1224800"/>
              <a:gd name="connsiteX182" fmla="*/ 197928 w 1591080"/>
              <a:gd name="connsiteY182" fmla="*/ 1030646 h 1224800"/>
              <a:gd name="connsiteX183" fmla="*/ 153657 w 1591080"/>
              <a:gd name="connsiteY183" fmla="*/ 1012218 h 1224800"/>
              <a:gd name="connsiteX184" fmla="*/ 123235 w 1591080"/>
              <a:gd name="connsiteY184" fmla="*/ 991294 h 1224800"/>
              <a:gd name="connsiteX185" fmla="*/ 106588 w 1591080"/>
              <a:gd name="connsiteY185" fmla="*/ 973659 h 1224800"/>
              <a:gd name="connsiteX186" fmla="*/ 102831 w 1591080"/>
              <a:gd name="connsiteY186" fmla="*/ 959597 h 1224800"/>
              <a:gd name="connsiteX187" fmla="*/ 81027 w 1591080"/>
              <a:gd name="connsiteY187" fmla="*/ 959540 h 1224800"/>
              <a:gd name="connsiteX188" fmla="*/ 81764 w 1591080"/>
              <a:gd name="connsiteY188" fmla="*/ 946214 h 1224800"/>
              <a:gd name="connsiteX189" fmla="*/ 72630 w 1591080"/>
              <a:gd name="connsiteY189" fmla="*/ 934477 h 1224800"/>
              <a:gd name="connsiteX190" fmla="*/ 66958 w 1591080"/>
              <a:gd name="connsiteY190" fmla="*/ 923306 h 1224800"/>
              <a:gd name="connsiteX191" fmla="*/ 78228 w 1591080"/>
              <a:gd name="connsiteY191" fmla="*/ 908110 h 1224800"/>
              <a:gd name="connsiteX192" fmla="*/ 86699 w 1591080"/>
              <a:gd name="connsiteY192" fmla="*/ 895011 h 1224800"/>
              <a:gd name="connsiteX193" fmla="*/ 84858 w 1591080"/>
              <a:gd name="connsiteY193" fmla="*/ 878114 h 1224800"/>
              <a:gd name="connsiteX194" fmla="*/ 71230 w 1591080"/>
              <a:gd name="connsiteY194" fmla="*/ 860252 h 1224800"/>
              <a:gd name="connsiteX195" fmla="*/ 60918 w 1591080"/>
              <a:gd name="connsiteY195" fmla="*/ 844942 h 1224800"/>
              <a:gd name="connsiteX196" fmla="*/ 45523 w 1591080"/>
              <a:gd name="connsiteY196" fmla="*/ 831843 h 1224800"/>
              <a:gd name="connsiteX197" fmla="*/ 23719 w 1591080"/>
              <a:gd name="connsiteY197" fmla="*/ 819085 h 1224800"/>
              <a:gd name="connsiteX198" fmla="*/ 5304 w 1591080"/>
              <a:gd name="connsiteY198" fmla="*/ 811487 h 1224800"/>
              <a:gd name="connsiteX199" fmla="*/ 0 w 1591080"/>
              <a:gd name="connsiteY199" fmla="*/ 798898 h 1224800"/>
              <a:gd name="connsiteX200" fmla="*/ 9871 w 1591080"/>
              <a:gd name="connsiteY200" fmla="*/ 791641 h 1224800"/>
              <a:gd name="connsiteX201" fmla="*/ 27254 w 1591080"/>
              <a:gd name="connsiteY201" fmla="*/ 795837 h 1224800"/>
              <a:gd name="connsiteX202" fmla="*/ 45081 w 1591080"/>
              <a:gd name="connsiteY202" fmla="*/ 804568 h 1224800"/>
              <a:gd name="connsiteX203" fmla="*/ 53404 w 1591080"/>
              <a:gd name="connsiteY203" fmla="*/ 795666 h 1224800"/>
              <a:gd name="connsiteX204" fmla="*/ 49647 w 1591080"/>
              <a:gd name="connsiteY204" fmla="*/ 776898 h 1224800"/>
              <a:gd name="connsiteX205" fmla="*/ 50016 w 1591080"/>
              <a:gd name="connsiteY205" fmla="*/ 758922 h 1224800"/>
              <a:gd name="connsiteX206" fmla="*/ 57456 w 1591080"/>
              <a:gd name="connsiteY206" fmla="*/ 747015 h 1224800"/>
              <a:gd name="connsiteX207" fmla="*/ 57677 w 1591080"/>
              <a:gd name="connsiteY207" fmla="*/ 726091 h 1224800"/>
              <a:gd name="connsiteX208" fmla="*/ 63570 w 1591080"/>
              <a:gd name="connsiteY208" fmla="*/ 707209 h 1224800"/>
              <a:gd name="connsiteX209" fmla="*/ 68873 w 1591080"/>
              <a:gd name="connsiteY209" fmla="*/ 689971 h 1224800"/>
              <a:gd name="connsiteX210" fmla="*/ 51563 w 1591080"/>
              <a:gd name="connsiteY210" fmla="*/ 673299 h 1224800"/>
              <a:gd name="connsiteX211" fmla="*/ 26666 w 1591080"/>
              <a:gd name="connsiteY211" fmla="*/ 665985 h 1224800"/>
              <a:gd name="connsiteX212" fmla="*/ 9944 w 1591080"/>
              <a:gd name="connsiteY212" fmla="*/ 660712 h 1224800"/>
              <a:gd name="connsiteX213" fmla="*/ 4493 w 1591080"/>
              <a:gd name="connsiteY213" fmla="*/ 642056 h 1224800"/>
              <a:gd name="connsiteX214" fmla="*/ 12081 w 1591080"/>
              <a:gd name="connsiteY214" fmla="*/ 624194 h 1224800"/>
              <a:gd name="connsiteX215" fmla="*/ 8913 w 1591080"/>
              <a:gd name="connsiteY215" fmla="*/ 590115 h 1224800"/>
              <a:gd name="connsiteX216" fmla="*/ 20404 w 1591080"/>
              <a:gd name="connsiteY216" fmla="*/ 578718 h 1224800"/>
              <a:gd name="connsiteX217" fmla="*/ 34400 w 1591080"/>
              <a:gd name="connsiteY217" fmla="*/ 581837 h 1224800"/>
              <a:gd name="connsiteX218" fmla="*/ 45965 w 1591080"/>
              <a:gd name="connsiteY218" fmla="*/ 561197 h 1224800"/>
              <a:gd name="connsiteX219" fmla="*/ 56940 w 1591080"/>
              <a:gd name="connsiteY219" fmla="*/ 545660 h 1224800"/>
              <a:gd name="connsiteX220" fmla="*/ 69905 w 1591080"/>
              <a:gd name="connsiteY220" fmla="*/ 538231 h 1224800"/>
              <a:gd name="connsiteX221" fmla="*/ 92813 w 1591080"/>
              <a:gd name="connsiteY221" fmla="*/ 540387 h 1224800"/>
              <a:gd name="connsiteX222" fmla="*/ 113807 w 1591080"/>
              <a:gd name="connsiteY222" fmla="*/ 538289 h 1224800"/>
              <a:gd name="connsiteX223" fmla="*/ 125150 w 1591080"/>
              <a:gd name="connsiteY223" fmla="*/ 527345 h 1224800"/>
              <a:gd name="connsiteX224" fmla="*/ 135463 w 1591080"/>
              <a:gd name="connsiteY224" fmla="*/ 516968 h 1224800"/>
              <a:gd name="connsiteX225" fmla="*/ 142239 w 1591080"/>
              <a:gd name="connsiteY225" fmla="*/ 524679 h 1224800"/>
              <a:gd name="connsiteX226" fmla="*/ 151668 w 1591080"/>
              <a:gd name="connsiteY226" fmla="*/ 538118 h 1224800"/>
              <a:gd name="connsiteX227" fmla="*/ 167800 w 1591080"/>
              <a:gd name="connsiteY227" fmla="*/ 536417 h 1224800"/>
              <a:gd name="connsiteX228" fmla="*/ 186436 w 1591080"/>
              <a:gd name="connsiteY228" fmla="*/ 525814 h 1224800"/>
              <a:gd name="connsiteX229" fmla="*/ 195496 w 1591080"/>
              <a:gd name="connsiteY229" fmla="*/ 529669 h 1224800"/>
              <a:gd name="connsiteX230" fmla="*/ 189972 w 1591080"/>
              <a:gd name="connsiteY230" fmla="*/ 543335 h 1224800"/>
              <a:gd name="connsiteX231" fmla="*/ 186289 w 1591080"/>
              <a:gd name="connsiteY231" fmla="*/ 557057 h 1224800"/>
              <a:gd name="connsiteX232" fmla="*/ 194392 w 1591080"/>
              <a:gd name="connsiteY232" fmla="*/ 568285 h 1224800"/>
              <a:gd name="connsiteX233" fmla="*/ 208387 w 1591080"/>
              <a:gd name="connsiteY233" fmla="*/ 563068 h 1224800"/>
              <a:gd name="connsiteX234" fmla="*/ 223119 w 1591080"/>
              <a:gd name="connsiteY234" fmla="*/ 567717 h 1224800"/>
              <a:gd name="connsiteX235" fmla="*/ 235937 w 1591080"/>
              <a:gd name="connsiteY235" fmla="*/ 567207 h 1224800"/>
              <a:gd name="connsiteX236" fmla="*/ 247207 w 1591080"/>
              <a:gd name="connsiteY236" fmla="*/ 557851 h 1224800"/>
              <a:gd name="connsiteX237" fmla="*/ 259140 w 1591080"/>
              <a:gd name="connsiteY237" fmla="*/ 543165 h 1224800"/>
              <a:gd name="connsiteX238" fmla="*/ 274314 w 1591080"/>
              <a:gd name="connsiteY238" fmla="*/ 528875 h 1224800"/>
              <a:gd name="connsiteX239" fmla="*/ 289046 w 1591080"/>
              <a:gd name="connsiteY239" fmla="*/ 522185 h 1224800"/>
              <a:gd name="connsiteX240" fmla="*/ 300316 w 1591080"/>
              <a:gd name="connsiteY240" fmla="*/ 531541 h 1224800"/>
              <a:gd name="connsiteX241" fmla="*/ 320941 w 1591080"/>
              <a:gd name="connsiteY241" fmla="*/ 541067 h 1224800"/>
              <a:gd name="connsiteX242" fmla="*/ 342230 w 1591080"/>
              <a:gd name="connsiteY242" fmla="*/ 543618 h 1224800"/>
              <a:gd name="connsiteX243" fmla="*/ 352542 w 1591080"/>
              <a:gd name="connsiteY243" fmla="*/ 533695 h 1224800"/>
              <a:gd name="connsiteX244" fmla="*/ 369116 w 1591080"/>
              <a:gd name="connsiteY244" fmla="*/ 535000 h 1224800"/>
              <a:gd name="connsiteX245" fmla="*/ 380975 w 1591080"/>
              <a:gd name="connsiteY245" fmla="*/ 520256 h 1224800"/>
              <a:gd name="connsiteX246" fmla="*/ 391730 w 1591080"/>
              <a:gd name="connsiteY246" fmla="*/ 531767 h 1224800"/>
              <a:gd name="connsiteX247" fmla="*/ 412576 w 1591080"/>
              <a:gd name="connsiteY247" fmla="*/ 526664 h 1224800"/>
              <a:gd name="connsiteX248" fmla="*/ 445944 w 1591080"/>
              <a:gd name="connsiteY248" fmla="*/ 519122 h 1224800"/>
              <a:gd name="connsiteX249" fmla="*/ 490509 w 1591080"/>
              <a:gd name="connsiteY249" fmla="*/ 509993 h 1224800"/>
              <a:gd name="connsiteX250" fmla="*/ 522773 w 1591080"/>
              <a:gd name="connsiteY250" fmla="*/ 495307 h 1224800"/>
              <a:gd name="connsiteX251" fmla="*/ 535737 w 1591080"/>
              <a:gd name="connsiteY251" fmla="*/ 484533 h 1224800"/>
              <a:gd name="connsiteX252" fmla="*/ 538242 w 1591080"/>
              <a:gd name="connsiteY252" fmla="*/ 466955 h 1224800"/>
              <a:gd name="connsiteX253" fmla="*/ 545019 w 1591080"/>
              <a:gd name="connsiteY253" fmla="*/ 448923 h 1224800"/>
              <a:gd name="connsiteX254" fmla="*/ 564539 w 1591080"/>
              <a:gd name="connsiteY254" fmla="*/ 440701 h 1224800"/>
              <a:gd name="connsiteX255" fmla="*/ 559604 w 1591080"/>
              <a:gd name="connsiteY255" fmla="*/ 426582 h 1224800"/>
              <a:gd name="connsiteX256" fmla="*/ 572568 w 1591080"/>
              <a:gd name="connsiteY256" fmla="*/ 421592 h 1224800"/>
              <a:gd name="connsiteX257" fmla="*/ 588921 w 1591080"/>
              <a:gd name="connsiteY257" fmla="*/ 425164 h 1224800"/>
              <a:gd name="connsiteX258" fmla="*/ 595624 w 1591080"/>
              <a:gd name="connsiteY258" fmla="*/ 416205 h 1224800"/>
              <a:gd name="connsiteX259" fmla="*/ 598054 w 1591080"/>
              <a:gd name="connsiteY259" fmla="*/ 388023 h 1224800"/>
              <a:gd name="connsiteX260" fmla="*/ 595919 w 1591080"/>
              <a:gd name="connsiteY260" fmla="*/ 351450 h 1224800"/>
              <a:gd name="connsiteX261" fmla="*/ 598644 w 1591080"/>
              <a:gd name="connsiteY261" fmla="*/ 316293 h 1224800"/>
              <a:gd name="connsiteX262" fmla="*/ 602327 w 1591080"/>
              <a:gd name="connsiteY262" fmla="*/ 297014 h 1224800"/>
              <a:gd name="connsiteX263" fmla="*/ 604021 w 1591080"/>
              <a:gd name="connsiteY263" fmla="*/ 279039 h 1224800"/>
              <a:gd name="connsiteX264" fmla="*/ 589068 w 1591080"/>
              <a:gd name="connsiteY264" fmla="*/ 269286 h 1224800"/>
              <a:gd name="connsiteX265" fmla="*/ 584280 w 1591080"/>
              <a:gd name="connsiteY265" fmla="*/ 253466 h 1224800"/>
              <a:gd name="connsiteX266" fmla="*/ 596287 w 1591080"/>
              <a:gd name="connsiteY266" fmla="*/ 249270 h 1224800"/>
              <a:gd name="connsiteX267" fmla="*/ 614776 w 1591080"/>
              <a:gd name="connsiteY267" fmla="*/ 243259 h 1224800"/>
              <a:gd name="connsiteX268" fmla="*/ 637905 w 1591080"/>
              <a:gd name="connsiteY268" fmla="*/ 246888 h 1224800"/>
              <a:gd name="connsiteX269" fmla="*/ 678419 w 1591080"/>
              <a:gd name="connsiteY269" fmla="*/ 246321 h 1224800"/>
              <a:gd name="connsiteX270" fmla="*/ 701843 w 1591080"/>
              <a:gd name="connsiteY270" fmla="*/ 251481 h 1224800"/>
              <a:gd name="connsiteX271" fmla="*/ 715471 w 1591080"/>
              <a:gd name="connsiteY271" fmla="*/ 251538 h 1224800"/>
              <a:gd name="connsiteX272" fmla="*/ 723279 w 1591080"/>
              <a:gd name="connsiteY272" fmla="*/ 268605 h 1224800"/>
              <a:gd name="connsiteX273" fmla="*/ 740073 w 1591080"/>
              <a:gd name="connsiteY273" fmla="*/ 272745 h 1224800"/>
              <a:gd name="connsiteX274" fmla="*/ 758930 w 1591080"/>
              <a:gd name="connsiteY274" fmla="*/ 270023 h 1224800"/>
              <a:gd name="connsiteX275" fmla="*/ 751196 w 1591080"/>
              <a:gd name="connsiteY275" fmla="*/ 253012 h 1224800"/>
              <a:gd name="connsiteX276" fmla="*/ 748544 w 1591080"/>
              <a:gd name="connsiteY276" fmla="*/ 235037 h 1224800"/>
              <a:gd name="connsiteX277" fmla="*/ 756057 w 1591080"/>
              <a:gd name="connsiteY277" fmla="*/ 209407 h 1224800"/>
              <a:gd name="connsiteX278" fmla="*/ 772189 w 1591080"/>
              <a:gd name="connsiteY278" fmla="*/ 188143 h 1224800"/>
              <a:gd name="connsiteX279" fmla="*/ 800402 w 1591080"/>
              <a:gd name="connsiteY279" fmla="*/ 157636 h 1224800"/>
              <a:gd name="connsiteX280" fmla="*/ 827730 w 1591080"/>
              <a:gd name="connsiteY280" fmla="*/ 124975 h 1224800"/>
              <a:gd name="connsiteX281" fmla="*/ 840621 w 1591080"/>
              <a:gd name="connsiteY281" fmla="*/ 112897 h 1224800"/>
              <a:gd name="connsiteX282" fmla="*/ 862645 w 1591080"/>
              <a:gd name="connsiteY282" fmla="*/ 128887 h 1224800"/>
              <a:gd name="connsiteX283" fmla="*/ 878851 w 1591080"/>
              <a:gd name="connsiteY283" fmla="*/ 140965 h 1224800"/>
              <a:gd name="connsiteX284" fmla="*/ 901465 w 1591080"/>
              <a:gd name="connsiteY284" fmla="*/ 150945 h 1224800"/>
              <a:gd name="connsiteX285" fmla="*/ 923931 w 1591080"/>
              <a:gd name="connsiteY285" fmla="*/ 152420 h 1224800"/>
              <a:gd name="connsiteX286" fmla="*/ 931666 w 1591080"/>
              <a:gd name="connsiteY286" fmla="*/ 167049 h 1224800"/>
              <a:gd name="connsiteX287" fmla="*/ 941978 w 1591080"/>
              <a:gd name="connsiteY287" fmla="*/ 173400 h 1224800"/>
              <a:gd name="connsiteX288" fmla="*/ 957889 w 1591080"/>
              <a:gd name="connsiteY288" fmla="*/ 159054 h 1224800"/>
              <a:gd name="connsiteX289" fmla="*/ 972253 w 1591080"/>
              <a:gd name="connsiteY289" fmla="*/ 161719 h 1224800"/>
              <a:gd name="connsiteX290" fmla="*/ 986617 w 1591080"/>
              <a:gd name="connsiteY290" fmla="*/ 164328 h 1224800"/>
              <a:gd name="connsiteX291" fmla="*/ 993910 w 1591080"/>
              <a:gd name="connsiteY291" fmla="*/ 143517 h 1224800"/>
              <a:gd name="connsiteX292" fmla="*/ 1000391 w 1591080"/>
              <a:gd name="connsiteY292" fmla="*/ 115279 h 1224800"/>
              <a:gd name="connsiteX293" fmla="*/ 1005179 w 1591080"/>
              <a:gd name="connsiteY293" fmla="*/ 91520 h 1224800"/>
              <a:gd name="connsiteX294" fmla="*/ 1012104 w 1591080"/>
              <a:gd name="connsiteY294" fmla="*/ 68782 h 1224800"/>
              <a:gd name="connsiteX295" fmla="*/ 1021753 w 1591080"/>
              <a:gd name="connsiteY295" fmla="*/ 50920 h 1224800"/>
              <a:gd name="connsiteX296" fmla="*/ 1036338 w 1591080"/>
              <a:gd name="connsiteY296" fmla="*/ 50410 h 1224800"/>
              <a:gd name="connsiteX297" fmla="*/ 1061604 w 1591080"/>
              <a:gd name="connsiteY297" fmla="*/ 48595 h 1224800"/>
              <a:gd name="connsiteX298" fmla="*/ 1080388 w 1591080"/>
              <a:gd name="connsiteY298" fmla="*/ 41337 h 1224800"/>
              <a:gd name="connsiteX299" fmla="*/ 1092026 w 1591080"/>
              <a:gd name="connsiteY299" fmla="*/ 27104 h 1224800"/>
              <a:gd name="connsiteX300" fmla="*/ 1095488 w 1591080"/>
              <a:gd name="connsiteY300" fmla="*/ 9526 h 1224800"/>
              <a:gd name="connsiteX301" fmla="*/ 1107716 w 1591080"/>
              <a:gd name="connsiteY301" fmla="*/ 1814 h 1224800"/>
              <a:gd name="connsiteX302" fmla="*/ 1121122 w 1591080"/>
              <a:gd name="connsiteY302" fmla="*/ 0 h 1224800"/>
              <a:gd name="connsiteX0" fmla="*/ 308157 w 1591080"/>
              <a:gd name="connsiteY0" fmla="*/ 1137257 h 1224800"/>
              <a:gd name="connsiteX1" fmla="*/ 303999 w 1591080"/>
              <a:gd name="connsiteY1" fmla="*/ 1150121 h 1224800"/>
              <a:gd name="connsiteX2" fmla="*/ 292609 w 1591080"/>
              <a:gd name="connsiteY2" fmla="*/ 1153665 h 1224800"/>
              <a:gd name="connsiteX3" fmla="*/ 295650 w 1591080"/>
              <a:gd name="connsiteY3" fmla="*/ 1152327 h 1224800"/>
              <a:gd name="connsiteX4" fmla="*/ 296261 w 1591080"/>
              <a:gd name="connsiteY4" fmla="*/ 1144627 h 1224800"/>
              <a:gd name="connsiteX5" fmla="*/ 302470 w 1591080"/>
              <a:gd name="connsiteY5" fmla="*/ 1143398 h 1224800"/>
              <a:gd name="connsiteX6" fmla="*/ 308157 w 1591080"/>
              <a:gd name="connsiteY6" fmla="*/ 1137257 h 1224800"/>
              <a:gd name="connsiteX7" fmla="*/ 325050 w 1591080"/>
              <a:gd name="connsiteY7" fmla="*/ 1101696 h 1224800"/>
              <a:gd name="connsiteX8" fmla="*/ 323977 w 1591080"/>
              <a:gd name="connsiteY8" fmla="*/ 1102295 h 1224800"/>
              <a:gd name="connsiteX9" fmla="*/ 321678 w 1591080"/>
              <a:gd name="connsiteY9" fmla="*/ 1105611 h 1224800"/>
              <a:gd name="connsiteX10" fmla="*/ 321996 w 1591080"/>
              <a:gd name="connsiteY10" fmla="*/ 1105763 h 1224800"/>
              <a:gd name="connsiteX11" fmla="*/ 325050 w 1591080"/>
              <a:gd name="connsiteY11" fmla="*/ 1101696 h 1224800"/>
              <a:gd name="connsiteX12" fmla="*/ 1121122 w 1591080"/>
              <a:gd name="connsiteY12" fmla="*/ 0 h 1224800"/>
              <a:gd name="connsiteX13" fmla="*/ 1135781 w 1591080"/>
              <a:gd name="connsiteY13" fmla="*/ 7202 h 1224800"/>
              <a:gd name="connsiteX14" fmla="*/ 1150955 w 1591080"/>
              <a:gd name="connsiteY14" fmla="*/ 9072 h 1224800"/>
              <a:gd name="connsiteX15" fmla="*/ 1169223 w 1591080"/>
              <a:gd name="connsiteY15" fmla="*/ 11511 h 1224800"/>
              <a:gd name="connsiteX16" fmla="*/ 1168413 w 1591080"/>
              <a:gd name="connsiteY16" fmla="*/ 19790 h 1224800"/>
              <a:gd name="connsiteX17" fmla="*/ 1157364 w 1591080"/>
              <a:gd name="connsiteY17" fmla="*/ 32775 h 1224800"/>
              <a:gd name="connsiteX18" fmla="*/ 1159278 w 1591080"/>
              <a:gd name="connsiteY18" fmla="*/ 41904 h 1224800"/>
              <a:gd name="connsiteX19" fmla="*/ 1171433 w 1591080"/>
              <a:gd name="connsiteY19" fmla="*/ 53755 h 1224800"/>
              <a:gd name="connsiteX20" fmla="*/ 1164140 w 1591080"/>
              <a:gd name="connsiteY20" fmla="*/ 61920 h 1224800"/>
              <a:gd name="connsiteX21" fmla="*/ 1169591 w 1591080"/>
              <a:gd name="connsiteY21" fmla="*/ 71220 h 1224800"/>
              <a:gd name="connsiteX22" fmla="*/ 1182408 w 1591080"/>
              <a:gd name="connsiteY22" fmla="*/ 89478 h 1224800"/>
              <a:gd name="connsiteX23" fmla="*/ 1194562 w 1591080"/>
              <a:gd name="connsiteY23" fmla="*/ 103201 h 1224800"/>
              <a:gd name="connsiteX24" fmla="*/ 1197950 w 1591080"/>
              <a:gd name="connsiteY24" fmla="*/ 113521 h 1224800"/>
              <a:gd name="connsiteX25" fmla="*/ 1207674 w 1591080"/>
              <a:gd name="connsiteY25" fmla="*/ 118000 h 1224800"/>
              <a:gd name="connsiteX26" fmla="*/ 1217765 w 1591080"/>
              <a:gd name="connsiteY26" fmla="*/ 133481 h 1224800"/>
              <a:gd name="connsiteX27" fmla="*/ 1232055 w 1591080"/>
              <a:gd name="connsiteY27" fmla="*/ 134218 h 1224800"/>
              <a:gd name="connsiteX28" fmla="*/ 1245389 w 1591080"/>
              <a:gd name="connsiteY28" fmla="*/ 138811 h 1224800"/>
              <a:gd name="connsiteX29" fmla="*/ 1254448 w 1591080"/>
              <a:gd name="connsiteY29" fmla="*/ 155085 h 1224800"/>
              <a:gd name="connsiteX30" fmla="*/ 1267634 w 1591080"/>
              <a:gd name="connsiteY30" fmla="*/ 158147 h 1224800"/>
              <a:gd name="connsiteX31" fmla="*/ 1281409 w 1591080"/>
              <a:gd name="connsiteY31" fmla="*/ 169487 h 1224800"/>
              <a:gd name="connsiteX32" fmla="*/ 1287081 w 1591080"/>
              <a:gd name="connsiteY32" fmla="*/ 189617 h 1224800"/>
              <a:gd name="connsiteX33" fmla="*/ 1291648 w 1591080"/>
              <a:gd name="connsiteY33" fmla="*/ 215020 h 1224800"/>
              <a:gd name="connsiteX34" fmla="*/ 1295109 w 1591080"/>
              <a:gd name="connsiteY34" fmla="*/ 238042 h 1224800"/>
              <a:gd name="connsiteX35" fmla="*/ 1306453 w 1591080"/>
              <a:gd name="connsiteY35" fmla="*/ 255677 h 1224800"/>
              <a:gd name="connsiteX36" fmla="*/ 1311610 w 1591080"/>
              <a:gd name="connsiteY36" fmla="*/ 278245 h 1224800"/>
              <a:gd name="connsiteX37" fmla="*/ 1306527 w 1591080"/>
              <a:gd name="connsiteY37" fmla="*/ 300473 h 1224800"/>
              <a:gd name="connsiteX38" fmla="*/ 1302107 w 1591080"/>
              <a:gd name="connsiteY38" fmla="*/ 324458 h 1224800"/>
              <a:gd name="connsiteX39" fmla="*/ 1293931 w 1591080"/>
              <a:gd name="connsiteY39" fmla="*/ 337387 h 1224800"/>
              <a:gd name="connsiteX40" fmla="*/ 1274043 w 1591080"/>
              <a:gd name="connsiteY40" fmla="*/ 357460 h 1224800"/>
              <a:gd name="connsiteX41" fmla="*/ 1266529 w 1591080"/>
              <a:gd name="connsiteY41" fmla="*/ 380652 h 1224800"/>
              <a:gd name="connsiteX42" fmla="*/ 1274558 w 1591080"/>
              <a:gd name="connsiteY42" fmla="*/ 403390 h 1224800"/>
              <a:gd name="connsiteX43" fmla="*/ 1292900 w 1591080"/>
              <a:gd name="connsiteY43" fmla="*/ 416148 h 1224800"/>
              <a:gd name="connsiteX44" fmla="*/ 1305938 w 1591080"/>
              <a:gd name="connsiteY44" fmla="*/ 418190 h 1224800"/>
              <a:gd name="connsiteX45" fmla="*/ 1315808 w 1591080"/>
              <a:gd name="connsiteY45" fmla="*/ 424371 h 1224800"/>
              <a:gd name="connsiteX46" fmla="*/ 1330541 w 1591080"/>
              <a:gd name="connsiteY46" fmla="*/ 431231 h 1224800"/>
              <a:gd name="connsiteX47" fmla="*/ 1343800 w 1591080"/>
              <a:gd name="connsiteY47" fmla="*/ 434294 h 1224800"/>
              <a:gd name="connsiteX48" fmla="*/ 1357796 w 1591080"/>
              <a:gd name="connsiteY48" fmla="*/ 445011 h 1224800"/>
              <a:gd name="connsiteX49" fmla="*/ 1377316 w 1591080"/>
              <a:gd name="connsiteY49" fmla="*/ 446769 h 1224800"/>
              <a:gd name="connsiteX50" fmla="*/ 1406117 w 1591080"/>
              <a:gd name="connsiteY50" fmla="*/ 449490 h 1224800"/>
              <a:gd name="connsiteX51" fmla="*/ 1450313 w 1591080"/>
              <a:gd name="connsiteY51" fmla="*/ 472398 h 1224800"/>
              <a:gd name="connsiteX52" fmla="*/ 1481915 w 1591080"/>
              <a:gd name="connsiteY52" fmla="*/ 498312 h 1224800"/>
              <a:gd name="connsiteX53" fmla="*/ 1523828 w 1591080"/>
              <a:gd name="connsiteY53" fmla="*/ 540897 h 1224800"/>
              <a:gd name="connsiteX54" fmla="*/ 1535908 w 1591080"/>
              <a:gd name="connsiteY54" fmla="*/ 543165 h 1224800"/>
              <a:gd name="connsiteX55" fmla="*/ 1548430 w 1591080"/>
              <a:gd name="connsiteY55" fmla="*/ 547701 h 1224800"/>
              <a:gd name="connsiteX56" fmla="*/ 1540327 w 1591080"/>
              <a:gd name="connsiteY56" fmla="*/ 565166 h 1224800"/>
              <a:gd name="connsiteX57" fmla="*/ 1553218 w 1591080"/>
              <a:gd name="connsiteY57" fmla="*/ 574012 h 1224800"/>
              <a:gd name="connsiteX58" fmla="*/ 1556386 w 1591080"/>
              <a:gd name="connsiteY58" fmla="*/ 590342 h 1224800"/>
              <a:gd name="connsiteX59" fmla="*/ 1560584 w 1591080"/>
              <a:gd name="connsiteY59" fmla="*/ 616766 h 1224800"/>
              <a:gd name="connsiteX60" fmla="*/ 1564120 w 1591080"/>
              <a:gd name="connsiteY60" fmla="*/ 638314 h 1224800"/>
              <a:gd name="connsiteX61" fmla="*/ 1572738 w 1591080"/>
              <a:gd name="connsiteY61" fmla="*/ 652886 h 1224800"/>
              <a:gd name="connsiteX62" fmla="*/ 1583788 w 1591080"/>
              <a:gd name="connsiteY62" fmla="*/ 670465 h 1224800"/>
              <a:gd name="connsiteX63" fmla="*/ 1591080 w 1591080"/>
              <a:gd name="connsiteY63" fmla="*/ 689574 h 1224800"/>
              <a:gd name="connsiteX64" fmla="*/ 1576642 w 1591080"/>
              <a:gd name="connsiteY64" fmla="*/ 703523 h 1224800"/>
              <a:gd name="connsiteX65" fmla="*/ 1569571 w 1591080"/>
              <a:gd name="connsiteY65" fmla="*/ 718719 h 1224800"/>
              <a:gd name="connsiteX66" fmla="*/ 1572960 w 1591080"/>
              <a:gd name="connsiteY66" fmla="*/ 734710 h 1224800"/>
              <a:gd name="connsiteX67" fmla="*/ 1580399 w 1591080"/>
              <a:gd name="connsiteY67" fmla="*/ 745654 h 1224800"/>
              <a:gd name="connsiteX68" fmla="*/ 1573327 w 1591080"/>
              <a:gd name="connsiteY68" fmla="*/ 756881 h 1224800"/>
              <a:gd name="connsiteX69" fmla="*/ 1556091 w 1591080"/>
              <a:gd name="connsiteY69" fmla="*/ 767258 h 1224800"/>
              <a:gd name="connsiteX70" fmla="*/ 1536571 w 1591080"/>
              <a:gd name="connsiteY70" fmla="*/ 771113 h 1224800"/>
              <a:gd name="connsiteX71" fmla="*/ 1521838 w 1591080"/>
              <a:gd name="connsiteY71" fmla="*/ 785970 h 1224800"/>
              <a:gd name="connsiteX72" fmla="*/ 1512778 w 1591080"/>
              <a:gd name="connsiteY72" fmla="*/ 775083 h 1224800"/>
              <a:gd name="connsiteX73" fmla="*/ 1491269 w 1591080"/>
              <a:gd name="connsiteY73" fmla="*/ 775253 h 1224800"/>
              <a:gd name="connsiteX74" fmla="*/ 1469834 w 1591080"/>
              <a:gd name="connsiteY74" fmla="*/ 780867 h 1224800"/>
              <a:gd name="connsiteX75" fmla="*/ 1445157 w 1591080"/>
              <a:gd name="connsiteY75" fmla="*/ 794362 h 1224800"/>
              <a:gd name="connsiteX76" fmla="*/ 1392268 w 1591080"/>
              <a:gd name="connsiteY76" fmla="*/ 841880 h 1224800"/>
              <a:gd name="connsiteX77" fmla="*/ 1365382 w 1591080"/>
              <a:gd name="connsiteY77" fmla="*/ 866773 h 1224800"/>
              <a:gd name="connsiteX78" fmla="*/ 1348661 w 1591080"/>
              <a:gd name="connsiteY78" fmla="*/ 858154 h 1224800"/>
              <a:gd name="connsiteX79" fmla="*/ 1332456 w 1591080"/>
              <a:gd name="connsiteY79" fmla="*/ 856850 h 1224800"/>
              <a:gd name="connsiteX80" fmla="*/ 1326858 w 1591080"/>
              <a:gd name="connsiteY80" fmla="*/ 872556 h 1224800"/>
              <a:gd name="connsiteX81" fmla="*/ 1324206 w 1591080"/>
              <a:gd name="connsiteY81" fmla="*/ 895125 h 1224800"/>
              <a:gd name="connsiteX82" fmla="*/ 1316324 w 1591080"/>
              <a:gd name="connsiteY82" fmla="*/ 914744 h 1224800"/>
              <a:gd name="connsiteX83" fmla="*/ 1314409 w 1591080"/>
              <a:gd name="connsiteY83" fmla="*/ 937482 h 1224800"/>
              <a:gd name="connsiteX84" fmla="*/ 1310578 w 1591080"/>
              <a:gd name="connsiteY84" fmla="*/ 963793 h 1224800"/>
              <a:gd name="connsiteX85" fmla="*/ 1298572 w 1591080"/>
              <a:gd name="connsiteY85" fmla="*/ 974397 h 1224800"/>
              <a:gd name="connsiteX86" fmla="*/ 1293195 w 1591080"/>
              <a:gd name="connsiteY86" fmla="*/ 991918 h 1224800"/>
              <a:gd name="connsiteX87" fmla="*/ 1268665 w 1591080"/>
              <a:gd name="connsiteY87" fmla="*/ 985907 h 1224800"/>
              <a:gd name="connsiteX88" fmla="*/ 1237359 w 1591080"/>
              <a:gd name="connsiteY88" fmla="*/ 981087 h 1224800"/>
              <a:gd name="connsiteX89" fmla="*/ 1206127 w 1591080"/>
              <a:gd name="connsiteY89" fmla="*/ 984263 h 1224800"/>
              <a:gd name="connsiteX90" fmla="*/ 1167160 w 1591080"/>
              <a:gd name="connsiteY90" fmla="*/ 989083 h 1224800"/>
              <a:gd name="connsiteX91" fmla="*/ 1132761 w 1591080"/>
              <a:gd name="connsiteY91" fmla="*/ 995321 h 1224800"/>
              <a:gd name="connsiteX92" fmla="*/ 1107863 w 1591080"/>
              <a:gd name="connsiteY92" fmla="*/ 1003996 h 1224800"/>
              <a:gd name="connsiteX93" fmla="*/ 1108379 w 1591080"/>
              <a:gd name="connsiteY93" fmla="*/ 1018115 h 1224800"/>
              <a:gd name="connsiteX94" fmla="*/ 1120312 w 1591080"/>
              <a:gd name="connsiteY94" fmla="*/ 1021347 h 1224800"/>
              <a:gd name="connsiteX95" fmla="*/ 1116113 w 1591080"/>
              <a:gd name="connsiteY95" fmla="*/ 1066880 h 1224800"/>
              <a:gd name="connsiteX96" fmla="*/ 1149629 w 1591080"/>
              <a:gd name="connsiteY96" fmla="*/ 1097897 h 1224800"/>
              <a:gd name="connsiteX97" fmla="*/ 1155669 w 1591080"/>
              <a:gd name="connsiteY97" fmla="*/ 1111506 h 1224800"/>
              <a:gd name="connsiteX98" fmla="*/ 1153460 w 1591080"/>
              <a:gd name="connsiteY98" fmla="*/ 1124945 h 1224800"/>
              <a:gd name="connsiteX99" fmla="*/ 1165172 w 1591080"/>
              <a:gd name="connsiteY99" fmla="*/ 1135832 h 1224800"/>
              <a:gd name="connsiteX100" fmla="*/ 1163109 w 1591080"/>
              <a:gd name="connsiteY100" fmla="*/ 1151028 h 1224800"/>
              <a:gd name="connsiteX101" fmla="*/ 1140569 w 1591080"/>
              <a:gd name="connsiteY101" fmla="*/ 1154771 h 1224800"/>
              <a:gd name="connsiteX102" fmla="*/ 1121122 w 1591080"/>
              <a:gd name="connsiteY102" fmla="*/ 1157549 h 1224800"/>
              <a:gd name="connsiteX103" fmla="*/ 1109999 w 1591080"/>
              <a:gd name="connsiteY103" fmla="*/ 1168210 h 1224800"/>
              <a:gd name="connsiteX104" fmla="*/ 1119796 w 1591080"/>
              <a:gd name="connsiteY104" fmla="*/ 1182045 h 1224800"/>
              <a:gd name="connsiteX105" fmla="*/ 1136075 w 1591080"/>
              <a:gd name="connsiteY105" fmla="*/ 1192195 h 1224800"/>
              <a:gd name="connsiteX106" fmla="*/ 1137843 w 1591080"/>
              <a:gd name="connsiteY106" fmla="*/ 1207619 h 1224800"/>
              <a:gd name="connsiteX107" fmla="*/ 1132098 w 1591080"/>
              <a:gd name="connsiteY107" fmla="*/ 1224800 h 1224800"/>
              <a:gd name="connsiteX108" fmla="*/ 1110146 w 1591080"/>
              <a:gd name="connsiteY108" fmla="*/ 1222815 h 1224800"/>
              <a:gd name="connsiteX109" fmla="*/ 1084512 w 1591080"/>
              <a:gd name="connsiteY109" fmla="*/ 1210454 h 1224800"/>
              <a:gd name="connsiteX110" fmla="*/ 1062856 w 1591080"/>
              <a:gd name="connsiteY110" fmla="*/ 1199964 h 1224800"/>
              <a:gd name="connsiteX111" fmla="*/ 1053649 w 1591080"/>
              <a:gd name="connsiteY111" fmla="*/ 1211474 h 1224800"/>
              <a:gd name="connsiteX112" fmla="*/ 1029929 w 1591080"/>
              <a:gd name="connsiteY112" fmla="*/ 1208639 h 1224800"/>
              <a:gd name="connsiteX113" fmla="*/ 1011220 w 1591080"/>
              <a:gd name="connsiteY113" fmla="*/ 1187035 h 1224800"/>
              <a:gd name="connsiteX114" fmla="*/ 995972 w 1591080"/>
              <a:gd name="connsiteY114" fmla="*/ 1177963 h 1224800"/>
              <a:gd name="connsiteX115" fmla="*/ 972474 w 1591080"/>
              <a:gd name="connsiteY115" fmla="*/ 1175014 h 1224800"/>
              <a:gd name="connsiteX116" fmla="*/ 961277 w 1591080"/>
              <a:gd name="connsiteY116" fmla="*/ 1165148 h 1224800"/>
              <a:gd name="connsiteX117" fmla="*/ 945145 w 1591080"/>
              <a:gd name="connsiteY117" fmla="*/ 1154261 h 1224800"/>
              <a:gd name="connsiteX118" fmla="*/ 928351 w 1591080"/>
              <a:gd name="connsiteY118" fmla="*/ 1148079 h 1224800"/>
              <a:gd name="connsiteX119" fmla="*/ 911851 w 1591080"/>
              <a:gd name="connsiteY119" fmla="*/ 1146833 h 1224800"/>
              <a:gd name="connsiteX120" fmla="*/ 886290 w 1591080"/>
              <a:gd name="connsiteY120" fmla="*/ 1142806 h 1224800"/>
              <a:gd name="connsiteX121" fmla="*/ 856826 w 1591080"/>
              <a:gd name="connsiteY121" fmla="*/ 1141899 h 1224800"/>
              <a:gd name="connsiteX122" fmla="*/ 833402 w 1591080"/>
              <a:gd name="connsiteY122" fmla="*/ 1141672 h 1224800"/>
              <a:gd name="connsiteX123" fmla="*/ 809904 w 1591080"/>
              <a:gd name="connsiteY123" fmla="*/ 1140538 h 1224800"/>
              <a:gd name="connsiteX124" fmla="*/ 788690 w 1591080"/>
              <a:gd name="connsiteY124" fmla="*/ 1143884 h 1224800"/>
              <a:gd name="connsiteX125" fmla="*/ 769979 w 1591080"/>
              <a:gd name="connsiteY125" fmla="*/ 1159477 h 1224800"/>
              <a:gd name="connsiteX126" fmla="*/ 750017 w 1591080"/>
              <a:gd name="connsiteY126" fmla="*/ 1165431 h 1224800"/>
              <a:gd name="connsiteX127" fmla="*/ 729024 w 1591080"/>
              <a:gd name="connsiteY127" fmla="*/ 1167416 h 1224800"/>
              <a:gd name="connsiteX128" fmla="*/ 706263 w 1591080"/>
              <a:gd name="connsiteY128" fmla="*/ 1160782 h 1224800"/>
              <a:gd name="connsiteX129" fmla="*/ 692415 w 1591080"/>
              <a:gd name="connsiteY129" fmla="*/ 1156586 h 1224800"/>
              <a:gd name="connsiteX130" fmla="*/ 664939 w 1591080"/>
              <a:gd name="connsiteY130" fmla="*/ 1162312 h 1224800"/>
              <a:gd name="connsiteX131" fmla="*/ 639821 w 1591080"/>
              <a:gd name="connsiteY131" fmla="*/ 1168096 h 1224800"/>
              <a:gd name="connsiteX132" fmla="*/ 603505 w 1591080"/>
              <a:gd name="connsiteY132" fmla="*/ 1171499 h 1224800"/>
              <a:gd name="connsiteX133" fmla="*/ 584280 w 1591080"/>
              <a:gd name="connsiteY133" fmla="*/ 1165771 h 1224800"/>
              <a:gd name="connsiteX134" fmla="*/ 564023 w 1591080"/>
              <a:gd name="connsiteY134" fmla="*/ 1155565 h 1224800"/>
              <a:gd name="connsiteX135" fmla="*/ 546418 w 1591080"/>
              <a:gd name="connsiteY135" fmla="*/ 1143714 h 1224800"/>
              <a:gd name="connsiteX136" fmla="*/ 540230 w 1591080"/>
              <a:gd name="connsiteY136" fmla="*/ 1126760 h 1224800"/>
              <a:gd name="connsiteX137" fmla="*/ 518574 w 1591080"/>
              <a:gd name="connsiteY137" fmla="*/ 1116325 h 1224800"/>
              <a:gd name="connsiteX138" fmla="*/ 497801 w 1591080"/>
              <a:gd name="connsiteY138" fmla="*/ 1112810 h 1224800"/>
              <a:gd name="connsiteX139" fmla="*/ 483585 w 1591080"/>
              <a:gd name="connsiteY139" fmla="*/ 1119388 h 1224800"/>
              <a:gd name="connsiteX140" fmla="*/ 465170 w 1591080"/>
              <a:gd name="connsiteY140" fmla="*/ 1128404 h 1224800"/>
              <a:gd name="connsiteX141" fmla="*/ 449848 w 1591080"/>
              <a:gd name="connsiteY141" fmla="*/ 1130445 h 1224800"/>
              <a:gd name="connsiteX142" fmla="*/ 434306 w 1591080"/>
              <a:gd name="connsiteY142" fmla="*/ 1125511 h 1224800"/>
              <a:gd name="connsiteX143" fmla="*/ 419353 w 1591080"/>
              <a:gd name="connsiteY143" fmla="*/ 1117290 h 1224800"/>
              <a:gd name="connsiteX144" fmla="*/ 409040 w 1591080"/>
              <a:gd name="connsiteY144" fmla="*/ 1105779 h 1224800"/>
              <a:gd name="connsiteX145" fmla="*/ 391583 w 1591080"/>
              <a:gd name="connsiteY145" fmla="*/ 1106630 h 1224800"/>
              <a:gd name="connsiteX146" fmla="*/ 375377 w 1591080"/>
              <a:gd name="connsiteY146" fmla="*/ 1096593 h 1224800"/>
              <a:gd name="connsiteX147" fmla="*/ 361823 w 1591080"/>
              <a:gd name="connsiteY147" fmla="*/ 1085820 h 1224800"/>
              <a:gd name="connsiteX148" fmla="*/ 349595 w 1591080"/>
              <a:gd name="connsiteY148" fmla="*/ 1096366 h 1224800"/>
              <a:gd name="connsiteX149" fmla="*/ 328161 w 1591080"/>
              <a:gd name="connsiteY149" fmla="*/ 1112697 h 1224800"/>
              <a:gd name="connsiteX150" fmla="*/ 320013 w 1591080"/>
              <a:gd name="connsiteY150" fmla="*/ 1119872 h 1224800"/>
              <a:gd name="connsiteX151" fmla="*/ 320054 w 1591080"/>
              <a:gd name="connsiteY151" fmla="*/ 1119826 h 1224800"/>
              <a:gd name="connsiteX152" fmla="*/ 320394 w 1591080"/>
              <a:gd name="connsiteY152" fmla="*/ 1115548 h 1224800"/>
              <a:gd name="connsiteX153" fmla="*/ 320386 w 1591080"/>
              <a:gd name="connsiteY153" fmla="*/ 1112211 h 1224800"/>
              <a:gd name="connsiteX154" fmla="*/ 320698 w 1591080"/>
              <a:gd name="connsiteY154" fmla="*/ 1109843 h 1224800"/>
              <a:gd name="connsiteX155" fmla="*/ 317918 w 1591080"/>
              <a:gd name="connsiteY155" fmla="*/ 1112953 h 1224800"/>
              <a:gd name="connsiteX156" fmla="*/ 312790 w 1591080"/>
              <a:gd name="connsiteY156" fmla="*/ 1122828 h 1224800"/>
              <a:gd name="connsiteX157" fmla="*/ 306138 w 1591080"/>
              <a:gd name="connsiteY157" fmla="*/ 1130011 h 1224800"/>
              <a:gd name="connsiteX158" fmla="*/ 299959 w 1591080"/>
              <a:gd name="connsiteY158" fmla="*/ 1131235 h 1224800"/>
              <a:gd name="connsiteX159" fmla="*/ 299351 w 1591080"/>
              <a:gd name="connsiteY159" fmla="*/ 1138898 h 1224800"/>
              <a:gd name="connsiteX160" fmla="*/ 289043 w 1591080"/>
              <a:gd name="connsiteY160" fmla="*/ 1137582 h 1224800"/>
              <a:gd name="connsiteX161" fmla="*/ 277955 w 1591080"/>
              <a:gd name="connsiteY161" fmla="*/ 1145768 h 1224800"/>
              <a:gd name="connsiteX162" fmla="*/ 272690 w 1591080"/>
              <a:gd name="connsiteY162" fmla="*/ 1141638 h 1224800"/>
              <a:gd name="connsiteX163" fmla="*/ 255851 w 1591080"/>
              <a:gd name="connsiteY163" fmla="*/ 1154285 h 1224800"/>
              <a:gd name="connsiteX164" fmla="*/ 255314 w 1591080"/>
              <a:gd name="connsiteY164" fmla="*/ 1154119 h 1224800"/>
              <a:gd name="connsiteX165" fmla="*/ 252061 w 1591080"/>
              <a:gd name="connsiteY165" fmla="*/ 1157130 h 1224800"/>
              <a:gd name="connsiteX166" fmla="*/ 243864 w 1591080"/>
              <a:gd name="connsiteY166" fmla="*/ 1161058 h 1224800"/>
              <a:gd name="connsiteX167" fmla="*/ 222681 w 1591080"/>
              <a:gd name="connsiteY167" fmla="*/ 1171585 h 1224800"/>
              <a:gd name="connsiteX168" fmla="*/ 185836 w 1591080"/>
              <a:gd name="connsiteY168" fmla="*/ 1140173 h 1224800"/>
              <a:gd name="connsiteX169" fmla="*/ 196485 w 1591080"/>
              <a:gd name="connsiteY169" fmla="*/ 1137157 h 1224800"/>
              <a:gd name="connsiteX170" fmla="*/ 218206 w 1591080"/>
              <a:gd name="connsiteY170" fmla="*/ 1130027 h 1224800"/>
              <a:gd name="connsiteX171" fmla="*/ 187823 w 1591080"/>
              <a:gd name="connsiteY171" fmla="*/ 1099196 h 1224800"/>
              <a:gd name="connsiteX172" fmla="*/ 183320 w 1591080"/>
              <a:gd name="connsiteY172" fmla="*/ 1090270 h 1224800"/>
              <a:gd name="connsiteX173" fmla="*/ 186450 w 1591080"/>
              <a:gd name="connsiteY173" fmla="*/ 1059672 h 1224800"/>
              <a:gd name="connsiteX174" fmla="*/ 186061 w 1591080"/>
              <a:gd name="connsiteY174" fmla="*/ 1046896 h 1224800"/>
              <a:gd name="connsiteX175" fmla="*/ 184993 w 1591080"/>
              <a:gd name="connsiteY175" fmla="*/ 1047590 h 1224800"/>
              <a:gd name="connsiteX176" fmla="*/ 184521 w 1591080"/>
              <a:gd name="connsiteY176" fmla="*/ 1045673 h 1224800"/>
              <a:gd name="connsiteX177" fmla="*/ 185974 w 1591080"/>
              <a:gd name="connsiteY177" fmla="*/ 1044045 h 1224800"/>
              <a:gd name="connsiteX178" fmla="*/ 185757 w 1591080"/>
              <a:gd name="connsiteY178" fmla="*/ 1036911 h 1224800"/>
              <a:gd name="connsiteX179" fmla="*/ 192373 w 1591080"/>
              <a:gd name="connsiteY179" fmla="*/ 1033655 h 1224800"/>
              <a:gd name="connsiteX180" fmla="*/ 195418 w 1591080"/>
              <a:gd name="connsiteY180" fmla="*/ 1033459 h 1224800"/>
              <a:gd name="connsiteX181" fmla="*/ 197928 w 1591080"/>
              <a:gd name="connsiteY181" fmla="*/ 1030646 h 1224800"/>
              <a:gd name="connsiteX182" fmla="*/ 153657 w 1591080"/>
              <a:gd name="connsiteY182" fmla="*/ 1012218 h 1224800"/>
              <a:gd name="connsiteX183" fmla="*/ 123235 w 1591080"/>
              <a:gd name="connsiteY183" fmla="*/ 991294 h 1224800"/>
              <a:gd name="connsiteX184" fmla="*/ 106588 w 1591080"/>
              <a:gd name="connsiteY184" fmla="*/ 973659 h 1224800"/>
              <a:gd name="connsiteX185" fmla="*/ 102831 w 1591080"/>
              <a:gd name="connsiteY185" fmla="*/ 959597 h 1224800"/>
              <a:gd name="connsiteX186" fmla="*/ 81027 w 1591080"/>
              <a:gd name="connsiteY186" fmla="*/ 959540 h 1224800"/>
              <a:gd name="connsiteX187" fmla="*/ 81764 w 1591080"/>
              <a:gd name="connsiteY187" fmla="*/ 946214 h 1224800"/>
              <a:gd name="connsiteX188" fmla="*/ 72630 w 1591080"/>
              <a:gd name="connsiteY188" fmla="*/ 934477 h 1224800"/>
              <a:gd name="connsiteX189" fmla="*/ 66958 w 1591080"/>
              <a:gd name="connsiteY189" fmla="*/ 923306 h 1224800"/>
              <a:gd name="connsiteX190" fmla="*/ 78228 w 1591080"/>
              <a:gd name="connsiteY190" fmla="*/ 908110 h 1224800"/>
              <a:gd name="connsiteX191" fmla="*/ 86699 w 1591080"/>
              <a:gd name="connsiteY191" fmla="*/ 895011 h 1224800"/>
              <a:gd name="connsiteX192" fmla="*/ 84858 w 1591080"/>
              <a:gd name="connsiteY192" fmla="*/ 878114 h 1224800"/>
              <a:gd name="connsiteX193" fmla="*/ 71230 w 1591080"/>
              <a:gd name="connsiteY193" fmla="*/ 860252 h 1224800"/>
              <a:gd name="connsiteX194" fmla="*/ 60918 w 1591080"/>
              <a:gd name="connsiteY194" fmla="*/ 844942 h 1224800"/>
              <a:gd name="connsiteX195" fmla="*/ 45523 w 1591080"/>
              <a:gd name="connsiteY195" fmla="*/ 831843 h 1224800"/>
              <a:gd name="connsiteX196" fmla="*/ 23719 w 1591080"/>
              <a:gd name="connsiteY196" fmla="*/ 819085 h 1224800"/>
              <a:gd name="connsiteX197" fmla="*/ 5304 w 1591080"/>
              <a:gd name="connsiteY197" fmla="*/ 811487 h 1224800"/>
              <a:gd name="connsiteX198" fmla="*/ 0 w 1591080"/>
              <a:gd name="connsiteY198" fmla="*/ 798898 h 1224800"/>
              <a:gd name="connsiteX199" fmla="*/ 9871 w 1591080"/>
              <a:gd name="connsiteY199" fmla="*/ 791641 h 1224800"/>
              <a:gd name="connsiteX200" fmla="*/ 27254 w 1591080"/>
              <a:gd name="connsiteY200" fmla="*/ 795837 h 1224800"/>
              <a:gd name="connsiteX201" fmla="*/ 45081 w 1591080"/>
              <a:gd name="connsiteY201" fmla="*/ 804568 h 1224800"/>
              <a:gd name="connsiteX202" fmla="*/ 53404 w 1591080"/>
              <a:gd name="connsiteY202" fmla="*/ 795666 h 1224800"/>
              <a:gd name="connsiteX203" fmla="*/ 49647 w 1591080"/>
              <a:gd name="connsiteY203" fmla="*/ 776898 h 1224800"/>
              <a:gd name="connsiteX204" fmla="*/ 50016 w 1591080"/>
              <a:gd name="connsiteY204" fmla="*/ 758922 h 1224800"/>
              <a:gd name="connsiteX205" fmla="*/ 57456 w 1591080"/>
              <a:gd name="connsiteY205" fmla="*/ 747015 h 1224800"/>
              <a:gd name="connsiteX206" fmla="*/ 57677 w 1591080"/>
              <a:gd name="connsiteY206" fmla="*/ 726091 h 1224800"/>
              <a:gd name="connsiteX207" fmla="*/ 63570 w 1591080"/>
              <a:gd name="connsiteY207" fmla="*/ 707209 h 1224800"/>
              <a:gd name="connsiteX208" fmla="*/ 68873 w 1591080"/>
              <a:gd name="connsiteY208" fmla="*/ 689971 h 1224800"/>
              <a:gd name="connsiteX209" fmla="*/ 51563 w 1591080"/>
              <a:gd name="connsiteY209" fmla="*/ 673299 h 1224800"/>
              <a:gd name="connsiteX210" fmla="*/ 26666 w 1591080"/>
              <a:gd name="connsiteY210" fmla="*/ 665985 h 1224800"/>
              <a:gd name="connsiteX211" fmla="*/ 9944 w 1591080"/>
              <a:gd name="connsiteY211" fmla="*/ 660712 h 1224800"/>
              <a:gd name="connsiteX212" fmla="*/ 4493 w 1591080"/>
              <a:gd name="connsiteY212" fmla="*/ 642056 h 1224800"/>
              <a:gd name="connsiteX213" fmla="*/ 12081 w 1591080"/>
              <a:gd name="connsiteY213" fmla="*/ 624194 h 1224800"/>
              <a:gd name="connsiteX214" fmla="*/ 8913 w 1591080"/>
              <a:gd name="connsiteY214" fmla="*/ 590115 h 1224800"/>
              <a:gd name="connsiteX215" fmla="*/ 20404 w 1591080"/>
              <a:gd name="connsiteY215" fmla="*/ 578718 h 1224800"/>
              <a:gd name="connsiteX216" fmla="*/ 34400 w 1591080"/>
              <a:gd name="connsiteY216" fmla="*/ 581837 h 1224800"/>
              <a:gd name="connsiteX217" fmla="*/ 45965 w 1591080"/>
              <a:gd name="connsiteY217" fmla="*/ 561197 h 1224800"/>
              <a:gd name="connsiteX218" fmla="*/ 56940 w 1591080"/>
              <a:gd name="connsiteY218" fmla="*/ 545660 h 1224800"/>
              <a:gd name="connsiteX219" fmla="*/ 69905 w 1591080"/>
              <a:gd name="connsiteY219" fmla="*/ 538231 h 1224800"/>
              <a:gd name="connsiteX220" fmla="*/ 92813 w 1591080"/>
              <a:gd name="connsiteY220" fmla="*/ 540387 h 1224800"/>
              <a:gd name="connsiteX221" fmla="*/ 113807 w 1591080"/>
              <a:gd name="connsiteY221" fmla="*/ 538289 h 1224800"/>
              <a:gd name="connsiteX222" fmla="*/ 125150 w 1591080"/>
              <a:gd name="connsiteY222" fmla="*/ 527345 h 1224800"/>
              <a:gd name="connsiteX223" fmla="*/ 135463 w 1591080"/>
              <a:gd name="connsiteY223" fmla="*/ 516968 h 1224800"/>
              <a:gd name="connsiteX224" fmla="*/ 142239 w 1591080"/>
              <a:gd name="connsiteY224" fmla="*/ 524679 h 1224800"/>
              <a:gd name="connsiteX225" fmla="*/ 151668 w 1591080"/>
              <a:gd name="connsiteY225" fmla="*/ 538118 h 1224800"/>
              <a:gd name="connsiteX226" fmla="*/ 167800 w 1591080"/>
              <a:gd name="connsiteY226" fmla="*/ 536417 h 1224800"/>
              <a:gd name="connsiteX227" fmla="*/ 186436 w 1591080"/>
              <a:gd name="connsiteY227" fmla="*/ 525814 h 1224800"/>
              <a:gd name="connsiteX228" fmla="*/ 195496 w 1591080"/>
              <a:gd name="connsiteY228" fmla="*/ 529669 h 1224800"/>
              <a:gd name="connsiteX229" fmla="*/ 189972 w 1591080"/>
              <a:gd name="connsiteY229" fmla="*/ 543335 h 1224800"/>
              <a:gd name="connsiteX230" fmla="*/ 186289 w 1591080"/>
              <a:gd name="connsiteY230" fmla="*/ 557057 h 1224800"/>
              <a:gd name="connsiteX231" fmla="*/ 194392 w 1591080"/>
              <a:gd name="connsiteY231" fmla="*/ 568285 h 1224800"/>
              <a:gd name="connsiteX232" fmla="*/ 208387 w 1591080"/>
              <a:gd name="connsiteY232" fmla="*/ 563068 h 1224800"/>
              <a:gd name="connsiteX233" fmla="*/ 223119 w 1591080"/>
              <a:gd name="connsiteY233" fmla="*/ 567717 h 1224800"/>
              <a:gd name="connsiteX234" fmla="*/ 235937 w 1591080"/>
              <a:gd name="connsiteY234" fmla="*/ 567207 h 1224800"/>
              <a:gd name="connsiteX235" fmla="*/ 247207 w 1591080"/>
              <a:gd name="connsiteY235" fmla="*/ 557851 h 1224800"/>
              <a:gd name="connsiteX236" fmla="*/ 259140 w 1591080"/>
              <a:gd name="connsiteY236" fmla="*/ 543165 h 1224800"/>
              <a:gd name="connsiteX237" fmla="*/ 274314 w 1591080"/>
              <a:gd name="connsiteY237" fmla="*/ 528875 h 1224800"/>
              <a:gd name="connsiteX238" fmla="*/ 289046 w 1591080"/>
              <a:gd name="connsiteY238" fmla="*/ 522185 h 1224800"/>
              <a:gd name="connsiteX239" fmla="*/ 300316 w 1591080"/>
              <a:gd name="connsiteY239" fmla="*/ 531541 h 1224800"/>
              <a:gd name="connsiteX240" fmla="*/ 320941 w 1591080"/>
              <a:gd name="connsiteY240" fmla="*/ 541067 h 1224800"/>
              <a:gd name="connsiteX241" fmla="*/ 342230 w 1591080"/>
              <a:gd name="connsiteY241" fmla="*/ 543618 h 1224800"/>
              <a:gd name="connsiteX242" fmla="*/ 352542 w 1591080"/>
              <a:gd name="connsiteY242" fmla="*/ 533695 h 1224800"/>
              <a:gd name="connsiteX243" fmla="*/ 369116 w 1591080"/>
              <a:gd name="connsiteY243" fmla="*/ 535000 h 1224800"/>
              <a:gd name="connsiteX244" fmla="*/ 380975 w 1591080"/>
              <a:gd name="connsiteY244" fmla="*/ 520256 h 1224800"/>
              <a:gd name="connsiteX245" fmla="*/ 391730 w 1591080"/>
              <a:gd name="connsiteY245" fmla="*/ 531767 h 1224800"/>
              <a:gd name="connsiteX246" fmla="*/ 412576 w 1591080"/>
              <a:gd name="connsiteY246" fmla="*/ 526664 h 1224800"/>
              <a:gd name="connsiteX247" fmla="*/ 445944 w 1591080"/>
              <a:gd name="connsiteY247" fmla="*/ 519122 h 1224800"/>
              <a:gd name="connsiteX248" fmla="*/ 490509 w 1591080"/>
              <a:gd name="connsiteY248" fmla="*/ 509993 h 1224800"/>
              <a:gd name="connsiteX249" fmla="*/ 522773 w 1591080"/>
              <a:gd name="connsiteY249" fmla="*/ 495307 h 1224800"/>
              <a:gd name="connsiteX250" fmla="*/ 535737 w 1591080"/>
              <a:gd name="connsiteY250" fmla="*/ 484533 h 1224800"/>
              <a:gd name="connsiteX251" fmla="*/ 538242 w 1591080"/>
              <a:gd name="connsiteY251" fmla="*/ 466955 h 1224800"/>
              <a:gd name="connsiteX252" fmla="*/ 545019 w 1591080"/>
              <a:gd name="connsiteY252" fmla="*/ 448923 h 1224800"/>
              <a:gd name="connsiteX253" fmla="*/ 564539 w 1591080"/>
              <a:gd name="connsiteY253" fmla="*/ 440701 h 1224800"/>
              <a:gd name="connsiteX254" fmla="*/ 559604 w 1591080"/>
              <a:gd name="connsiteY254" fmla="*/ 426582 h 1224800"/>
              <a:gd name="connsiteX255" fmla="*/ 572568 w 1591080"/>
              <a:gd name="connsiteY255" fmla="*/ 421592 h 1224800"/>
              <a:gd name="connsiteX256" fmla="*/ 588921 w 1591080"/>
              <a:gd name="connsiteY256" fmla="*/ 425164 h 1224800"/>
              <a:gd name="connsiteX257" fmla="*/ 595624 w 1591080"/>
              <a:gd name="connsiteY257" fmla="*/ 416205 h 1224800"/>
              <a:gd name="connsiteX258" fmla="*/ 598054 w 1591080"/>
              <a:gd name="connsiteY258" fmla="*/ 388023 h 1224800"/>
              <a:gd name="connsiteX259" fmla="*/ 595919 w 1591080"/>
              <a:gd name="connsiteY259" fmla="*/ 351450 h 1224800"/>
              <a:gd name="connsiteX260" fmla="*/ 598644 w 1591080"/>
              <a:gd name="connsiteY260" fmla="*/ 316293 h 1224800"/>
              <a:gd name="connsiteX261" fmla="*/ 602327 w 1591080"/>
              <a:gd name="connsiteY261" fmla="*/ 297014 h 1224800"/>
              <a:gd name="connsiteX262" fmla="*/ 604021 w 1591080"/>
              <a:gd name="connsiteY262" fmla="*/ 279039 h 1224800"/>
              <a:gd name="connsiteX263" fmla="*/ 589068 w 1591080"/>
              <a:gd name="connsiteY263" fmla="*/ 269286 h 1224800"/>
              <a:gd name="connsiteX264" fmla="*/ 584280 w 1591080"/>
              <a:gd name="connsiteY264" fmla="*/ 253466 h 1224800"/>
              <a:gd name="connsiteX265" fmla="*/ 596287 w 1591080"/>
              <a:gd name="connsiteY265" fmla="*/ 249270 h 1224800"/>
              <a:gd name="connsiteX266" fmla="*/ 614776 w 1591080"/>
              <a:gd name="connsiteY266" fmla="*/ 243259 h 1224800"/>
              <a:gd name="connsiteX267" fmla="*/ 637905 w 1591080"/>
              <a:gd name="connsiteY267" fmla="*/ 246888 h 1224800"/>
              <a:gd name="connsiteX268" fmla="*/ 678419 w 1591080"/>
              <a:gd name="connsiteY268" fmla="*/ 246321 h 1224800"/>
              <a:gd name="connsiteX269" fmla="*/ 701843 w 1591080"/>
              <a:gd name="connsiteY269" fmla="*/ 251481 h 1224800"/>
              <a:gd name="connsiteX270" fmla="*/ 715471 w 1591080"/>
              <a:gd name="connsiteY270" fmla="*/ 251538 h 1224800"/>
              <a:gd name="connsiteX271" fmla="*/ 723279 w 1591080"/>
              <a:gd name="connsiteY271" fmla="*/ 268605 h 1224800"/>
              <a:gd name="connsiteX272" fmla="*/ 740073 w 1591080"/>
              <a:gd name="connsiteY272" fmla="*/ 272745 h 1224800"/>
              <a:gd name="connsiteX273" fmla="*/ 758930 w 1591080"/>
              <a:gd name="connsiteY273" fmla="*/ 270023 h 1224800"/>
              <a:gd name="connsiteX274" fmla="*/ 751196 w 1591080"/>
              <a:gd name="connsiteY274" fmla="*/ 253012 h 1224800"/>
              <a:gd name="connsiteX275" fmla="*/ 748544 w 1591080"/>
              <a:gd name="connsiteY275" fmla="*/ 235037 h 1224800"/>
              <a:gd name="connsiteX276" fmla="*/ 756057 w 1591080"/>
              <a:gd name="connsiteY276" fmla="*/ 209407 h 1224800"/>
              <a:gd name="connsiteX277" fmla="*/ 772189 w 1591080"/>
              <a:gd name="connsiteY277" fmla="*/ 188143 h 1224800"/>
              <a:gd name="connsiteX278" fmla="*/ 800402 w 1591080"/>
              <a:gd name="connsiteY278" fmla="*/ 157636 h 1224800"/>
              <a:gd name="connsiteX279" fmla="*/ 827730 w 1591080"/>
              <a:gd name="connsiteY279" fmla="*/ 124975 h 1224800"/>
              <a:gd name="connsiteX280" fmla="*/ 840621 w 1591080"/>
              <a:gd name="connsiteY280" fmla="*/ 112897 h 1224800"/>
              <a:gd name="connsiteX281" fmla="*/ 862645 w 1591080"/>
              <a:gd name="connsiteY281" fmla="*/ 128887 h 1224800"/>
              <a:gd name="connsiteX282" fmla="*/ 878851 w 1591080"/>
              <a:gd name="connsiteY282" fmla="*/ 140965 h 1224800"/>
              <a:gd name="connsiteX283" fmla="*/ 901465 w 1591080"/>
              <a:gd name="connsiteY283" fmla="*/ 150945 h 1224800"/>
              <a:gd name="connsiteX284" fmla="*/ 923931 w 1591080"/>
              <a:gd name="connsiteY284" fmla="*/ 152420 h 1224800"/>
              <a:gd name="connsiteX285" fmla="*/ 931666 w 1591080"/>
              <a:gd name="connsiteY285" fmla="*/ 167049 h 1224800"/>
              <a:gd name="connsiteX286" fmla="*/ 941978 w 1591080"/>
              <a:gd name="connsiteY286" fmla="*/ 173400 h 1224800"/>
              <a:gd name="connsiteX287" fmla="*/ 957889 w 1591080"/>
              <a:gd name="connsiteY287" fmla="*/ 159054 h 1224800"/>
              <a:gd name="connsiteX288" fmla="*/ 972253 w 1591080"/>
              <a:gd name="connsiteY288" fmla="*/ 161719 h 1224800"/>
              <a:gd name="connsiteX289" fmla="*/ 986617 w 1591080"/>
              <a:gd name="connsiteY289" fmla="*/ 164328 h 1224800"/>
              <a:gd name="connsiteX290" fmla="*/ 993910 w 1591080"/>
              <a:gd name="connsiteY290" fmla="*/ 143517 h 1224800"/>
              <a:gd name="connsiteX291" fmla="*/ 1000391 w 1591080"/>
              <a:gd name="connsiteY291" fmla="*/ 115279 h 1224800"/>
              <a:gd name="connsiteX292" fmla="*/ 1005179 w 1591080"/>
              <a:gd name="connsiteY292" fmla="*/ 91520 h 1224800"/>
              <a:gd name="connsiteX293" fmla="*/ 1012104 w 1591080"/>
              <a:gd name="connsiteY293" fmla="*/ 68782 h 1224800"/>
              <a:gd name="connsiteX294" fmla="*/ 1021753 w 1591080"/>
              <a:gd name="connsiteY294" fmla="*/ 50920 h 1224800"/>
              <a:gd name="connsiteX295" fmla="*/ 1036338 w 1591080"/>
              <a:gd name="connsiteY295" fmla="*/ 50410 h 1224800"/>
              <a:gd name="connsiteX296" fmla="*/ 1061604 w 1591080"/>
              <a:gd name="connsiteY296" fmla="*/ 48595 h 1224800"/>
              <a:gd name="connsiteX297" fmla="*/ 1080388 w 1591080"/>
              <a:gd name="connsiteY297" fmla="*/ 41337 h 1224800"/>
              <a:gd name="connsiteX298" fmla="*/ 1092026 w 1591080"/>
              <a:gd name="connsiteY298" fmla="*/ 27104 h 1224800"/>
              <a:gd name="connsiteX299" fmla="*/ 1095488 w 1591080"/>
              <a:gd name="connsiteY299" fmla="*/ 9526 h 1224800"/>
              <a:gd name="connsiteX300" fmla="*/ 1107716 w 1591080"/>
              <a:gd name="connsiteY300" fmla="*/ 1814 h 1224800"/>
              <a:gd name="connsiteX301" fmla="*/ 1121122 w 1591080"/>
              <a:gd name="connsiteY301" fmla="*/ 0 h 1224800"/>
              <a:gd name="connsiteX0" fmla="*/ 308157 w 1591080"/>
              <a:gd name="connsiteY0" fmla="*/ 1137257 h 1224800"/>
              <a:gd name="connsiteX1" fmla="*/ 303999 w 1591080"/>
              <a:gd name="connsiteY1" fmla="*/ 1150121 h 1224800"/>
              <a:gd name="connsiteX2" fmla="*/ 292609 w 1591080"/>
              <a:gd name="connsiteY2" fmla="*/ 1153665 h 1224800"/>
              <a:gd name="connsiteX3" fmla="*/ 295650 w 1591080"/>
              <a:gd name="connsiteY3" fmla="*/ 1152327 h 1224800"/>
              <a:gd name="connsiteX4" fmla="*/ 296261 w 1591080"/>
              <a:gd name="connsiteY4" fmla="*/ 1144627 h 1224800"/>
              <a:gd name="connsiteX5" fmla="*/ 302470 w 1591080"/>
              <a:gd name="connsiteY5" fmla="*/ 1143398 h 1224800"/>
              <a:gd name="connsiteX6" fmla="*/ 308157 w 1591080"/>
              <a:gd name="connsiteY6" fmla="*/ 1137257 h 1224800"/>
              <a:gd name="connsiteX7" fmla="*/ 325050 w 1591080"/>
              <a:gd name="connsiteY7" fmla="*/ 1101696 h 1224800"/>
              <a:gd name="connsiteX8" fmla="*/ 323977 w 1591080"/>
              <a:gd name="connsiteY8" fmla="*/ 1102295 h 1224800"/>
              <a:gd name="connsiteX9" fmla="*/ 321678 w 1591080"/>
              <a:gd name="connsiteY9" fmla="*/ 1105611 h 1224800"/>
              <a:gd name="connsiteX10" fmla="*/ 321996 w 1591080"/>
              <a:gd name="connsiteY10" fmla="*/ 1105763 h 1224800"/>
              <a:gd name="connsiteX11" fmla="*/ 325050 w 1591080"/>
              <a:gd name="connsiteY11" fmla="*/ 1101696 h 1224800"/>
              <a:gd name="connsiteX12" fmla="*/ 1121122 w 1591080"/>
              <a:gd name="connsiteY12" fmla="*/ 0 h 1224800"/>
              <a:gd name="connsiteX13" fmla="*/ 1135781 w 1591080"/>
              <a:gd name="connsiteY13" fmla="*/ 7202 h 1224800"/>
              <a:gd name="connsiteX14" fmla="*/ 1150955 w 1591080"/>
              <a:gd name="connsiteY14" fmla="*/ 9072 h 1224800"/>
              <a:gd name="connsiteX15" fmla="*/ 1169223 w 1591080"/>
              <a:gd name="connsiteY15" fmla="*/ 11511 h 1224800"/>
              <a:gd name="connsiteX16" fmla="*/ 1168413 w 1591080"/>
              <a:gd name="connsiteY16" fmla="*/ 19790 h 1224800"/>
              <a:gd name="connsiteX17" fmla="*/ 1157364 w 1591080"/>
              <a:gd name="connsiteY17" fmla="*/ 32775 h 1224800"/>
              <a:gd name="connsiteX18" fmla="*/ 1159278 w 1591080"/>
              <a:gd name="connsiteY18" fmla="*/ 41904 h 1224800"/>
              <a:gd name="connsiteX19" fmla="*/ 1171433 w 1591080"/>
              <a:gd name="connsiteY19" fmla="*/ 53755 h 1224800"/>
              <a:gd name="connsiteX20" fmla="*/ 1164140 w 1591080"/>
              <a:gd name="connsiteY20" fmla="*/ 61920 h 1224800"/>
              <a:gd name="connsiteX21" fmla="*/ 1169591 w 1591080"/>
              <a:gd name="connsiteY21" fmla="*/ 71220 h 1224800"/>
              <a:gd name="connsiteX22" fmla="*/ 1182408 w 1591080"/>
              <a:gd name="connsiteY22" fmla="*/ 89478 h 1224800"/>
              <a:gd name="connsiteX23" fmla="*/ 1194562 w 1591080"/>
              <a:gd name="connsiteY23" fmla="*/ 103201 h 1224800"/>
              <a:gd name="connsiteX24" fmla="*/ 1197950 w 1591080"/>
              <a:gd name="connsiteY24" fmla="*/ 113521 h 1224800"/>
              <a:gd name="connsiteX25" fmla="*/ 1207674 w 1591080"/>
              <a:gd name="connsiteY25" fmla="*/ 118000 h 1224800"/>
              <a:gd name="connsiteX26" fmla="*/ 1217765 w 1591080"/>
              <a:gd name="connsiteY26" fmla="*/ 133481 h 1224800"/>
              <a:gd name="connsiteX27" fmla="*/ 1232055 w 1591080"/>
              <a:gd name="connsiteY27" fmla="*/ 134218 h 1224800"/>
              <a:gd name="connsiteX28" fmla="*/ 1245389 w 1591080"/>
              <a:gd name="connsiteY28" fmla="*/ 138811 h 1224800"/>
              <a:gd name="connsiteX29" fmla="*/ 1254448 w 1591080"/>
              <a:gd name="connsiteY29" fmla="*/ 155085 h 1224800"/>
              <a:gd name="connsiteX30" fmla="*/ 1267634 w 1591080"/>
              <a:gd name="connsiteY30" fmla="*/ 158147 h 1224800"/>
              <a:gd name="connsiteX31" fmla="*/ 1281409 w 1591080"/>
              <a:gd name="connsiteY31" fmla="*/ 169487 h 1224800"/>
              <a:gd name="connsiteX32" fmla="*/ 1287081 w 1591080"/>
              <a:gd name="connsiteY32" fmla="*/ 189617 h 1224800"/>
              <a:gd name="connsiteX33" fmla="*/ 1291648 w 1591080"/>
              <a:gd name="connsiteY33" fmla="*/ 215020 h 1224800"/>
              <a:gd name="connsiteX34" fmla="*/ 1295109 w 1591080"/>
              <a:gd name="connsiteY34" fmla="*/ 238042 h 1224800"/>
              <a:gd name="connsiteX35" fmla="*/ 1306453 w 1591080"/>
              <a:gd name="connsiteY35" fmla="*/ 255677 h 1224800"/>
              <a:gd name="connsiteX36" fmla="*/ 1311610 w 1591080"/>
              <a:gd name="connsiteY36" fmla="*/ 278245 h 1224800"/>
              <a:gd name="connsiteX37" fmla="*/ 1306527 w 1591080"/>
              <a:gd name="connsiteY37" fmla="*/ 300473 h 1224800"/>
              <a:gd name="connsiteX38" fmla="*/ 1302107 w 1591080"/>
              <a:gd name="connsiteY38" fmla="*/ 324458 h 1224800"/>
              <a:gd name="connsiteX39" fmla="*/ 1293931 w 1591080"/>
              <a:gd name="connsiteY39" fmla="*/ 337387 h 1224800"/>
              <a:gd name="connsiteX40" fmla="*/ 1274043 w 1591080"/>
              <a:gd name="connsiteY40" fmla="*/ 357460 h 1224800"/>
              <a:gd name="connsiteX41" fmla="*/ 1266529 w 1591080"/>
              <a:gd name="connsiteY41" fmla="*/ 380652 h 1224800"/>
              <a:gd name="connsiteX42" fmla="*/ 1274558 w 1591080"/>
              <a:gd name="connsiteY42" fmla="*/ 403390 h 1224800"/>
              <a:gd name="connsiteX43" fmla="*/ 1292900 w 1591080"/>
              <a:gd name="connsiteY43" fmla="*/ 416148 h 1224800"/>
              <a:gd name="connsiteX44" fmla="*/ 1305938 w 1591080"/>
              <a:gd name="connsiteY44" fmla="*/ 418190 h 1224800"/>
              <a:gd name="connsiteX45" fmla="*/ 1315808 w 1591080"/>
              <a:gd name="connsiteY45" fmla="*/ 424371 h 1224800"/>
              <a:gd name="connsiteX46" fmla="*/ 1330541 w 1591080"/>
              <a:gd name="connsiteY46" fmla="*/ 431231 h 1224800"/>
              <a:gd name="connsiteX47" fmla="*/ 1343800 w 1591080"/>
              <a:gd name="connsiteY47" fmla="*/ 434294 h 1224800"/>
              <a:gd name="connsiteX48" fmla="*/ 1357796 w 1591080"/>
              <a:gd name="connsiteY48" fmla="*/ 445011 h 1224800"/>
              <a:gd name="connsiteX49" fmla="*/ 1377316 w 1591080"/>
              <a:gd name="connsiteY49" fmla="*/ 446769 h 1224800"/>
              <a:gd name="connsiteX50" fmla="*/ 1406117 w 1591080"/>
              <a:gd name="connsiteY50" fmla="*/ 449490 h 1224800"/>
              <a:gd name="connsiteX51" fmla="*/ 1450313 w 1591080"/>
              <a:gd name="connsiteY51" fmla="*/ 472398 h 1224800"/>
              <a:gd name="connsiteX52" fmla="*/ 1481915 w 1591080"/>
              <a:gd name="connsiteY52" fmla="*/ 498312 h 1224800"/>
              <a:gd name="connsiteX53" fmla="*/ 1523828 w 1591080"/>
              <a:gd name="connsiteY53" fmla="*/ 540897 h 1224800"/>
              <a:gd name="connsiteX54" fmla="*/ 1535908 w 1591080"/>
              <a:gd name="connsiteY54" fmla="*/ 543165 h 1224800"/>
              <a:gd name="connsiteX55" fmla="*/ 1548430 w 1591080"/>
              <a:gd name="connsiteY55" fmla="*/ 547701 h 1224800"/>
              <a:gd name="connsiteX56" fmla="*/ 1540327 w 1591080"/>
              <a:gd name="connsiteY56" fmla="*/ 565166 h 1224800"/>
              <a:gd name="connsiteX57" fmla="*/ 1553218 w 1591080"/>
              <a:gd name="connsiteY57" fmla="*/ 574012 h 1224800"/>
              <a:gd name="connsiteX58" fmla="*/ 1556386 w 1591080"/>
              <a:gd name="connsiteY58" fmla="*/ 590342 h 1224800"/>
              <a:gd name="connsiteX59" fmla="*/ 1560584 w 1591080"/>
              <a:gd name="connsiteY59" fmla="*/ 616766 h 1224800"/>
              <a:gd name="connsiteX60" fmla="*/ 1564120 w 1591080"/>
              <a:gd name="connsiteY60" fmla="*/ 638314 h 1224800"/>
              <a:gd name="connsiteX61" fmla="*/ 1572738 w 1591080"/>
              <a:gd name="connsiteY61" fmla="*/ 652886 h 1224800"/>
              <a:gd name="connsiteX62" fmla="*/ 1583788 w 1591080"/>
              <a:gd name="connsiteY62" fmla="*/ 670465 h 1224800"/>
              <a:gd name="connsiteX63" fmla="*/ 1591080 w 1591080"/>
              <a:gd name="connsiteY63" fmla="*/ 689574 h 1224800"/>
              <a:gd name="connsiteX64" fmla="*/ 1576642 w 1591080"/>
              <a:gd name="connsiteY64" fmla="*/ 703523 h 1224800"/>
              <a:gd name="connsiteX65" fmla="*/ 1569571 w 1591080"/>
              <a:gd name="connsiteY65" fmla="*/ 718719 h 1224800"/>
              <a:gd name="connsiteX66" fmla="*/ 1572960 w 1591080"/>
              <a:gd name="connsiteY66" fmla="*/ 734710 h 1224800"/>
              <a:gd name="connsiteX67" fmla="*/ 1580399 w 1591080"/>
              <a:gd name="connsiteY67" fmla="*/ 745654 h 1224800"/>
              <a:gd name="connsiteX68" fmla="*/ 1573327 w 1591080"/>
              <a:gd name="connsiteY68" fmla="*/ 756881 h 1224800"/>
              <a:gd name="connsiteX69" fmla="*/ 1556091 w 1591080"/>
              <a:gd name="connsiteY69" fmla="*/ 767258 h 1224800"/>
              <a:gd name="connsiteX70" fmla="*/ 1536571 w 1591080"/>
              <a:gd name="connsiteY70" fmla="*/ 771113 h 1224800"/>
              <a:gd name="connsiteX71" fmla="*/ 1521838 w 1591080"/>
              <a:gd name="connsiteY71" fmla="*/ 785970 h 1224800"/>
              <a:gd name="connsiteX72" fmla="*/ 1512778 w 1591080"/>
              <a:gd name="connsiteY72" fmla="*/ 775083 h 1224800"/>
              <a:gd name="connsiteX73" fmla="*/ 1491269 w 1591080"/>
              <a:gd name="connsiteY73" fmla="*/ 775253 h 1224800"/>
              <a:gd name="connsiteX74" fmla="*/ 1469834 w 1591080"/>
              <a:gd name="connsiteY74" fmla="*/ 780867 h 1224800"/>
              <a:gd name="connsiteX75" fmla="*/ 1445157 w 1591080"/>
              <a:gd name="connsiteY75" fmla="*/ 794362 h 1224800"/>
              <a:gd name="connsiteX76" fmla="*/ 1392268 w 1591080"/>
              <a:gd name="connsiteY76" fmla="*/ 841880 h 1224800"/>
              <a:gd name="connsiteX77" fmla="*/ 1365382 w 1591080"/>
              <a:gd name="connsiteY77" fmla="*/ 866773 h 1224800"/>
              <a:gd name="connsiteX78" fmla="*/ 1348661 w 1591080"/>
              <a:gd name="connsiteY78" fmla="*/ 858154 h 1224800"/>
              <a:gd name="connsiteX79" fmla="*/ 1332456 w 1591080"/>
              <a:gd name="connsiteY79" fmla="*/ 856850 h 1224800"/>
              <a:gd name="connsiteX80" fmla="*/ 1326858 w 1591080"/>
              <a:gd name="connsiteY80" fmla="*/ 872556 h 1224800"/>
              <a:gd name="connsiteX81" fmla="*/ 1324206 w 1591080"/>
              <a:gd name="connsiteY81" fmla="*/ 895125 h 1224800"/>
              <a:gd name="connsiteX82" fmla="*/ 1316324 w 1591080"/>
              <a:gd name="connsiteY82" fmla="*/ 914744 h 1224800"/>
              <a:gd name="connsiteX83" fmla="*/ 1314409 w 1591080"/>
              <a:gd name="connsiteY83" fmla="*/ 937482 h 1224800"/>
              <a:gd name="connsiteX84" fmla="*/ 1310578 w 1591080"/>
              <a:gd name="connsiteY84" fmla="*/ 963793 h 1224800"/>
              <a:gd name="connsiteX85" fmla="*/ 1298572 w 1591080"/>
              <a:gd name="connsiteY85" fmla="*/ 974397 h 1224800"/>
              <a:gd name="connsiteX86" fmla="*/ 1293195 w 1591080"/>
              <a:gd name="connsiteY86" fmla="*/ 991918 h 1224800"/>
              <a:gd name="connsiteX87" fmla="*/ 1268665 w 1591080"/>
              <a:gd name="connsiteY87" fmla="*/ 985907 h 1224800"/>
              <a:gd name="connsiteX88" fmla="*/ 1237359 w 1591080"/>
              <a:gd name="connsiteY88" fmla="*/ 981087 h 1224800"/>
              <a:gd name="connsiteX89" fmla="*/ 1206127 w 1591080"/>
              <a:gd name="connsiteY89" fmla="*/ 984263 h 1224800"/>
              <a:gd name="connsiteX90" fmla="*/ 1167160 w 1591080"/>
              <a:gd name="connsiteY90" fmla="*/ 989083 h 1224800"/>
              <a:gd name="connsiteX91" fmla="*/ 1132761 w 1591080"/>
              <a:gd name="connsiteY91" fmla="*/ 995321 h 1224800"/>
              <a:gd name="connsiteX92" fmla="*/ 1107863 w 1591080"/>
              <a:gd name="connsiteY92" fmla="*/ 1003996 h 1224800"/>
              <a:gd name="connsiteX93" fmla="*/ 1108379 w 1591080"/>
              <a:gd name="connsiteY93" fmla="*/ 1018115 h 1224800"/>
              <a:gd name="connsiteX94" fmla="*/ 1120312 w 1591080"/>
              <a:gd name="connsiteY94" fmla="*/ 1021347 h 1224800"/>
              <a:gd name="connsiteX95" fmla="*/ 1116113 w 1591080"/>
              <a:gd name="connsiteY95" fmla="*/ 1066880 h 1224800"/>
              <a:gd name="connsiteX96" fmla="*/ 1149629 w 1591080"/>
              <a:gd name="connsiteY96" fmla="*/ 1097897 h 1224800"/>
              <a:gd name="connsiteX97" fmla="*/ 1155669 w 1591080"/>
              <a:gd name="connsiteY97" fmla="*/ 1111506 h 1224800"/>
              <a:gd name="connsiteX98" fmla="*/ 1153460 w 1591080"/>
              <a:gd name="connsiteY98" fmla="*/ 1124945 h 1224800"/>
              <a:gd name="connsiteX99" fmla="*/ 1165172 w 1591080"/>
              <a:gd name="connsiteY99" fmla="*/ 1135832 h 1224800"/>
              <a:gd name="connsiteX100" fmla="*/ 1163109 w 1591080"/>
              <a:gd name="connsiteY100" fmla="*/ 1151028 h 1224800"/>
              <a:gd name="connsiteX101" fmla="*/ 1140569 w 1591080"/>
              <a:gd name="connsiteY101" fmla="*/ 1154771 h 1224800"/>
              <a:gd name="connsiteX102" fmla="*/ 1121122 w 1591080"/>
              <a:gd name="connsiteY102" fmla="*/ 1157549 h 1224800"/>
              <a:gd name="connsiteX103" fmla="*/ 1109999 w 1591080"/>
              <a:gd name="connsiteY103" fmla="*/ 1168210 h 1224800"/>
              <a:gd name="connsiteX104" fmla="*/ 1119796 w 1591080"/>
              <a:gd name="connsiteY104" fmla="*/ 1182045 h 1224800"/>
              <a:gd name="connsiteX105" fmla="*/ 1136075 w 1591080"/>
              <a:gd name="connsiteY105" fmla="*/ 1192195 h 1224800"/>
              <a:gd name="connsiteX106" fmla="*/ 1137843 w 1591080"/>
              <a:gd name="connsiteY106" fmla="*/ 1207619 h 1224800"/>
              <a:gd name="connsiteX107" fmla="*/ 1132098 w 1591080"/>
              <a:gd name="connsiteY107" fmla="*/ 1224800 h 1224800"/>
              <a:gd name="connsiteX108" fmla="*/ 1110146 w 1591080"/>
              <a:gd name="connsiteY108" fmla="*/ 1222815 h 1224800"/>
              <a:gd name="connsiteX109" fmla="*/ 1084512 w 1591080"/>
              <a:gd name="connsiteY109" fmla="*/ 1210454 h 1224800"/>
              <a:gd name="connsiteX110" fmla="*/ 1062856 w 1591080"/>
              <a:gd name="connsiteY110" fmla="*/ 1199964 h 1224800"/>
              <a:gd name="connsiteX111" fmla="*/ 1053649 w 1591080"/>
              <a:gd name="connsiteY111" fmla="*/ 1211474 h 1224800"/>
              <a:gd name="connsiteX112" fmla="*/ 1029929 w 1591080"/>
              <a:gd name="connsiteY112" fmla="*/ 1208639 h 1224800"/>
              <a:gd name="connsiteX113" fmla="*/ 1011220 w 1591080"/>
              <a:gd name="connsiteY113" fmla="*/ 1187035 h 1224800"/>
              <a:gd name="connsiteX114" fmla="*/ 995972 w 1591080"/>
              <a:gd name="connsiteY114" fmla="*/ 1177963 h 1224800"/>
              <a:gd name="connsiteX115" fmla="*/ 972474 w 1591080"/>
              <a:gd name="connsiteY115" fmla="*/ 1175014 h 1224800"/>
              <a:gd name="connsiteX116" fmla="*/ 961277 w 1591080"/>
              <a:gd name="connsiteY116" fmla="*/ 1165148 h 1224800"/>
              <a:gd name="connsiteX117" fmla="*/ 945145 w 1591080"/>
              <a:gd name="connsiteY117" fmla="*/ 1154261 h 1224800"/>
              <a:gd name="connsiteX118" fmla="*/ 928351 w 1591080"/>
              <a:gd name="connsiteY118" fmla="*/ 1148079 h 1224800"/>
              <a:gd name="connsiteX119" fmla="*/ 911851 w 1591080"/>
              <a:gd name="connsiteY119" fmla="*/ 1146833 h 1224800"/>
              <a:gd name="connsiteX120" fmla="*/ 886290 w 1591080"/>
              <a:gd name="connsiteY120" fmla="*/ 1142806 h 1224800"/>
              <a:gd name="connsiteX121" fmla="*/ 856826 w 1591080"/>
              <a:gd name="connsiteY121" fmla="*/ 1141899 h 1224800"/>
              <a:gd name="connsiteX122" fmla="*/ 833402 w 1591080"/>
              <a:gd name="connsiteY122" fmla="*/ 1141672 h 1224800"/>
              <a:gd name="connsiteX123" fmla="*/ 809904 w 1591080"/>
              <a:gd name="connsiteY123" fmla="*/ 1140538 h 1224800"/>
              <a:gd name="connsiteX124" fmla="*/ 788690 w 1591080"/>
              <a:gd name="connsiteY124" fmla="*/ 1143884 h 1224800"/>
              <a:gd name="connsiteX125" fmla="*/ 769979 w 1591080"/>
              <a:gd name="connsiteY125" fmla="*/ 1159477 h 1224800"/>
              <a:gd name="connsiteX126" fmla="*/ 750017 w 1591080"/>
              <a:gd name="connsiteY126" fmla="*/ 1165431 h 1224800"/>
              <a:gd name="connsiteX127" fmla="*/ 729024 w 1591080"/>
              <a:gd name="connsiteY127" fmla="*/ 1167416 h 1224800"/>
              <a:gd name="connsiteX128" fmla="*/ 706263 w 1591080"/>
              <a:gd name="connsiteY128" fmla="*/ 1160782 h 1224800"/>
              <a:gd name="connsiteX129" fmla="*/ 692415 w 1591080"/>
              <a:gd name="connsiteY129" fmla="*/ 1156586 h 1224800"/>
              <a:gd name="connsiteX130" fmla="*/ 664939 w 1591080"/>
              <a:gd name="connsiteY130" fmla="*/ 1162312 h 1224800"/>
              <a:gd name="connsiteX131" fmla="*/ 639821 w 1591080"/>
              <a:gd name="connsiteY131" fmla="*/ 1168096 h 1224800"/>
              <a:gd name="connsiteX132" fmla="*/ 603505 w 1591080"/>
              <a:gd name="connsiteY132" fmla="*/ 1171499 h 1224800"/>
              <a:gd name="connsiteX133" fmla="*/ 584280 w 1591080"/>
              <a:gd name="connsiteY133" fmla="*/ 1165771 h 1224800"/>
              <a:gd name="connsiteX134" fmla="*/ 564023 w 1591080"/>
              <a:gd name="connsiteY134" fmla="*/ 1155565 h 1224800"/>
              <a:gd name="connsiteX135" fmla="*/ 546418 w 1591080"/>
              <a:gd name="connsiteY135" fmla="*/ 1143714 h 1224800"/>
              <a:gd name="connsiteX136" fmla="*/ 540230 w 1591080"/>
              <a:gd name="connsiteY136" fmla="*/ 1126760 h 1224800"/>
              <a:gd name="connsiteX137" fmla="*/ 518574 w 1591080"/>
              <a:gd name="connsiteY137" fmla="*/ 1116325 h 1224800"/>
              <a:gd name="connsiteX138" fmla="*/ 497801 w 1591080"/>
              <a:gd name="connsiteY138" fmla="*/ 1112810 h 1224800"/>
              <a:gd name="connsiteX139" fmla="*/ 483585 w 1591080"/>
              <a:gd name="connsiteY139" fmla="*/ 1119388 h 1224800"/>
              <a:gd name="connsiteX140" fmla="*/ 465170 w 1591080"/>
              <a:gd name="connsiteY140" fmla="*/ 1128404 h 1224800"/>
              <a:gd name="connsiteX141" fmla="*/ 449848 w 1591080"/>
              <a:gd name="connsiteY141" fmla="*/ 1130445 h 1224800"/>
              <a:gd name="connsiteX142" fmla="*/ 434306 w 1591080"/>
              <a:gd name="connsiteY142" fmla="*/ 1125511 h 1224800"/>
              <a:gd name="connsiteX143" fmla="*/ 419353 w 1591080"/>
              <a:gd name="connsiteY143" fmla="*/ 1117290 h 1224800"/>
              <a:gd name="connsiteX144" fmla="*/ 409040 w 1591080"/>
              <a:gd name="connsiteY144" fmla="*/ 1105779 h 1224800"/>
              <a:gd name="connsiteX145" fmla="*/ 391583 w 1591080"/>
              <a:gd name="connsiteY145" fmla="*/ 1106630 h 1224800"/>
              <a:gd name="connsiteX146" fmla="*/ 375377 w 1591080"/>
              <a:gd name="connsiteY146" fmla="*/ 1096593 h 1224800"/>
              <a:gd name="connsiteX147" fmla="*/ 361823 w 1591080"/>
              <a:gd name="connsiteY147" fmla="*/ 1085820 h 1224800"/>
              <a:gd name="connsiteX148" fmla="*/ 349595 w 1591080"/>
              <a:gd name="connsiteY148" fmla="*/ 1096366 h 1224800"/>
              <a:gd name="connsiteX149" fmla="*/ 328161 w 1591080"/>
              <a:gd name="connsiteY149" fmla="*/ 1112697 h 1224800"/>
              <a:gd name="connsiteX150" fmla="*/ 320013 w 1591080"/>
              <a:gd name="connsiteY150" fmla="*/ 1119872 h 1224800"/>
              <a:gd name="connsiteX151" fmla="*/ 320054 w 1591080"/>
              <a:gd name="connsiteY151" fmla="*/ 1119826 h 1224800"/>
              <a:gd name="connsiteX152" fmla="*/ 320394 w 1591080"/>
              <a:gd name="connsiteY152" fmla="*/ 1115548 h 1224800"/>
              <a:gd name="connsiteX153" fmla="*/ 320386 w 1591080"/>
              <a:gd name="connsiteY153" fmla="*/ 1112211 h 1224800"/>
              <a:gd name="connsiteX154" fmla="*/ 320698 w 1591080"/>
              <a:gd name="connsiteY154" fmla="*/ 1109843 h 1224800"/>
              <a:gd name="connsiteX155" fmla="*/ 317918 w 1591080"/>
              <a:gd name="connsiteY155" fmla="*/ 1112953 h 1224800"/>
              <a:gd name="connsiteX156" fmla="*/ 312790 w 1591080"/>
              <a:gd name="connsiteY156" fmla="*/ 1122828 h 1224800"/>
              <a:gd name="connsiteX157" fmla="*/ 306138 w 1591080"/>
              <a:gd name="connsiteY157" fmla="*/ 1130011 h 1224800"/>
              <a:gd name="connsiteX158" fmla="*/ 299959 w 1591080"/>
              <a:gd name="connsiteY158" fmla="*/ 1131235 h 1224800"/>
              <a:gd name="connsiteX159" fmla="*/ 299351 w 1591080"/>
              <a:gd name="connsiteY159" fmla="*/ 1138898 h 1224800"/>
              <a:gd name="connsiteX160" fmla="*/ 289043 w 1591080"/>
              <a:gd name="connsiteY160" fmla="*/ 1137582 h 1224800"/>
              <a:gd name="connsiteX161" fmla="*/ 277955 w 1591080"/>
              <a:gd name="connsiteY161" fmla="*/ 1145768 h 1224800"/>
              <a:gd name="connsiteX162" fmla="*/ 272690 w 1591080"/>
              <a:gd name="connsiteY162" fmla="*/ 1141638 h 1224800"/>
              <a:gd name="connsiteX163" fmla="*/ 255851 w 1591080"/>
              <a:gd name="connsiteY163" fmla="*/ 1154285 h 1224800"/>
              <a:gd name="connsiteX164" fmla="*/ 255314 w 1591080"/>
              <a:gd name="connsiteY164" fmla="*/ 1154119 h 1224800"/>
              <a:gd name="connsiteX165" fmla="*/ 252061 w 1591080"/>
              <a:gd name="connsiteY165" fmla="*/ 1157130 h 1224800"/>
              <a:gd name="connsiteX166" fmla="*/ 243864 w 1591080"/>
              <a:gd name="connsiteY166" fmla="*/ 1161058 h 1224800"/>
              <a:gd name="connsiteX167" fmla="*/ 185836 w 1591080"/>
              <a:gd name="connsiteY167" fmla="*/ 1140173 h 1224800"/>
              <a:gd name="connsiteX168" fmla="*/ 196485 w 1591080"/>
              <a:gd name="connsiteY168" fmla="*/ 1137157 h 1224800"/>
              <a:gd name="connsiteX169" fmla="*/ 218206 w 1591080"/>
              <a:gd name="connsiteY169" fmla="*/ 1130027 h 1224800"/>
              <a:gd name="connsiteX170" fmla="*/ 187823 w 1591080"/>
              <a:gd name="connsiteY170" fmla="*/ 1099196 h 1224800"/>
              <a:gd name="connsiteX171" fmla="*/ 183320 w 1591080"/>
              <a:gd name="connsiteY171" fmla="*/ 1090270 h 1224800"/>
              <a:gd name="connsiteX172" fmla="*/ 186450 w 1591080"/>
              <a:gd name="connsiteY172" fmla="*/ 1059672 h 1224800"/>
              <a:gd name="connsiteX173" fmla="*/ 186061 w 1591080"/>
              <a:gd name="connsiteY173" fmla="*/ 1046896 h 1224800"/>
              <a:gd name="connsiteX174" fmla="*/ 184993 w 1591080"/>
              <a:gd name="connsiteY174" fmla="*/ 1047590 h 1224800"/>
              <a:gd name="connsiteX175" fmla="*/ 184521 w 1591080"/>
              <a:gd name="connsiteY175" fmla="*/ 1045673 h 1224800"/>
              <a:gd name="connsiteX176" fmla="*/ 185974 w 1591080"/>
              <a:gd name="connsiteY176" fmla="*/ 1044045 h 1224800"/>
              <a:gd name="connsiteX177" fmla="*/ 185757 w 1591080"/>
              <a:gd name="connsiteY177" fmla="*/ 1036911 h 1224800"/>
              <a:gd name="connsiteX178" fmla="*/ 192373 w 1591080"/>
              <a:gd name="connsiteY178" fmla="*/ 1033655 h 1224800"/>
              <a:gd name="connsiteX179" fmla="*/ 195418 w 1591080"/>
              <a:gd name="connsiteY179" fmla="*/ 1033459 h 1224800"/>
              <a:gd name="connsiteX180" fmla="*/ 197928 w 1591080"/>
              <a:gd name="connsiteY180" fmla="*/ 1030646 h 1224800"/>
              <a:gd name="connsiteX181" fmla="*/ 153657 w 1591080"/>
              <a:gd name="connsiteY181" fmla="*/ 1012218 h 1224800"/>
              <a:gd name="connsiteX182" fmla="*/ 123235 w 1591080"/>
              <a:gd name="connsiteY182" fmla="*/ 991294 h 1224800"/>
              <a:gd name="connsiteX183" fmla="*/ 106588 w 1591080"/>
              <a:gd name="connsiteY183" fmla="*/ 973659 h 1224800"/>
              <a:gd name="connsiteX184" fmla="*/ 102831 w 1591080"/>
              <a:gd name="connsiteY184" fmla="*/ 959597 h 1224800"/>
              <a:gd name="connsiteX185" fmla="*/ 81027 w 1591080"/>
              <a:gd name="connsiteY185" fmla="*/ 959540 h 1224800"/>
              <a:gd name="connsiteX186" fmla="*/ 81764 w 1591080"/>
              <a:gd name="connsiteY186" fmla="*/ 946214 h 1224800"/>
              <a:gd name="connsiteX187" fmla="*/ 72630 w 1591080"/>
              <a:gd name="connsiteY187" fmla="*/ 934477 h 1224800"/>
              <a:gd name="connsiteX188" fmla="*/ 66958 w 1591080"/>
              <a:gd name="connsiteY188" fmla="*/ 923306 h 1224800"/>
              <a:gd name="connsiteX189" fmla="*/ 78228 w 1591080"/>
              <a:gd name="connsiteY189" fmla="*/ 908110 h 1224800"/>
              <a:gd name="connsiteX190" fmla="*/ 86699 w 1591080"/>
              <a:gd name="connsiteY190" fmla="*/ 895011 h 1224800"/>
              <a:gd name="connsiteX191" fmla="*/ 84858 w 1591080"/>
              <a:gd name="connsiteY191" fmla="*/ 878114 h 1224800"/>
              <a:gd name="connsiteX192" fmla="*/ 71230 w 1591080"/>
              <a:gd name="connsiteY192" fmla="*/ 860252 h 1224800"/>
              <a:gd name="connsiteX193" fmla="*/ 60918 w 1591080"/>
              <a:gd name="connsiteY193" fmla="*/ 844942 h 1224800"/>
              <a:gd name="connsiteX194" fmla="*/ 45523 w 1591080"/>
              <a:gd name="connsiteY194" fmla="*/ 831843 h 1224800"/>
              <a:gd name="connsiteX195" fmla="*/ 23719 w 1591080"/>
              <a:gd name="connsiteY195" fmla="*/ 819085 h 1224800"/>
              <a:gd name="connsiteX196" fmla="*/ 5304 w 1591080"/>
              <a:gd name="connsiteY196" fmla="*/ 811487 h 1224800"/>
              <a:gd name="connsiteX197" fmla="*/ 0 w 1591080"/>
              <a:gd name="connsiteY197" fmla="*/ 798898 h 1224800"/>
              <a:gd name="connsiteX198" fmla="*/ 9871 w 1591080"/>
              <a:gd name="connsiteY198" fmla="*/ 791641 h 1224800"/>
              <a:gd name="connsiteX199" fmla="*/ 27254 w 1591080"/>
              <a:gd name="connsiteY199" fmla="*/ 795837 h 1224800"/>
              <a:gd name="connsiteX200" fmla="*/ 45081 w 1591080"/>
              <a:gd name="connsiteY200" fmla="*/ 804568 h 1224800"/>
              <a:gd name="connsiteX201" fmla="*/ 53404 w 1591080"/>
              <a:gd name="connsiteY201" fmla="*/ 795666 h 1224800"/>
              <a:gd name="connsiteX202" fmla="*/ 49647 w 1591080"/>
              <a:gd name="connsiteY202" fmla="*/ 776898 h 1224800"/>
              <a:gd name="connsiteX203" fmla="*/ 50016 w 1591080"/>
              <a:gd name="connsiteY203" fmla="*/ 758922 h 1224800"/>
              <a:gd name="connsiteX204" fmla="*/ 57456 w 1591080"/>
              <a:gd name="connsiteY204" fmla="*/ 747015 h 1224800"/>
              <a:gd name="connsiteX205" fmla="*/ 57677 w 1591080"/>
              <a:gd name="connsiteY205" fmla="*/ 726091 h 1224800"/>
              <a:gd name="connsiteX206" fmla="*/ 63570 w 1591080"/>
              <a:gd name="connsiteY206" fmla="*/ 707209 h 1224800"/>
              <a:gd name="connsiteX207" fmla="*/ 68873 w 1591080"/>
              <a:gd name="connsiteY207" fmla="*/ 689971 h 1224800"/>
              <a:gd name="connsiteX208" fmla="*/ 51563 w 1591080"/>
              <a:gd name="connsiteY208" fmla="*/ 673299 h 1224800"/>
              <a:gd name="connsiteX209" fmla="*/ 26666 w 1591080"/>
              <a:gd name="connsiteY209" fmla="*/ 665985 h 1224800"/>
              <a:gd name="connsiteX210" fmla="*/ 9944 w 1591080"/>
              <a:gd name="connsiteY210" fmla="*/ 660712 h 1224800"/>
              <a:gd name="connsiteX211" fmla="*/ 4493 w 1591080"/>
              <a:gd name="connsiteY211" fmla="*/ 642056 h 1224800"/>
              <a:gd name="connsiteX212" fmla="*/ 12081 w 1591080"/>
              <a:gd name="connsiteY212" fmla="*/ 624194 h 1224800"/>
              <a:gd name="connsiteX213" fmla="*/ 8913 w 1591080"/>
              <a:gd name="connsiteY213" fmla="*/ 590115 h 1224800"/>
              <a:gd name="connsiteX214" fmla="*/ 20404 w 1591080"/>
              <a:gd name="connsiteY214" fmla="*/ 578718 h 1224800"/>
              <a:gd name="connsiteX215" fmla="*/ 34400 w 1591080"/>
              <a:gd name="connsiteY215" fmla="*/ 581837 h 1224800"/>
              <a:gd name="connsiteX216" fmla="*/ 45965 w 1591080"/>
              <a:gd name="connsiteY216" fmla="*/ 561197 h 1224800"/>
              <a:gd name="connsiteX217" fmla="*/ 56940 w 1591080"/>
              <a:gd name="connsiteY217" fmla="*/ 545660 h 1224800"/>
              <a:gd name="connsiteX218" fmla="*/ 69905 w 1591080"/>
              <a:gd name="connsiteY218" fmla="*/ 538231 h 1224800"/>
              <a:gd name="connsiteX219" fmla="*/ 92813 w 1591080"/>
              <a:gd name="connsiteY219" fmla="*/ 540387 h 1224800"/>
              <a:gd name="connsiteX220" fmla="*/ 113807 w 1591080"/>
              <a:gd name="connsiteY220" fmla="*/ 538289 h 1224800"/>
              <a:gd name="connsiteX221" fmla="*/ 125150 w 1591080"/>
              <a:gd name="connsiteY221" fmla="*/ 527345 h 1224800"/>
              <a:gd name="connsiteX222" fmla="*/ 135463 w 1591080"/>
              <a:gd name="connsiteY222" fmla="*/ 516968 h 1224800"/>
              <a:gd name="connsiteX223" fmla="*/ 142239 w 1591080"/>
              <a:gd name="connsiteY223" fmla="*/ 524679 h 1224800"/>
              <a:gd name="connsiteX224" fmla="*/ 151668 w 1591080"/>
              <a:gd name="connsiteY224" fmla="*/ 538118 h 1224800"/>
              <a:gd name="connsiteX225" fmla="*/ 167800 w 1591080"/>
              <a:gd name="connsiteY225" fmla="*/ 536417 h 1224800"/>
              <a:gd name="connsiteX226" fmla="*/ 186436 w 1591080"/>
              <a:gd name="connsiteY226" fmla="*/ 525814 h 1224800"/>
              <a:gd name="connsiteX227" fmla="*/ 195496 w 1591080"/>
              <a:gd name="connsiteY227" fmla="*/ 529669 h 1224800"/>
              <a:gd name="connsiteX228" fmla="*/ 189972 w 1591080"/>
              <a:gd name="connsiteY228" fmla="*/ 543335 h 1224800"/>
              <a:gd name="connsiteX229" fmla="*/ 186289 w 1591080"/>
              <a:gd name="connsiteY229" fmla="*/ 557057 h 1224800"/>
              <a:gd name="connsiteX230" fmla="*/ 194392 w 1591080"/>
              <a:gd name="connsiteY230" fmla="*/ 568285 h 1224800"/>
              <a:gd name="connsiteX231" fmla="*/ 208387 w 1591080"/>
              <a:gd name="connsiteY231" fmla="*/ 563068 h 1224800"/>
              <a:gd name="connsiteX232" fmla="*/ 223119 w 1591080"/>
              <a:gd name="connsiteY232" fmla="*/ 567717 h 1224800"/>
              <a:gd name="connsiteX233" fmla="*/ 235937 w 1591080"/>
              <a:gd name="connsiteY233" fmla="*/ 567207 h 1224800"/>
              <a:gd name="connsiteX234" fmla="*/ 247207 w 1591080"/>
              <a:gd name="connsiteY234" fmla="*/ 557851 h 1224800"/>
              <a:gd name="connsiteX235" fmla="*/ 259140 w 1591080"/>
              <a:gd name="connsiteY235" fmla="*/ 543165 h 1224800"/>
              <a:gd name="connsiteX236" fmla="*/ 274314 w 1591080"/>
              <a:gd name="connsiteY236" fmla="*/ 528875 h 1224800"/>
              <a:gd name="connsiteX237" fmla="*/ 289046 w 1591080"/>
              <a:gd name="connsiteY237" fmla="*/ 522185 h 1224800"/>
              <a:gd name="connsiteX238" fmla="*/ 300316 w 1591080"/>
              <a:gd name="connsiteY238" fmla="*/ 531541 h 1224800"/>
              <a:gd name="connsiteX239" fmla="*/ 320941 w 1591080"/>
              <a:gd name="connsiteY239" fmla="*/ 541067 h 1224800"/>
              <a:gd name="connsiteX240" fmla="*/ 342230 w 1591080"/>
              <a:gd name="connsiteY240" fmla="*/ 543618 h 1224800"/>
              <a:gd name="connsiteX241" fmla="*/ 352542 w 1591080"/>
              <a:gd name="connsiteY241" fmla="*/ 533695 h 1224800"/>
              <a:gd name="connsiteX242" fmla="*/ 369116 w 1591080"/>
              <a:gd name="connsiteY242" fmla="*/ 535000 h 1224800"/>
              <a:gd name="connsiteX243" fmla="*/ 380975 w 1591080"/>
              <a:gd name="connsiteY243" fmla="*/ 520256 h 1224800"/>
              <a:gd name="connsiteX244" fmla="*/ 391730 w 1591080"/>
              <a:gd name="connsiteY244" fmla="*/ 531767 h 1224800"/>
              <a:gd name="connsiteX245" fmla="*/ 412576 w 1591080"/>
              <a:gd name="connsiteY245" fmla="*/ 526664 h 1224800"/>
              <a:gd name="connsiteX246" fmla="*/ 445944 w 1591080"/>
              <a:gd name="connsiteY246" fmla="*/ 519122 h 1224800"/>
              <a:gd name="connsiteX247" fmla="*/ 490509 w 1591080"/>
              <a:gd name="connsiteY247" fmla="*/ 509993 h 1224800"/>
              <a:gd name="connsiteX248" fmla="*/ 522773 w 1591080"/>
              <a:gd name="connsiteY248" fmla="*/ 495307 h 1224800"/>
              <a:gd name="connsiteX249" fmla="*/ 535737 w 1591080"/>
              <a:gd name="connsiteY249" fmla="*/ 484533 h 1224800"/>
              <a:gd name="connsiteX250" fmla="*/ 538242 w 1591080"/>
              <a:gd name="connsiteY250" fmla="*/ 466955 h 1224800"/>
              <a:gd name="connsiteX251" fmla="*/ 545019 w 1591080"/>
              <a:gd name="connsiteY251" fmla="*/ 448923 h 1224800"/>
              <a:gd name="connsiteX252" fmla="*/ 564539 w 1591080"/>
              <a:gd name="connsiteY252" fmla="*/ 440701 h 1224800"/>
              <a:gd name="connsiteX253" fmla="*/ 559604 w 1591080"/>
              <a:gd name="connsiteY253" fmla="*/ 426582 h 1224800"/>
              <a:gd name="connsiteX254" fmla="*/ 572568 w 1591080"/>
              <a:gd name="connsiteY254" fmla="*/ 421592 h 1224800"/>
              <a:gd name="connsiteX255" fmla="*/ 588921 w 1591080"/>
              <a:gd name="connsiteY255" fmla="*/ 425164 h 1224800"/>
              <a:gd name="connsiteX256" fmla="*/ 595624 w 1591080"/>
              <a:gd name="connsiteY256" fmla="*/ 416205 h 1224800"/>
              <a:gd name="connsiteX257" fmla="*/ 598054 w 1591080"/>
              <a:gd name="connsiteY257" fmla="*/ 388023 h 1224800"/>
              <a:gd name="connsiteX258" fmla="*/ 595919 w 1591080"/>
              <a:gd name="connsiteY258" fmla="*/ 351450 h 1224800"/>
              <a:gd name="connsiteX259" fmla="*/ 598644 w 1591080"/>
              <a:gd name="connsiteY259" fmla="*/ 316293 h 1224800"/>
              <a:gd name="connsiteX260" fmla="*/ 602327 w 1591080"/>
              <a:gd name="connsiteY260" fmla="*/ 297014 h 1224800"/>
              <a:gd name="connsiteX261" fmla="*/ 604021 w 1591080"/>
              <a:gd name="connsiteY261" fmla="*/ 279039 h 1224800"/>
              <a:gd name="connsiteX262" fmla="*/ 589068 w 1591080"/>
              <a:gd name="connsiteY262" fmla="*/ 269286 h 1224800"/>
              <a:gd name="connsiteX263" fmla="*/ 584280 w 1591080"/>
              <a:gd name="connsiteY263" fmla="*/ 253466 h 1224800"/>
              <a:gd name="connsiteX264" fmla="*/ 596287 w 1591080"/>
              <a:gd name="connsiteY264" fmla="*/ 249270 h 1224800"/>
              <a:gd name="connsiteX265" fmla="*/ 614776 w 1591080"/>
              <a:gd name="connsiteY265" fmla="*/ 243259 h 1224800"/>
              <a:gd name="connsiteX266" fmla="*/ 637905 w 1591080"/>
              <a:gd name="connsiteY266" fmla="*/ 246888 h 1224800"/>
              <a:gd name="connsiteX267" fmla="*/ 678419 w 1591080"/>
              <a:gd name="connsiteY267" fmla="*/ 246321 h 1224800"/>
              <a:gd name="connsiteX268" fmla="*/ 701843 w 1591080"/>
              <a:gd name="connsiteY268" fmla="*/ 251481 h 1224800"/>
              <a:gd name="connsiteX269" fmla="*/ 715471 w 1591080"/>
              <a:gd name="connsiteY269" fmla="*/ 251538 h 1224800"/>
              <a:gd name="connsiteX270" fmla="*/ 723279 w 1591080"/>
              <a:gd name="connsiteY270" fmla="*/ 268605 h 1224800"/>
              <a:gd name="connsiteX271" fmla="*/ 740073 w 1591080"/>
              <a:gd name="connsiteY271" fmla="*/ 272745 h 1224800"/>
              <a:gd name="connsiteX272" fmla="*/ 758930 w 1591080"/>
              <a:gd name="connsiteY272" fmla="*/ 270023 h 1224800"/>
              <a:gd name="connsiteX273" fmla="*/ 751196 w 1591080"/>
              <a:gd name="connsiteY273" fmla="*/ 253012 h 1224800"/>
              <a:gd name="connsiteX274" fmla="*/ 748544 w 1591080"/>
              <a:gd name="connsiteY274" fmla="*/ 235037 h 1224800"/>
              <a:gd name="connsiteX275" fmla="*/ 756057 w 1591080"/>
              <a:gd name="connsiteY275" fmla="*/ 209407 h 1224800"/>
              <a:gd name="connsiteX276" fmla="*/ 772189 w 1591080"/>
              <a:gd name="connsiteY276" fmla="*/ 188143 h 1224800"/>
              <a:gd name="connsiteX277" fmla="*/ 800402 w 1591080"/>
              <a:gd name="connsiteY277" fmla="*/ 157636 h 1224800"/>
              <a:gd name="connsiteX278" fmla="*/ 827730 w 1591080"/>
              <a:gd name="connsiteY278" fmla="*/ 124975 h 1224800"/>
              <a:gd name="connsiteX279" fmla="*/ 840621 w 1591080"/>
              <a:gd name="connsiteY279" fmla="*/ 112897 h 1224800"/>
              <a:gd name="connsiteX280" fmla="*/ 862645 w 1591080"/>
              <a:gd name="connsiteY280" fmla="*/ 128887 h 1224800"/>
              <a:gd name="connsiteX281" fmla="*/ 878851 w 1591080"/>
              <a:gd name="connsiteY281" fmla="*/ 140965 h 1224800"/>
              <a:gd name="connsiteX282" fmla="*/ 901465 w 1591080"/>
              <a:gd name="connsiteY282" fmla="*/ 150945 h 1224800"/>
              <a:gd name="connsiteX283" fmla="*/ 923931 w 1591080"/>
              <a:gd name="connsiteY283" fmla="*/ 152420 h 1224800"/>
              <a:gd name="connsiteX284" fmla="*/ 931666 w 1591080"/>
              <a:gd name="connsiteY284" fmla="*/ 167049 h 1224800"/>
              <a:gd name="connsiteX285" fmla="*/ 941978 w 1591080"/>
              <a:gd name="connsiteY285" fmla="*/ 173400 h 1224800"/>
              <a:gd name="connsiteX286" fmla="*/ 957889 w 1591080"/>
              <a:gd name="connsiteY286" fmla="*/ 159054 h 1224800"/>
              <a:gd name="connsiteX287" fmla="*/ 972253 w 1591080"/>
              <a:gd name="connsiteY287" fmla="*/ 161719 h 1224800"/>
              <a:gd name="connsiteX288" fmla="*/ 986617 w 1591080"/>
              <a:gd name="connsiteY288" fmla="*/ 164328 h 1224800"/>
              <a:gd name="connsiteX289" fmla="*/ 993910 w 1591080"/>
              <a:gd name="connsiteY289" fmla="*/ 143517 h 1224800"/>
              <a:gd name="connsiteX290" fmla="*/ 1000391 w 1591080"/>
              <a:gd name="connsiteY290" fmla="*/ 115279 h 1224800"/>
              <a:gd name="connsiteX291" fmla="*/ 1005179 w 1591080"/>
              <a:gd name="connsiteY291" fmla="*/ 91520 h 1224800"/>
              <a:gd name="connsiteX292" fmla="*/ 1012104 w 1591080"/>
              <a:gd name="connsiteY292" fmla="*/ 68782 h 1224800"/>
              <a:gd name="connsiteX293" fmla="*/ 1021753 w 1591080"/>
              <a:gd name="connsiteY293" fmla="*/ 50920 h 1224800"/>
              <a:gd name="connsiteX294" fmla="*/ 1036338 w 1591080"/>
              <a:gd name="connsiteY294" fmla="*/ 50410 h 1224800"/>
              <a:gd name="connsiteX295" fmla="*/ 1061604 w 1591080"/>
              <a:gd name="connsiteY295" fmla="*/ 48595 h 1224800"/>
              <a:gd name="connsiteX296" fmla="*/ 1080388 w 1591080"/>
              <a:gd name="connsiteY296" fmla="*/ 41337 h 1224800"/>
              <a:gd name="connsiteX297" fmla="*/ 1092026 w 1591080"/>
              <a:gd name="connsiteY297" fmla="*/ 27104 h 1224800"/>
              <a:gd name="connsiteX298" fmla="*/ 1095488 w 1591080"/>
              <a:gd name="connsiteY298" fmla="*/ 9526 h 1224800"/>
              <a:gd name="connsiteX299" fmla="*/ 1107716 w 1591080"/>
              <a:gd name="connsiteY299" fmla="*/ 1814 h 1224800"/>
              <a:gd name="connsiteX300" fmla="*/ 1121122 w 1591080"/>
              <a:gd name="connsiteY300" fmla="*/ 0 h 122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1591080" h="1224800">
                <a:moveTo>
                  <a:pt x="308157" y="1137257"/>
                </a:moveTo>
                <a:lnTo>
                  <a:pt x="303999" y="1150121"/>
                </a:lnTo>
                <a:lnTo>
                  <a:pt x="292609" y="1153665"/>
                </a:lnTo>
                <a:lnTo>
                  <a:pt x="295650" y="1152327"/>
                </a:lnTo>
                <a:cubicBezTo>
                  <a:pt x="297411" y="1150314"/>
                  <a:pt x="295125" y="1146115"/>
                  <a:pt x="296261" y="1144627"/>
                </a:cubicBezTo>
                <a:cubicBezTo>
                  <a:pt x="297398" y="1143138"/>
                  <a:pt x="300321" y="1144805"/>
                  <a:pt x="302470" y="1143398"/>
                </a:cubicBezTo>
                <a:lnTo>
                  <a:pt x="308157" y="1137257"/>
                </a:lnTo>
                <a:close/>
                <a:moveTo>
                  <a:pt x="325050" y="1101696"/>
                </a:moveTo>
                <a:lnTo>
                  <a:pt x="323977" y="1102295"/>
                </a:lnTo>
                <a:cubicBezTo>
                  <a:pt x="320632" y="1104766"/>
                  <a:pt x="320800" y="1105387"/>
                  <a:pt x="321678" y="1105611"/>
                </a:cubicBezTo>
                <a:lnTo>
                  <a:pt x="321996" y="1105763"/>
                </a:lnTo>
                <a:lnTo>
                  <a:pt x="325050" y="1101696"/>
                </a:lnTo>
                <a:close/>
                <a:moveTo>
                  <a:pt x="1121122" y="0"/>
                </a:moveTo>
                <a:lnTo>
                  <a:pt x="1135781" y="7202"/>
                </a:lnTo>
                <a:lnTo>
                  <a:pt x="1150955" y="9072"/>
                </a:lnTo>
                <a:lnTo>
                  <a:pt x="1169223" y="11511"/>
                </a:lnTo>
                <a:lnTo>
                  <a:pt x="1168413" y="19790"/>
                </a:lnTo>
                <a:lnTo>
                  <a:pt x="1157364" y="32775"/>
                </a:lnTo>
                <a:lnTo>
                  <a:pt x="1159278" y="41904"/>
                </a:lnTo>
                <a:lnTo>
                  <a:pt x="1171433" y="53755"/>
                </a:lnTo>
                <a:lnTo>
                  <a:pt x="1164140" y="61920"/>
                </a:lnTo>
                <a:lnTo>
                  <a:pt x="1169591" y="71220"/>
                </a:lnTo>
                <a:lnTo>
                  <a:pt x="1182408" y="89478"/>
                </a:lnTo>
                <a:lnTo>
                  <a:pt x="1194562" y="103201"/>
                </a:lnTo>
                <a:lnTo>
                  <a:pt x="1197950" y="113521"/>
                </a:lnTo>
                <a:lnTo>
                  <a:pt x="1207674" y="118000"/>
                </a:lnTo>
                <a:lnTo>
                  <a:pt x="1217765" y="133481"/>
                </a:lnTo>
                <a:lnTo>
                  <a:pt x="1232055" y="134218"/>
                </a:lnTo>
                <a:lnTo>
                  <a:pt x="1245389" y="138811"/>
                </a:lnTo>
                <a:lnTo>
                  <a:pt x="1254448" y="155085"/>
                </a:lnTo>
                <a:lnTo>
                  <a:pt x="1267634" y="158147"/>
                </a:lnTo>
                <a:lnTo>
                  <a:pt x="1281409" y="169487"/>
                </a:lnTo>
                <a:lnTo>
                  <a:pt x="1287081" y="189617"/>
                </a:lnTo>
                <a:lnTo>
                  <a:pt x="1291648" y="215020"/>
                </a:lnTo>
                <a:lnTo>
                  <a:pt x="1295109" y="238042"/>
                </a:lnTo>
                <a:lnTo>
                  <a:pt x="1306453" y="255677"/>
                </a:lnTo>
                <a:lnTo>
                  <a:pt x="1311610" y="278245"/>
                </a:lnTo>
                <a:lnTo>
                  <a:pt x="1306527" y="300473"/>
                </a:lnTo>
                <a:lnTo>
                  <a:pt x="1302107" y="324458"/>
                </a:lnTo>
                <a:lnTo>
                  <a:pt x="1293931" y="337387"/>
                </a:lnTo>
                <a:lnTo>
                  <a:pt x="1274043" y="357460"/>
                </a:lnTo>
                <a:lnTo>
                  <a:pt x="1266529" y="380652"/>
                </a:lnTo>
                <a:lnTo>
                  <a:pt x="1274558" y="403390"/>
                </a:lnTo>
                <a:lnTo>
                  <a:pt x="1292900" y="416148"/>
                </a:lnTo>
                <a:lnTo>
                  <a:pt x="1305938" y="418190"/>
                </a:lnTo>
                <a:lnTo>
                  <a:pt x="1315808" y="424371"/>
                </a:lnTo>
                <a:lnTo>
                  <a:pt x="1330541" y="431231"/>
                </a:lnTo>
                <a:lnTo>
                  <a:pt x="1343800" y="434294"/>
                </a:lnTo>
                <a:lnTo>
                  <a:pt x="1357796" y="445011"/>
                </a:lnTo>
                <a:lnTo>
                  <a:pt x="1377316" y="446769"/>
                </a:lnTo>
                <a:lnTo>
                  <a:pt x="1406117" y="449490"/>
                </a:lnTo>
                <a:lnTo>
                  <a:pt x="1450313" y="472398"/>
                </a:lnTo>
                <a:lnTo>
                  <a:pt x="1481915" y="498312"/>
                </a:lnTo>
                <a:lnTo>
                  <a:pt x="1523828" y="540897"/>
                </a:lnTo>
                <a:lnTo>
                  <a:pt x="1535908" y="543165"/>
                </a:lnTo>
                <a:lnTo>
                  <a:pt x="1548430" y="547701"/>
                </a:lnTo>
                <a:lnTo>
                  <a:pt x="1540327" y="565166"/>
                </a:lnTo>
                <a:lnTo>
                  <a:pt x="1553218" y="574012"/>
                </a:lnTo>
                <a:lnTo>
                  <a:pt x="1556386" y="590342"/>
                </a:lnTo>
                <a:lnTo>
                  <a:pt x="1560584" y="616766"/>
                </a:lnTo>
                <a:lnTo>
                  <a:pt x="1564120" y="638314"/>
                </a:lnTo>
                <a:lnTo>
                  <a:pt x="1572738" y="652886"/>
                </a:lnTo>
                <a:lnTo>
                  <a:pt x="1583788" y="670465"/>
                </a:lnTo>
                <a:lnTo>
                  <a:pt x="1591080" y="689574"/>
                </a:lnTo>
                <a:lnTo>
                  <a:pt x="1576642" y="703523"/>
                </a:lnTo>
                <a:lnTo>
                  <a:pt x="1569571" y="718719"/>
                </a:lnTo>
                <a:lnTo>
                  <a:pt x="1572960" y="734710"/>
                </a:lnTo>
                <a:lnTo>
                  <a:pt x="1580399" y="745654"/>
                </a:lnTo>
                <a:lnTo>
                  <a:pt x="1573327" y="756881"/>
                </a:lnTo>
                <a:lnTo>
                  <a:pt x="1556091" y="767258"/>
                </a:lnTo>
                <a:lnTo>
                  <a:pt x="1536571" y="771113"/>
                </a:lnTo>
                <a:lnTo>
                  <a:pt x="1521838" y="785970"/>
                </a:lnTo>
                <a:lnTo>
                  <a:pt x="1512778" y="775083"/>
                </a:lnTo>
                <a:lnTo>
                  <a:pt x="1491269" y="775253"/>
                </a:lnTo>
                <a:lnTo>
                  <a:pt x="1469834" y="780867"/>
                </a:lnTo>
                <a:lnTo>
                  <a:pt x="1445157" y="794362"/>
                </a:lnTo>
                <a:lnTo>
                  <a:pt x="1392268" y="841880"/>
                </a:lnTo>
                <a:lnTo>
                  <a:pt x="1365382" y="866773"/>
                </a:lnTo>
                <a:lnTo>
                  <a:pt x="1348661" y="858154"/>
                </a:lnTo>
                <a:lnTo>
                  <a:pt x="1332456" y="856850"/>
                </a:lnTo>
                <a:lnTo>
                  <a:pt x="1326858" y="872556"/>
                </a:lnTo>
                <a:lnTo>
                  <a:pt x="1324206" y="895125"/>
                </a:lnTo>
                <a:lnTo>
                  <a:pt x="1316324" y="914744"/>
                </a:lnTo>
                <a:lnTo>
                  <a:pt x="1314409" y="937482"/>
                </a:lnTo>
                <a:lnTo>
                  <a:pt x="1310578" y="963793"/>
                </a:lnTo>
                <a:lnTo>
                  <a:pt x="1298572" y="974397"/>
                </a:lnTo>
                <a:lnTo>
                  <a:pt x="1293195" y="991918"/>
                </a:lnTo>
                <a:lnTo>
                  <a:pt x="1268665" y="985907"/>
                </a:lnTo>
                <a:lnTo>
                  <a:pt x="1237359" y="981087"/>
                </a:lnTo>
                <a:lnTo>
                  <a:pt x="1206127" y="984263"/>
                </a:lnTo>
                <a:lnTo>
                  <a:pt x="1167160" y="989083"/>
                </a:lnTo>
                <a:lnTo>
                  <a:pt x="1132761" y="995321"/>
                </a:lnTo>
                <a:lnTo>
                  <a:pt x="1107863" y="1003996"/>
                </a:lnTo>
                <a:lnTo>
                  <a:pt x="1108379" y="1018115"/>
                </a:lnTo>
                <a:lnTo>
                  <a:pt x="1120312" y="1021347"/>
                </a:lnTo>
                <a:lnTo>
                  <a:pt x="1116113" y="1066880"/>
                </a:lnTo>
                <a:lnTo>
                  <a:pt x="1149629" y="1097897"/>
                </a:lnTo>
                <a:lnTo>
                  <a:pt x="1155669" y="1111506"/>
                </a:lnTo>
                <a:lnTo>
                  <a:pt x="1153460" y="1124945"/>
                </a:lnTo>
                <a:lnTo>
                  <a:pt x="1165172" y="1135832"/>
                </a:lnTo>
                <a:lnTo>
                  <a:pt x="1163109" y="1151028"/>
                </a:lnTo>
                <a:lnTo>
                  <a:pt x="1140569" y="1154771"/>
                </a:lnTo>
                <a:lnTo>
                  <a:pt x="1121122" y="1157549"/>
                </a:lnTo>
                <a:lnTo>
                  <a:pt x="1109999" y="1168210"/>
                </a:lnTo>
                <a:lnTo>
                  <a:pt x="1119796" y="1182045"/>
                </a:lnTo>
                <a:lnTo>
                  <a:pt x="1136075" y="1192195"/>
                </a:lnTo>
                <a:lnTo>
                  <a:pt x="1137843" y="1207619"/>
                </a:lnTo>
                <a:lnTo>
                  <a:pt x="1132098" y="1224800"/>
                </a:lnTo>
                <a:lnTo>
                  <a:pt x="1110146" y="1222815"/>
                </a:lnTo>
                <a:lnTo>
                  <a:pt x="1084512" y="1210454"/>
                </a:lnTo>
                <a:lnTo>
                  <a:pt x="1062856" y="1199964"/>
                </a:lnTo>
                <a:lnTo>
                  <a:pt x="1053649" y="1211474"/>
                </a:lnTo>
                <a:lnTo>
                  <a:pt x="1029929" y="1208639"/>
                </a:lnTo>
                <a:lnTo>
                  <a:pt x="1011220" y="1187035"/>
                </a:lnTo>
                <a:lnTo>
                  <a:pt x="995972" y="1177963"/>
                </a:lnTo>
                <a:lnTo>
                  <a:pt x="972474" y="1175014"/>
                </a:lnTo>
                <a:lnTo>
                  <a:pt x="961277" y="1165148"/>
                </a:lnTo>
                <a:lnTo>
                  <a:pt x="945145" y="1154261"/>
                </a:lnTo>
                <a:lnTo>
                  <a:pt x="928351" y="1148079"/>
                </a:lnTo>
                <a:lnTo>
                  <a:pt x="911851" y="1146833"/>
                </a:lnTo>
                <a:lnTo>
                  <a:pt x="886290" y="1142806"/>
                </a:lnTo>
                <a:lnTo>
                  <a:pt x="856826" y="1141899"/>
                </a:lnTo>
                <a:lnTo>
                  <a:pt x="833402" y="1141672"/>
                </a:lnTo>
                <a:lnTo>
                  <a:pt x="809904" y="1140538"/>
                </a:lnTo>
                <a:lnTo>
                  <a:pt x="788690" y="1143884"/>
                </a:lnTo>
                <a:lnTo>
                  <a:pt x="769979" y="1159477"/>
                </a:lnTo>
                <a:lnTo>
                  <a:pt x="750017" y="1165431"/>
                </a:lnTo>
                <a:lnTo>
                  <a:pt x="729024" y="1167416"/>
                </a:lnTo>
                <a:lnTo>
                  <a:pt x="706263" y="1160782"/>
                </a:lnTo>
                <a:lnTo>
                  <a:pt x="692415" y="1156586"/>
                </a:lnTo>
                <a:lnTo>
                  <a:pt x="664939" y="1162312"/>
                </a:lnTo>
                <a:lnTo>
                  <a:pt x="639821" y="1168096"/>
                </a:lnTo>
                <a:lnTo>
                  <a:pt x="603505" y="1171499"/>
                </a:lnTo>
                <a:lnTo>
                  <a:pt x="584280" y="1165771"/>
                </a:lnTo>
                <a:lnTo>
                  <a:pt x="564023" y="1155565"/>
                </a:lnTo>
                <a:lnTo>
                  <a:pt x="546418" y="1143714"/>
                </a:lnTo>
                <a:lnTo>
                  <a:pt x="540230" y="1126760"/>
                </a:lnTo>
                <a:lnTo>
                  <a:pt x="518574" y="1116325"/>
                </a:lnTo>
                <a:lnTo>
                  <a:pt x="497801" y="1112810"/>
                </a:lnTo>
                <a:lnTo>
                  <a:pt x="483585" y="1119388"/>
                </a:lnTo>
                <a:lnTo>
                  <a:pt x="465170" y="1128404"/>
                </a:lnTo>
                <a:lnTo>
                  <a:pt x="449848" y="1130445"/>
                </a:lnTo>
                <a:lnTo>
                  <a:pt x="434306" y="1125511"/>
                </a:lnTo>
                <a:lnTo>
                  <a:pt x="419353" y="1117290"/>
                </a:lnTo>
                <a:lnTo>
                  <a:pt x="409040" y="1105779"/>
                </a:lnTo>
                <a:lnTo>
                  <a:pt x="391583" y="1106630"/>
                </a:lnTo>
                <a:lnTo>
                  <a:pt x="375377" y="1096593"/>
                </a:lnTo>
                <a:lnTo>
                  <a:pt x="361823" y="1085820"/>
                </a:lnTo>
                <a:lnTo>
                  <a:pt x="349595" y="1096366"/>
                </a:lnTo>
                <a:lnTo>
                  <a:pt x="328161" y="1112697"/>
                </a:lnTo>
                <a:lnTo>
                  <a:pt x="320013" y="1119872"/>
                </a:lnTo>
                <a:cubicBezTo>
                  <a:pt x="320027" y="1119857"/>
                  <a:pt x="320040" y="1119841"/>
                  <a:pt x="320054" y="1119826"/>
                </a:cubicBezTo>
                <a:cubicBezTo>
                  <a:pt x="321069" y="1118042"/>
                  <a:pt x="320224" y="1117687"/>
                  <a:pt x="320394" y="1115548"/>
                </a:cubicBezTo>
                <a:cubicBezTo>
                  <a:pt x="320394" y="1115548"/>
                  <a:pt x="320332" y="1114036"/>
                  <a:pt x="320386" y="1112211"/>
                </a:cubicBezTo>
                <a:lnTo>
                  <a:pt x="320698" y="1109843"/>
                </a:lnTo>
                <a:lnTo>
                  <a:pt x="317918" y="1112953"/>
                </a:lnTo>
                <a:cubicBezTo>
                  <a:pt x="316110" y="1115666"/>
                  <a:pt x="314754" y="1119985"/>
                  <a:pt x="312790" y="1122828"/>
                </a:cubicBezTo>
                <a:cubicBezTo>
                  <a:pt x="310827" y="1125671"/>
                  <a:pt x="308276" y="1128611"/>
                  <a:pt x="306138" y="1130011"/>
                </a:cubicBezTo>
                <a:cubicBezTo>
                  <a:pt x="304000" y="1131413"/>
                  <a:pt x="301091" y="1129754"/>
                  <a:pt x="299959" y="1131235"/>
                </a:cubicBezTo>
                <a:cubicBezTo>
                  <a:pt x="298828" y="1132716"/>
                  <a:pt x="301170" y="1137841"/>
                  <a:pt x="299351" y="1138898"/>
                </a:cubicBezTo>
                <a:cubicBezTo>
                  <a:pt x="297532" y="1139955"/>
                  <a:pt x="292609" y="1136437"/>
                  <a:pt x="289043" y="1137582"/>
                </a:cubicBezTo>
                <a:cubicBezTo>
                  <a:pt x="285477" y="1138727"/>
                  <a:pt x="280680" y="1145092"/>
                  <a:pt x="277955" y="1145768"/>
                </a:cubicBezTo>
                <a:cubicBezTo>
                  <a:pt x="275229" y="1146444"/>
                  <a:pt x="272559" y="1139628"/>
                  <a:pt x="272690" y="1141638"/>
                </a:cubicBezTo>
                <a:lnTo>
                  <a:pt x="255851" y="1154285"/>
                </a:lnTo>
                <a:lnTo>
                  <a:pt x="255314" y="1154119"/>
                </a:lnTo>
                <a:lnTo>
                  <a:pt x="252061" y="1157130"/>
                </a:lnTo>
                <a:cubicBezTo>
                  <a:pt x="247086" y="1161059"/>
                  <a:pt x="254901" y="1163884"/>
                  <a:pt x="243864" y="1161058"/>
                </a:cubicBezTo>
                <a:cubicBezTo>
                  <a:pt x="232827" y="1158232"/>
                  <a:pt x="193733" y="1144157"/>
                  <a:pt x="185836" y="1140173"/>
                </a:cubicBezTo>
                <a:lnTo>
                  <a:pt x="196485" y="1137157"/>
                </a:lnTo>
                <a:cubicBezTo>
                  <a:pt x="195144" y="1134636"/>
                  <a:pt x="219649" y="1136355"/>
                  <a:pt x="218206" y="1130027"/>
                </a:cubicBezTo>
                <a:cubicBezTo>
                  <a:pt x="216762" y="1123701"/>
                  <a:pt x="193638" y="1105822"/>
                  <a:pt x="187823" y="1099196"/>
                </a:cubicBezTo>
                <a:cubicBezTo>
                  <a:pt x="182009" y="1092570"/>
                  <a:pt x="183549" y="1096858"/>
                  <a:pt x="183320" y="1090270"/>
                </a:cubicBezTo>
                <a:cubicBezTo>
                  <a:pt x="183091" y="1083683"/>
                  <a:pt x="186043" y="1068565"/>
                  <a:pt x="186450" y="1059672"/>
                </a:cubicBezTo>
                <a:cubicBezTo>
                  <a:pt x="186320" y="1055413"/>
                  <a:pt x="186191" y="1051155"/>
                  <a:pt x="186061" y="1046896"/>
                </a:cubicBezTo>
                <a:lnTo>
                  <a:pt x="184993" y="1047590"/>
                </a:lnTo>
                <a:lnTo>
                  <a:pt x="184521" y="1045673"/>
                </a:lnTo>
                <a:lnTo>
                  <a:pt x="185974" y="1044045"/>
                </a:lnTo>
                <a:cubicBezTo>
                  <a:pt x="185902" y="1041667"/>
                  <a:pt x="185829" y="1039289"/>
                  <a:pt x="185757" y="1036911"/>
                </a:cubicBezTo>
                <a:cubicBezTo>
                  <a:pt x="186874" y="1034703"/>
                  <a:pt x="189551" y="1033948"/>
                  <a:pt x="192373" y="1033655"/>
                </a:cubicBezTo>
                <a:lnTo>
                  <a:pt x="195418" y="1033459"/>
                </a:lnTo>
                <a:lnTo>
                  <a:pt x="197928" y="1030646"/>
                </a:lnTo>
                <a:lnTo>
                  <a:pt x="153657" y="1012218"/>
                </a:lnTo>
                <a:lnTo>
                  <a:pt x="123235" y="991294"/>
                </a:lnTo>
                <a:lnTo>
                  <a:pt x="106588" y="973659"/>
                </a:lnTo>
                <a:lnTo>
                  <a:pt x="102831" y="959597"/>
                </a:lnTo>
                <a:lnTo>
                  <a:pt x="81027" y="959540"/>
                </a:lnTo>
                <a:cubicBezTo>
                  <a:pt x="81273" y="955098"/>
                  <a:pt x="81518" y="950656"/>
                  <a:pt x="81764" y="946214"/>
                </a:cubicBezTo>
                <a:lnTo>
                  <a:pt x="72630" y="934477"/>
                </a:lnTo>
                <a:lnTo>
                  <a:pt x="66958" y="923306"/>
                </a:lnTo>
                <a:lnTo>
                  <a:pt x="78228" y="908110"/>
                </a:lnTo>
                <a:lnTo>
                  <a:pt x="86699" y="895011"/>
                </a:lnTo>
                <a:lnTo>
                  <a:pt x="84858" y="878114"/>
                </a:lnTo>
                <a:lnTo>
                  <a:pt x="71230" y="860252"/>
                </a:lnTo>
                <a:lnTo>
                  <a:pt x="60918" y="844942"/>
                </a:lnTo>
                <a:lnTo>
                  <a:pt x="45523" y="831843"/>
                </a:lnTo>
                <a:lnTo>
                  <a:pt x="23719" y="819085"/>
                </a:lnTo>
                <a:lnTo>
                  <a:pt x="5304" y="811487"/>
                </a:lnTo>
                <a:lnTo>
                  <a:pt x="0" y="798898"/>
                </a:lnTo>
                <a:lnTo>
                  <a:pt x="9871" y="791641"/>
                </a:lnTo>
                <a:lnTo>
                  <a:pt x="27254" y="795837"/>
                </a:lnTo>
                <a:lnTo>
                  <a:pt x="45081" y="804568"/>
                </a:lnTo>
                <a:lnTo>
                  <a:pt x="53404" y="795666"/>
                </a:lnTo>
                <a:lnTo>
                  <a:pt x="49647" y="776898"/>
                </a:lnTo>
                <a:lnTo>
                  <a:pt x="50016" y="758922"/>
                </a:lnTo>
                <a:lnTo>
                  <a:pt x="57456" y="747015"/>
                </a:lnTo>
                <a:cubicBezTo>
                  <a:pt x="57530" y="740040"/>
                  <a:pt x="57603" y="733066"/>
                  <a:pt x="57677" y="726091"/>
                </a:cubicBezTo>
                <a:lnTo>
                  <a:pt x="63570" y="707209"/>
                </a:lnTo>
                <a:lnTo>
                  <a:pt x="68873" y="689971"/>
                </a:lnTo>
                <a:lnTo>
                  <a:pt x="51563" y="673299"/>
                </a:lnTo>
                <a:lnTo>
                  <a:pt x="26666" y="665985"/>
                </a:lnTo>
                <a:lnTo>
                  <a:pt x="9944" y="660712"/>
                </a:lnTo>
                <a:lnTo>
                  <a:pt x="4493" y="642056"/>
                </a:lnTo>
                <a:lnTo>
                  <a:pt x="12081" y="624194"/>
                </a:lnTo>
                <a:lnTo>
                  <a:pt x="8913" y="590115"/>
                </a:lnTo>
                <a:lnTo>
                  <a:pt x="20404" y="578718"/>
                </a:lnTo>
                <a:lnTo>
                  <a:pt x="34400" y="581837"/>
                </a:lnTo>
                <a:lnTo>
                  <a:pt x="45965" y="561197"/>
                </a:lnTo>
                <a:lnTo>
                  <a:pt x="56940" y="545660"/>
                </a:lnTo>
                <a:lnTo>
                  <a:pt x="69905" y="538231"/>
                </a:lnTo>
                <a:lnTo>
                  <a:pt x="92813" y="540387"/>
                </a:lnTo>
                <a:lnTo>
                  <a:pt x="113807" y="538289"/>
                </a:lnTo>
                <a:lnTo>
                  <a:pt x="125150" y="527345"/>
                </a:lnTo>
                <a:lnTo>
                  <a:pt x="135463" y="516968"/>
                </a:lnTo>
                <a:lnTo>
                  <a:pt x="142239" y="524679"/>
                </a:lnTo>
                <a:lnTo>
                  <a:pt x="151668" y="538118"/>
                </a:lnTo>
                <a:lnTo>
                  <a:pt x="167800" y="536417"/>
                </a:lnTo>
                <a:lnTo>
                  <a:pt x="186436" y="525814"/>
                </a:lnTo>
                <a:lnTo>
                  <a:pt x="195496" y="529669"/>
                </a:lnTo>
                <a:lnTo>
                  <a:pt x="189972" y="543335"/>
                </a:lnTo>
                <a:lnTo>
                  <a:pt x="186289" y="557057"/>
                </a:lnTo>
                <a:lnTo>
                  <a:pt x="194392" y="568285"/>
                </a:lnTo>
                <a:lnTo>
                  <a:pt x="208387" y="563068"/>
                </a:lnTo>
                <a:lnTo>
                  <a:pt x="223119" y="567717"/>
                </a:lnTo>
                <a:lnTo>
                  <a:pt x="235937" y="567207"/>
                </a:lnTo>
                <a:lnTo>
                  <a:pt x="247207" y="557851"/>
                </a:lnTo>
                <a:lnTo>
                  <a:pt x="259140" y="543165"/>
                </a:lnTo>
                <a:lnTo>
                  <a:pt x="274314" y="528875"/>
                </a:lnTo>
                <a:lnTo>
                  <a:pt x="289046" y="522185"/>
                </a:lnTo>
                <a:lnTo>
                  <a:pt x="300316" y="531541"/>
                </a:lnTo>
                <a:lnTo>
                  <a:pt x="320941" y="541067"/>
                </a:lnTo>
                <a:lnTo>
                  <a:pt x="342230" y="543618"/>
                </a:lnTo>
                <a:lnTo>
                  <a:pt x="352542" y="533695"/>
                </a:lnTo>
                <a:lnTo>
                  <a:pt x="369116" y="535000"/>
                </a:lnTo>
                <a:lnTo>
                  <a:pt x="380975" y="520256"/>
                </a:lnTo>
                <a:lnTo>
                  <a:pt x="391730" y="531767"/>
                </a:lnTo>
                <a:lnTo>
                  <a:pt x="412576" y="526664"/>
                </a:lnTo>
                <a:lnTo>
                  <a:pt x="445944" y="519122"/>
                </a:lnTo>
                <a:lnTo>
                  <a:pt x="490509" y="509993"/>
                </a:lnTo>
                <a:lnTo>
                  <a:pt x="522773" y="495307"/>
                </a:lnTo>
                <a:lnTo>
                  <a:pt x="535737" y="484533"/>
                </a:lnTo>
                <a:lnTo>
                  <a:pt x="538242" y="466955"/>
                </a:lnTo>
                <a:lnTo>
                  <a:pt x="545019" y="448923"/>
                </a:lnTo>
                <a:lnTo>
                  <a:pt x="564539" y="440701"/>
                </a:lnTo>
                <a:lnTo>
                  <a:pt x="559604" y="426582"/>
                </a:lnTo>
                <a:lnTo>
                  <a:pt x="572568" y="421592"/>
                </a:lnTo>
                <a:lnTo>
                  <a:pt x="588921" y="425164"/>
                </a:lnTo>
                <a:lnTo>
                  <a:pt x="595624" y="416205"/>
                </a:lnTo>
                <a:lnTo>
                  <a:pt x="598054" y="388023"/>
                </a:lnTo>
                <a:lnTo>
                  <a:pt x="595919" y="351450"/>
                </a:lnTo>
                <a:lnTo>
                  <a:pt x="598644" y="316293"/>
                </a:lnTo>
                <a:lnTo>
                  <a:pt x="602327" y="297014"/>
                </a:lnTo>
                <a:lnTo>
                  <a:pt x="604021" y="279039"/>
                </a:lnTo>
                <a:lnTo>
                  <a:pt x="589068" y="269286"/>
                </a:lnTo>
                <a:lnTo>
                  <a:pt x="584280" y="253466"/>
                </a:lnTo>
                <a:lnTo>
                  <a:pt x="596287" y="249270"/>
                </a:lnTo>
                <a:lnTo>
                  <a:pt x="614776" y="243259"/>
                </a:lnTo>
                <a:lnTo>
                  <a:pt x="637905" y="246888"/>
                </a:lnTo>
                <a:lnTo>
                  <a:pt x="678419" y="246321"/>
                </a:lnTo>
                <a:lnTo>
                  <a:pt x="701843" y="251481"/>
                </a:lnTo>
                <a:lnTo>
                  <a:pt x="715471" y="251538"/>
                </a:lnTo>
                <a:lnTo>
                  <a:pt x="723279" y="268605"/>
                </a:lnTo>
                <a:lnTo>
                  <a:pt x="740073" y="272745"/>
                </a:lnTo>
                <a:lnTo>
                  <a:pt x="758930" y="270023"/>
                </a:lnTo>
                <a:lnTo>
                  <a:pt x="751196" y="253012"/>
                </a:lnTo>
                <a:lnTo>
                  <a:pt x="748544" y="235037"/>
                </a:lnTo>
                <a:lnTo>
                  <a:pt x="756057" y="209407"/>
                </a:lnTo>
                <a:lnTo>
                  <a:pt x="772189" y="188143"/>
                </a:lnTo>
                <a:lnTo>
                  <a:pt x="800402" y="157636"/>
                </a:lnTo>
                <a:lnTo>
                  <a:pt x="827730" y="124975"/>
                </a:lnTo>
                <a:lnTo>
                  <a:pt x="840621" y="112897"/>
                </a:lnTo>
                <a:lnTo>
                  <a:pt x="862645" y="128887"/>
                </a:lnTo>
                <a:lnTo>
                  <a:pt x="878851" y="140965"/>
                </a:lnTo>
                <a:lnTo>
                  <a:pt x="901465" y="150945"/>
                </a:lnTo>
                <a:lnTo>
                  <a:pt x="923931" y="152420"/>
                </a:lnTo>
                <a:lnTo>
                  <a:pt x="931666" y="167049"/>
                </a:lnTo>
                <a:lnTo>
                  <a:pt x="941978" y="173400"/>
                </a:lnTo>
                <a:lnTo>
                  <a:pt x="957889" y="159054"/>
                </a:lnTo>
                <a:lnTo>
                  <a:pt x="972253" y="161719"/>
                </a:lnTo>
                <a:lnTo>
                  <a:pt x="986617" y="164328"/>
                </a:lnTo>
                <a:lnTo>
                  <a:pt x="993910" y="143517"/>
                </a:lnTo>
                <a:lnTo>
                  <a:pt x="1000391" y="115279"/>
                </a:lnTo>
                <a:lnTo>
                  <a:pt x="1005179" y="91520"/>
                </a:lnTo>
                <a:lnTo>
                  <a:pt x="1012104" y="68782"/>
                </a:lnTo>
                <a:lnTo>
                  <a:pt x="1021753" y="50920"/>
                </a:lnTo>
                <a:lnTo>
                  <a:pt x="1036338" y="50410"/>
                </a:lnTo>
                <a:lnTo>
                  <a:pt x="1061604" y="48595"/>
                </a:lnTo>
                <a:lnTo>
                  <a:pt x="1080388" y="41337"/>
                </a:lnTo>
                <a:lnTo>
                  <a:pt x="1092026" y="27104"/>
                </a:lnTo>
                <a:lnTo>
                  <a:pt x="1095488" y="9526"/>
                </a:lnTo>
                <a:lnTo>
                  <a:pt x="1107716" y="1814"/>
                </a:lnTo>
                <a:lnTo>
                  <a:pt x="1121122" y="0"/>
                </a:lnTo>
                <a:close/>
              </a:path>
            </a:pathLst>
          </a:custGeom>
          <a:solidFill>
            <a:srgbClr val="55A089"/>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000000"/>
                </a:solidFill>
                <a:latin typeface="+mn-lt"/>
                <a:ea typeface="+mn-ea"/>
                <a:cs typeface="+mn-cs"/>
                <a:sym typeface="Helvetica Light"/>
              </a:defRPr>
            </a:pPr>
            <a:endParaRPr kumimoji="0" sz="4267" b="0" i="0" u="none" strike="noStrike" kern="1200" cap="none" spc="0" normalizeH="0" baseline="0" noProof="0" dirty="0">
              <a:ln>
                <a:noFill/>
              </a:ln>
              <a:solidFill>
                <a:srgbClr val="000000"/>
              </a:solidFill>
              <a:effectLst/>
              <a:uLnTx/>
              <a:uFillTx/>
              <a:latin typeface="等线" panose="020F0502020204030204"/>
              <a:ea typeface="+mn-ea"/>
              <a:cs typeface="+mn-cs"/>
              <a:sym typeface="Helvetica Light"/>
            </a:endParaRPr>
          </a:p>
        </p:txBody>
      </p:sp>
      <p:sp>
        <p:nvSpPr>
          <p:cNvPr id="29" name="Shape 4775">
            <a:extLst>
              <a:ext uri="{FF2B5EF4-FFF2-40B4-BE49-F238E27FC236}">
                <a16:creationId xmlns:a16="http://schemas.microsoft.com/office/drawing/2014/main" xmlns="" id="{47738279-D037-42CB-8B9E-F726297648AD}"/>
              </a:ext>
            </a:extLst>
          </p:cNvPr>
          <p:cNvSpPr/>
          <p:nvPr/>
        </p:nvSpPr>
        <p:spPr>
          <a:xfrm rot="21327630">
            <a:off x="2300137" y="3530272"/>
            <a:ext cx="1576188" cy="1138343"/>
          </a:xfrm>
          <a:custGeom>
            <a:avLst/>
            <a:gdLst/>
            <a:ahLst/>
            <a:cxnLst>
              <a:cxn ang="0">
                <a:pos x="wd2" y="hd2"/>
              </a:cxn>
              <a:cxn ang="5400000">
                <a:pos x="wd2" y="hd2"/>
              </a:cxn>
              <a:cxn ang="10800000">
                <a:pos x="wd2" y="hd2"/>
              </a:cxn>
              <a:cxn ang="16200000">
                <a:pos x="wd2" y="hd2"/>
              </a:cxn>
            </a:cxnLst>
            <a:rect l="0" t="0" r="r" b="b"/>
            <a:pathLst>
              <a:path w="21600" h="21600" extrusionOk="0">
                <a:moveTo>
                  <a:pt x="12214" y="15808"/>
                </a:moveTo>
                <a:lnTo>
                  <a:pt x="12135" y="16141"/>
                </a:lnTo>
                <a:lnTo>
                  <a:pt x="12451" y="16559"/>
                </a:lnTo>
                <a:lnTo>
                  <a:pt x="12668" y="16838"/>
                </a:lnTo>
                <a:lnTo>
                  <a:pt x="12443" y="17072"/>
                </a:lnTo>
                <a:lnTo>
                  <a:pt x="12244" y="17437"/>
                </a:lnTo>
                <a:lnTo>
                  <a:pt x="11996" y="17952"/>
                </a:lnTo>
                <a:lnTo>
                  <a:pt x="11869" y="18385"/>
                </a:lnTo>
                <a:lnTo>
                  <a:pt x="12021" y="18737"/>
                </a:lnTo>
                <a:lnTo>
                  <a:pt x="12429" y="19187"/>
                </a:lnTo>
                <a:lnTo>
                  <a:pt x="11975" y="19306"/>
                </a:lnTo>
                <a:lnTo>
                  <a:pt x="11497" y="20250"/>
                </a:lnTo>
                <a:lnTo>
                  <a:pt x="11052" y="20473"/>
                </a:lnTo>
                <a:lnTo>
                  <a:pt x="10770" y="20352"/>
                </a:lnTo>
                <a:lnTo>
                  <a:pt x="10742" y="21338"/>
                </a:lnTo>
                <a:lnTo>
                  <a:pt x="10445" y="21234"/>
                </a:lnTo>
                <a:lnTo>
                  <a:pt x="9929" y="20471"/>
                </a:lnTo>
                <a:lnTo>
                  <a:pt x="9828" y="20644"/>
                </a:lnTo>
                <a:lnTo>
                  <a:pt x="9896" y="21116"/>
                </a:lnTo>
                <a:lnTo>
                  <a:pt x="9756" y="21600"/>
                </a:lnTo>
                <a:lnTo>
                  <a:pt x="9458" y="20966"/>
                </a:lnTo>
                <a:lnTo>
                  <a:pt x="8530" y="20784"/>
                </a:lnTo>
                <a:lnTo>
                  <a:pt x="8319" y="20120"/>
                </a:lnTo>
                <a:lnTo>
                  <a:pt x="8578" y="19658"/>
                </a:lnTo>
                <a:lnTo>
                  <a:pt x="8342" y="19289"/>
                </a:lnTo>
                <a:lnTo>
                  <a:pt x="7902" y="19083"/>
                </a:lnTo>
                <a:lnTo>
                  <a:pt x="7685" y="18392"/>
                </a:lnTo>
                <a:lnTo>
                  <a:pt x="7390" y="18005"/>
                </a:lnTo>
                <a:lnTo>
                  <a:pt x="6641" y="18343"/>
                </a:lnTo>
                <a:lnTo>
                  <a:pt x="6091" y="18097"/>
                </a:lnTo>
                <a:lnTo>
                  <a:pt x="5875" y="17830"/>
                </a:lnTo>
                <a:lnTo>
                  <a:pt x="5659" y="18114"/>
                </a:lnTo>
                <a:lnTo>
                  <a:pt x="5259" y="17463"/>
                </a:lnTo>
                <a:lnTo>
                  <a:pt x="4921" y="17441"/>
                </a:lnTo>
                <a:lnTo>
                  <a:pt x="4667" y="17089"/>
                </a:lnTo>
                <a:lnTo>
                  <a:pt x="3875" y="16811"/>
                </a:lnTo>
                <a:lnTo>
                  <a:pt x="3181" y="16376"/>
                </a:lnTo>
                <a:lnTo>
                  <a:pt x="2780" y="15865"/>
                </a:lnTo>
                <a:lnTo>
                  <a:pt x="2499" y="15401"/>
                </a:lnTo>
                <a:lnTo>
                  <a:pt x="2419" y="14847"/>
                </a:lnTo>
                <a:lnTo>
                  <a:pt x="2243" y="14834"/>
                </a:lnTo>
                <a:lnTo>
                  <a:pt x="1863" y="15128"/>
                </a:lnTo>
                <a:lnTo>
                  <a:pt x="1380" y="15066"/>
                </a:lnTo>
                <a:lnTo>
                  <a:pt x="809" y="14496"/>
                </a:lnTo>
                <a:lnTo>
                  <a:pt x="474" y="13248"/>
                </a:lnTo>
                <a:lnTo>
                  <a:pt x="124" y="12734"/>
                </a:lnTo>
                <a:lnTo>
                  <a:pt x="0" y="12122"/>
                </a:lnTo>
                <a:lnTo>
                  <a:pt x="375" y="11645"/>
                </a:lnTo>
                <a:lnTo>
                  <a:pt x="458" y="10857"/>
                </a:lnTo>
                <a:lnTo>
                  <a:pt x="311" y="10508"/>
                </a:lnTo>
                <a:lnTo>
                  <a:pt x="612" y="10155"/>
                </a:lnTo>
                <a:lnTo>
                  <a:pt x="460" y="10057"/>
                </a:lnTo>
                <a:lnTo>
                  <a:pt x="205" y="10166"/>
                </a:lnTo>
                <a:lnTo>
                  <a:pt x="312" y="9513"/>
                </a:lnTo>
                <a:lnTo>
                  <a:pt x="237" y="9004"/>
                </a:lnTo>
                <a:lnTo>
                  <a:pt x="345" y="8505"/>
                </a:lnTo>
                <a:lnTo>
                  <a:pt x="702" y="8272"/>
                </a:lnTo>
                <a:lnTo>
                  <a:pt x="867" y="7931"/>
                </a:lnTo>
                <a:lnTo>
                  <a:pt x="949" y="7537"/>
                </a:lnTo>
                <a:lnTo>
                  <a:pt x="434" y="7300"/>
                </a:lnTo>
                <a:lnTo>
                  <a:pt x="430" y="6657"/>
                </a:lnTo>
                <a:lnTo>
                  <a:pt x="1018" y="6561"/>
                </a:lnTo>
                <a:lnTo>
                  <a:pt x="1352" y="6778"/>
                </a:lnTo>
                <a:lnTo>
                  <a:pt x="1578" y="6678"/>
                </a:lnTo>
                <a:lnTo>
                  <a:pt x="1753" y="6429"/>
                </a:lnTo>
                <a:lnTo>
                  <a:pt x="2789" y="7094"/>
                </a:lnTo>
                <a:lnTo>
                  <a:pt x="3178" y="7193"/>
                </a:lnTo>
                <a:lnTo>
                  <a:pt x="3230" y="6871"/>
                </a:lnTo>
                <a:lnTo>
                  <a:pt x="3172" y="6405"/>
                </a:lnTo>
                <a:lnTo>
                  <a:pt x="2877" y="6184"/>
                </a:lnTo>
                <a:lnTo>
                  <a:pt x="2591" y="5704"/>
                </a:lnTo>
                <a:lnTo>
                  <a:pt x="2861" y="5214"/>
                </a:lnTo>
                <a:lnTo>
                  <a:pt x="3845" y="5049"/>
                </a:lnTo>
                <a:lnTo>
                  <a:pt x="3807" y="4755"/>
                </a:lnTo>
                <a:lnTo>
                  <a:pt x="3547" y="4434"/>
                </a:lnTo>
                <a:lnTo>
                  <a:pt x="3631" y="4022"/>
                </a:lnTo>
                <a:lnTo>
                  <a:pt x="3511" y="3655"/>
                </a:lnTo>
                <a:lnTo>
                  <a:pt x="2789" y="2778"/>
                </a:lnTo>
                <a:lnTo>
                  <a:pt x="2885" y="1450"/>
                </a:lnTo>
                <a:lnTo>
                  <a:pt x="2608" y="1341"/>
                </a:lnTo>
                <a:lnTo>
                  <a:pt x="2628" y="727"/>
                </a:lnTo>
                <a:lnTo>
                  <a:pt x="3284" y="367"/>
                </a:lnTo>
                <a:lnTo>
                  <a:pt x="4650" y="74"/>
                </a:lnTo>
                <a:lnTo>
                  <a:pt x="5520" y="0"/>
                </a:lnTo>
                <a:lnTo>
                  <a:pt x="6691" y="414"/>
                </a:lnTo>
                <a:lnTo>
                  <a:pt x="7334" y="752"/>
                </a:lnTo>
                <a:lnTo>
                  <a:pt x="7290" y="1153"/>
                </a:lnTo>
                <a:lnTo>
                  <a:pt x="7459" y="1464"/>
                </a:lnTo>
                <a:lnTo>
                  <a:pt x="7955" y="1402"/>
                </a:lnTo>
                <a:lnTo>
                  <a:pt x="8346" y="1555"/>
                </a:lnTo>
                <a:lnTo>
                  <a:pt x="8189" y="1871"/>
                </a:lnTo>
                <a:lnTo>
                  <a:pt x="8414" y="1948"/>
                </a:lnTo>
                <a:lnTo>
                  <a:pt x="8709" y="1705"/>
                </a:lnTo>
                <a:lnTo>
                  <a:pt x="9130" y="2275"/>
                </a:lnTo>
                <a:lnTo>
                  <a:pt x="9056" y="2748"/>
                </a:lnTo>
                <a:lnTo>
                  <a:pt x="9279" y="3061"/>
                </a:lnTo>
                <a:lnTo>
                  <a:pt x="9688" y="2860"/>
                </a:lnTo>
                <a:lnTo>
                  <a:pt x="10093" y="3001"/>
                </a:lnTo>
                <a:lnTo>
                  <a:pt x="10964" y="3495"/>
                </a:lnTo>
                <a:lnTo>
                  <a:pt x="11360" y="3256"/>
                </a:lnTo>
                <a:lnTo>
                  <a:pt x="11786" y="3764"/>
                </a:lnTo>
                <a:lnTo>
                  <a:pt x="12086" y="3726"/>
                </a:lnTo>
                <a:lnTo>
                  <a:pt x="12347" y="3596"/>
                </a:lnTo>
                <a:lnTo>
                  <a:pt x="12472" y="2725"/>
                </a:lnTo>
                <a:lnTo>
                  <a:pt x="12748" y="2691"/>
                </a:lnTo>
                <a:lnTo>
                  <a:pt x="12854" y="1815"/>
                </a:lnTo>
                <a:lnTo>
                  <a:pt x="12760" y="1205"/>
                </a:lnTo>
                <a:lnTo>
                  <a:pt x="13197" y="1113"/>
                </a:lnTo>
                <a:lnTo>
                  <a:pt x="13722" y="1562"/>
                </a:lnTo>
                <a:lnTo>
                  <a:pt x="14457" y="2609"/>
                </a:lnTo>
                <a:lnTo>
                  <a:pt x="14862" y="2009"/>
                </a:lnTo>
                <a:lnTo>
                  <a:pt x="15075" y="2363"/>
                </a:lnTo>
                <a:lnTo>
                  <a:pt x="15645" y="1935"/>
                </a:lnTo>
                <a:lnTo>
                  <a:pt x="15981" y="2435"/>
                </a:lnTo>
                <a:lnTo>
                  <a:pt x="16233" y="2857"/>
                </a:lnTo>
                <a:lnTo>
                  <a:pt x="16736" y="3923"/>
                </a:lnTo>
                <a:lnTo>
                  <a:pt x="17292" y="4396"/>
                </a:lnTo>
                <a:lnTo>
                  <a:pt x="17309" y="3752"/>
                </a:lnTo>
                <a:lnTo>
                  <a:pt x="17799" y="4326"/>
                </a:lnTo>
                <a:lnTo>
                  <a:pt x="18113" y="4770"/>
                </a:lnTo>
                <a:lnTo>
                  <a:pt x="18189" y="5243"/>
                </a:lnTo>
                <a:lnTo>
                  <a:pt x="19155" y="5933"/>
                </a:lnTo>
                <a:lnTo>
                  <a:pt x="19535" y="6658"/>
                </a:lnTo>
                <a:lnTo>
                  <a:pt x="19972" y="6168"/>
                </a:lnTo>
                <a:lnTo>
                  <a:pt x="20305" y="6568"/>
                </a:lnTo>
                <a:lnTo>
                  <a:pt x="20252" y="7076"/>
                </a:lnTo>
                <a:lnTo>
                  <a:pt x="20581" y="7495"/>
                </a:lnTo>
                <a:lnTo>
                  <a:pt x="20961" y="8174"/>
                </a:lnTo>
                <a:lnTo>
                  <a:pt x="20871" y="8570"/>
                </a:lnTo>
                <a:lnTo>
                  <a:pt x="21058" y="9114"/>
                </a:lnTo>
                <a:lnTo>
                  <a:pt x="21036" y="9546"/>
                </a:lnTo>
                <a:lnTo>
                  <a:pt x="21276" y="10201"/>
                </a:lnTo>
                <a:lnTo>
                  <a:pt x="21600" y="10612"/>
                </a:lnTo>
                <a:lnTo>
                  <a:pt x="21380" y="11226"/>
                </a:lnTo>
                <a:lnTo>
                  <a:pt x="21143" y="11625"/>
                </a:lnTo>
                <a:lnTo>
                  <a:pt x="20915" y="11733"/>
                </a:lnTo>
                <a:lnTo>
                  <a:pt x="20924" y="12127"/>
                </a:lnTo>
                <a:lnTo>
                  <a:pt x="20276" y="12745"/>
                </a:lnTo>
                <a:lnTo>
                  <a:pt x="20249" y="13199"/>
                </a:lnTo>
                <a:lnTo>
                  <a:pt x="19931" y="13644"/>
                </a:lnTo>
                <a:lnTo>
                  <a:pt x="19516" y="14071"/>
                </a:lnTo>
                <a:lnTo>
                  <a:pt x="19340" y="14315"/>
                </a:lnTo>
                <a:lnTo>
                  <a:pt x="19541" y="14523"/>
                </a:lnTo>
                <a:lnTo>
                  <a:pt x="20058" y="15388"/>
                </a:lnTo>
                <a:lnTo>
                  <a:pt x="19247" y="16084"/>
                </a:lnTo>
                <a:lnTo>
                  <a:pt x="18600" y="15773"/>
                </a:lnTo>
                <a:lnTo>
                  <a:pt x="17873" y="15179"/>
                </a:lnTo>
                <a:lnTo>
                  <a:pt x="17758" y="15399"/>
                </a:lnTo>
                <a:lnTo>
                  <a:pt x="17880" y="15892"/>
                </a:lnTo>
                <a:lnTo>
                  <a:pt x="18245" y="16642"/>
                </a:lnTo>
                <a:lnTo>
                  <a:pt x="18742" y="16949"/>
                </a:lnTo>
                <a:lnTo>
                  <a:pt x="18976" y="17494"/>
                </a:lnTo>
                <a:lnTo>
                  <a:pt x="18881" y="17805"/>
                </a:lnTo>
                <a:lnTo>
                  <a:pt x="18838" y="18157"/>
                </a:lnTo>
                <a:lnTo>
                  <a:pt x="18769" y="18513"/>
                </a:lnTo>
                <a:lnTo>
                  <a:pt x="18451" y="18373"/>
                </a:lnTo>
                <a:lnTo>
                  <a:pt x="18087" y="18454"/>
                </a:lnTo>
                <a:lnTo>
                  <a:pt x="17944" y="18804"/>
                </a:lnTo>
                <a:lnTo>
                  <a:pt x="18055" y="19271"/>
                </a:lnTo>
                <a:lnTo>
                  <a:pt x="17962" y="19653"/>
                </a:lnTo>
                <a:lnTo>
                  <a:pt x="17739" y="19686"/>
                </a:lnTo>
                <a:lnTo>
                  <a:pt x="17594" y="19652"/>
                </a:lnTo>
                <a:lnTo>
                  <a:pt x="17431" y="19822"/>
                </a:lnTo>
                <a:lnTo>
                  <a:pt x="17265" y="19620"/>
                </a:lnTo>
                <a:lnTo>
                  <a:pt x="17047" y="19991"/>
                </a:lnTo>
                <a:lnTo>
                  <a:pt x="16823" y="20190"/>
                </a:lnTo>
                <a:lnTo>
                  <a:pt x="16688" y="19987"/>
                </a:lnTo>
                <a:lnTo>
                  <a:pt x="16854" y="19691"/>
                </a:lnTo>
                <a:lnTo>
                  <a:pt x="16714" y="19287"/>
                </a:lnTo>
                <a:lnTo>
                  <a:pt x="16559" y="19162"/>
                </a:lnTo>
                <a:lnTo>
                  <a:pt x="16437" y="19484"/>
                </a:lnTo>
                <a:lnTo>
                  <a:pt x="16195" y="19548"/>
                </a:lnTo>
                <a:lnTo>
                  <a:pt x="16135" y="19239"/>
                </a:lnTo>
                <a:lnTo>
                  <a:pt x="16352" y="18944"/>
                </a:lnTo>
                <a:lnTo>
                  <a:pt x="16123" y="18686"/>
                </a:lnTo>
                <a:lnTo>
                  <a:pt x="15882" y="18497"/>
                </a:lnTo>
                <a:lnTo>
                  <a:pt x="15716" y="18746"/>
                </a:lnTo>
                <a:lnTo>
                  <a:pt x="15635" y="19023"/>
                </a:lnTo>
                <a:lnTo>
                  <a:pt x="15271" y="18909"/>
                </a:lnTo>
                <a:lnTo>
                  <a:pt x="14955" y="18695"/>
                </a:lnTo>
                <a:lnTo>
                  <a:pt x="14850" y="18354"/>
                </a:lnTo>
                <a:lnTo>
                  <a:pt x="14601" y="18202"/>
                </a:lnTo>
                <a:lnTo>
                  <a:pt x="14349" y="18045"/>
                </a:lnTo>
                <a:lnTo>
                  <a:pt x="14179" y="17082"/>
                </a:lnTo>
                <a:lnTo>
                  <a:pt x="13924" y="16415"/>
                </a:lnTo>
                <a:lnTo>
                  <a:pt x="13726" y="15659"/>
                </a:lnTo>
                <a:lnTo>
                  <a:pt x="13467" y="15599"/>
                </a:lnTo>
                <a:lnTo>
                  <a:pt x="13100" y="15535"/>
                </a:lnTo>
                <a:lnTo>
                  <a:pt x="12882" y="15323"/>
                </a:lnTo>
                <a:lnTo>
                  <a:pt x="12673" y="15248"/>
                </a:lnTo>
                <a:lnTo>
                  <a:pt x="12496" y="15482"/>
                </a:lnTo>
                <a:lnTo>
                  <a:pt x="12214" y="15808"/>
                </a:lnTo>
                <a:close/>
              </a:path>
            </a:pathLst>
          </a:custGeom>
          <a:solidFill>
            <a:srgbClr val="55A089"/>
          </a:solidFill>
          <a:ln w="12700" cap="flat">
            <a:solidFill>
              <a:srgbClr val="A4F5D5"/>
            </a:solidFill>
            <a:prstDash val="solid"/>
            <a:miter lim="400000"/>
          </a:ln>
          <a:effectLst/>
        </p:spPr>
        <p:txBody>
          <a:bodyPr wrap="square" lIns="0" tIns="0" rIns="0" bIns="0" numCol="1" anchor="ctr">
            <a:noAutofit/>
          </a:bodyPr>
          <a:lstStyle/>
          <a:p>
            <a:endParaRPr sz="4267" dirty="0">
              <a:solidFill>
                <a:srgbClr val="000000"/>
              </a:solidFill>
              <a:latin typeface="等线" panose="020F0502020204030204"/>
              <a:sym typeface="Helvetica Light"/>
            </a:endParaRPr>
          </a:p>
        </p:txBody>
      </p:sp>
      <p:sp>
        <p:nvSpPr>
          <p:cNvPr id="30" name="Shape 4770">
            <a:extLst>
              <a:ext uri="{FF2B5EF4-FFF2-40B4-BE49-F238E27FC236}">
                <a16:creationId xmlns:a16="http://schemas.microsoft.com/office/drawing/2014/main" xmlns="" id="{079AB2F2-CFDC-46AD-A294-6EDAADCEE90D}"/>
              </a:ext>
            </a:extLst>
          </p:cNvPr>
          <p:cNvSpPr/>
          <p:nvPr/>
        </p:nvSpPr>
        <p:spPr>
          <a:xfrm rot="21327630">
            <a:off x="4973660" y="2982006"/>
            <a:ext cx="679968" cy="966558"/>
          </a:xfrm>
          <a:custGeom>
            <a:avLst/>
            <a:gdLst/>
            <a:ahLst/>
            <a:cxnLst>
              <a:cxn ang="0">
                <a:pos x="wd2" y="hd2"/>
              </a:cxn>
              <a:cxn ang="5400000">
                <a:pos x="wd2" y="hd2"/>
              </a:cxn>
              <a:cxn ang="10800000">
                <a:pos x="wd2" y="hd2"/>
              </a:cxn>
              <a:cxn ang="16200000">
                <a:pos x="wd2" y="hd2"/>
              </a:cxn>
            </a:cxnLst>
            <a:rect l="0" t="0" r="r" b="b"/>
            <a:pathLst>
              <a:path w="21600" h="21600" extrusionOk="0">
                <a:moveTo>
                  <a:pt x="14124" y="12956"/>
                </a:moveTo>
                <a:lnTo>
                  <a:pt x="14603" y="13447"/>
                </a:lnTo>
                <a:lnTo>
                  <a:pt x="14942" y="13802"/>
                </a:lnTo>
                <a:lnTo>
                  <a:pt x="15057" y="14170"/>
                </a:lnTo>
                <a:lnTo>
                  <a:pt x="14777" y="14590"/>
                </a:lnTo>
                <a:lnTo>
                  <a:pt x="14224" y="14839"/>
                </a:lnTo>
                <a:lnTo>
                  <a:pt x="13996" y="15184"/>
                </a:lnTo>
                <a:lnTo>
                  <a:pt x="13776" y="15438"/>
                </a:lnTo>
                <a:lnTo>
                  <a:pt x="12881" y="15587"/>
                </a:lnTo>
                <a:lnTo>
                  <a:pt x="11920" y="15573"/>
                </a:lnTo>
                <a:lnTo>
                  <a:pt x="11522" y="15880"/>
                </a:lnTo>
                <a:lnTo>
                  <a:pt x="10750" y="16642"/>
                </a:lnTo>
                <a:lnTo>
                  <a:pt x="10289" y="16628"/>
                </a:lnTo>
                <a:lnTo>
                  <a:pt x="9956" y="16510"/>
                </a:lnTo>
                <a:lnTo>
                  <a:pt x="9886" y="16830"/>
                </a:lnTo>
                <a:lnTo>
                  <a:pt x="10055" y="17141"/>
                </a:lnTo>
                <a:lnTo>
                  <a:pt x="9633" y="17211"/>
                </a:lnTo>
                <a:lnTo>
                  <a:pt x="9160" y="17268"/>
                </a:lnTo>
                <a:lnTo>
                  <a:pt x="8843" y="17770"/>
                </a:lnTo>
                <a:lnTo>
                  <a:pt x="8510" y="18570"/>
                </a:lnTo>
                <a:lnTo>
                  <a:pt x="8041" y="18901"/>
                </a:lnTo>
                <a:lnTo>
                  <a:pt x="7496" y="19325"/>
                </a:lnTo>
                <a:lnTo>
                  <a:pt x="7109" y="19680"/>
                </a:lnTo>
                <a:lnTo>
                  <a:pt x="6978" y="20083"/>
                </a:lnTo>
                <a:lnTo>
                  <a:pt x="7205" y="20528"/>
                </a:lnTo>
                <a:lnTo>
                  <a:pt x="7675" y="20865"/>
                </a:lnTo>
                <a:lnTo>
                  <a:pt x="7528" y="21212"/>
                </a:lnTo>
                <a:lnTo>
                  <a:pt x="7001" y="21387"/>
                </a:lnTo>
                <a:lnTo>
                  <a:pt x="6560" y="21001"/>
                </a:lnTo>
                <a:lnTo>
                  <a:pt x="6214" y="21058"/>
                </a:lnTo>
                <a:lnTo>
                  <a:pt x="5751" y="21600"/>
                </a:lnTo>
                <a:lnTo>
                  <a:pt x="4717" y="21367"/>
                </a:lnTo>
                <a:lnTo>
                  <a:pt x="3552" y="21190"/>
                </a:lnTo>
                <a:lnTo>
                  <a:pt x="1792" y="20803"/>
                </a:lnTo>
                <a:lnTo>
                  <a:pt x="1161" y="20879"/>
                </a:lnTo>
                <a:lnTo>
                  <a:pt x="0" y="19546"/>
                </a:lnTo>
                <a:lnTo>
                  <a:pt x="531" y="19134"/>
                </a:lnTo>
                <a:lnTo>
                  <a:pt x="974" y="18965"/>
                </a:lnTo>
                <a:lnTo>
                  <a:pt x="1238" y="18517"/>
                </a:lnTo>
                <a:lnTo>
                  <a:pt x="1516" y="17925"/>
                </a:lnTo>
                <a:lnTo>
                  <a:pt x="1878" y="17362"/>
                </a:lnTo>
                <a:lnTo>
                  <a:pt x="2164" y="16774"/>
                </a:lnTo>
                <a:lnTo>
                  <a:pt x="2132" y="16325"/>
                </a:lnTo>
                <a:lnTo>
                  <a:pt x="1354" y="15474"/>
                </a:lnTo>
                <a:lnTo>
                  <a:pt x="869" y="14891"/>
                </a:lnTo>
                <a:lnTo>
                  <a:pt x="441" y="14687"/>
                </a:lnTo>
                <a:lnTo>
                  <a:pt x="92" y="14168"/>
                </a:lnTo>
                <a:lnTo>
                  <a:pt x="447" y="13425"/>
                </a:lnTo>
                <a:lnTo>
                  <a:pt x="1083" y="12975"/>
                </a:lnTo>
                <a:lnTo>
                  <a:pt x="708" y="12668"/>
                </a:lnTo>
                <a:lnTo>
                  <a:pt x="1005" y="12063"/>
                </a:lnTo>
                <a:lnTo>
                  <a:pt x="2116" y="11614"/>
                </a:lnTo>
                <a:lnTo>
                  <a:pt x="2389" y="11995"/>
                </a:lnTo>
                <a:lnTo>
                  <a:pt x="3085" y="11569"/>
                </a:lnTo>
                <a:lnTo>
                  <a:pt x="3307" y="11263"/>
                </a:lnTo>
                <a:lnTo>
                  <a:pt x="3362" y="10837"/>
                </a:lnTo>
                <a:lnTo>
                  <a:pt x="3295" y="10425"/>
                </a:lnTo>
                <a:lnTo>
                  <a:pt x="2628" y="9657"/>
                </a:lnTo>
                <a:lnTo>
                  <a:pt x="2148" y="9381"/>
                </a:lnTo>
                <a:lnTo>
                  <a:pt x="1639" y="9292"/>
                </a:lnTo>
                <a:lnTo>
                  <a:pt x="1008" y="8875"/>
                </a:lnTo>
                <a:lnTo>
                  <a:pt x="1870" y="8407"/>
                </a:lnTo>
                <a:lnTo>
                  <a:pt x="2920" y="8119"/>
                </a:lnTo>
                <a:lnTo>
                  <a:pt x="2775" y="7852"/>
                </a:lnTo>
                <a:lnTo>
                  <a:pt x="2432" y="7731"/>
                </a:lnTo>
                <a:lnTo>
                  <a:pt x="2067" y="7052"/>
                </a:lnTo>
                <a:lnTo>
                  <a:pt x="1673" y="6493"/>
                </a:lnTo>
                <a:lnTo>
                  <a:pt x="850" y="5870"/>
                </a:lnTo>
                <a:lnTo>
                  <a:pt x="958" y="5175"/>
                </a:lnTo>
                <a:lnTo>
                  <a:pt x="937" y="4084"/>
                </a:lnTo>
                <a:lnTo>
                  <a:pt x="1766" y="3877"/>
                </a:lnTo>
                <a:lnTo>
                  <a:pt x="2859" y="2414"/>
                </a:lnTo>
                <a:lnTo>
                  <a:pt x="3685" y="2069"/>
                </a:lnTo>
                <a:lnTo>
                  <a:pt x="4388" y="2560"/>
                </a:lnTo>
                <a:lnTo>
                  <a:pt x="4366" y="3458"/>
                </a:lnTo>
                <a:lnTo>
                  <a:pt x="4542" y="3894"/>
                </a:lnTo>
                <a:lnTo>
                  <a:pt x="5151" y="3651"/>
                </a:lnTo>
                <a:lnTo>
                  <a:pt x="5714" y="3195"/>
                </a:lnTo>
                <a:lnTo>
                  <a:pt x="6428" y="3001"/>
                </a:lnTo>
                <a:lnTo>
                  <a:pt x="6921" y="2571"/>
                </a:lnTo>
                <a:lnTo>
                  <a:pt x="7807" y="2499"/>
                </a:lnTo>
                <a:lnTo>
                  <a:pt x="8062" y="2964"/>
                </a:lnTo>
                <a:lnTo>
                  <a:pt x="8683" y="2399"/>
                </a:lnTo>
                <a:lnTo>
                  <a:pt x="10393" y="2516"/>
                </a:lnTo>
                <a:lnTo>
                  <a:pt x="10534" y="2167"/>
                </a:lnTo>
                <a:lnTo>
                  <a:pt x="10498" y="1087"/>
                </a:lnTo>
                <a:lnTo>
                  <a:pt x="11066" y="530"/>
                </a:lnTo>
                <a:lnTo>
                  <a:pt x="12205" y="570"/>
                </a:lnTo>
                <a:lnTo>
                  <a:pt x="12639" y="118"/>
                </a:lnTo>
                <a:lnTo>
                  <a:pt x="13799" y="0"/>
                </a:lnTo>
                <a:lnTo>
                  <a:pt x="15896" y="2663"/>
                </a:lnTo>
                <a:lnTo>
                  <a:pt x="15285" y="2885"/>
                </a:lnTo>
                <a:lnTo>
                  <a:pt x="15338" y="3207"/>
                </a:lnTo>
                <a:lnTo>
                  <a:pt x="15857" y="3643"/>
                </a:lnTo>
                <a:lnTo>
                  <a:pt x="16136" y="4159"/>
                </a:lnTo>
                <a:lnTo>
                  <a:pt x="17096" y="3887"/>
                </a:lnTo>
                <a:lnTo>
                  <a:pt x="18947" y="3872"/>
                </a:lnTo>
                <a:lnTo>
                  <a:pt x="18721" y="4455"/>
                </a:lnTo>
                <a:lnTo>
                  <a:pt x="18062" y="4794"/>
                </a:lnTo>
                <a:lnTo>
                  <a:pt x="18108" y="5139"/>
                </a:lnTo>
                <a:lnTo>
                  <a:pt x="17782" y="5431"/>
                </a:lnTo>
                <a:lnTo>
                  <a:pt x="18159" y="5751"/>
                </a:lnTo>
                <a:lnTo>
                  <a:pt x="18823" y="6032"/>
                </a:lnTo>
                <a:lnTo>
                  <a:pt x="19230" y="6372"/>
                </a:lnTo>
                <a:lnTo>
                  <a:pt x="20124" y="6217"/>
                </a:lnTo>
                <a:lnTo>
                  <a:pt x="20401" y="6577"/>
                </a:lnTo>
                <a:lnTo>
                  <a:pt x="20850" y="7158"/>
                </a:lnTo>
                <a:lnTo>
                  <a:pt x="21345" y="7839"/>
                </a:lnTo>
                <a:lnTo>
                  <a:pt x="21600" y="8120"/>
                </a:lnTo>
                <a:lnTo>
                  <a:pt x="20924" y="8432"/>
                </a:lnTo>
                <a:lnTo>
                  <a:pt x="19975" y="8948"/>
                </a:lnTo>
                <a:lnTo>
                  <a:pt x="19744" y="9425"/>
                </a:lnTo>
                <a:lnTo>
                  <a:pt x="19861" y="9918"/>
                </a:lnTo>
                <a:lnTo>
                  <a:pt x="19699" y="10321"/>
                </a:lnTo>
                <a:lnTo>
                  <a:pt x="19180" y="10623"/>
                </a:lnTo>
                <a:lnTo>
                  <a:pt x="18463" y="10946"/>
                </a:lnTo>
                <a:lnTo>
                  <a:pt x="17730" y="11021"/>
                </a:lnTo>
                <a:lnTo>
                  <a:pt x="17026" y="11284"/>
                </a:lnTo>
                <a:lnTo>
                  <a:pt x="16512" y="11398"/>
                </a:lnTo>
                <a:lnTo>
                  <a:pt x="16096" y="10898"/>
                </a:lnTo>
                <a:lnTo>
                  <a:pt x="15498" y="10931"/>
                </a:lnTo>
                <a:lnTo>
                  <a:pt x="15024" y="10476"/>
                </a:lnTo>
                <a:lnTo>
                  <a:pt x="15079" y="9742"/>
                </a:lnTo>
                <a:lnTo>
                  <a:pt x="14635" y="9805"/>
                </a:lnTo>
                <a:lnTo>
                  <a:pt x="14258" y="9721"/>
                </a:lnTo>
                <a:lnTo>
                  <a:pt x="13817" y="9267"/>
                </a:lnTo>
                <a:lnTo>
                  <a:pt x="13599" y="8714"/>
                </a:lnTo>
                <a:lnTo>
                  <a:pt x="14483" y="8502"/>
                </a:lnTo>
                <a:lnTo>
                  <a:pt x="14219" y="8249"/>
                </a:lnTo>
                <a:lnTo>
                  <a:pt x="13452" y="7902"/>
                </a:lnTo>
                <a:lnTo>
                  <a:pt x="13077" y="7776"/>
                </a:lnTo>
                <a:lnTo>
                  <a:pt x="12579" y="7601"/>
                </a:lnTo>
                <a:lnTo>
                  <a:pt x="12367" y="7229"/>
                </a:lnTo>
                <a:lnTo>
                  <a:pt x="12527" y="6831"/>
                </a:lnTo>
                <a:lnTo>
                  <a:pt x="12931" y="6736"/>
                </a:lnTo>
                <a:lnTo>
                  <a:pt x="13093" y="6378"/>
                </a:lnTo>
                <a:lnTo>
                  <a:pt x="12556" y="6348"/>
                </a:lnTo>
                <a:lnTo>
                  <a:pt x="11546" y="6407"/>
                </a:lnTo>
                <a:lnTo>
                  <a:pt x="10812" y="5858"/>
                </a:lnTo>
                <a:lnTo>
                  <a:pt x="10141" y="5420"/>
                </a:lnTo>
                <a:lnTo>
                  <a:pt x="9441" y="5853"/>
                </a:lnTo>
                <a:lnTo>
                  <a:pt x="9634" y="6223"/>
                </a:lnTo>
                <a:lnTo>
                  <a:pt x="7282" y="7232"/>
                </a:lnTo>
                <a:lnTo>
                  <a:pt x="7917" y="7689"/>
                </a:lnTo>
                <a:lnTo>
                  <a:pt x="7980" y="8119"/>
                </a:lnTo>
                <a:lnTo>
                  <a:pt x="7485" y="8302"/>
                </a:lnTo>
                <a:lnTo>
                  <a:pt x="6953" y="8448"/>
                </a:lnTo>
                <a:lnTo>
                  <a:pt x="6406" y="8711"/>
                </a:lnTo>
                <a:lnTo>
                  <a:pt x="6229" y="8999"/>
                </a:lnTo>
                <a:lnTo>
                  <a:pt x="6621" y="9317"/>
                </a:lnTo>
                <a:lnTo>
                  <a:pt x="6473" y="9773"/>
                </a:lnTo>
                <a:lnTo>
                  <a:pt x="6751" y="10151"/>
                </a:lnTo>
                <a:lnTo>
                  <a:pt x="7493" y="10317"/>
                </a:lnTo>
                <a:lnTo>
                  <a:pt x="8117" y="10252"/>
                </a:lnTo>
                <a:lnTo>
                  <a:pt x="8951" y="10178"/>
                </a:lnTo>
                <a:lnTo>
                  <a:pt x="9446" y="10496"/>
                </a:lnTo>
                <a:lnTo>
                  <a:pt x="10022" y="10580"/>
                </a:lnTo>
                <a:lnTo>
                  <a:pt x="10460" y="10074"/>
                </a:lnTo>
                <a:lnTo>
                  <a:pt x="11171" y="10007"/>
                </a:lnTo>
                <a:lnTo>
                  <a:pt x="11648" y="9640"/>
                </a:lnTo>
                <a:lnTo>
                  <a:pt x="11800" y="9251"/>
                </a:lnTo>
                <a:lnTo>
                  <a:pt x="11231" y="9082"/>
                </a:lnTo>
                <a:lnTo>
                  <a:pt x="10936" y="8767"/>
                </a:lnTo>
                <a:lnTo>
                  <a:pt x="11381" y="8499"/>
                </a:lnTo>
                <a:lnTo>
                  <a:pt x="12042" y="8433"/>
                </a:lnTo>
                <a:lnTo>
                  <a:pt x="12386" y="8676"/>
                </a:lnTo>
                <a:lnTo>
                  <a:pt x="12540" y="9137"/>
                </a:lnTo>
                <a:lnTo>
                  <a:pt x="12624" y="9659"/>
                </a:lnTo>
                <a:lnTo>
                  <a:pt x="11319" y="10345"/>
                </a:lnTo>
                <a:lnTo>
                  <a:pt x="11667" y="11018"/>
                </a:lnTo>
                <a:lnTo>
                  <a:pt x="11783" y="11459"/>
                </a:lnTo>
                <a:lnTo>
                  <a:pt x="11345" y="11689"/>
                </a:lnTo>
                <a:lnTo>
                  <a:pt x="11210" y="12131"/>
                </a:lnTo>
                <a:lnTo>
                  <a:pt x="11355" y="12579"/>
                </a:lnTo>
                <a:lnTo>
                  <a:pt x="12049" y="12706"/>
                </a:lnTo>
                <a:lnTo>
                  <a:pt x="12655" y="13033"/>
                </a:lnTo>
                <a:lnTo>
                  <a:pt x="14124" y="12956"/>
                </a:lnTo>
                <a:close/>
              </a:path>
            </a:pathLst>
          </a:custGeom>
          <a:solidFill>
            <a:srgbClr val="65B099"/>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000000"/>
                </a:solidFill>
                <a:latin typeface="+mn-lt"/>
                <a:ea typeface="+mn-ea"/>
                <a:cs typeface="+mn-cs"/>
                <a:sym typeface="Helvetica Light"/>
              </a:defRPr>
            </a:pPr>
            <a:endParaRPr kumimoji="0" sz="4267" i="0" u="none" strike="noStrike" kern="1200" cap="none" spc="0" normalizeH="0" baseline="0" noProof="0" dirty="0">
              <a:ln>
                <a:noFill/>
              </a:ln>
              <a:solidFill>
                <a:srgbClr val="000000"/>
              </a:solidFill>
              <a:effectLst/>
              <a:uLnTx/>
              <a:uFillTx/>
              <a:latin typeface="等线" panose="020F0502020204030204"/>
              <a:ea typeface="+mn-ea"/>
              <a:cs typeface="+mn-cs"/>
              <a:sym typeface="Helvetica Light"/>
            </a:endParaRPr>
          </a:p>
        </p:txBody>
      </p:sp>
      <p:sp>
        <p:nvSpPr>
          <p:cNvPr id="31" name="Shape 4772">
            <a:extLst>
              <a:ext uri="{FF2B5EF4-FFF2-40B4-BE49-F238E27FC236}">
                <a16:creationId xmlns:a16="http://schemas.microsoft.com/office/drawing/2014/main" xmlns="" id="{EE0BBD7D-BB2E-4230-8323-0D0FBE2DE612}"/>
              </a:ext>
            </a:extLst>
          </p:cNvPr>
          <p:cNvSpPr/>
          <p:nvPr/>
        </p:nvSpPr>
        <p:spPr>
          <a:xfrm rot="21327630">
            <a:off x="5317916" y="3319654"/>
            <a:ext cx="145594" cy="245462"/>
          </a:xfrm>
          <a:custGeom>
            <a:avLst/>
            <a:gdLst/>
            <a:ahLst/>
            <a:cxnLst>
              <a:cxn ang="0">
                <a:pos x="wd2" y="hd2"/>
              </a:cxn>
              <a:cxn ang="5400000">
                <a:pos x="wd2" y="hd2"/>
              </a:cxn>
              <a:cxn ang="10800000">
                <a:pos x="wd2" y="hd2"/>
              </a:cxn>
              <a:cxn ang="16200000">
                <a:pos x="wd2" y="hd2"/>
              </a:cxn>
            </a:cxnLst>
            <a:rect l="0" t="0" r="r" b="b"/>
            <a:pathLst>
              <a:path w="21600" h="21600" extrusionOk="0">
                <a:moveTo>
                  <a:pt x="12465" y="339"/>
                </a:moveTo>
                <a:lnTo>
                  <a:pt x="9997" y="0"/>
                </a:lnTo>
                <a:lnTo>
                  <a:pt x="4960" y="3287"/>
                </a:lnTo>
                <a:lnTo>
                  <a:pt x="6461" y="4652"/>
                </a:lnTo>
                <a:lnTo>
                  <a:pt x="7289" y="7437"/>
                </a:lnTo>
                <a:lnTo>
                  <a:pt x="992" y="10593"/>
                </a:lnTo>
                <a:lnTo>
                  <a:pt x="2299" y="12916"/>
                </a:lnTo>
                <a:lnTo>
                  <a:pt x="3155" y="14711"/>
                </a:lnTo>
                <a:lnTo>
                  <a:pt x="1238" y="15377"/>
                </a:lnTo>
                <a:lnTo>
                  <a:pt x="0" y="16955"/>
                </a:lnTo>
                <a:lnTo>
                  <a:pt x="1274" y="19838"/>
                </a:lnTo>
                <a:lnTo>
                  <a:pt x="5067" y="20488"/>
                </a:lnTo>
                <a:lnTo>
                  <a:pt x="7717" y="21600"/>
                </a:lnTo>
                <a:lnTo>
                  <a:pt x="14843" y="21200"/>
                </a:lnTo>
                <a:lnTo>
                  <a:pt x="15847" y="17851"/>
                </a:lnTo>
                <a:lnTo>
                  <a:pt x="17183" y="15165"/>
                </a:lnTo>
                <a:lnTo>
                  <a:pt x="19018" y="13132"/>
                </a:lnTo>
                <a:lnTo>
                  <a:pt x="21600" y="12233"/>
                </a:lnTo>
                <a:lnTo>
                  <a:pt x="20317" y="11076"/>
                </a:lnTo>
                <a:lnTo>
                  <a:pt x="20120" y="7568"/>
                </a:lnTo>
                <a:lnTo>
                  <a:pt x="17387" y="7841"/>
                </a:lnTo>
                <a:lnTo>
                  <a:pt x="15696" y="7306"/>
                </a:lnTo>
                <a:lnTo>
                  <a:pt x="13251" y="4554"/>
                </a:lnTo>
                <a:lnTo>
                  <a:pt x="17909" y="3650"/>
                </a:lnTo>
                <a:lnTo>
                  <a:pt x="15538" y="1761"/>
                </a:lnTo>
                <a:lnTo>
                  <a:pt x="12465" y="339"/>
                </a:lnTo>
                <a:close/>
              </a:path>
            </a:pathLst>
          </a:custGeom>
          <a:solidFill>
            <a:srgbClr val="65B099"/>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000000"/>
                </a:solidFill>
                <a:latin typeface="+mn-lt"/>
                <a:ea typeface="+mn-ea"/>
                <a:cs typeface="+mn-cs"/>
                <a:sym typeface="Helvetica Light"/>
              </a:defRPr>
            </a:pPr>
            <a:endParaRPr kumimoji="0" sz="4267" i="0" u="none" strike="noStrike" kern="1200" cap="none" spc="0" normalizeH="0" baseline="0" noProof="0" dirty="0">
              <a:ln>
                <a:noFill/>
              </a:ln>
              <a:solidFill>
                <a:srgbClr val="000000"/>
              </a:solidFill>
              <a:effectLst/>
              <a:uLnTx/>
              <a:uFillTx/>
              <a:latin typeface="等线" panose="020F0502020204030204"/>
              <a:ea typeface="+mn-ea"/>
              <a:cs typeface="+mn-cs"/>
              <a:sym typeface="Helvetica Light"/>
            </a:endParaRPr>
          </a:p>
        </p:txBody>
      </p:sp>
      <p:sp>
        <p:nvSpPr>
          <p:cNvPr id="32" name="Shape 4769">
            <a:extLst>
              <a:ext uri="{FF2B5EF4-FFF2-40B4-BE49-F238E27FC236}">
                <a16:creationId xmlns:a16="http://schemas.microsoft.com/office/drawing/2014/main" xmlns="" id="{B7BCE0BF-DFE6-4917-9298-0D028D78592D}"/>
              </a:ext>
            </a:extLst>
          </p:cNvPr>
          <p:cNvSpPr/>
          <p:nvPr/>
        </p:nvSpPr>
        <p:spPr>
          <a:xfrm rot="21327630">
            <a:off x="4690101" y="3928697"/>
            <a:ext cx="738523" cy="695251"/>
          </a:xfrm>
          <a:custGeom>
            <a:avLst/>
            <a:gdLst/>
            <a:ahLst/>
            <a:cxnLst>
              <a:cxn ang="0">
                <a:pos x="wd2" y="hd2"/>
              </a:cxn>
              <a:cxn ang="5400000">
                <a:pos x="wd2" y="hd2"/>
              </a:cxn>
              <a:cxn ang="10800000">
                <a:pos x="wd2" y="hd2"/>
              </a:cxn>
              <a:cxn ang="16200000">
                <a:pos x="wd2" y="hd2"/>
              </a:cxn>
            </a:cxnLst>
            <a:rect l="0" t="0" r="r" b="b"/>
            <a:pathLst>
              <a:path w="21600" h="21600" extrusionOk="0">
                <a:moveTo>
                  <a:pt x="17212" y="397"/>
                </a:moveTo>
                <a:lnTo>
                  <a:pt x="16599" y="836"/>
                </a:lnTo>
                <a:lnTo>
                  <a:pt x="16201" y="352"/>
                </a:lnTo>
                <a:lnTo>
                  <a:pt x="15791" y="445"/>
                </a:lnTo>
                <a:lnTo>
                  <a:pt x="15409" y="1029"/>
                </a:lnTo>
                <a:lnTo>
                  <a:pt x="14701" y="706"/>
                </a:lnTo>
                <a:lnTo>
                  <a:pt x="13941" y="668"/>
                </a:lnTo>
                <a:lnTo>
                  <a:pt x="12866" y="372"/>
                </a:lnTo>
                <a:lnTo>
                  <a:pt x="12046" y="80"/>
                </a:lnTo>
                <a:lnTo>
                  <a:pt x="11168" y="0"/>
                </a:lnTo>
                <a:lnTo>
                  <a:pt x="11048" y="964"/>
                </a:lnTo>
                <a:lnTo>
                  <a:pt x="11201" y="1699"/>
                </a:lnTo>
                <a:lnTo>
                  <a:pt x="10921" y="2590"/>
                </a:lnTo>
                <a:lnTo>
                  <a:pt x="10837" y="3238"/>
                </a:lnTo>
                <a:lnTo>
                  <a:pt x="9952" y="4172"/>
                </a:lnTo>
                <a:lnTo>
                  <a:pt x="9066" y="4710"/>
                </a:lnTo>
                <a:lnTo>
                  <a:pt x="7488" y="4990"/>
                </a:lnTo>
                <a:lnTo>
                  <a:pt x="5956" y="4795"/>
                </a:lnTo>
                <a:lnTo>
                  <a:pt x="5740" y="5318"/>
                </a:lnTo>
                <a:lnTo>
                  <a:pt x="4645" y="5901"/>
                </a:lnTo>
                <a:lnTo>
                  <a:pt x="4171" y="6493"/>
                </a:lnTo>
                <a:lnTo>
                  <a:pt x="3590" y="6946"/>
                </a:lnTo>
                <a:lnTo>
                  <a:pt x="2825" y="6997"/>
                </a:lnTo>
                <a:lnTo>
                  <a:pt x="1742" y="7729"/>
                </a:lnTo>
                <a:lnTo>
                  <a:pt x="961" y="7864"/>
                </a:lnTo>
                <a:lnTo>
                  <a:pt x="0" y="8367"/>
                </a:lnTo>
                <a:lnTo>
                  <a:pt x="421" y="8824"/>
                </a:lnTo>
                <a:lnTo>
                  <a:pt x="547" y="9096"/>
                </a:lnTo>
                <a:lnTo>
                  <a:pt x="254" y="9642"/>
                </a:lnTo>
                <a:lnTo>
                  <a:pt x="788" y="9838"/>
                </a:lnTo>
                <a:lnTo>
                  <a:pt x="1145" y="10571"/>
                </a:lnTo>
                <a:lnTo>
                  <a:pt x="1122" y="11291"/>
                </a:lnTo>
                <a:lnTo>
                  <a:pt x="1967" y="11951"/>
                </a:lnTo>
                <a:lnTo>
                  <a:pt x="2416" y="12627"/>
                </a:lnTo>
                <a:lnTo>
                  <a:pt x="2448" y="13705"/>
                </a:lnTo>
                <a:lnTo>
                  <a:pt x="2951" y="14202"/>
                </a:lnTo>
                <a:lnTo>
                  <a:pt x="3562" y="15173"/>
                </a:lnTo>
                <a:lnTo>
                  <a:pt x="3939" y="16041"/>
                </a:lnTo>
                <a:lnTo>
                  <a:pt x="4861" y="16529"/>
                </a:lnTo>
                <a:lnTo>
                  <a:pt x="5829" y="17017"/>
                </a:lnTo>
                <a:lnTo>
                  <a:pt x="6738" y="17564"/>
                </a:lnTo>
                <a:lnTo>
                  <a:pt x="7420" y="17809"/>
                </a:lnTo>
                <a:lnTo>
                  <a:pt x="8127" y="17310"/>
                </a:lnTo>
                <a:lnTo>
                  <a:pt x="8578" y="17714"/>
                </a:lnTo>
                <a:lnTo>
                  <a:pt x="9521" y="17363"/>
                </a:lnTo>
                <a:lnTo>
                  <a:pt x="10231" y="17191"/>
                </a:lnTo>
                <a:lnTo>
                  <a:pt x="10562" y="17744"/>
                </a:lnTo>
                <a:lnTo>
                  <a:pt x="11236" y="17860"/>
                </a:lnTo>
                <a:lnTo>
                  <a:pt x="11559" y="17461"/>
                </a:lnTo>
                <a:lnTo>
                  <a:pt x="11888" y="17056"/>
                </a:lnTo>
                <a:lnTo>
                  <a:pt x="12339" y="17321"/>
                </a:lnTo>
                <a:lnTo>
                  <a:pt x="12205" y="17879"/>
                </a:lnTo>
                <a:lnTo>
                  <a:pt x="11871" y="18518"/>
                </a:lnTo>
                <a:lnTo>
                  <a:pt x="12147" y="19097"/>
                </a:lnTo>
                <a:lnTo>
                  <a:pt x="12458" y="19570"/>
                </a:lnTo>
                <a:lnTo>
                  <a:pt x="12952" y="19683"/>
                </a:lnTo>
                <a:lnTo>
                  <a:pt x="13032" y="20285"/>
                </a:lnTo>
                <a:lnTo>
                  <a:pt x="13776" y="19752"/>
                </a:lnTo>
                <a:lnTo>
                  <a:pt x="14766" y="20151"/>
                </a:lnTo>
                <a:lnTo>
                  <a:pt x="15178" y="19993"/>
                </a:lnTo>
                <a:lnTo>
                  <a:pt x="15116" y="20787"/>
                </a:lnTo>
                <a:lnTo>
                  <a:pt x="15613" y="21079"/>
                </a:lnTo>
                <a:lnTo>
                  <a:pt x="16311" y="21170"/>
                </a:lnTo>
                <a:lnTo>
                  <a:pt x="16905" y="21054"/>
                </a:lnTo>
                <a:lnTo>
                  <a:pt x="17622" y="20510"/>
                </a:lnTo>
                <a:lnTo>
                  <a:pt x="17516" y="21477"/>
                </a:lnTo>
                <a:lnTo>
                  <a:pt x="18046" y="21600"/>
                </a:lnTo>
                <a:lnTo>
                  <a:pt x="18134" y="20545"/>
                </a:lnTo>
                <a:lnTo>
                  <a:pt x="18869" y="19619"/>
                </a:lnTo>
                <a:lnTo>
                  <a:pt x="19484" y="19651"/>
                </a:lnTo>
                <a:lnTo>
                  <a:pt x="19854" y="19195"/>
                </a:lnTo>
                <a:lnTo>
                  <a:pt x="19683" y="18176"/>
                </a:lnTo>
                <a:lnTo>
                  <a:pt x="19747" y="17129"/>
                </a:lnTo>
                <a:lnTo>
                  <a:pt x="19551" y="16637"/>
                </a:lnTo>
                <a:lnTo>
                  <a:pt x="19289" y="16376"/>
                </a:lnTo>
                <a:lnTo>
                  <a:pt x="18707" y="16612"/>
                </a:lnTo>
                <a:lnTo>
                  <a:pt x="18336" y="17070"/>
                </a:lnTo>
                <a:lnTo>
                  <a:pt x="17937" y="16562"/>
                </a:lnTo>
                <a:lnTo>
                  <a:pt x="17501" y="16208"/>
                </a:lnTo>
                <a:lnTo>
                  <a:pt x="16976" y="16113"/>
                </a:lnTo>
                <a:lnTo>
                  <a:pt x="17043" y="15508"/>
                </a:lnTo>
                <a:lnTo>
                  <a:pt x="16836" y="15139"/>
                </a:lnTo>
                <a:lnTo>
                  <a:pt x="16357" y="14716"/>
                </a:lnTo>
                <a:lnTo>
                  <a:pt x="15869" y="14528"/>
                </a:lnTo>
                <a:lnTo>
                  <a:pt x="16027" y="14044"/>
                </a:lnTo>
                <a:lnTo>
                  <a:pt x="16492" y="14118"/>
                </a:lnTo>
                <a:lnTo>
                  <a:pt x="17001" y="14177"/>
                </a:lnTo>
                <a:lnTo>
                  <a:pt x="17287" y="13789"/>
                </a:lnTo>
                <a:lnTo>
                  <a:pt x="17400" y="13258"/>
                </a:lnTo>
                <a:lnTo>
                  <a:pt x="17412" y="12598"/>
                </a:lnTo>
                <a:lnTo>
                  <a:pt x="17559" y="12084"/>
                </a:lnTo>
                <a:lnTo>
                  <a:pt x="18006" y="12002"/>
                </a:lnTo>
                <a:lnTo>
                  <a:pt x="18182" y="11476"/>
                </a:lnTo>
                <a:lnTo>
                  <a:pt x="18024" y="10392"/>
                </a:lnTo>
                <a:lnTo>
                  <a:pt x="18107" y="9862"/>
                </a:lnTo>
                <a:lnTo>
                  <a:pt x="18470" y="9556"/>
                </a:lnTo>
                <a:lnTo>
                  <a:pt x="18970" y="9789"/>
                </a:lnTo>
                <a:lnTo>
                  <a:pt x="19391" y="10044"/>
                </a:lnTo>
                <a:lnTo>
                  <a:pt x="19432" y="10544"/>
                </a:lnTo>
                <a:lnTo>
                  <a:pt x="19676" y="11010"/>
                </a:lnTo>
                <a:lnTo>
                  <a:pt x="20320" y="10864"/>
                </a:lnTo>
                <a:lnTo>
                  <a:pt x="20820" y="10538"/>
                </a:lnTo>
                <a:lnTo>
                  <a:pt x="21600" y="10138"/>
                </a:lnTo>
                <a:lnTo>
                  <a:pt x="21575" y="9588"/>
                </a:lnTo>
                <a:lnTo>
                  <a:pt x="21280" y="9133"/>
                </a:lnTo>
                <a:lnTo>
                  <a:pt x="21329" y="8640"/>
                </a:lnTo>
                <a:lnTo>
                  <a:pt x="20735" y="8503"/>
                </a:lnTo>
                <a:lnTo>
                  <a:pt x="20098" y="8276"/>
                </a:lnTo>
                <a:lnTo>
                  <a:pt x="20112" y="7683"/>
                </a:lnTo>
                <a:lnTo>
                  <a:pt x="20072" y="7252"/>
                </a:lnTo>
                <a:lnTo>
                  <a:pt x="19356" y="7369"/>
                </a:lnTo>
                <a:lnTo>
                  <a:pt x="18394" y="7376"/>
                </a:lnTo>
                <a:lnTo>
                  <a:pt x="17689" y="7185"/>
                </a:lnTo>
                <a:lnTo>
                  <a:pt x="17475" y="6577"/>
                </a:lnTo>
                <a:lnTo>
                  <a:pt x="17164" y="6278"/>
                </a:lnTo>
                <a:lnTo>
                  <a:pt x="16815" y="6304"/>
                </a:lnTo>
                <a:lnTo>
                  <a:pt x="16488" y="5932"/>
                </a:lnTo>
                <a:lnTo>
                  <a:pt x="16021" y="5689"/>
                </a:lnTo>
                <a:lnTo>
                  <a:pt x="15431" y="5747"/>
                </a:lnTo>
                <a:lnTo>
                  <a:pt x="15276" y="5162"/>
                </a:lnTo>
                <a:lnTo>
                  <a:pt x="15763" y="4433"/>
                </a:lnTo>
                <a:lnTo>
                  <a:pt x="16469" y="3999"/>
                </a:lnTo>
                <a:lnTo>
                  <a:pt x="17038" y="3400"/>
                </a:lnTo>
                <a:lnTo>
                  <a:pt x="17172" y="2666"/>
                </a:lnTo>
                <a:lnTo>
                  <a:pt x="17805" y="2351"/>
                </a:lnTo>
                <a:lnTo>
                  <a:pt x="18359" y="1859"/>
                </a:lnTo>
                <a:lnTo>
                  <a:pt x="18683" y="1524"/>
                </a:lnTo>
                <a:lnTo>
                  <a:pt x="19039" y="1266"/>
                </a:lnTo>
                <a:lnTo>
                  <a:pt x="19384" y="729"/>
                </a:lnTo>
                <a:lnTo>
                  <a:pt x="18784" y="653"/>
                </a:lnTo>
                <a:lnTo>
                  <a:pt x="18088" y="1386"/>
                </a:lnTo>
                <a:lnTo>
                  <a:pt x="17512" y="1524"/>
                </a:lnTo>
                <a:lnTo>
                  <a:pt x="17059" y="2022"/>
                </a:lnTo>
                <a:lnTo>
                  <a:pt x="16797" y="2239"/>
                </a:lnTo>
                <a:lnTo>
                  <a:pt x="16829" y="1692"/>
                </a:lnTo>
                <a:lnTo>
                  <a:pt x="17306" y="951"/>
                </a:lnTo>
                <a:lnTo>
                  <a:pt x="17212" y="397"/>
                </a:lnTo>
                <a:close/>
              </a:path>
            </a:pathLst>
          </a:custGeom>
          <a:solidFill>
            <a:srgbClr val="65B099"/>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000000"/>
                </a:solidFill>
                <a:latin typeface="+mn-lt"/>
                <a:ea typeface="+mn-ea"/>
                <a:cs typeface="+mn-cs"/>
                <a:sym typeface="Helvetica Light"/>
              </a:defRPr>
            </a:pPr>
            <a:endParaRPr kumimoji="0" sz="4267" i="0" u="none" strike="noStrike" kern="1200" cap="none" spc="0" normalizeH="0" baseline="0" noProof="0" dirty="0">
              <a:ln>
                <a:noFill/>
              </a:ln>
              <a:solidFill>
                <a:srgbClr val="000000"/>
              </a:solidFill>
              <a:effectLst/>
              <a:uLnTx/>
              <a:uFillTx/>
              <a:latin typeface="等线" panose="020F0502020204030204"/>
              <a:ea typeface="+mn-ea"/>
              <a:cs typeface="+mn-cs"/>
              <a:sym typeface="Helvetica Light"/>
            </a:endParaRPr>
          </a:p>
        </p:txBody>
      </p:sp>
      <p:sp>
        <p:nvSpPr>
          <p:cNvPr id="33" name="Shape 4767">
            <a:extLst>
              <a:ext uri="{FF2B5EF4-FFF2-40B4-BE49-F238E27FC236}">
                <a16:creationId xmlns:a16="http://schemas.microsoft.com/office/drawing/2014/main" xmlns="" id="{6B4CF2E2-B347-4D4F-9437-4AA6E8719DE8}"/>
              </a:ext>
            </a:extLst>
          </p:cNvPr>
          <p:cNvSpPr/>
          <p:nvPr/>
        </p:nvSpPr>
        <p:spPr>
          <a:xfrm rot="21327630">
            <a:off x="4103257" y="3523239"/>
            <a:ext cx="660640" cy="1115991"/>
          </a:xfrm>
          <a:custGeom>
            <a:avLst/>
            <a:gdLst/>
            <a:ahLst/>
            <a:cxnLst>
              <a:cxn ang="0">
                <a:pos x="wd2" y="hd2"/>
              </a:cxn>
              <a:cxn ang="5400000">
                <a:pos x="wd2" y="hd2"/>
              </a:cxn>
              <a:cxn ang="10800000">
                <a:pos x="wd2" y="hd2"/>
              </a:cxn>
              <a:cxn ang="16200000">
                <a:pos x="wd2" y="hd2"/>
              </a:cxn>
            </a:cxnLst>
            <a:rect l="0" t="0" r="r" b="b"/>
            <a:pathLst>
              <a:path w="21600" h="21600" extrusionOk="0">
                <a:moveTo>
                  <a:pt x="21200" y="83"/>
                </a:moveTo>
                <a:lnTo>
                  <a:pt x="20830" y="0"/>
                </a:lnTo>
                <a:lnTo>
                  <a:pt x="20084" y="446"/>
                </a:lnTo>
                <a:lnTo>
                  <a:pt x="19822" y="840"/>
                </a:lnTo>
                <a:lnTo>
                  <a:pt x="19465" y="632"/>
                </a:lnTo>
                <a:lnTo>
                  <a:pt x="18809" y="652"/>
                </a:lnTo>
                <a:lnTo>
                  <a:pt x="18344" y="322"/>
                </a:lnTo>
                <a:lnTo>
                  <a:pt x="17213" y="479"/>
                </a:lnTo>
                <a:lnTo>
                  <a:pt x="17834" y="926"/>
                </a:lnTo>
                <a:lnTo>
                  <a:pt x="17220" y="942"/>
                </a:lnTo>
                <a:lnTo>
                  <a:pt x="16480" y="1575"/>
                </a:lnTo>
                <a:lnTo>
                  <a:pt x="15193" y="2429"/>
                </a:lnTo>
                <a:lnTo>
                  <a:pt x="14157" y="2947"/>
                </a:lnTo>
                <a:lnTo>
                  <a:pt x="13377" y="3899"/>
                </a:lnTo>
                <a:lnTo>
                  <a:pt x="14036" y="4365"/>
                </a:lnTo>
                <a:lnTo>
                  <a:pt x="13599" y="4433"/>
                </a:lnTo>
                <a:lnTo>
                  <a:pt x="13043" y="4289"/>
                </a:lnTo>
                <a:lnTo>
                  <a:pt x="12811" y="4772"/>
                </a:lnTo>
                <a:lnTo>
                  <a:pt x="12907" y="5149"/>
                </a:lnTo>
                <a:lnTo>
                  <a:pt x="11183" y="5204"/>
                </a:lnTo>
                <a:lnTo>
                  <a:pt x="8908" y="4692"/>
                </a:lnTo>
                <a:lnTo>
                  <a:pt x="8050" y="5088"/>
                </a:lnTo>
                <a:lnTo>
                  <a:pt x="7568" y="5882"/>
                </a:lnTo>
                <a:lnTo>
                  <a:pt x="7367" y="6654"/>
                </a:lnTo>
                <a:lnTo>
                  <a:pt x="7478" y="7267"/>
                </a:lnTo>
                <a:lnTo>
                  <a:pt x="12441" y="8946"/>
                </a:lnTo>
                <a:lnTo>
                  <a:pt x="12674" y="9858"/>
                </a:lnTo>
                <a:lnTo>
                  <a:pt x="12035" y="10268"/>
                </a:lnTo>
                <a:lnTo>
                  <a:pt x="12010" y="10814"/>
                </a:lnTo>
                <a:lnTo>
                  <a:pt x="12423" y="11282"/>
                </a:lnTo>
                <a:lnTo>
                  <a:pt x="12075" y="11599"/>
                </a:lnTo>
                <a:lnTo>
                  <a:pt x="11282" y="11824"/>
                </a:lnTo>
                <a:lnTo>
                  <a:pt x="9064" y="11730"/>
                </a:lnTo>
                <a:lnTo>
                  <a:pt x="8997" y="12135"/>
                </a:lnTo>
                <a:lnTo>
                  <a:pt x="9084" y="12487"/>
                </a:lnTo>
                <a:lnTo>
                  <a:pt x="8066" y="12752"/>
                </a:lnTo>
                <a:lnTo>
                  <a:pt x="6610" y="12716"/>
                </a:lnTo>
                <a:lnTo>
                  <a:pt x="6031" y="12311"/>
                </a:lnTo>
                <a:lnTo>
                  <a:pt x="4781" y="12228"/>
                </a:lnTo>
                <a:lnTo>
                  <a:pt x="4183" y="12444"/>
                </a:lnTo>
                <a:lnTo>
                  <a:pt x="4411" y="13089"/>
                </a:lnTo>
                <a:lnTo>
                  <a:pt x="3867" y="13402"/>
                </a:lnTo>
                <a:lnTo>
                  <a:pt x="3609" y="13904"/>
                </a:lnTo>
                <a:lnTo>
                  <a:pt x="4525" y="14118"/>
                </a:lnTo>
                <a:lnTo>
                  <a:pt x="5020" y="14291"/>
                </a:lnTo>
                <a:lnTo>
                  <a:pt x="4878" y="14529"/>
                </a:lnTo>
                <a:lnTo>
                  <a:pt x="4338" y="14440"/>
                </a:lnTo>
                <a:lnTo>
                  <a:pt x="4135" y="14833"/>
                </a:lnTo>
                <a:lnTo>
                  <a:pt x="3998" y="15528"/>
                </a:lnTo>
                <a:lnTo>
                  <a:pt x="4138" y="15851"/>
                </a:lnTo>
                <a:lnTo>
                  <a:pt x="4587" y="16271"/>
                </a:lnTo>
                <a:lnTo>
                  <a:pt x="4125" y="16440"/>
                </a:lnTo>
                <a:lnTo>
                  <a:pt x="2258" y="16144"/>
                </a:lnTo>
                <a:lnTo>
                  <a:pt x="1639" y="16472"/>
                </a:lnTo>
                <a:lnTo>
                  <a:pt x="1328" y="17108"/>
                </a:lnTo>
                <a:lnTo>
                  <a:pt x="1938" y="17338"/>
                </a:lnTo>
                <a:lnTo>
                  <a:pt x="1601" y="17896"/>
                </a:lnTo>
                <a:lnTo>
                  <a:pt x="1115" y="18031"/>
                </a:lnTo>
                <a:lnTo>
                  <a:pt x="211" y="18019"/>
                </a:lnTo>
                <a:lnTo>
                  <a:pt x="0" y="18395"/>
                </a:lnTo>
                <a:lnTo>
                  <a:pt x="766" y="18773"/>
                </a:lnTo>
                <a:lnTo>
                  <a:pt x="1569" y="18520"/>
                </a:lnTo>
                <a:lnTo>
                  <a:pt x="2213" y="18416"/>
                </a:lnTo>
                <a:lnTo>
                  <a:pt x="2620" y="18625"/>
                </a:lnTo>
                <a:lnTo>
                  <a:pt x="3271" y="18931"/>
                </a:lnTo>
                <a:lnTo>
                  <a:pt x="4277" y="18759"/>
                </a:lnTo>
                <a:lnTo>
                  <a:pt x="5031" y="18714"/>
                </a:lnTo>
                <a:lnTo>
                  <a:pt x="5650" y="18809"/>
                </a:lnTo>
                <a:lnTo>
                  <a:pt x="6146" y="19276"/>
                </a:lnTo>
                <a:lnTo>
                  <a:pt x="6908" y="19811"/>
                </a:lnTo>
                <a:lnTo>
                  <a:pt x="7319" y="19454"/>
                </a:lnTo>
                <a:lnTo>
                  <a:pt x="7949" y="19592"/>
                </a:lnTo>
                <a:lnTo>
                  <a:pt x="8508" y="19848"/>
                </a:lnTo>
                <a:lnTo>
                  <a:pt x="9014" y="20147"/>
                </a:lnTo>
                <a:lnTo>
                  <a:pt x="9405" y="20316"/>
                </a:lnTo>
                <a:lnTo>
                  <a:pt x="10293" y="20285"/>
                </a:lnTo>
                <a:lnTo>
                  <a:pt x="10794" y="20080"/>
                </a:lnTo>
                <a:lnTo>
                  <a:pt x="11521" y="20211"/>
                </a:lnTo>
                <a:lnTo>
                  <a:pt x="12220" y="20414"/>
                </a:lnTo>
                <a:lnTo>
                  <a:pt x="12902" y="20622"/>
                </a:lnTo>
                <a:lnTo>
                  <a:pt x="13516" y="20872"/>
                </a:lnTo>
                <a:lnTo>
                  <a:pt x="14048" y="21126"/>
                </a:lnTo>
                <a:lnTo>
                  <a:pt x="14569" y="21322"/>
                </a:lnTo>
                <a:lnTo>
                  <a:pt x="14940" y="21572"/>
                </a:lnTo>
                <a:lnTo>
                  <a:pt x="15564" y="21579"/>
                </a:lnTo>
                <a:lnTo>
                  <a:pt x="16070" y="21600"/>
                </a:lnTo>
                <a:lnTo>
                  <a:pt x="16038" y="20929"/>
                </a:lnTo>
                <a:lnTo>
                  <a:pt x="16065" y="20258"/>
                </a:lnTo>
                <a:lnTo>
                  <a:pt x="15765" y="19786"/>
                </a:lnTo>
                <a:lnTo>
                  <a:pt x="15967" y="19477"/>
                </a:lnTo>
                <a:lnTo>
                  <a:pt x="16562" y="19326"/>
                </a:lnTo>
                <a:lnTo>
                  <a:pt x="17115" y="19337"/>
                </a:lnTo>
                <a:lnTo>
                  <a:pt x="17680" y="19376"/>
                </a:lnTo>
                <a:lnTo>
                  <a:pt x="17967" y="19215"/>
                </a:lnTo>
                <a:lnTo>
                  <a:pt x="18530" y="19018"/>
                </a:lnTo>
                <a:lnTo>
                  <a:pt x="18389" y="18684"/>
                </a:lnTo>
                <a:lnTo>
                  <a:pt x="17860" y="18409"/>
                </a:lnTo>
                <a:lnTo>
                  <a:pt x="17083" y="18458"/>
                </a:lnTo>
                <a:lnTo>
                  <a:pt x="16619" y="18381"/>
                </a:lnTo>
                <a:lnTo>
                  <a:pt x="16863" y="18088"/>
                </a:lnTo>
                <a:lnTo>
                  <a:pt x="16624" y="17881"/>
                </a:lnTo>
                <a:lnTo>
                  <a:pt x="16120" y="17871"/>
                </a:lnTo>
                <a:lnTo>
                  <a:pt x="15689" y="17769"/>
                </a:lnTo>
                <a:lnTo>
                  <a:pt x="15641" y="17567"/>
                </a:lnTo>
                <a:lnTo>
                  <a:pt x="16082" y="17410"/>
                </a:lnTo>
                <a:lnTo>
                  <a:pt x="16907" y="17519"/>
                </a:lnTo>
                <a:lnTo>
                  <a:pt x="17734" y="17494"/>
                </a:lnTo>
                <a:lnTo>
                  <a:pt x="18459" y="17574"/>
                </a:lnTo>
                <a:lnTo>
                  <a:pt x="19144" y="17549"/>
                </a:lnTo>
                <a:lnTo>
                  <a:pt x="19708" y="17372"/>
                </a:lnTo>
                <a:lnTo>
                  <a:pt x="20045" y="17808"/>
                </a:lnTo>
                <a:lnTo>
                  <a:pt x="20727" y="17792"/>
                </a:lnTo>
                <a:lnTo>
                  <a:pt x="21094" y="17599"/>
                </a:lnTo>
                <a:lnTo>
                  <a:pt x="21425" y="17362"/>
                </a:lnTo>
                <a:lnTo>
                  <a:pt x="21552" y="17059"/>
                </a:lnTo>
                <a:lnTo>
                  <a:pt x="21467" y="16615"/>
                </a:lnTo>
                <a:lnTo>
                  <a:pt x="21196" y="16366"/>
                </a:lnTo>
                <a:lnTo>
                  <a:pt x="20592" y="16007"/>
                </a:lnTo>
                <a:lnTo>
                  <a:pt x="20111" y="15727"/>
                </a:lnTo>
                <a:lnTo>
                  <a:pt x="20116" y="15350"/>
                </a:lnTo>
                <a:lnTo>
                  <a:pt x="19870" y="15112"/>
                </a:lnTo>
                <a:lnTo>
                  <a:pt x="19668" y="14895"/>
                </a:lnTo>
                <a:lnTo>
                  <a:pt x="19510" y="14743"/>
                </a:lnTo>
                <a:lnTo>
                  <a:pt x="19196" y="14682"/>
                </a:lnTo>
                <a:lnTo>
                  <a:pt x="19459" y="14376"/>
                </a:lnTo>
                <a:lnTo>
                  <a:pt x="19106" y="14193"/>
                </a:lnTo>
                <a:lnTo>
                  <a:pt x="18748" y="13783"/>
                </a:lnTo>
                <a:lnTo>
                  <a:pt x="18481" y="13373"/>
                </a:lnTo>
                <a:lnTo>
                  <a:pt x="18549" y="12877"/>
                </a:lnTo>
                <a:lnTo>
                  <a:pt x="18680" y="12465"/>
                </a:lnTo>
                <a:lnTo>
                  <a:pt x="19005" y="11928"/>
                </a:lnTo>
                <a:lnTo>
                  <a:pt x="19356" y="11447"/>
                </a:lnTo>
                <a:lnTo>
                  <a:pt x="19549" y="10887"/>
                </a:lnTo>
                <a:lnTo>
                  <a:pt x="19628" y="10455"/>
                </a:lnTo>
                <a:lnTo>
                  <a:pt x="19432" y="10055"/>
                </a:lnTo>
                <a:lnTo>
                  <a:pt x="19223" y="9705"/>
                </a:lnTo>
                <a:lnTo>
                  <a:pt x="19311" y="9118"/>
                </a:lnTo>
                <a:lnTo>
                  <a:pt x="19324" y="8883"/>
                </a:lnTo>
                <a:lnTo>
                  <a:pt x="19248" y="8601"/>
                </a:lnTo>
                <a:lnTo>
                  <a:pt x="19098" y="8330"/>
                </a:lnTo>
                <a:lnTo>
                  <a:pt x="18832" y="8129"/>
                </a:lnTo>
                <a:lnTo>
                  <a:pt x="18798" y="7724"/>
                </a:lnTo>
                <a:lnTo>
                  <a:pt x="18933" y="7453"/>
                </a:lnTo>
                <a:lnTo>
                  <a:pt x="19376" y="6924"/>
                </a:lnTo>
                <a:lnTo>
                  <a:pt x="19570" y="6638"/>
                </a:lnTo>
                <a:lnTo>
                  <a:pt x="19765" y="6295"/>
                </a:lnTo>
                <a:lnTo>
                  <a:pt x="19885" y="5898"/>
                </a:lnTo>
                <a:lnTo>
                  <a:pt x="20359" y="5706"/>
                </a:lnTo>
                <a:lnTo>
                  <a:pt x="20284" y="5410"/>
                </a:lnTo>
                <a:lnTo>
                  <a:pt x="19920" y="5072"/>
                </a:lnTo>
                <a:lnTo>
                  <a:pt x="19585" y="4858"/>
                </a:lnTo>
                <a:lnTo>
                  <a:pt x="19409" y="4441"/>
                </a:lnTo>
                <a:lnTo>
                  <a:pt x="19279" y="4090"/>
                </a:lnTo>
                <a:lnTo>
                  <a:pt x="19429" y="3734"/>
                </a:lnTo>
                <a:lnTo>
                  <a:pt x="19737" y="3443"/>
                </a:lnTo>
                <a:lnTo>
                  <a:pt x="20421" y="3099"/>
                </a:lnTo>
                <a:lnTo>
                  <a:pt x="20579" y="2852"/>
                </a:lnTo>
                <a:lnTo>
                  <a:pt x="20657" y="2587"/>
                </a:lnTo>
                <a:lnTo>
                  <a:pt x="20936" y="2186"/>
                </a:lnTo>
                <a:lnTo>
                  <a:pt x="21171" y="1896"/>
                </a:lnTo>
                <a:lnTo>
                  <a:pt x="21430" y="1461"/>
                </a:lnTo>
                <a:lnTo>
                  <a:pt x="21467" y="1262"/>
                </a:lnTo>
                <a:lnTo>
                  <a:pt x="21540" y="1037"/>
                </a:lnTo>
                <a:lnTo>
                  <a:pt x="21600" y="762"/>
                </a:lnTo>
                <a:lnTo>
                  <a:pt x="21395" y="462"/>
                </a:lnTo>
                <a:lnTo>
                  <a:pt x="21200" y="83"/>
                </a:lnTo>
                <a:close/>
              </a:path>
            </a:pathLst>
          </a:custGeom>
          <a:solidFill>
            <a:srgbClr val="65B099"/>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000000"/>
                </a:solidFill>
                <a:latin typeface="+mn-lt"/>
                <a:ea typeface="+mn-ea"/>
                <a:cs typeface="+mn-cs"/>
                <a:sym typeface="Helvetica Light"/>
              </a:defRPr>
            </a:pPr>
            <a:endParaRPr kumimoji="0" sz="4267" i="0" u="none" strike="noStrike" kern="1200" cap="none" spc="0" normalizeH="0" baseline="0" noProof="0" dirty="0">
              <a:ln>
                <a:noFill/>
              </a:ln>
              <a:solidFill>
                <a:srgbClr val="000000"/>
              </a:solidFill>
              <a:effectLst/>
              <a:uLnTx/>
              <a:uFillTx/>
              <a:latin typeface="等线" panose="020F0502020204030204"/>
              <a:ea typeface="+mn-ea"/>
              <a:cs typeface="+mn-cs"/>
              <a:sym typeface="Helvetica Light"/>
            </a:endParaRPr>
          </a:p>
        </p:txBody>
      </p:sp>
      <p:sp>
        <p:nvSpPr>
          <p:cNvPr id="34" name="Shape 4786">
            <a:extLst>
              <a:ext uri="{FF2B5EF4-FFF2-40B4-BE49-F238E27FC236}">
                <a16:creationId xmlns:a16="http://schemas.microsoft.com/office/drawing/2014/main" xmlns="" id="{EBEE638E-A654-4654-BA42-DCA2F33D6826}"/>
              </a:ext>
            </a:extLst>
          </p:cNvPr>
          <p:cNvSpPr/>
          <p:nvPr/>
        </p:nvSpPr>
        <p:spPr>
          <a:xfrm rot="21327630">
            <a:off x="3145573" y="4976134"/>
            <a:ext cx="1113193" cy="1187998"/>
          </a:xfrm>
          <a:custGeom>
            <a:avLst/>
            <a:gdLst/>
            <a:ahLst/>
            <a:cxnLst>
              <a:cxn ang="0">
                <a:pos x="wd2" y="hd2"/>
              </a:cxn>
              <a:cxn ang="5400000">
                <a:pos x="wd2" y="hd2"/>
              </a:cxn>
              <a:cxn ang="10800000">
                <a:pos x="wd2" y="hd2"/>
              </a:cxn>
              <a:cxn ang="16200000">
                <a:pos x="wd2" y="hd2"/>
              </a:cxn>
            </a:cxnLst>
            <a:rect l="0" t="0" r="r" b="b"/>
            <a:pathLst>
              <a:path w="21600" h="21600" extrusionOk="0">
                <a:moveTo>
                  <a:pt x="5709" y="0"/>
                </a:moveTo>
                <a:lnTo>
                  <a:pt x="5135" y="405"/>
                </a:lnTo>
                <a:lnTo>
                  <a:pt x="5158" y="888"/>
                </a:lnTo>
                <a:lnTo>
                  <a:pt x="4934" y="1028"/>
                </a:lnTo>
                <a:lnTo>
                  <a:pt x="4800" y="583"/>
                </a:lnTo>
                <a:lnTo>
                  <a:pt x="4299" y="777"/>
                </a:lnTo>
                <a:lnTo>
                  <a:pt x="4212" y="1591"/>
                </a:lnTo>
                <a:lnTo>
                  <a:pt x="4307" y="2549"/>
                </a:lnTo>
                <a:lnTo>
                  <a:pt x="3869" y="2659"/>
                </a:lnTo>
                <a:lnTo>
                  <a:pt x="3841" y="2386"/>
                </a:lnTo>
                <a:lnTo>
                  <a:pt x="3257" y="1887"/>
                </a:lnTo>
                <a:lnTo>
                  <a:pt x="3154" y="2317"/>
                </a:lnTo>
                <a:lnTo>
                  <a:pt x="2874" y="2374"/>
                </a:lnTo>
                <a:lnTo>
                  <a:pt x="2881" y="3042"/>
                </a:lnTo>
                <a:lnTo>
                  <a:pt x="2975" y="3760"/>
                </a:lnTo>
                <a:lnTo>
                  <a:pt x="3157" y="4291"/>
                </a:lnTo>
                <a:lnTo>
                  <a:pt x="3509" y="4212"/>
                </a:lnTo>
                <a:lnTo>
                  <a:pt x="3870" y="4253"/>
                </a:lnTo>
                <a:lnTo>
                  <a:pt x="4036" y="4619"/>
                </a:lnTo>
                <a:lnTo>
                  <a:pt x="4106" y="5063"/>
                </a:lnTo>
                <a:lnTo>
                  <a:pt x="3873" y="5191"/>
                </a:lnTo>
                <a:lnTo>
                  <a:pt x="3902" y="5546"/>
                </a:lnTo>
                <a:lnTo>
                  <a:pt x="4001" y="6084"/>
                </a:lnTo>
                <a:lnTo>
                  <a:pt x="3928" y="6794"/>
                </a:lnTo>
                <a:lnTo>
                  <a:pt x="3786" y="7429"/>
                </a:lnTo>
                <a:lnTo>
                  <a:pt x="3676" y="7785"/>
                </a:lnTo>
                <a:lnTo>
                  <a:pt x="3708" y="8099"/>
                </a:lnTo>
                <a:lnTo>
                  <a:pt x="3342" y="8034"/>
                </a:lnTo>
                <a:lnTo>
                  <a:pt x="3345" y="8367"/>
                </a:lnTo>
                <a:lnTo>
                  <a:pt x="3635" y="8645"/>
                </a:lnTo>
                <a:lnTo>
                  <a:pt x="3524" y="8956"/>
                </a:lnTo>
                <a:lnTo>
                  <a:pt x="3189" y="8704"/>
                </a:lnTo>
                <a:lnTo>
                  <a:pt x="2940" y="8755"/>
                </a:lnTo>
                <a:lnTo>
                  <a:pt x="2990" y="9122"/>
                </a:lnTo>
                <a:lnTo>
                  <a:pt x="2761" y="9340"/>
                </a:lnTo>
                <a:lnTo>
                  <a:pt x="2344" y="9308"/>
                </a:lnTo>
                <a:lnTo>
                  <a:pt x="2093" y="9346"/>
                </a:lnTo>
                <a:lnTo>
                  <a:pt x="1972" y="9601"/>
                </a:lnTo>
                <a:lnTo>
                  <a:pt x="1940" y="9875"/>
                </a:lnTo>
                <a:lnTo>
                  <a:pt x="1699" y="10161"/>
                </a:lnTo>
                <a:lnTo>
                  <a:pt x="1396" y="9992"/>
                </a:lnTo>
                <a:lnTo>
                  <a:pt x="1137" y="10120"/>
                </a:lnTo>
                <a:lnTo>
                  <a:pt x="922" y="10512"/>
                </a:lnTo>
                <a:lnTo>
                  <a:pt x="1055" y="10881"/>
                </a:lnTo>
                <a:lnTo>
                  <a:pt x="720" y="11069"/>
                </a:lnTo>
                <a:lnTo>
                  <a:pt x="537" y="11276"/>
                </a:lnTo>
                <a:lnTo>
                  <a:pt x="254" y="11879"/>
                </a:lnTo>
                <a:lnTo>
                  <a:pt x="378" y="12146"/>
                </a:lnTo>
                <a:lnTo>
                  <a:pt x="652" y="12129"/>
                </a:lnTo>
                <a:lnTo>
                  <a:pt x="719" y="12403"/>
                </a:lnTo>
                <a:lnTo>
                  <a:pt x="639" y="12925"/>
                </a:lnTo>
                <a:lnTo>
                  <a:pt x="311" y="13125"/>
                </a:lnTo>
                <a:lnTo>
                  <a:pt x="0" y="13323"/>
                </a:lnTo>
                <a:lnTo>
                  <a:pt x="270" y="13629"/>
                </a:lnTo>
                <a:lnTo>
                  <a:pt x="631" y="13444"/>
                </a:lnTo>
                <a:lnTo>
                  <a:pt x="1157" y="13179"/>
                </a:lnTo>
                <a:lnTo>
                  <a:pt x="1812" y="13140"/>
                </a:lnTo>
                <a:lnTo>
                  <a:pt x="2384" y="13099"/>
                </a:lnTo>
                <a:lnTo>
                  <a:pt x="3040" y="13061"/>
                </a:lnTo>
                <a:lnTo>
                  <a:pt x="3518" y="13158"/>
                </a:lnTo>
                <a:lnTo>
                  <a:pt x="3227" y="13528"/>
                </a:lnTo>
                <a:lnTo>
                  <a:pt x="2890" y="13737"/>
                </a:lnTo>
                <a:lnTo>
                  <a:pt x="2954" y="14018"/>
                </a:lnTo>
                <a:lnTo>
                  <a:pt x="3293" y="14221"/>
                </a:lnTo>
                <a:lnTo>
                  <a:pt x="3259" y="14545"/>
                </a:lnTo>
                <a:lnTo>
                  <a:pt x="3155" y="14752"/>
                </a:lnTo>
                <a:lnTo>
                  <a:pt x="3408" y="15335"/>
                </a:lnTo>
                <a:lnTo>
                  <a:pt x="3457" y="15619"/>
                </a:lnTo>
                <a:lnTo>
                  <a:pt x="3748" y="15859"/>
                </a:lnTo>
                <a:lnTo>
                  <a:pt x="4141" y="15956"/>
                </a:lnTo>
                <a:lnTo>
                  <a:pt x="4489" y="15977"/>
                </a:lnTo>
                <a:lnTo>
                  <a:pt x="4730" y="16373"/>
                </a:lnTo>
                <a:lnTo>
                  <a:pt x="4537" y="16494"/>
                </a:lnTo>
                <a:lnTo>
                  <a:pt x="4337" y="16647"/>
                </a:lnTo>
                <a:lnTo>
                  <a:pt x="4184" y="17047"/>
                </a:lnTo>
                <a:lnTo>
                  <a:pt x="4251" y="17367"/>
                </a:lnTo>
                <a:lnTo>
                  <a:pt x="4093" y="17598"/>
                </a:lnTo>
                <a:lnTo>
                  <a:pt x="3770" y="17771"/>
                </a:lnTo>
                <a:lnTo>
                  <a:pt x="3654" y="18014"/>
                </a:lnTo>
                <a:lnTo>
                  <a:pt x="3536" y="18209"/>
                </a:lnTo>
                <a:lnTo>
                  <a:pt x="3948" y="18394"/>
                </a:lnTo>
                <a:lnTo>
                  <a:pt x="4420" y="18521"/>
                </a:lnTo>
                <a:lnTo>
                  <a:pt x="4947" y="18595"/>
                </a:lnTo>
                <a:lnTo>
                  <a:pt x="5383" y="18624"/>
                </a:lnTo>
                <a:lnTo>
                  <a:pt x="5628" y="18769"/>
                </a:lnTo>
                <a:lnTo>
                  <a:pt x="5496" y="19078"/>
                </a:lnTo>
                <a:lnTo>
                  <a:pt x="5391" y="19436"/>
                </a:lnTo>
                <a:lnTo>
                  <a:pt x="5633" y="19696"/>
                </a:lnTo>
                <a:lnTo>
                  <a:pt x="5957" y="20068"/>
                </a:lnTo>
                <a:lnTo>
                  <a:pt x="5789" y="20345"/>
                </a:lnTo>
                <a:lnTo>
                  <a:pt x="6116" y="20418"/>
                </a:lnTo>
                <a:lnTo>
                  <a:pt x="6509" y="20339"/>
                </a:lnTo>
                <a:lnTo>
                  <a:pt x="6799" y="20408"/>
                </a:lnTo>
                <a:lnTo>
                  <a:pt x="7189" y="20578"/>
                </a:lnTo>
                <a:lnTo>
                  <a:pt x="7489" y="20291"/>
                </a:lnTo>
                <a:lnTo>
                  <a:pt x="7869" y="20060"/>
                </a:lnTo>
                <a:lnTo>
                  <a:pt x="8256" y="19931"/>
                </a:lnTo>
                <a:lnTo>
                  <a:pt x="8454" y="20324"/>
                </a:lnTo>
                <a:lnTo>
                  <a:pt x="8422" y="20635"/>
                </a:lnTo>
                <a:lnTo>
                  <a:pt x="8239" y="20954"/>
                </a:lnTo>
                <a:lnTo>
                  <a:pt x="8491" y="21218"/>
                </a:lnTo>
                <a:lnTo>
                  <a:pt x="8842" y="21296"/>
                </a:lnTo>
                <a:lnTo>
                  <a:pt x="9174" y="21380"/>
                </a:lnTo>
                <a:lnTo>
                  <a:pt x="9676" y="21488"/>
                </a:lnTo>
                <a:lnTo>
                  <a:pt x="9999" y="21600"/>
                </a:lnTo>
                <a:lnTo>
                  <a:pt x="10175" y="21347"/>
                </a:lnTo>
                <a:lnTo>
                  <a:pt x="9866" y="21153"/>
                </a:lnTo>
                <a:lnTo>
                  <a:pt x="9845" y="20897"/>
                </a:lnTo>
                <a:lnTo>
                  <a:pt x="10163" y="20433"/>
                </a:lnTo>
                <a:lnTo>
                  <a:pt x="10167" y="20124"/>
                </a:lnTo>
                <a:lnTo>
                  <a:pt x="10046" y="19861"/>
                </a:lnTo>
                <a:lnTo>
                  <a:pt x="9722" y="19452"/>
                </a:lnTo>
                <a:lnTo>
                  <a:pt x="9768" y="19033"/>
                </a:lnTo>
                <a:lnTo>
                  <a:pt x="9844" y="18569"/>
                </a:lnTo>
                <a:lnTo>
                  <a:pt x="10016" y="18160"/>
                </a:lnTo>
                <a:lnTo>
                  <a:pt x="10344" y="18366"/>
                </a:lnTo>
                <a:lnTo>
                  <a:pt x="10727" y="18336"/>
                </a:lnTo>
                <a:lnTo>
                  <a:pt x="11203" y="18492"/>
                </a:lnTo>
                <a:lnTo>
                  <a:pt x="11720" y="18115"/>
                </a:lnTo>
                <a:lnTo>
                  <a:pt x="11928" y="17489"/>
                </a:lnTo>
                <a:lnTo>
                  <a:pt x="12293" y="17387"/>
                </a:lnTo>
                <a:lnTo>
                  <a:pt x="12475" y="17724"/>
                </a:lnTo>
                <a:lnTo>
                  <a:pt x="12933" y="18119"/>
                </a:lnTo>
                <a:lnTo>
                  <a:pt x="13213" y="18392"/>
                </a:lnTo>
                <a:lnTo>
                  <a:pt x="13519" y="18369"/>
                </a:lnTo>
                <a:lnTo>
                  <a:pt x="13820" y="18005"/>
                </a:lnTo>
                <a:lnTo>
                  <a:pt x="14099" y="17618"/>
                </a:lnTo>
                <a:lnTo>
                  <a:pt x="14338" y="17478"/>
                </a:lnTo>
                <a:lnTo>
                  <a:pt x="14436" y="17830"/>
                </a:lnTo>
                <a:lnTo>
                  <a:pt x="14621" y="18190"/>
                </a:lnTo>
                <a:lnTo>
                  <a:pt x="14934" y="17885"/>
                </a:lnTo>
                <a:lnTo>
                  <a:pt x="15080" y="17558"/>
                </a:lnTo>
                <a:lnTo>
                  <a:pt x="15318" y="17759"/>
                </a:lnTo>
                <a:lnTo>
                  <a:pt x="15380" y="18149"/>
                </a:lnTo>
                <a:lnTo>
                  <a:pt x="15602" y="18461"/>
                </a:lnTo>
                <a:lnTo>
                  <a:pt x="16030" y="17999"/>
                </a:lnTo>
                <a:lnTo>
                  <a:pt x="16203" y="17596"/>
                </a:lnTo>
                <a:lnTo>
                  <a:pt x="16650" y="17907"/>
                </a:lnTo>
                <a:lnTo>
                  <a:pt x="16911" y="18037"/>
                </a:lnTo>
                <a:lnTo>
                  <a:pt x="17201" y="17803"/>
                </a:lnTo>
                <a:lnTo>
                  <a:pt x="17818" y="17679"/>
                </a:lnTo>
                <a:lnTo>
                  <a:pt x="18009" y="17389"/>
                </a:lnTo>
                <a:lnTo>
                  <a:pt x="18061" y="17056"/>
                </a:lnTo>
                <a:lnTo>
                  <a:pt x="18480" y="16807"/>
                </a:lnTo>
                <a:lnTo>
                  <a:pt x="18836" y="16664"/>
                </a:lnTo>
                <a:lnTo>
                  <a:pt x="19082" y="16529"/>
                </a:lnTo>
                <a:lnTo>
                  <a:pt x="19524" y="16594"/>
                </a:lnTo>
                <a:lnTo>
                  <a:pt x="19642" y="16829"/>
                </a:lnTo>
                <a:lnTo>
                  <a:pt x="20183" y="16466"/>
                </a:lnTo>
                <a:lnTo>
                  <a:pt x="20514" y="16046"/>
                </a:lnTo>
                <a:lnTo>
                  <a:pt x="20745" y="16314"/>
                </a:lnTo>
                <a:lnTo>
                  <a:pt x="21194" y="16367"/>
                </a:lnTo>
                <a:lnTo>
                  <a:pt x="21295" y="15953"/>
                </a:lnTo>
                <a:lnTo>
                  <a:pt x="21396" y="15704"/>
                </a:lnTo>
                <a:lnTo>
                  <a:pt x="21600" y="15347"/>
                </a:lnTo>
                <a:lnTo>
                  <a:pt x="21404" y="14850"/>
                </a:lnTo>
                <a:lnTo>
                  <a:pt x="21250" y="14315"/>
                </a:lnTo>
                <a:lnTo>
                  <a:pt x="20888" y="14470"/>
                </a:lnTo>
                <a:lnTo>
                  <a:pt x="20592" y="14644"/>
                </a:lnTo>
                <a:lnTo>
                  <a:pt x="20407" y="14662"/>
                </a:lnTo>
                <a:lnTo>
                  <a:pt x="20098" y="14483"/>
                </a:lnTo>
                <a:lnTo>
                  <a:pt x="19880" y="14472"/>
                </a:lnTo>
                <a:lnTo>
                  <a:pt x="19652" y="14603"/>
                </a:lnTo>
                <a:lnTo>
                  <a:pt x="19280" y="14496"/>
                </a:lnTo>
                <a:lnTo>
                  <a:pt x="19062" y="14555"/>
                </a:lnTo>
                <a:lnTo>
                  <a:pt x="19032" y="14342"/>
                </a:lnTo>
                <a:lnTo>
                  <a:pt x="19095" y="14003"/>
                </a:lnTo>
                <a:lnTo>
                  <a:pt x="18941" y="13746"/>
                </a:lnTo>
                <a:lnTo>
                  <a:pt x="18711" y="13656"/>
                </a:lnTo>
                <a:lnTo>
                  <a:pt x="18418" y="13645"/>
                </a:lnTo>
                <a:lnTo>
                  <a:pt x="18046" y="13573"/>
                </a:lnTo>
                <a:lnTo>
                  <a:pt x="17812" y="13754"/>
                </a:lnTo>
                <a:lnTo>
                  <a:pt x="17559" y="13539"/>
                </a:lnTo>
                <a:lnTo>
                  <a:pt x="17418" y="13312"/>
                </a:lnTo>
                <a:lnTo>
                  <a:pt x="17320" y="13099"/>
                </a:lnTo>
                <a:lnTo>
                  <a:pt x="17364" y="12677"/>
                </a:lnTo>
                <a:lnTo>
                  <a:pt x="17702" y="12300"/>
                </a:lnTo>
                <a:lnTo>
                  <a:pt x="17966" y="12101"/>
                </a:lnTo>
                <a:lnTo>
                  <a:pt x="18109" y="11881"/>
                </a:lnTo>
                <a:lnTo>
                  <a:pt x="18050" y="11684"/>
                </a:lnTo>
                <a:lnTo>
                  <a:pt x="18418" y="11623"/>
                </a:lnTo>
                <a:lnTo>
                  <a:pt x="18209" y="11419"/>
                </a:lnTo>
                <a:lnTo>
                  <a:pt x="17884" y="11237"/>
                </a:lnTo>
                <a:lnTo>
                  <a:pt x="17765" y="10976"/>
                </a:lnTo>
                <a:lnTo>
                  <a:pt x="17539" y="10616"/>
                </a:lnTo>
                <a:lnTo>
                  <a:pt x="17297" y="10499"/>
                </a:lnTo>
                <a:lnTo>
                  <a:pt x="17125" y="10285"/>
                </a:lnTo>
                <a:lnTo>
                  <a:pt x="17413" y="10002"/>
                </a:lnTo>
                <a:lnTo>
                  <a:pt x="17543" y="9683"/>
                </a:lnTo>
                <a:lnTo>
                  <a:pt x="17564" y="9370"/>
                </a:lnTo>
                <a:lnTo>
                  <a:pt x="17757" y="8991"/>
                </a:lnTo>
                <a:lnTo>
                  <a:pt x="18021" y="8765"/>
                </a:lnTo>
                <a:lnTo>
                  <a:pt x="18061" y="8443"/>
                </a:lnTo>
                <a:lnTo>
                  <a:pt x="17930" y="8137"/>
                </a:lnTo>
                <a:lnTo>
                  <a:pt x="17788" y="7868"/>
                </a:lnTo>
                <a:lnTo>
                  <a:pt x="17496" y="7700"/>
                </a:lnTo>
                <a:lnTo>
                  <a:pt x="17193" y="7935"/>
                </a:lnTo>
                <a:lnTo>
                  <a:pt x="16835" y="7801"/>
                </a:lnTo>
                <a:lnTo>
                  <a:pt x="16649" y="7929"/>
                </a:lnTo>
                <a:lnTo>
                  <a:pt x="16405" y="8086"/>
                </a:lnTo>
                <a:lnTo>
                  <a:pt x="16200" y="7916"/>
                </a:lnTo>
                <a:lnTo>
                  <a:pt x="16000" y="7678"/>
                </a:lnTo>
                <a:lnTo>
                  <a:pt x="15889" y="7498"/>
                </a:lnTo>
                <a:lnTo>
                  <a:pt x="15772" y="7285"/>
                </a:lnTo>
                <a:lnTo>
                  <a:pt x="16043" y="7132"/>
                </a:lnTo>
                <a:lnTo>
                  <a:pt x="16080" y="6887"/>
                </a:lnTo>
                <a:lnTo>
                  <a:pt x="15846" y="6637"/>
                </a:lnTo>
                <a:lnTo>
                  <a:pt x="15707" y="6422"/>
                </a:lnTo>
                <a:lnTo>
                  <a:pt x="16065" y="6202"/>
                </a:lnTo>
                <a:lnTo>
                  <a:pt x="16479" y="5886"/>
                </a:lnTo>
                <a:lnTo>
                  <a:pt x="16783" y="5831"/>
                </a:lnTo>
                <a:lnTo>
                  <a:pt x="16996" y="6155"/>
                </a:lnTo>
                <a:lnTo>
                  <a:pt x="17320" y="6112"/>
                </a:lnTo>
                <a:lnTo>
                  <a:pt x="17416" y="5860"/>
                </a:lnTo>
                <a:lnTo>
                  <a:pt x="17708" y="5843"/>
                </a:lnTo>
                <a:lnTo>
                  <a:pt x="17953" y="6163"/>
                </a:lnTo>
                <a:lnTo>
                  <a:pt x="18384" y="6247"/>
                </a:lnTo>
                <a:lnTo>
                  <a:pt x="18772" y="6122"/>
                </a:lnTo>
                <a:lnTo>
                  <a:pt x="19115" y="6023"/>
                </a:lnTo>
                <a:lnTo>
                  <a:pt x="19473" y="5965"/>
                </a:lnTo>
                <a:lnTo>
                  <a:pt x="19847" y="5734"/>
                </a:lnTo>
                <a:lnTo>
                  <a:pt x="20142" y="5137"/>
                </a:lnTo>
                <a:lnTo>
                  <a:pt x="19924" y="4695"/>
                </a:lnTo>
                <a:lnTo>
                  <a:pt x="20156" y="4236"/>
                </a:lnTo>
                <a:lnTo>
                  <a:pt x="19536" y="3790"/>
                </a:lnTo>
                <a:lnTo>
                  <a:pt x="18985" y="4276"/>
                </a:lnTo>
                <a:lnTo>
                  <a:pt x="18567" y="4569"/>
                </a:lnTo>
                <a:lnTo>
                  <a:pt x="18189" y="4474"/>
                </a:lnTo>
                <a:lnTo>
                  <a:pt x="17899" y="4314"/>
                </a:lnTo>
                <a:lnTo>
                  <a:pt x="18181" y="3503"/>
                </a:lnTo>
                <a:lnTo>
                  <a:pt x="17702" y="3322"/>
                </a:lnTo>
                <a:lnTo>
                  <a:pt x="17804" y="3007"/>
                </a:lnTo>
                <a:lnTo>
                  <a:pt x="18041" y="2699"/>
                </a:lnTo>
                <a:lnTo>
                  <a:pt x="17464" y="2356"/>
                </a:lnTo>
                <a:lnTo>
                  <a:pt x="16745" y="2360"/>
                </a:lnTo>
                <a:lnTo>
                  <a:pt x="16168" y="2508"/>
                </a:lnTo>
                <a:lnTo>
                  <a:pt x="16250" y="3005"/>
                </a:lnTo>
                <a:lnTo>
                  <a:pt x="16425" y="3303"/>
                </a:lnTo>
                <a:lnTo>
                  <a:pt x="16247" y="3411"/>
                </a:lnTo>
                <a:lnTo>
                  <a:pt x="16017" y="3226"/>
                </a:lnTo>
                <a:lnTo>
                  <a:pt x="15530" y="3447"/>
                </a:lnTo>
                <a:lnTo>
                  <a:pt x="15303" y="4047"/>
                </a:lnTo>
                <a:lnTo>
                  <a:pt x="15638" y="4268"/>
                </a:lnTo>
                <a:lnTo>
                  <a:pt x="15424" y="4553"/>
                </a:lnTo>
                <a:lnTo>
                  <a:pt x="14792" y="5144"/>
                </a:lnTo>
                <a:lnTo>
                  <a:pt x="14240" y="5376"/>
                </a:lnTo>
                <a:lnTo>
                  <a:pt x="13822" y="5773"/>
                </a:lnTo>
                <a:lnTo>
                  <a:pt x="13805" y="6474"/>
                </a:lnTo>
                <a:lnTo>
                  <a:pt x="14135" y="7832"/>
                </a:lnTo>
                <a:lnTo>
                  <a:pt x="13980" y="8100"/>
                </a:lnTo>
                <a:lnTo>
                  <a:pt x="13653" y="8201"/>
                </a:lnTo>
                <a:lnTo>
                  <a:pt x="13450" y="8509"/>
                </a:lnTo>
                <a:lnTo>
                  <a:pt x="13265" y="8527"/>
                </a:lnTo>
                <a:lnTo>
                  <a:pt x="13376" y="8160"/>
                </a:lnTo>
                <a:lnTo>
                  <a:pt x="12808" y="8101"/>
                </a:lnTo>
                <a:lnTo>
                  <a:pt x="12327" y="8369"/>
                </a:lnTo>
                <a:lnTo>
                  <a:pt x="12161" y="8654"/>
                </a:lnTo>
                <a:lnTo>
                  <a:pt x="11452" y="8696"/>
                </a:lnTo>
                <a:lnTo>
                  <a:pt x="11263" y="8495"/>
                </a:lnTo>
                <a:lnTo>
                  <a:pt x="11037" y="8329"/>
                </a:lnTo>
                <a:lnTo>
                  <a:pt x="11080" y="7847"/>
                </a:lnTo>
                <a:lnTo>
                  <a:pt x="10678" y="7690"/>
                </a:lnTo>
                <a:lnTo>
                  <a:pt x="10513" y="7445"/>
                </a:lnTo>
                <a:lnTo>
                  <a:pt x="10983" y="6943"/>
                </a:lnTo>
                <a:lnTo>
                  <a:pt x="10472" y="6902"/>
                </a:lnTo>
                <a:lnTo>
                  <a:pt x="10108" y="6283"/>
                </a:lnTo>
                <a:lnTo>
                  <a:pt x="9941" y="5897"/>
                </a:lnTo>
                <a:lnTo>
                  <a:pt x="9940" y="5566"/>
                </a:lnTo>
                <a:lnTo>
                  <a:pt x="9625" y="5159"/>
                </a:lnTo>
                <a:lnTo>
                  <a:pt x="9501" y="4604"/>
                </a:lnTo>
                <a:lnTo>
                  <a:pt x="9014" y="3706"/>
                </a:lnTo>
                <a:lnTo>
                  <a:pt x="8385" y="3960"/>
                </a:lnTo>
                <a:lnTo>
                  <a:pt x="8156" y="4180"/>
                </a:lnTo>
                <a:lnTo>
                  <a:pt x="8101" y="3895"/>
                </a:lnTo>
                <a:lnTo>
                  <a:pt x="7528" y="3323"/>
                </a:lnTo>
                <a:lnTo>
                  <a:pt x="7804" y="3143"/>
                </a:lnTo>
                <a:lnTo>
                  <a:pt x="7893" y="2569"/>
                </a:lnTo>
                <a:lnTo>
                  <a:pt x="7440" y="2136"/>
                </a:lnTo>
                <a:lnTo>
                  <a:pt x="7259" y="1671"/>
                </a:lnTo>
                <a:lnTo>
                  <a:pt x="6787" y="1132"/>
                </a:lnTo>
                <a:lnTo>
                  <a:pt x="6359" y="1606"/>
                </a:lnTo>
                <a:lnTo>
                  <a:pt x="5905" y="1836"/>
                </a:lnTo>
                <a:lnTo>
                  <a:pt x="5748" y="1974"/>
                </a:lnTo>
                <a:lnTo>
                  <a:pt x="6009" y="2349"/>
                </a:lnTo>
                <a:lnTo>
                  <a:pt x="5944" y="2588"/>
                </a:lnTo>
                <a:lnTo>
                  <a:pt x="5693" y="2318"/>
                </a:lnTo>
                <a:lnTo>
                  <a:pt x="5550" y="1979"/>
                </a:lnTo>
                <a:lnTo>
                  <a:pt x="5709" y="0"/>
                </a:lnTo>
                <a:close/>
              </a:path>
            </a:pathLst>
          </a:custGeom>
          <a:solidFill>
            <a:srgbClr val="86D5B8"/>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000000"/>
                </a:solidFill>
                <a:latin typeface="+mn-lt"/>
                <a:ea typeface="+mn-ea"/>
                <a:cs typeface="+mn-cs"/>
                <a:sym typeface="Helvetica Light"/>
              </a:defRPr>
            </a:pPr>
            <a:endParaRPr kumimoji="0" sz="4267" i="0" u="none" strike="noStrike" kern="1200" cap="none" spc="0" normalizeH="0" baseline="0" noProof="0" dirty="0">
              <a:ln>
                <a:noFill/>
              </a:ln>
              <a:solidFill>
                <a:srgbClr val="000000"/>
              </a:solidFill>
              <a:effectLst/>
              <a:uLnTx/>
              <a:uFillTx/>
              <a:latin typeface="等线" panose="020F0502020204030204"/>
              <a:ea typeface="+mn-ea"/>
              <a:cs typeface="+mn-cs"/>
              <a:sym typeface="Helvetica Light"/>
            </a:endParaRPr>
          </a:p>
        </p:txBody>
      </p:sp>
      <p:sp>
        <p:nvSpPr>
          <p:cNvPr id="35" name="任意多边形: 形状 791">
            <a:extLst>
              <a:ext uri="{FF2B5EF4-FFF2-40B4-BE49-F238E27FC236}">
                <a16:creationId xmlns:a16="http://schemas.microsoft.com/office/drawing/2014/main" xmlns="" id="{3095ED73-A003-4097-8E7B-4F9454FDAA9B}"/>
              </a:ext>
            </a:extLst>
          </p:cNvPr>
          <p:cNvSpPr/>
          <p:nvPr/>
        </p:nvSpPr>
        <p:spPr>
          <a:xfrm rot="21327630">
            <a:off x="994365" y="3765678"/>
            <a:ext cx="2357901" cy="1503402"/>
          </a:xfrm>
          <a:custGeom>
            <a:avLst/>
            <a:gdLst>
              <a:gd name="connsiteX0" fmla="*/ 1023731 w 1525956"/>
              <a:gd name="connsiteY0" fmla="*/ 873696 h 972953"/>
              <a:gd name="connsiteX1" fmla="*/ 1016065 w 1525956"/>
              <a:gd name="connsiteY1" fmla="*/ 878266 h 972953"/>
              <a:gd name="connsiteX2" fmla="*/ 1014217 w 1525956"/>
              <a:gd name="connsiteY2" fmla="*/ 901539 h 972953"/>
              <a:gd name="connsiteX3" fmla="*/ 1020386 w 1525956"/>
              <a:gd name="connsiteY3" fmla="*/ 902291 h 972953"/>
              <a:gd name="connsiteX4" fmla="*/ 1025820 w 1525956"/>
              <a:gd name="connsiteY4" fmla="*/ 882506 h 972953"/>
              <a:gd name="connsiteX5" fmla="*/ 1048177 w 1525956"/>
              <a:gd name="connsiteY5" fmla="*/ 845467 h 972953"/>
              <a:gd name="connsiteX6" fmla="*/ 1044916 w 1525956"/>
              <a:gd name="connsiteY6" fmla="*/ 854322 h 972953"/>
              <a:gd name="connsiteX7" fmla="*/ 1051463 w 1525956"/>
              <a:gd name="connsiteY7" fmla="*/ 848373 h 972953"/>
              <a:gd name="connsiteX8" fmla="*/ 1052777 w 1525956"/>
              <a:gd name="connsiteY8" fmla="*/ 846112 h 972953"/>
              <a:gd name="connsiteX9" fmla="*/ 1117648 w 1525956"/>
              <a:gd name="connsiteY9" fmla="*/ 829111 h 972953"/>
              <a:gd name="connsiteX10" fmla="*/ 1116491 w 1525956"/>
              <a:gd name="connsiteY10" fmla="*/ 829895 h 972953"/>
              <a:gd name="connsiteX11" fmla="*/ 1116196 w 1525956"/>
              <a:gd name="connsiteY11" fmla="*/ 830352 h 972953"/>
              <a:gd name="connsiteX12" fmla="*/ 1116869 w 1525956"/>
              <a:gd name="connsiteY12" fmla="*/ 830191 h 972953"/>
              <a:gd name="connsiteX13" fmla="*/ 248038 w 1525956"/>
              <a:gd name="connsiteY13" fmla="*/ 0 h 972953"/>
              <a:gd name="connsiteX14" fmla="*/ 277640 w 1525956"/>
              <a:gd name="connsiteY14" fmla="*/ 21916 h 972953"/>
              <a:gd name="connsiteX15" fmla="*/ 295937 w 1525956"/>
              <a:gd name="connsiteY15" fmla="*/ 18988 h 972953"/>
              <a:gd name="connsiteX16" fmla="*/ 311125 w 1525956"/>
              <a:gd name="connsiteY16" fmla="*/ 36335 h 972953"/>
              <a:gd name="connsiteX17" fmla="*/ 336064 w 1525956"/>
              <a:gd name="connsiteY17" fmla="*/ 43034 h 972953"/>
              <a:gd name="connsiteX18" fmla="*/ 349769 w 1525956"/>
              <a:gd name="connsiteY18" fmla="*/ 39397 h 972953"/>
              <a:gd name="connsiteX19" fmla="*/ 377745 w 1525956"/>
              <a:gd name="connsiteY19" fmla="*/ 26930 h 972953"/>
              <a:gd name="connsiteX20" fmla="*/ 407416 w 1525956"/>
              <a:gd name="connsiteY20" fmla="*/ 31544 h 972953"/>
              <a:gd name="connsiteX21" fmla="*/ 428681 w 1525956"/>
              <a:gd name="connsiteY21" fmla="*/ 41437 h 972953"/>
              <a:gd name="connsiteX22" fmla="*/ 434191 w 1525956"/>
              <a:gd name="connsiteY22" fmla="*/ 61268 h 972953"/>
              <a:gd name="connsiteX23" fmla="*/ 468384 w 1525956"/>
              <a:gd name="connsiteY23" fmla="*/ 78526 h 972953"/>
              <a:gd name="connsiteX24" fmla="*/ 493534 w 1525956"/>
              <a:gd name="connsiteY24" fmla="*/ 82918 h 972953"/>
              <a:gd name="connsiteX25" fmla="*/ 536063 w 1525956"/>
              <a:gd name="connsiteY25" fmla="*/ 76885 h 972953"/>
              <a:gd name="connsiteX26" fmla="*/ 573858 w 1525956"/>
              <a:gd name="connsiteY26" fmla="*/ 70541 h 972953"/>
              <a:gd name="connsiteX27" fmla="*/ 600491 w 1525956"/>
              <a:gd name="connsiteY27" fmla="*/ 77018 h 972953"/>
              <a:gd name="connsiteX28" fmla="*/ 628327 w 1525956"/>
              <a:gd name="connsiteY28" fmla="*/ 81721 h 972953"/>
              <a:gd name="connsiteX29" fmla="*/ 655384 w 1525956"/>
              <a:gd name="connsiteY29" fmla="*/ 72271 h 972953"/>
              <a:gd name="connsiteX30" fmla="*/ 667606 w 1525956"/>
              <a:gd name="connsiteY30" fmla="*/ 61401 h 972953"/>
              <a:gd name="connsiteX31" fmla="*/ 679686 w 1525956"/>
              <a:gd name="connsiteY31" fmla="*/ 55678 h 972953"/>
              <a:gd name="connsiteX32" fmla="*/ 705260 w 1525956"/>
              <a:gd name="connsiteY32" fmla="*/ 57896 h 972953"/>
              <a:gd name="connsiteX33" fmla="*/ 759305 w 1525956"/>
              <a:gd name="connsiteY33" fmla="*/ 55856 h 972953"/>
              <a:gd name="connsiteX34" fmla="*/ 801339 w 1525956"/>
              <a:gd name="connsiteY34" fmla="*/ 61978 h 972953"/>
              <a:gd name="connsiteX35" fmla="*/ 832988 w 1525956"/>
              <a:gd name="connsiteY35" fmla="*/ 70807 h 972953"/>
              <a:gd name="connsiteX36" fmla="*/ 857361 w 1525956"/>
              <a:gd name="connsiteY36" fmla="*/ 90815 h 972953"/>
              <a:gd name="connsiteX37" fmla="*/ 875093 w 1525956"/>
              <a:gd name="connsiteY37" fmla="*/ 92324 h 972953"/>
              <a:gd name="connsiteX38" fmla="*/ 898053 w 1525956"/>
              <a:gd name="connsiteY38" fmla="*/ 104169 h 972953"/>
              <a:gd name="connsiteX39" fmla="*/ 916492 w 1525956"/>
              <a:gd name="connsiteY39" fmla="*/ 121516 h 972953"/>
              <a:gd name="connsiteX40" fmla="*/ 886326 w 1525956"/>
              <a:gd name="connsiteY40" fmla="*/ 124888 h 972953"/>
              <a:gd name="connsiteX41" fmla="*/ 888022 w 1525956"/>
              <a:gd name="connsiteY41" fmla="*/ 137754 h 972953"/>
              <a:gd name="connsiteX42" fmla="*/ 911759 w 1525956"/>
              <a:gd name="connsiteY42" fmla="*/ 149067 h 972953"/>
              <a:gd name="connsiteX43" fmla="*/ 908439 w 1525956"/>
              <a:gd name="connsiteY43" fmla="*/ 163441 h 972953"/>
              <a:gd name="connsiteX44" fmla="*/ 898407 w 1525956"/>
              <a:gd name="connsiteY44" fmla="*/ 181143 h 972953"/>
              <a:gd name="connsiteX45" fmla="*/ 882794 w 1525956"/>
              <a:gd name="connsiteY45" fmla="*/ 188418 h 972953"/>
              <a:gd name="connsiteX46" fmla="*/ 878202 w 1525956"/>
              <a:gd name="connsiteY46" fmla="*/ 204257 h 972953"/>
              <a:gd name="connsiteX47" fmla="*/ 880674 w 1525956"/>
              <a:gd name="connsiteY47" fmla="*/ 219430 h 972953"/>
              <a:gd name="connsiteX48" fmla="*/ 878131 w 1525956"/>
              <a:gd name="connsiteY48" fmla="*/ 234869 h 972953"/>
              <a:gd name="connsiteX49" fmla="*/ 892966 w 1525956"/>
              <a:gd name="connsiteY49" fmla="*/ 230566 h 972953"/>
              <a:gd name="connsiteX50" fmla="*/ 895157 w 1525956"/>
              <a:gd name="connsiteY50" fmla="*/ 245428 h 972953"/>
              <a:gd name="connsiteX51" fmla="*/ 882370 w 1525956"/>
              <a:gd name="connsiteY51" fmla="*/ 250840 h 972953"/>
              <a:gd name="connsiteX52" fmla="*/ 886468 w 1525956"/>
              <a:gd name="connsiteY52" fmla="*/ 263972 h 972953"/>
              <a:gd name="connsiteX53" fmla="*/ 884136 w 1525956"/>
              <a:gd name="connsiteY53" fmla="*/ 293076 h 972953"/>
              <a:gd name="connsiteX54" fmla="*/ 868241 w 1525956"/>
              <a:gd name="connsiteY54" fmla="*/ 309580 h 972953"/>
              <a:gd name="connsiteX55" fmla="*/ 872621 w 1525956"/>
              <a:gd name="connsiteY55" fmla="*/ 323999 h 972953"/>
              <a:gd name="connsiteX56" fmla="*/ 886467 w 1525956"/>
              <a:gd name="connsiteY56" fmla="*/ 344761 h 972953"/>
              <a:gd name="connsiteX57" fmla="*/ 898406 w 1525956"/>
              <a:gd name="connsiteY57" fmla="*/ 368097 h 972953"/>
              <a:gd name="connsiteX58" fmla="*/ 906319 w 1525956"/>
              <a:gd name="connsiteY58" fmla="*/ 386509 h 972953"/>
              <a:gd name="connsiteX59" fmla="*/ 930974 w 1525956"/>
              <a:gd name="connsiteY59" fmla="*/ 403102 h 972953"/>
              <a:gd name="connsiteX60" fmla="*/ 952451 w 1525956"/>
              <a:gd name="connsiteY60" fmla="*/ 405099 h 972953"/>
              <a:gd name="connsiteX61" fmla="*/ 969547 w 1525956"/>
              <a:gd name="connsiteY61" fmla="*/ 393962 h 972953"/>
              <a:gd name="connsiteX62" fmla="*/ 980356 w 1525956"/>
              <a:gd name="connsiteY62" fmla="*/ 398665 h 972953"/>
              <a:gd name="connsiteX63" fmla="*/ 985372 w 1525956"/>
              <a:gd name="connsiteY63" fmla="*/ 415524 h 972953"/>
              <a:gd name="connsiteX64" fmla="*/ 997735 w 1525956"/>
              <a:gd name="connsiteY64" fmla="*/ 433136 h 972953"/>
              <a:gd name="connsiteX65" fmla="*/ 1021260 w 1525956"/>
              <a:gd name="connsiteY65" fmla="*/ 451326 h 972953"/>
              <a:gd name="connsiteX66" fmla="*/ 1046834 w 1525956"/>
              <a:gd name="connsiteY66" fmla="*/ 464237 h 972953"/>
              <a:gd name="connsiteX67" fmla="*/ 1088445 w 1525956"/>
              <a:gd name="connsiteY67" fmla="*/ 473776 h 972953"/>
              <a:gd name="connsiteX68" fmla="*/ 1097205 w 1525956"/>
              <a:gd name="connsiteY68" fmla="*/ 485754 h 972953"/>
              <a:gd name="connsiteX69" fmla="*/ 1112535 w 1525956"/>
              <a:gd name="connsiteY69" fmla="*/ 486331 h 972953"/>
              <a:gd name="connsiteX70" fmla="*/ 1129419 w 1525956"/>
              <a:gd name="connsiteY70" fmla="*/ 506871 h 972953"/>
              <a:gd name="connsiteX71" fmla="*/ 1139804 w 1525956"/>
              <a:gd name="connsiteY71" fmla="*/ 497289 h 972953"/>
              <a:gd name="connsiteX72" fmla="*/ 1150472 w 1525956"/>
              <a:gd name="connsiteY72" fmla="*/ 506029 h 972953"/>
              <a:gd name="connsiteX73" fmla="*/ 1176328 w 1525956"/>
              <a:gd name="connsiteY73" fmla="*/ 515833 h 972953"/>
              <a:gd name="connsiteX74" fmla="*/ 1193425 w 1525956"/>
              <a:gd name="connsiteY74" fmla="*/ 510066 h 972953"/>
              <a:gd name="connsiteX75" fmla="*/ 1212357 w 1525956"/>
              <a:gd name="connsiteY75" fmla="*/ 502968 h 972953"/>
              <a:gd name="connsiteX76" fmla="*/ 1228819 w 1525956"/>
              <a:gd name="connsiteY76" fmla="*/ 519427 h 972953"/>
              <a:gd name="connsiteX77" fmla="*/ 1239203 w 1525956"/>
              <a:gd name="connsiteY77" fmla="*/ 544049 h 972953"/>
              <a:gd name="connsiteX78" fmla="*/ 1257006 w 1525956"/>
              <a:gd name="connsiteY78" fmla="*/ 548664 h 972953"/>
              <a:gd name="connsiteX79" fmla="*/ 1272972 w 1525956"/>
              <a:gd name="connsiteY79" fmla="*/ 563215 h 972953"/>
              <a:gd name="connsiteX80" fmla="*/ 1260115 w 1525956"/>
              <a:gd name="connsiteY80" fmla="*/ 579720 h 972953"/>
              <a:gd name="connsiteX81" fmla="*/ 1268945 w 1525956"/>
              <a:gd name="connsiteY81" fmla="*/ 598219 h 972953"/>
              <a:gd name="connsiteX82" fmla="*/ 1311474 w 1525956"/>
              <a:gd name="connsiteY82" fmla="*/ 605939 h 972953"/>
              <a:gd name="connsiteX83" fmla="*/ 1322778 w 1525956"/>
              <a:gd name="connsiteY83" fmla="*/ 625371 h 972953"/>
              <a:gd name="connsiteX84" fmla="*/ 1326805 w 1525956"/>
              <a:gd name="connsiteY84" fmla="*/ 615344 h 972953"/>
              <a:gd name="connsiteX85" fmla="*/ 1322495 w 1525956"/>
              <a:gd name="connsiteY85" fmla="*/ 595691 h 972953"/>
              <a:gd name="connsiteX86" fmla="*/ 1332174 w 1525956"/>
              <a:gd name="connsiteY86" fmla="*/ 587971 h 972953"/>
              <a:gd name="connsiteX87" fmla="*/ 1357535 w 1525956"/>
              <a:gd name="connsiteY87" fmla="*/ 615034 h 972953"/>
              <a:gd name="connsiteX88" fmla="*/ 1367214 w 1525956"/>
              <a:gd name="connsiteY88" fmla="*/ 617741 h 972953"/>
              <a:gd name="connsiteX89" fmla="*/ 1367850 w 1525956"/>
              <a:gd name="connsiteY89" fmla="*/ 598042 h 972953"/>
              <a:gd name="connsiteX90" fmla="*/ 1369263 w 1525956"/>
              <a:gd name="connsiteY90" fmla="*/ 582958 h 972953"/>
              <a:gd name="connsiteX91" fmla="*/ 1382262 w 1525956"/>
              <a:gd name="connsiteY91" fmla="*/ 588637 h 972953"/>
              <a:gd name="connsiteX92" fmla="*/ 1400841 w 1525956"/>
              <a:gd name="connsiteY92" fmla="*/ 583446 h 972953"/>
              <a:gd name="connsiteX93" fmla="*/ 1410591 w 1525956"/>
              <a:gd name="connsiteY93" fmla="*/ 568317 h 972953"/>
              <a:gd name="connsiteX94" fmla="*/ 1424366 w 1525956"/>
              <a:gd name="connsiteY94" fmla="*/ 547466 h 972953"/>
              <a:gd name="connsiteX95" fmla="*/ 1452201 w 1525956"/>
              <a:gd name="connsiteY95" fmla="*/ 547910 h 972953"/>
              <a:gd name="connsiteX96" fmla="*/ 1475515 w 1525956"/>
              <a:gd name="connsiteY96" fmla="*/ 562461 h 972953"/>
              <a:gd name="connsiteX97" fmla="*/ 1492682 w 1525956"/>
              <a:gd name="connsiteY97" fmla="*/ 598219 h 972953"/>
              <a:gd name="connsiteX98" fmla="*/ 1504550 w 1525956"/>
              <a:gd name="connsiteY98" fmla="*/ 639790 h 972953"/>
              <a:gd name="connsiteX99" fmla="*/ 1525956 w 1525956"/>
              <a:gd name="connsiteY99" fmla="*/ 664856 h 972953"/>
              <a:gd name="connsiteX100" fmla="*/ 1517690 w 1525956"/>
              <a:gd name="connsiteY100" fmla="*/ 674971 h 972953"/>
              <a:gd name="connsiteX101" fmla="*/ 1507446 w 1525956"/>
              <a:gd name="connsiteY101" fmla="*/ 663081 h 972953"/>
              <a:gd name="connsiteX102" fmla="*/ 1503279 w 1525956"/>
              <a:gd name="connsiteY102" fmla="*/ 678254 h 972953"/>
              <a:gd name="connsiteX103" fmla="*/ 1511261 w 1525956"/>
              <a:gd name="connsiteY103" fmla="*/ 703143 h 972953"/>
              <a:gd name="connsiteX104" fmla="*/ 1524685 w 1525956"/>
              <a:gd name="connsiteY104" fmla="*/ 732912 h 972953"/>
              <a:gd name="connsiteX105" fmla="*/ 1524755 w 1525956"/>
              <a:gd name="connsiteY105" fmla="*/ 788457 h 972953"/>
              <a:gd name="connsiteX106" fmla="*/ 1520941 w 1525956"/>
              <a:gd name="connsiteY106" fmla="*/ 865076 h 972953"/>
              <a:gd name="connsiteX107" fmla="*/ 1510273 w 1525956"/>
              <a:gd name="connsiteY107" fmla="*/ 876478 h 972953"/>
              <a:gd name="connsiteX108" fmla="*/ 1509566 w 1525956"/>
              <a:gd name="connsiteY108" fmla="*/ 895067 h 972953"/>
              <a:gd name="connsiteX109" fmla="*/ 1495154 w 1525956"/>
              <a:gd name="connsiteY109" fmla="*/ 900701 h 972953"/>
              <a:gd name="connsiteX110" fmla="*/ 1491763 w 1525956"/>
              <a:gd name="connsiteY110" fmla="*/ 883044 h 972953"/>
              <a:gd name="connsiteX111" fmla="*/ 1482226 w 1525956"/>
              <a:gd name="connsiteY111" fmla="*/ 888900 h 972953"/>
              <a:gd name="connsiteX112" fmla="*/ 1479330 w 1525956"/>
              <a:gd name="connsiteY112" fmla="*/ 907666 h 972953"/>
              <a:gd name="connsiteX113" fmla="*/ 1481167 w 1525956"/>
              <a:gd name="connsiteY113" fmla="*/ 928296 h 972953"/>
              <a:gd name="connsiteX114" fmla="*/ 1481237 w 1525956"/>
              <a:gd name="connsiteY114" fmla="*/ 951100 h 972953"/>
              <a:gd name="connsiteX115" fmla="*/ 1470711 w 1525956"/>
              <a:gd name="connsiteY115" fmla="*/ 956335 h 972953"/>
              <a:gd name="connsiteX116" fmla="*/ 1453261 w 1525956"/>
              <a:gd name="connsiteY116" fmla="*/ 958287 h 972953"/>
              <a:gd name="connsiteX117" fmla="*/ 1457005 w 1525956"/>
              <a:gd name="connsiteY117" fmla="*/ 946042 h 972953"/>
              <a:gd name="connsiteX118" fmla="*/ 1442241 w 1525956"/>
              <a:gd name="connsiteY118" fmla="*/ 932999 h 972953"/>
              <a:gd name="connsiteX119" fmla="*/ 1442240 w 1525956"/>
              <a:gd name="connsiteY119" fmla="*/ 939654 h 972953"/>
              <a:gd name="connsiteX120" fmla="*/ 1442241 w 1525956"/>
              <a:gd name="connsiteY120" fmla="*/ 946309 h 972953"/>
              <a:gd name="connsiteX121" fmla="*/ 1428676 w 1525956"/>
              <a:gd name="connsiteY121" fmla="*/ 948748 h 972953"/>
              <a:gd name="connsiteX122" fmla="*/ 1416738 w 1525956"/>
              <a:gd name="connsiteY122" fmla="*/ 938234 h 972953"/>
              <a:gd name="connsiteX123" fmla="*/ 1403880 w 1525956"/>
              <a:gd name="connsiteY123" fmla="*/ 934863 h 972953"/>
              <a:gd name="connsiteX124" fmla="*/ 1405363 w 1525956"/>
              <a:gd name="connsiteY124" fmla="*/ 918713 h 972953"/>
              <a:gd name="connsiteX125" fmla="*/ 1394201 w 1525956"/>
              <a:gd name="connsiteY125" fmla="*/ 909308 h 972953"/>
              <a:gd name="connsiteX126" fmla="*/ 1384805 w 1525956"/>
              <a:gd name="connsiteY126" fmla="*/ 925590 h 972953"/>
              <a:gd name="connsiteX127" fmla="*/ 1375937 w 1525956"/>
              <a:gd name="connsiteY127" fmla="*/ 938037 h 972953"/>
              <a:gd name="connsiteX128" fmla="*/ 1376769 w 1525956"/>
              <a:gd name="connsiteY128" fmla="*/ 939882 h 972953"/>
              <a:gd name="connsiteX129" fmla="*/ 1374545 w 1525956"/>
              <a:gd name="connsiteY129" fmla="*/ 939990 h 972953"/>
              <a:gd name="connsiteX130" fmla="*/ 1368557 w 1525956"/>
              <a:gd name="connsiteY130" fmla="*/ 948394 h 972953"/>
              <a:gd name="connsiteX131" fmla="*/ 1364934 w 1525956"/>
              <a:gd name="connsiteY131" fmla="*/ 940461 h 972953"/>
              <a:gd name="connsiteX132" fmla="*/ 1328118 w 1525956"/>
              <a:gd name="connsiteY132" fmla="*/ 942262 h 972953"/>
              <a:gd name="connsiteX133" fmla="*/ 1312089 w 1525956"/>
              <a:gd name="connsiteY133" fmla="*/ 944635 h 972953"/>
              <a:gd name="connsiteX134" fmla="*/ 1295969 w 1525956"/>
              <a:gd name="connsiteY134" fmla="*/ 931042 h 972953"/>
              <a:gd name="connsiteX135" fmla="*/ 1276106 w 1525956"/>
              <a:gd name="connsiteY135" fmla="*/ 912443 h 972953"/>
              <a:gd name="connsiteX136" fmla="*/ 1265238 w 1525956"/>
              <a:gd name="connsiteY136" fmla="*/ 899989 h 972953"/>
              <a:gd name="connsiteX137" fmla="*/ 1247846 w 1525956"/>
              <a:gd name="connsiteY137" fmla="*/ 899117 h 972953"/>
              <a:gd name="connsiteX138" fmla="*/ 1229182 w 1525956"/>
              <a:gd name="connsiteY138" fmla="*/ 896650 h 972953"/>
              <a:gd name="connsiteX139" fmla="*/ 1204284 w 1525956"/>
              <a:gd name="connsiteY139" fmla="*/ 906165 h 972953"/>
              <a:gd name="connsiteX140" fmla="*/ 1185420 w 1525956"/>
              <a:gd name="connsiteY140" fmla="*/ 920293 h 972953"/>
              <a:gd name="connsiteX141" fmla="*/ 1162049 w 1525956"/>
              <a:gd name="connsiteY141" fmla="*/ 928174 h 972953"/>
              <a:gd name="connsiteX142" fmla="*/ 1139659 w 1525956"/>
              <a:gd name="connsiteY142" fmla="*/ 935921 h 972953"/>
              <a:gd name="connsiteX143" fmla="*/ 1117505 w 1525956"/>
              <a:gd name="connsiteY143" fmla="*/ 941398 h 972953"/>
              <a:gd name="connsiteX144" fmla="*/ 1097642 w 1525956"/>
              <a:gd name="connsiteY144" fmla="*/ 956193 h 972953"/>
              <a:gd name="connsiteX145" fmla="*/ 1077160 w 1525956"/>
              <a:gd name="connsiteY145" fmla="*/ 972050 h 972953"/>
              <a:gd name="connsiteX146" fmla="*/ 1053280 w 1525956"/>
              <a:gd name="connsiteY146" fmla="*/ 972953 h 972953"/>
              <a:gd name="connsiteX147" fmla="*/ 1025529 w 1525956"/>
              <a:gd name="connsiteY147" fmla="*/ 966911 h 972953"/>
              <a:gd name="connsiteX148" fmla="*/ 996343 w 1525956"/>
              <a:gd name="connsiteY148" fmla="*/ 962134 h 972953"/>
              <a:gd name="connsiteX149" fmla="*/ 970663 w 1525956"/>
              <a:gd name="connsiteY149" fmla="*/ 962872 h 972953"/>
              <a:gd name="connsiteX150" fmla="*/ 962831 w 1525956"/>
              <a:gd name="connsiteY150" fmla="*/ 942097 h 972953"/>
              <a:gd name="connsiteX151" fmla="*/ 964212 w 1525956"/>
              <a:gd name="connsiteY151" fmla="*/ 925109 h 972953"/>
              <a:gd name="connsiteX152" fmla="*/ 956088 w 1525956"/>
              <a:gd name="connsiteY152" fmla="*/ 913174 h 972953"/>
              <a:gd name="connsiteX153" fmla="*/ 942567 w 1525956"/>
              <a:gd name="connsiteY153" fmla="*/ 905277 h 972953"/>
              <a:gd name="connsiteX154" fmla="*/ 940932 w 1525956"/>
              <a:gd name="connsiteY154" fmla="*/ 903902 h 972953"/>
              <a:gd name="connsiteX155" fmla="*/ 921155 w 1525956"/>
              <a:gd name="connsiteY155" fmla="*/ 905359 h 972953"/>
              <a:gd name="connsiteX156" fmla="*/ 907167 w 1525956"/>
              <a:gd name="connsiteY156" fmla="*/ 902165 h 972953"/>
              <a:gd name="connsiteX157" fmla="*/ 903705 w 1525956"/>
              <a:gd name="connsiteY157" fmla="*/ 889654 h 972953"/>
              <a:gd name="connsiteX158" fmla="*/ 895439 w 1525956"/>
              <a:gd name="connsiteY158" fmla="*/ 877365 h 972953"/>
              <a:gd name="connsiteX159" fmla="*/ 870289 w 1525956"/>
              <a:gd name="connsiteY159" fmla="*/ 886859 h 972953"/>
              <a:gd name="connsiteX160" fmla="*/ 856513 w 1525956"/>
              <a:gd name="connsiteY160" fmla="*/ 881269 h 972953"/>
              <a:gd name="connsiteX161" fmla="*/ 842950 w 1525956"/>
              <a:gd name="connsiteY161" fmla="*/ 868403 h 972953"/>
              <a:gd name="connsiteX162" fmla="*/ 830021 w 1525956"/>
              <a:gd name="connsiteY162" fmla="*/ 864544 h 972953"/>
              <a:gd name="connsiteX163" fmla="*/ 814479 w 1525956"/>
              <a:gd name="connsiteY163" fmla="*/ 857224 h 972953"/>
              <a:gd name="connsiteX164" fmla="*/ 806638 w 1525956"/>
              <a:gd name="connsiteY164" fmla="*/ 841474 h 972953"/>
              <a:gd name="connsiteX165" fmla="*/ 776471 w 1525956"/>
              <a:gd name="connsiteY165" fmla="*/ 836283 h 972953"/>
              <a:gd name="connsiteX166" fmla="*/ 763967 w 1525956"/>
              <a:gd name="connsiteY166" fmla="*/ 836327 h 972953"/>
              <a:gd name="connsiteX167" fmla="*/ 748425 w 1525956"/>
              <a:gd name="connsiteY167" fmla="*/ 841961 h 972953"/>
              <a:gd name="connsiteX168" fmla="*/ 734154 w 1525956"/>
              <a:gd name="connsiteY168" fmla="*/ 857489 h 972953"/>
              <a:gd name="connsiteX169" fmla="*/ 719177 w 1525956"/>
              <a:gd name="connsiteY169" fmla="*/ 866584 h 972953"/>
              <a:gd name="connsiteX170" fmla="*/ 709358 w 1525956"/>
              <a:gd name="connsiteY170" fmla="*/ 880604 h 972953"/>
              <a:gd name="connsiteX171" fmla="*/ 705118 w 1525956"/>
              <a:gd name="connsiteY171" fmla="*/ 896087 h 972953"/>
              <a:gd name="connsiteX172" fmla="*/ 693392 w 1525956"/>
              <a:gd name="connsiteY172" fmla="*/ 911348 h 972953"/>
              <a:gd name="connsiteX173" fmla="*/ 680887 w 1525956"/>
              <a:gd name="connsiteY173" fmla="*/ 904206 h 972953"/>
              <a:gd name="connsiteX174" fmla="*/ 671703 w 1525956"/>
              <a:gd name="connsiteY174" fmla="*/ 886016 h 972953"/>
              <a:gd name="connsiteX175" fmla="*/ 677850 w 1525956"/>
              <a:gd name="connsiteY175" fmla="*/ 870844 h 972953"/>
              <a:gd name="connsiteX176" fmla="*/ 684984 w 1525956"/>
              <a:gd name="connsiteY176" fmla="*/ 858111 h 972953"/>
              <a:gd name="connsiteX177" fmla="*/ 690495 w 1525956"/>
              <a:gd name="connsiteY177" fmla="*/ 844978 h 972953"/>
              <a:gd name="connsiteX178" fmla="*/ 685974 w 1525956"/>
              <a:gd name="connsiteY178" fmla="*/ 832601 h 972953"/>
              <a:gd name="connsiteX179" fmla="*/ 677284 w 1525956"/>
              <a:gd name="connsiteY179" fmla="*/ 822884 h 972953"/>
              <a:gd name="connsiteX180" fmla="*/ 663014 w 1525956"/>
              <a:gd name="connsiteY180" fmla="*/ 829006 h 972953"/>
              <a:gd name="connsiteX181" fmla="*/ 645070 w 1525956"/>
              <a:gd name="connsiteY181" fmla="*/ 833310 h 972953"/>
              <a:gd name="connsiteX182" fmla="*/ 625076 w 1525956"/>
              <a:gd name="connsiteY182" fmla="*/ 834331 h 972953"/>
              <a:gd name="connsiteX183" fmla="*/ 612996 w 1525956"/>
              <a:gd name="connsiteY183" fmla="*/ 821554 h 972953"/>
              <a:gd name="connsiteX184" fmla="*/ 600421 w 1525956"/>
              <a:gd name="connsiteY184" fmla="*/ 837303 h 972953"/>
              <a:gd name="connsiteX185" fmla="*/ 587564 w 1525956"/>
              <a:gd name="connsiteY185" fmla="*/ 830826 h 972953"/>
              <a:gd name="connsiteX186" fmla="*/ 572799 w 1525956"/>
              <a:gd name="connsiteY186" fmla="*/ 828518 h 972953"/>
              <a:gd name="connsiteX187" fmla="*/ 556056 w 1525956"/>
              <a:gd name="connsiteY187" fmla="*/ 819468 h 972953"/>
              <a:gd name="connsiteX188" fmla="*/ 531541 w 1525956"/>
              <a:gd name="connsiteY188" fmla="*/ 800259 h 972953"/>
              <a:gd name="connsiteX189" fmla="*/ 518330 w 1525956"/>
              <a:gd name="connsiteY189" fmla="*/ 790453 h 972953"/>
              <a:gd name="connsiteX190" fmla="*/ 507310 w 1525956"/>
              <a:gd name="connsiteY190" fmla="*/ 799726 h 972953"/>
              <a:gd name="connsiteX191" fmla="*/ 492121 w 1525956"/>
              <a:gd name="connsiteY191" fmla="*/ 798839 h 972953"/>
              <a:gd name="connsiteX192" fmla="*/ 487953 w 1525956"/>
              <a:gd name="connsiteY192" fmla="*/ 785972 h 972953"/>
              <a:gd name="connsiteX193" fmla="*/ 478910 w 1525956"/>
              <a:gd name="connsiteY193" fmla="*/ 775547 h 972953"/>
              <a:gd name="connsiteX194" fmla="*/ 464781 w 1525956"/>
              <a:gd name="connsiteY194" fmla="*/ 791784 h 972953"/>
              <a:gd name="connsiteX195" fmla="*/ 458917 w 1525956"/>
              <a:gd name="connsiteY195" fmla="*/ 779007 h 972953"/>
              <a:gd name="connsiteX196" fmla="*/ 454961 w 1525956"/>
              <a:gd name="connsiteY196" fmla="*/ 758466 h 972953"/>
              <a:gd name="connsiteX197" fmla="*/ 447896 w 1525956"/>
              <a:gd name="connsiteY197" fmla="*/ 747197 h 972953"/>
              <a:gd name="connsiteX198" fmla="*/ 433202 w 1525956"/>
              <a:gd name="connsiteY198" fmla="*/ 744847 h 972953"/>
              <a:gd name="connsiteX199" fmla="*/ 414481 w 1525956"/>
              <a:gd name="connsiteY199" fmla="*/ 744580 h 972953"/>
              <a:gd name="connsiteX200" fmla="*/ 399786 w 1525956"/>
              <a:gd name="connsiteY200" fmla="*/ 736594 h 972953"/>
              <a:gd name="connsiteX201" fmla="*/ 408122 w 1525956"/>
              <a:gd name="connsiteY201" fmla="*/ 725459 h 972953"/>
              <a:gd name="connsiteX202" fmla="*/ 417731 w 1525956"/>
              <a:gd name="connsiteY202" fmla="*/ 716364 h 972953"/>
              <a:gd name="connsiteX203" fmla="*/ 410313 w 1525956"/>
              <a:gd name="connsiteY203" fmla="*/ 705450 h 972953"/>
              <a:gd name="connsiteX204" fmla="*/ 393923 w 1525956"/>
              <a:gd name="connsiteY204" fmla="*/ 709443 h 972953"/>
              <a:gd name="connsiteX205" fmla="*/ 380994 w 1525956"/>
              <a:gd name="connsiteY205" fmla="*/ 704784 h 972953"/>
              <a:gd name="connsiteX206" fmla="*/ 369267 w 1525956"/>
              <a:gd name="connsiteY206" fmla="*/ 691031 h 972953"/>
              <a:gd name="connsiteX207" fmla="*/ 354785 w 1525956"/>
              <a:gd name="connsiteY207" fmla="*/ 678032 h 972953"/>
              <a:gd name="connsiteX208" fmla="*/ 346307 w 1525956"/>
              <a:gd name="connsiteY208" fmla="*/ 663792 h 972953"/>
              <a:gd name="connsiteX209" fmla="*/ 353513 w 1525956"/>
              <a:gd name="connsiteY209" fmla="*/ 652301 h 972953"/>
              <a:gd name="connsiteX210" fmla="*/ 351182 w 1525956"/>
              <a:gd name="connsiteY210" fmla="*/ 638104 h 972953"/>
              <a:gd name="connsiteX211" fmla="*/ 341645 w 1525956"/>
              <a:gd name="connsiteY211" fmla="*/ 627501 h 972953"/>
              <a:gd name="connsiteX212" fmla="*/ 323559 w 1525956"/>
              <a:gd name="connsiteY212" fmla="*/ 625416 h 972953"/>
              <a:gd name="connsiteX213" fmla="*/ 311337 w 1525956"/>
              <a:gd name="connsiteY213" fmla="*/ 633800 h 972953"/>
              <a:gd name="connsiteX214" fmla="*/ 302366 w 1525956"/>
              <a:gd name="connsiteY214" fmla="*/ 625104 h 972953"/>
              <a:gd name="connsiteX215" fmla="*/ 297915 w 1525956"/>
              <a:gd name="connsiteY215" fmla="*/ 609754 h 972953"/>
              <a:gd name="connsiteX216" fmla="*/ 290356 w 1525956"/>
              <a:gd name="connsiteY216" fmla="*/ 588326 h 972953"/>
              <a:gd name="connsiteX217" fmla="*/ 281101 w 1525956"/>
              <a:gd name="connsiteY217" fmla="*/ 577678 h 972953"/>
              <a:gd name="connsiteX218" fmla="*/ 265134 w 1525956"/>
              <a:gd name="connsiteY218" fmla="*/ 569072 h 972953"/>
              <a:gd name="connsiteX219" fmla="*/ 255174 w 1525956"/>
              <a:gd name="connsiteY219" fmla="*/ 557182 h 972953"/>
              <a:gd name="connsiteX220" fmla="*/ 244436 w 1525956"/>
              <a:gd name="connsiteY220" fmla="*/ 537661 h 972953"/>
              <a:gd name="connsiteX221" fmla="*/ 227269 w 1525956"/>
              <a:gd name="connsiteY221" fmla="*/ 523598 h 972953"/>
              <a:gd name="connsiteX222" fmla="*/ 221475 w 1525956"/>
              <a:gd name="connsiteY222" fmla="*/ 512062 h 972953"/>
              <a:gd name="connsiteX223" fmla="*/ 225785 w 1525956"/>
              <a:gd name="connsiteY223" fmla="*/ 496091 h 972953"/>
              <a:gd name="connsiteX224" fmla="*/ 212716 w 1525956"/>
              <a:gd name="connsiteY224" fmla="*/ 488150 h 972953"/>
              <a:gd name="connsiteX225" fmla="*/ 198162 w 1525956"/>
              <a:gd name="connsiteY225" fmla="*/ 479542 h 972953"/>
              <a:gd name="connsiteX226" fmla="*/ 184033 w 1525956"/>
              <a:gd name="connsiteY226" fmla="*/ 470625 h 972953"/>
              <a:gd name="connsiteX227" fmla="*/ 172376 w 1525956"/>
              <a:gd name="connsiteY227" fmla="*/ 475151 h 972953"/>
              <a:gd name="connsiteX228" fmla="*/ 156976 w 1525956"/>
              <a:gd name="connsiteY228" fmla="*/ 492630 h 972953"/>
              <a:gd name="connsiteX229" fmla="*/ 144118 w 1525956"/>
              <a:gd name="connsiteY229" fmla="*/ 497732 h 972953"/>
              <a:gd name="connsiteX230" fmla="*/ 136559 w 1525956"/>
              <a:gd name="connsiteY230" fmla="*/ 477901 h 972953"/>
              <a:gd name="connsiteX231" fmla="*/ 126104 w 1525956"/>
              <a:gd name="connsiteY231" fmla="*/ 459889 h 972953"/>
              <a:gd name="connsiteX232" fmla="*/ 107453 w 1525956"/>
              <a:gd name="connsiteY232" fmla="*/ 444894 h 972953"/>
              <a:gd name="connsiteX233" fmla="*/ 90639 w 1525956"/>
              <a:gd name="connsiteY233" fmla="*/ 421646 h 972953"/>
              <a:gd name="connsiteX234" fmla="*/ 95443 w 1525956"/>
              <a:gd name="connsiteY234" fmla="*/ 408603 h 972953"/>
              <a:gd name="connsiteX235" fmla="*/ 86118 w 1525956"/>
              <a:gd name="connsiteY235" fmla="*/ 409224 h 972953"/>
              <a:gd name="connsiteX236" fmla="*/ 76792 w 1525956"/>
              <a:gd name="connsiteY236" fmla="*/ 409846 h 972953"/>
              <a:gd name="connsiteX237" fmla="*/ 68386 w 1525956"/>
              <a:gd name="connsiteY237" fmla="*/ 391390 h 972953"/>
              <a:gd name="connsiteX238" fmla="*/ 50300 w 1525956"/>
              <a:gd name="connsiteY238" fmla="*/ 381318 h 972953"/>
              <a:gd name="connsiteX239" fmla="*/ 40056 w 1525956"/>
              <a:gd name="connsiteY239" fmla="*/ 368320 h 972953"/>
              <a:gd name="connsiteX240" fmla="*/ 36171 w 1525956"/>
              <a:gd name="connsiteY240" fmla="*/ 351860 h 972953"/>
              <a:gd name="connsiteX241" fmla="*/ 34546 w 1525956"/>
              <a:gd name="connsiteY241" fmla="*/ 332383 h 972953"/>
              <a:gd name="connsiteX242" fmla="*/ 21760 w 1525956"/>
              <a:gd name="connsiteY242" fmla="*/ 335401 h 972953"/>
              <a:gd name="connsiteX243" fmla="*/ 5228 w 1525956"/>
              <a:gd name="connsiteY243" fmla="*/ 340680 h 972953"/>
              <a:gd name="connsiteX244" fmla="*/ 0 w 1525956"/>
              <a:gd name="connsiteY244" fmla="*/ 327947 h 972953"/>
              <a:gd name="connsiteX245" fmla="*/ 1625 w 1525956"/>
              <a:gd name="connsiteY245" fmla="*/ 310911 h 972953"/>
              <a:gd name="connsiteX246" fmla="*/ 10385 w 1525956"/>
              <a:gd name="connsiteY246" fmla="*/ 306918 h 972953"/>
              <a:gd name="connsiteX247" fmla="*/ 5087 w 1525956"/>
              <a:gd name="connsiteY247" fmla="*/ 296626 h 972953"/>
              <a:gd name="connsiteX248" fmla="*/ 4027 w 1525956"/>
              <a:gd name="connsiteY248" fmla="*/ 284070 h 972953"/>
              <a:gd name="connsiteX249" fmla="*/ 8690 w 1525956"/>
              <a:gd name="connsiteY249" fmla="*/ 273511 h 972953"/>
              <a:gd name="connsiteX250" fmla="*/ 1978 w 1525956"/>
              <a:gd name="connsiteY250" fmla="*/ 261355 h 972953"/>
              <a:gd name="connsiteX251" fmla="*/ 11233 w 1525956"/>
              <a:gd name="connsiteY251" fmla="*/ 246670 h 972953"/>
              <a:gd name="connsiteX252" fmla="*/ 8054 w 1525956"/>
              <a:gd name="connsiteY252" fmla="*/ 234514 h 972953"/>
              <a:gd name="connsiteX253" fmla="*/ 5156 w 1525956"/>
              <a:gd name="connsiteY253" fmla="*/ 220140 h 972953"/>
              <a:gd name="connsiteX254" fmla="*/ 14412 w 1525956"/>
              <a:gd name="connsiteY254" fmla="*/ 209004 h 972953"/>
              <a:gd name="connsiteX255" fmla="*/ 30449 w 1525956"/>
              <a:gd name="connsiteY255" fmla="*/ 203813 h 972953"/>
              <a:gd name="connsiteX256" fmla="*/ 39845 w 1525956"/>
              <a:gd name="connsiteY256" fmla="*/ 207940 h 972953"/>
              <a:gd name="connsiteX257" fmla="*/ 31720 w 1525956"/>
              <a:gd name="connsiteY257" fmla="*/ 222935 h 972953"/>
              <a:gd name="connsiteX258" fmla="*/ 40551 w 1525956"/>
              <a:gd name="connsiteY258" fmla="*/ 237753 h 972953"/>
              <a:gd name="connsiteX259" fmla="*/ 54256 w 1525956"/>
              <a:gd name="connsiteY259" fmla="*/ 239128 h 972953"/>
              <a:gd name="connsiteX260" fmla="*/ 65842 w 1525956"/>
              <a:gd name="connsiteY260" fmla="*/ 231897 h 972953"/>
              <a:gd name="connsiteX261" fmla="*/ 73260 w 1525956"/>
              <a:gd name="connsiteY261" fmla="*/ 242499 h 972953"/>
              <a:gd name="connsiteX262" fmla="*/ 89226 w 1525956"/>
              <a:gd name="connsiteY262" fmla="*/ 237309 h 972953"/>
              <a:gd name="connsiteX263" fmla="*/ 96856 w 1525956"/>
              <a:gd name="connsiteY263" fmla="*/ 227016 h 972953"/>
              <a:gd name="connsiteX264" fmla="*/ 95796 w 1525956"/>
              <a:gd name="connsiteY264" fmla="*/ 212110 h 972953"/>
              <a:gd name="connsiteX265" fmla="*/ 96855 w 1525956"/>
              <a:gd name="connsiteY265" fmla="*/ 197469 h 972953"/>
              <a:gd name="connsiteX266" fmla="*/ 105404 w 1525956"/>
              <a:gd name="connsiteY266" fmla="*/ 187886 h 972953"/>
              <a:gd name="connsiteX267" fmla="*/ 89438 w 1525956"/>
              <a:gd name="connsiteY267" fmla="*/ 179014 h 972953"/>
              <a:gd name="connsiteX268" fmla="*/ 74602 w 1525956"/>
              <a:gd name="connsiteY268" fmla="*/ 173246 h 972953"/>
              <a:gd name="connsiteX269" fmla="*/ 73223 w 1525956"/>
              <a:gd name="connsiteY269" fmla="*/ 168414 h 972953"/>
              <a:gd name="connsiteX270" fmla="*/ 71731 w 1525956"/>
              <a:gd name="connsiteY270" fmla="*/ 169343 h 972953"/>
              <a:gd name="connsiteX271" fmla="*/ 68366 w 1525956"/>
              <a:gd name="connsiteY271" fmla="*/ 153727 h 972953"/>
              <a:gd name="connsiteX272" fmla="*/ 64478 w 1525956"/>
              <a:gd name="connsiteY272" fmla="*/ 147513 h 972953"/>
              <a:gd name="connsiteX273" fmla="*/ 73456 w 1525956"/>
              <a:gd name="connsiteY273" fmla="*/ 148615 h 972953"/>
              <a:gd name="connsiteX274" fmla="*/ 85870 w 1525956"/>
              <a:gd name="connsiteY274" fmla="*/ 143552 h 972953"/>
              <a:gd name="connsiteX275" fmla="*/ 83312 w 1525956"/>
              <a:gd name="connsiteY275" fmla="*/ 124267 h 972953"/>
              <a:gd name="connsiteX276" fmla="*/ 98577 w 1525956"/>
              <a:gd name="connsiteY276" fmla="*/ 103671 h 972953"/>
              <a:gd name="connsiteX277" fmla="*/ 122570 w 1525956"/>
              <a:gd name="connsiteY277" fmla="*/ 93309 h 972953"/>
              <a:gd name="connsiteX278" fmla="*/ 142249 w 1525956"/>
              <a:gd name="connsiteY278" fmla="*/ 81497 h 972953"/>
              <a:gd name="connsiteX279" fmla="*/ 158087 w 1525956"/>
              <a:gd name="connsiteY279" fmla="*/ 68947 h 972953"/>
              <a:gd name="connsiteX280" fmla="*/ 168703 w 1525956"/>
              <a:gd name="connsiteY280" fmla="*/ 70762 h 972953"/>
              <a:gd name="connsiteX281" fmla="*/ 184245 w 1525956"/>
              <a:gd name="connsiteY281" fmla="*/ 65173 h 972953"/>
              <a:gd name="connsiteX282" fmla="*/ 191168 w 1525956"/>
              <a:gd name="connsiteY282" fmla="*/ 45208 h 972953"/>
              <a:gd name="connsiteX283" fmla="*/ 232850 w 1525956"/>
              <a:gd name="connsiteY283" fmla="*/ 10071 h 972953"/>
              <a:gd name="connsiteX0" fmla="*/ 1023731 w 1525956"/>
              <a:gd name="connsiteY0" fmla="*/ 873696 h 972953"/>
              <a:gd name="connsiteX1" fmla="*/ 1016065 w 1525956"/>
              <a:gd name="connsiteY1" fmla="*/ 878266 h 972953"/>
              <a:gd name="connsiteX2" fmla="*/ 1014217 w 1525956"/>
              <a:gd name="connsiteY2" fmla="*/ 901539 h 972953"/>
              <a:gd name="connsiteX3" fmla="*/ 1020386 w 1525956"/>
              <a:gd name="connsiteY3" fmla="*/ 902291 h 972953"/>
              <a:gd name="connsiteX4" fmla="*/ 1025820 w 1525956"/>
              <a:gd name="connsiteY4" fmla="*/ 882506 h 972953"/>
              <a:gd name="connsiteX5" fmla="*/ 1023731 w 1525956"/>
              <a:gd name="connsiteY5" fmla="*/ 873696 h 972953"/>
              <a:gd name="connsiteX6" fmla="*/ 1048177 w 1525956"/>
              <a:gd name="connsiteY6" fmla="*/ 845467 h 972953"/>
              <a:gd name="connsiteX7" fmla="*/ 1044916 w 1525956"/>
              <a:gd name="connsiteY7" fmla="*/ 854322 h 972953"/>
              <a:gd name="connsiteX8" fmla="*/ 1051463 w 1525956"/>
              <a:gd name="connsiteY8" fmla="*/ 848373 h 972953"/>
              <a:gd name="connsiteX9" fmla="*/ 1052777 w 1525956"/>
              <a:gd name="connsiteY9" fmla="*/ 846112 h 972953"/>
              <a:gd name="connsiteX10" fmla="*/ 1048177 w 1525956"/>
              <a:gd name="connsiteY10" fmla="*/ 845467 h 972953"/>
              <a:gd name="connsiteX11" fmla="*/ 1117648 w 1525956"/>
              <a:gd name="connsiteY11" fmla="*/ 829111 h 972953"/>
              <a:gd name="connsiteX12" fmla="*/ 1116491 w 1525956"/>
              <a:gd name="connsiteY12" fmla="*/ 829895 h 972953"/>
              <a:gd name="connsiteX13" fmla="*/ 1116196 w 1525956"/>
              <a:gd name="connsiteY13" fmla="*/ 830352 h 972953"/>
              <a:gd name="connsiteX14" fmla="*/ 1116869 w 1525956"/>
              <a:gd name="connsiteY14" fmla="*/ 830191 h 972953"/>
              <a:gd name="connsiteX15" fmla="*/ 1117648 w 1525956"/>
              <a:gd name="connsiteY15" fmla="*/ 829111 h 972953"/>
              <a:gd name="connsiteX16" fmla="*/ 248038 w 1525956"/>
              <a:gd name="connsiteY16" fmla="*/ 0 h 972953"/>
              <a:gd name="connsiteX17" fmla="*/ 277640 w 1525956"/>
              <a:gd name="connsiteY17" fmla="*/ 21916 h 972953"/>
              <a:gd name="connsiteX18" fmla="*/ 295937 w 1525956"/>
              <a:gd name="connsiteY18" fmla="*/ 18988 h 972953"/>
              <a:gd name="connsiteX19" fmla="*/ 311125 w 1525956"/>
              <a:gd name="connsiteY19" fmla="*/ 36335 h 972953"/>
              <a:gd name="connsiteX20" fmla="*/ 336064 w 1525956"/>
              <a:gd name="connsiteY20" fmla="*/ 43034 h 972953"/>
              <a:gd name="connsiteX21" fmla="*/ 349769 w 1525956"/>
              <a:gd name="connsiteY21" fmla="*/ 39397 h 972953"/>
              <a:gd name="connsiteX22" fmla="*/ 377745 w 1525956"/>
              <a:gd name="connsiteY22" fmla="*/ 26930 h 972953"/>
              <a:gd name="connsiteX23" fmla="*/ 407416 w 1525956"/>
              <a:gd name="connsiteY23" fmla="*/ 31544 h 972953"/>
              <a:gd name="connsiteX24" fmla="*/ 428681 w 1525956"/>
              <a:gd name="connsiteY24" fmla="*/ 41437 h 972953"/>
              <a:gd name="connsiteX25" fmla="*/ 434191 w 1525956"/>
              <a:gd name="connsiteY25" fmla="*/ 61268 h 972953"/>
              <a:gd name="connsiteX26" fmla="*/ 468384 w 1525956"/>
              <a:gd name="connsiteY26" fmla="*/ 78526 h 972953"/>
              <a:gd name="connsiteX27" fmla="*/ 493534 w 1525956"/>
              <a:gd name="connsiteY27" fmla="*/ 82918 h 972953"/>
              <a:gd name="connsiteX28" fmla="*/ 536063 w 1525956"/>
              <a:gd name="connsiteY28" fmla="*/ 76885 h 972953"/>
              <a:gd name="connsiteX29" fmla="*/ 573858 w 1525956"/>
              <a:gd name="connsiteY29" fmla="*/ 70541 h 972953"/>
              <a:gd name="connsiteX30" fmla="*/ 600491 w 1525956"/>
              <a:gd name="connsiteY30" fmla="*/ 77018 h 972953"/>
              <a:gd name="connsiteX31" fmla="*/ 628327 w 1525956"/>
              <a:gd name="connsiteY31" fmla="*/ 81721 h 972953"/>
              <a:gd name="connsiteX32" fmla="*/ 655384 w 1525956"/>
              <a:gd name="connsiteY32" fmla="*/ 72271 h 972953"/>
              <a:gd name="connsiteX33" fmla="*/ 667606 w 1525956"/>
              <a:gd name="connsiteY33" fmla="*/ 61401 h 972953"/>
              <a:gd name="connsiteX34" fmla="*/ 679686 w 1525956"/>
              <a:gd name="connsiteY34" fmla="*/ 55678 h 972953"/>
              <a:gd name="connsiteX35" fmla="*/ 705260 w 1525956"/>
              <a:gd name="connsiteY35" fmla="*/ 57896 h 972953"/>
              <a:gd name="connsiteX36" fmla="*/ 759305 w 1525956"/>
              <a:gd name="connsiteY36" fmla="*/ 55856 h 972953"/>
              <a:gd name="connsiteX37" fmla="*/ 801339 w 1525956"/>
              <a:gd name="connsiteY37" fmla="*/ 61978 h 972953"/>
              <a:gd name="connsiteX38" fmla="*/ 832988 w 1525956"/>
              <a:gd name="connsiteY38" fmla="*/ 70807 h 972953"/>
              <a:gd name="connsiteX39" fmla="*/ 857361 w 1525956"/>
              <a:gd name="connsiteY39" fmla="*/ 90815 h 972953"/>
              <a:gd name="connsiteX40" fmla="*/ 875093 w 1525956"/>
              <a:gd name="connsiteY40" fmla="*/ 92324 h 972953"/>
              <a:gd name="connsiteX41" fmla="*/ 898053 w 1525956"/>
              <a:gd name="connsiteY41" fmla="*/ 104169 h 972953"/>
              <a:gd name="connsiteX42" fmla="*/ 916492 w 1525956"/>
              <a:gd name="connsiteY42" fmla="*/ 121516 h 972953"/>
              <a:gd name="connsiteX43" fmla="*/ 886326 w 1525956"/>
              <a:gd name="connsiteY43" fmla="*/ 124888 h 972953"/>
              <a:gd name="connsiteX44" fmla="*/ 888022 w 1525956"/>
              <a:gd name="connsiteY44" fmla="*/ 137754 h 972953"/>
              <a:gd name="connsiteX45" fmla="*/ 911759 w 1525956"/>
              <a:gd name="connsiteY45" fmla="*/ 149067 h 972953"/>
              <a:gd name="connsiteX46" fmla="*/ 908439 w 1525956"/>
              <a:gd name="connsiteY46" fmla="*/ 163441 h 972953"/>
              <a:gd name="connsiteX47" fmla="*/ 898407 w 1525956"/>
              <a:gd name="connsiteY47" fmla="*/ 181143 h 972953"/>
              <a:gd name="connsiteX48" fmla="*/ 882794 w 1525956"/>
              <a:gd name="connsiteY48" fmla="*/ 188418 h 972953"/>
              <a:gd name="connsiteX49" fmla="*/ 878202 w 1525956"/>
              <a:gd name="connsiteY49" fmla="*/ 204257 h 972953"/>
              <a:gd name="connsiteX50" fmla="*/ 880674 w 1525956"/>
              <a:gd name="connsiteY50" fmla="*/ 219430 h 972953"/>
              <a:gd name="connsiteX51" fmla="*/ 878131 w 1525956"/>
              <a:gd name="connsiteY51" fmla="*/ 234869 h 972953"/>
              <a:gd name="connsiteX52" fmla="*/ 892966 w 1525956"/>
              <a:gd name="connsiteY52" fmla="*/ 230566 h 972953"/>
              <a:gd name="connsiteX53" fmla="*/ 895157 w 1525956"/>
              <a:gd name="connsiteY53" fmla="*/ 245428 h 972953"/>
              <a:gd name="connsiteX54" fmla="*/ 882370 w 1525956"/>
              <a:gd name="connsiteY54" fmla="*/ 250840 h 972953"/>
              <a:gd name="connsiteX55" fmla="*/ 886468 w 1525956"/>
              <a:gd name="connsiteY55" fmla="*/ 263972 h 972953"/>
              <a:gd name="connsiteX56" fmla="*/ 884136 w 1525956"/>
              <a:gd name="connsiteY56" fmla="*/ 293076 h 972953"/>
              <a:gd name="connsiteX57" fmla="*/ 868241 w 1525956"/>
              <a:gd name="connsiteY57" fmla="*/ 309580 h 972953"/>
              <a:gd name="connsiteX58" fmla="*/ 872621 w 1525956"/>
              <a:gd name="connsiteY58" fmla="*/ 323999 h 972953"/>
              <a:gd name="connsiteX59" fmla="*/ 886467 w 1525956"/>
              <a:gd name="connsiteY59" fmla="*/ 344761 h 972953"/>
              <a:gd name="connsiteX60" fmla="*/ 898406 w 1525956"/>
              <a:gd name="connsiteY60" fmla="*/ 368097 h 972953"/>
              <a:gd name="connsiteX61" fmla="*/ 906319 w 1525956"/>
              <a:gd name="connsiteY61" fmla="*/ 386509 h 972953"/>
              <a:gd name="connsiteX62" fmla="*/ 930974 w 1525956"/>
              <a:gd name="connsiteY62" fmla="*/ 403102 h 972953"/>
              <a:gd name="connsiteX63" fmla="*/ 952451 w 1525956"/>
              <a:gd name="connsiteY63" fmla="*/ 405099 h 972953"/>
              <a:gd name="connsiteX64" fmla="*/ 969547 w 1525956"/>
              <a:gd name="connsiteY64" fmla="*/ 393962 h 972953"/>
              <a:gd name="connsiteX65" fmla="*/ 980356 w 1525956"/>
              <a:gd name="connsiteY65" fmla="*/ 398665 h 972953"/>
              <a:gd name="connsiteX66" fmla="*/ 985372 w 1525956"/>
              <a:gd name="connsiteY66" fmla="*/ 415524 h 972953"/>
              <a:gd name="connsiteX67" fmla="*/ 997735 w 1525956"/>
              <a:gd name="connsiteY67" fmla="*/ 433136 h 972953"/>
              <a:gd name="connsiteX68" fmla="*/ 1021260 w 1525956"/>
              <a:gd name="connsiteY68" fmla="*/ 451326 h 972953"/>
              <a:gd name="connsiteX69" fmla="*/ 1046834 w 1525956"/>
              <a:gd name="connsiteY69" fmla="*/ 464237 h 972953"/>
              <a:gd name="connsiteX70" fmla="*/ 1088445 w 1525956"/>
              <a:gd name="connsiteY70" fmla="*/ 473776 h 972953"/>
              <a:gd name="connsiteX71" fmla="*/ 1097205 w 1525956"/>
              <a:gd name="connsiteY71" fmla="*/ 485754 h 972953"/>
              <a:gd name="connsiteX72" fmla="*/ 1112535 w 1525956"/>
              <a:gd name="connsiteY72" fmla="*/ 486331 h 972953"/>
              <a:gd name="connsiteX73" fmla="*/ 1129419 w 1525956"/>
              <a:gd name="connsiteY73" fmla="*/ 506871 h 972953"/>
              <a:gd name="connsiteX74" fmla="*/ 1139804 w 1525956"/>
              <a:gd name="connsiteY74" fmla="*/ 497289 h 972953"/>
              <a:gd name="connsiteX75" fmla="*/ 1150472 w 1525956"/>
              <a:gd name="connsiteY75" fmla="*/ 506029 h 972953"/>
              <a:gd name="connsiteX76" fmla="*/ 1176328 w 1525956"/>
              <a:gd name="connsiteY76" fmla="*/ 515833 h 972953"/>
              <a:gd name="connsiteX77" fmla="*/ 1193425 w 1525956"/>
              <a:gd name="connsiteY77" fmla="*/ 510066 h 972953"/>
              <a:gd name="connsiteX78" fmla="*/ 1212357 w 1525956"/>
              <a:gd name="connsiteY78" fmla="*/ 502968 h 972953"/>
              <a:gd name="connsiteX79" fmla="*/ 1228819 w 1525956"/>
              <a:gd name="connsiteY79" fmla="*/ 519427 h 972953"/>
              <a:gd name="connsiteX80" fmla="*/ 1239203 w 1525956"/>
              <a:gd name="connsiteY80" fmla="*/ 544049 h 972953"/>
              <a:gd name="connsiteX81" fmla="*/ 1257006 w 1525956"/>
              <a:gd name="connsiteY81" fmla="*/ 548664 h 972953"/>
              <a:gd name="connsiteX82" fmla="*/ 1272972 w 1525956"/>
              <a:gd name="connsiteY82" fmla="*/ 563215 h 972953"/>
              <a:gd name="connsiteX83" fmla="*/ 1260115 w 1525956"/>
              <a:gd name="connsiteY83" fmla="*/ 579720 h 972953"/>
              <a:gd name="connsiteX84" fmla="*/ 1268945 w 1525956"/>
              <a:gd name="connsiteY84" fmla="*/ 598219 h 972953"/>
              <a:gd name="connsiteX85" fmla="*/ 1311474 w 1525956"/>
              <a:gd name="connsiteY85" fmla="*/ 605939 h 972953"/>
              <a:gd name="connsiteX86" fmla="*/ 1322778 w 1525956"/>
              <a:gd name="connsiteY86" fmla="*/ 625371 h 972953"/>
              <a:gd name="connsiteX87" fmla="*/ 1326805 w 1525956"/>
              <a:gd name="connsiteY87" fmla="*/ 615344 h 972953"/>
              <a:gd name="connsiteX88" fmla="*/ 1322495 w 1525956"/>
              <a:gd name="connsiteY88" fmla="*/ 595691 h 972953"/>
              <a:gd name="connsiteX89" fmla="*/ 1332174 w 1525956"/>
              <a:gd name="connsiteY89" fmla="*/ 587971 h 972953"/>
              <a:gd name="connsiteX90" fmla="*/ 1357535 w 1525956"/>
              <a:gd name="connsiteY90" fmla="*/ 615034 h 972953"/>
              <a:gd name="connsiteX91" fmla="*/ 1367214 w 1525956"/>
              <a:gd name="connsiteY91" fmla="*/ 617741 h 972953"/>
              <a:gd name="connsiteX92" fmla="*/ 1367850 w 1525956"/>
              <a:gd name="connsiteY92" fmla="*/ 598042 h 972953"/>
              <a:gd name="connsiteX93" fmla="*/ 1369263 w 1525956"/>
              <a:gd name="connsiteY93" fmla="*/ 582958 h 972953"/>
              <a:gd name="connsiteX94" fmla="*/ 1382262 w 1525956"/>
              <a:gd name="connsiteY94" fmla="*/ 588637 h 972953"/>
              <a:gd name="connsiteX95" fmla="*/ 1400841 w 1525956"/>
              <a:gd name="connsiteY95" fmla="*/ 583446 h 972953"/>
              <a:gd name="connsiteX96" fmla="*/ 1410591 w 1525956"/>
              <a:gd name="connsiteY96" fmla="*/ 568317 h 972953"/>
              <a:gd name="connsiteX97" fmla="*/ 1424366 w 1525956"/>
              <a:gd name="connsiteY97" fmla="*/ 547466 h 972953"/>
              <a:gd name="connsiteX98" fmla="*/ 1452201 w 1525956"/>
              <a:gd name="connsiteY98" fmla="*/ 547910 h 972953"/>
              <a:gd name="connsiteX99" fmla="*/ 1475515 w 1525956"/>
              <a:gd name="connsiteY99" fmla="*/ 562461 h 972953"/>
              <a:gd name="connsiteX100" fmla="*/ 1492682 w 1525956"/>
              <a:gd name="connsiteY100" fmla="*/ 598219 h 972953"/>
              <a:gd name="connsiteX101" fmla="*/ 1504550 w 1525956"/>
              <a:gd name="connsiteY101" fmla="*/ 639790 h 972953"/>
              <a:gd name="connsiteX102" fmla="*/ 1525956 w 1525956"/>
              <a:gd name="connsiteY102" fmla="*/ 664856 h 972953"/>
              <a:gd name="connsiteX103" fmla="*/ 1517690 w 1525956"/>
              <a:gd name="connsiteY103" fmla="*/ 674971 h 972953"/>
              <a:gd name="connsiteX104" fmla="*/ 1507446 w 1525956"/>
              <a:gd name="connsiteY104" fmla="*/ 663081 h 972953"/>
              <a:gd name="connsiteX105" fmla="*/ 1503279 w 1525956"/>
              <a:gd name="connsiteY105" fmla="*/ 678254 h 972953"/>
              <a:gd name="connsiteX106" fmla="*/ 1511261 w 1525956"/>
              <a:gd name="connsiteY106" fmla="*/ 703143 h 972953"/>
              <a:gd name="connsiteX107" fmla="*/ 1524685 w 1525956"/>
              <a:gd name="connsiteY107" fmla="*/ 732912 h 972953"/>
              <a:gd name="connsiteX108" fmla="*/ 1524755 w 1525956"/>
              <a:gd name="connsiteY108" fmla="*/ 788457 h 972953"/>
              <a:gd name="connsiteX109" fmla="*/ 1520941 w 1525956"/>
              <a:gd name="connsiteY109" fmla="*/ 865076 h 972953"/>
              <a:gd name="connsiteX110" fmla="*/ 1510273 w 1525956"/>
              <a:gd name="connsiteY110" fmla="*/ 876478 h 972953"/>
              <a:gd name="connsiteX111" fmla="*/ 1509566 w 1525956"/>
              <a:gd name="connsiteY111" fmla="*/ 895067 h 972953"/>
              <a:gd name="connsiteX112" fmla="*/ 1495154 w 1525956"/>
              <a:gd name="connsiteY112" fmla="*/ 900701 h 972953"/>
              <a:gd name="connsiteX113" fmla="*/ 1491763 w 1525956"/>
              <a:gd name="connsiteY113" fmla="*/ 883044 h 972953"/>
              <a:gd name="connsiteX114" fmla="*/ 1482226 w 1525956"/>
              <a:gd name="connsiteY114" fmla="*/ 888900 h 972953"/>
              <a:gd name="connsiteX115" fmla="*/ 1479330 w 1525956"/>
              <a:gd name="connsiteY115" fmla="*/ 907666 h 972953"/>
              <a:gd name="connsiteX116" fmla="*/ 1481167 w 1525956"/>
              <a:gd name="connsiteY116" fmla="*/ 928296 h 972953"/>
              <a:gd name="connsiteX117" fmla="*/ 1481237 w 1525956"/>
              <a:gd name="connsiteY117" fmla="*/ 951100 h 972953"/>
              <a:gd name="connsiteX118" fmla="*/ 1470711 w 1525956"/>
              <a:gd name="connsiteY118" fmla="*/ 956335 h 972953"/>
              <a:gd name="connsiteX119" fmla="*/ 1453261 w 1525956"/>
              <a:gd name="connsiteY119" fmla="*/ 958287 h 972953"/>
              <a:gd name="connsiteX120" fmla="*/ 1457005 w 1525956"/>
              <a:gd name="connsiteY120" fmla="*/ 946042 h 972953"/>
              <a:gd name="connsiteX121" fmla="*/ 1442241 w 1525956"/>
              <a:gd name="connsiteY121" fmla="*/ 932999 h 972953"/>
              <a:gd name="connsiteX122" fmla="*/ 1442240 w 1525956"/>
              <a:gd name="connsiteY122" fmla="*/ 939654 h 972953"/>
              <a:gd name="connsiteX123" fmla="*/ 1442241 w 1525956"/>
              <a:gd name="connsiteY123" fmla="*/ 946309 h 972953"/>
              <a:gd name="connsiteX124" fmla="*/ 1428676 w 1525956"/>
              <a:gd name="connsiteY124" fmla="*/ 948748 h 972953"/>
              <a:gd name="connsiteX125" fmla="*/ 1416738 w 1525956"/>
              <a:gd name="connsiteY125" fmla="*/ 938234 h 972953"/>
              <a:gd name="connsiteX126" fmla="*/ 1403880 w 1525956"/>
              <a:gd name="connsiteY126" fmla="*/ 934863 h 972953"/>
              <a:gd name="connsiteX127" fmla="*/ 1405363 w 1525956"/>
              <a:gd name="connsiteY127" fmla="*/ 918713 h 972953"/>
              <a:gd name="connsiteX128" fmla="*/ 1394201 w 1525956"/>
              <a:gd name="connsiteY128" fmla="*/ 909308 h 972953"/>
              <a:gd name="connsiteX129" fmla="*/ 1384805 w 1525956"/>
              <a:gd name="connsiteY129" fmla="*/ 925590 h 972953"/>
              <a:gd name="connsiteX130" fmla="*/ 1375937 w 1525956"/>
              <a:gd name="connsiteY130" fmla="*/ 938037 h 972953"/>
              <a:gd name="connsiteX131" fmla="*/ 1376769 w 1525956"/>
              <a:gd name="connsiteY131" fmla="*/ 939882 h 972953"/>
              <a:gd name="connsiteX132" fmla="*/ 1374545 w 1525956"/>
              <a:gd name="connsiteY132" fmla="*/ 939990 h 972953"/>
              <a:gd name="connsiteX133" fmla="*/ 1368557 w 1525956"/>
              <a:gd name="connsiteY133" fmla="*/ 948394 h 972953"/>
              <a:gd name="connsiteX134" fmla="*/ 1364934 w 1525956"/>
              <a:gd name="connsiteY134" fmla="*/ 940461 h 972953"/>
              <a:gd name="connsiteX135" fmla="*/ 1328118 w 1525956"/>
              <a:gd name="connsiteY135" fmla="*/ 942262 h 972953"/>
              <a:gd name="connsiteX136" fmla="*/ 1312089 w 1525956"/>
              <a:gd name="connsiteY136" fmla="*/ 944635 h 972953"/>
              <a:gd name="connsiteX137" fmla="*/ 1295969 w 1525956"/>
              <a:gd name="connsiteY137" fmla="*/ 931042 h 972953"/>
              <a:gd name="connsiteX138" fmla="*/ 1276106 w 1525956"/>
              <a:gd name="connsiteY138" fmla="*/ 912443 h 972953"/>
              <a:gd name="connsiteX139" fmla="*/ 1265238 w 1525956"/>
              <a:gd name="connsiteY139" fmla="*/ 899989 h 972953"/>
              <a:gd name="connsiteX140" fmla="*/ 1247846 w 1525956"/>
              <a:gd name="connsiteY140" fmla="*/ 899117 h 972953"/>
              <a:gd name="connsiteX141" fmla="*/ 1229182 w 1525956"/>
              <a:gd name="connsiteY141" fmla="*/ 896650 h 972953"/>
              <a:gd name="connsiteX142" fmla="*/ 1204284 w 1525956"/>
              <a:gd name="connsiteY142" fmla="*/ 906165 h 972953"/>
              <a:gd name="connsiteX143" fmla="*/ 1185420 w 1525956"/>
              <a:gd name="connsiteY143" fmla="*/ 920293 h 972953"/>
              <a:gd name="connsiteX144" fmla="*/ 1162049 w 1525956"/>
              <a:gd name="connsiteY144" fmla="*/ 928174 h 972953"/>
              <a:gd name="connsiteX145" fmla="*/ 1139659 w 1525956"/>
              <a:gd name="connsiteY145" fmla="*/ 935921 h 972953"/>
              <a:gd name="connsiteX146" fmla="*/ 1117505 w 1525956"/>
              <a:gd name="connsiteY146" fmla="*/ 941398 h 972953"/>
              <a:gd name="connsiteX147" fmla="*/ 1097642 w 1525956"/>
              <a:gd name="connsiteY147" fmla="*/ 956193 h 972953"/>
              <a:gd name="connsiteX148" fmla="*/ 1077160 w 1525956"/>
              <a:gd name="connsiteY148" fmla="*/ 972050 h 972953"/>
              <a:gd name="connsiteX149" fmla="*/ 1053280 w 1525956"/>
              <a:gd name="connsiteY149" fmla="*/ 972953 h 972953"/>
              <a:gd name="connsiteX150" fmla="*/ 1025529 w 1525956"/>
              <a:gd name="connsiteY150" fmla="*/ 966911 h 972953"/>
              <a:gd name="connsiteX151" fmla="*/ 996343 w 1525956"/>
              <a:gd name="connsiteY151" fmla="*/ 962134 h 972953"/>
              <a:gd name="connsiteX152" fmla="*/ 970663 w 1525956"/>
              <a:gd name="connsiteY152" fmla="*/ 962872 h 972953"/>
              <a:gd name="connsiteX153" fmla="*/ 962831 w 1525956"/>
              <a:gd name="connsiteY153" fmla="*/ 942097 h 972953"/>
              <a:gd name="connsiteX154" fmla="*/ 964212 w 1525956"/>
              <a:gd name="connsiteY154" fmla="*/ 925109 h 972953"/>
              <a:gd name="connsiteX155" fmla="*/ 956088 w 1525956"/>
              <a:gd name="connsiteY155" fmla="*/ 913174 h 972953"/>
              <a:gd name="connsiteX156" fmla="*/ 942567 w 1525956"/>
              <a:gd name="connsiteY156" fmla="*/ 905277 h 972953"/>
              <a:gd name="connsiteX157" fmla="*/ 940932 w 1525956"/>
              <a:gd name="connsiteY157" fmla="*/ 903902 h 972953"/>
              <a:gd name="connsiteX158" fmla="*/ 921155 w 1525956"/>
              <a:gd name="connsiteY158" fmla="*/ 905359 h 972953"/>
              <a:gd name="connsiteX159" fmla="*/ 907167 w 1525956"/>
              <a:gd name="connsiteY159" fmla="*/ 902165 h 972953"/>
              <a:gd name="connsiteX160" fmla="*/ 903705 w 1525956"/>
              <a:gd name="connsiteY160" fmla="*/ 889654 h 972953"/>
              <a:gd name="connsiteX161" fmla="*/ 895439 w 1525956"/>
              <a:gd name="connsiteY161" fmla="*/ 877365 h 972953"/>
              <a:gd name="connsiteX162" fmla="*/ 870289 w 1525956"/>
              <a:gd name="connsiteY162" fmla="*/ 886859 h 972953"/>
              <a:gd name="connsiteX163" fmla="*/ 856513 w 1525956"/>
              <a:gd name="connsiteY163" fmla="*/ 881269 h 972953"/>
              <a:gd name="connsiteX164" fmla="*/ 842950 w 1525956"/>
              <a:gd name="connsiteY164" fmla="*/ 868403 h 972953"/>
              <a:gd name="connsiteX165" fmla="*/ 830021 w 1525956"/>
              <a:gd name="connsiteY165" fmla="*/ 864544 h 972953"/>
              <a:gd name="connsiteX166" fmla="*/ 814479 w 1525956"/>
              <a:gd name="connsiteY166" fmla="*/ 857224 h 972953"/>
              <a:gd name="connsiteX167" fmla="*/ 806638 w 1525956"/>
              <a:gd name="connsiteY167" fmla="*/ 841474 h 972953"/>
              <a:gd name="connsiteX168" fmla="*/ 776471 w 1525956"/>
              <a:gd name="connsiteY168" fmla="*/ 836283 h 972953"/>
              <a:gd name="connsiteX169" fmla="*/ 763967 w 1525956"/>
              <a:gd name="connsiteY169" fmla="*/ 836327 h 972953"/>
              <a:gd name="connsiteX170" fmla="*/ 748425 w 1525956"/>
              <a:gd name="connsiteY170" fmla="*/ 841961 h 972953"/>
              <a:gd name="connsiteX171" fmla="*/ 734154 w 1525956"/>
              <a:gd name="connsiteY171" fmla="*/ 857489 h 972953"/>
              <a:gd name="connsiteX172" fmla="*/ 719177 w 1525956"/>
              <a:gd name="connsiteY172" fmla="*/ 866584 h 972953"/>
              <a:gd name="connsiteX173" fmla="*/ 709358 w 1525956"/>
              <a:gd name="connsiteY173" fmla="*/ 880604 h 972953"/>
              <a:gd name="connsiteX174" fmla="*/ 705118 w 1525956"/>
              <a:gd name="connsiteY174" fmla="*/ 896087 h 972953"/>
              <a:gd name="connsiteX175" fmla="*/ 693392 w 1525956"/>
              <a:gd name="connsiteY175" fmla="*/ 911348 h 972953"/>
              <a:gd name="connsiteX176" fmla="*/ 680887 w 1525956"/>
              <a:gd name="connsiteY176" fmla="*/ 904206 h 972953"/>
              <a:gd name="connsiteX177" fmla="*/ 671703 w 1525956"/>
              <a:gd name="connsiteY177" fmla="*/ 886016 h 972953"/>
              <a:gd name="connsiteX178" fmla="*/ 677850 w 1525956"/>
              <a:gd name="connsiteY178" fmla="*/ 870844 h 972953"/>
              <a:gd name="connsiteX179" fmla="*/ 684984 w 1525956"/>
              <a:gd name="connsiteY179" fmla="*/ 858111 h 972953"/>
              <a:gd name="connsiteX180" fmla="*/ 690495 w 1525956"/>
              <a:gd name="connsiteY180" fmla="*/ 844978 h 972953"/>
              <a:gd name="connsiteX181" fmla="*/ 685974 w 1525956"/>
              <a:gd name="connsiteY181" fmla="*/ 832601 h 972953"/>
              <a:gd name="connsiteX182" fmla="*/ 677284 w 1525956"/>
              <a:gd name="connsiteY182" fmla="*/ 822884 h 972953"/>
              <a:gd name="connsiteX183" fmla="*/ 663014 w 1525956"/>
              <a:gd name="connsiteY183" fmla="*/ 829006 h 972953"/>
              <a:gd name="connsiteX184" fmla="*/ 645070 w 1525956"/>
              <a:gd name="connsiteY184" fmla="*/ 833310 h 972953"/>
              <a:gd name="connsiteX185" fmla="*/ 625076 w 1525956"/>
              <a:gd name="connsiteY185" fmla="*/ 834331 h 972953"/>
              <a:gd name="connsiteX186" fmla="*/ 612996 w 1525956"/>
              <a:gd name="connsiteY186" fmla="*/ 821554 h 972953"/>
              <a:gd name="connsiteX187" fmla="*/ 600421 w 1525956"/>
              <a:gd name="connsiteY187" fmla="*/ 837303 h 972953"/>
              <a:gd name="connsiteX188" fmla="*/ 587564 w 1525956"/>
              <a:gd name="connsiteY188" fmla="*/ 830826 h 972953"/>
              <a:gd name="connsiteX189" fmla="*/ 572799 w 1525956"/>
              <a:gd name="connsiteY189" fmla="*/ 828518 h 972953"/>
              <a:gd name="connsiteX190" fmla="*/ 556056 w 1525956"/>
              <a:gd name="connsiteY190" fmla="*/ 819468 h 972953"/>
              <a:gd name="connsiteX191" fmla="*/ 531541 w 1525956"/>
              <a:gd name="connsiteY191" fmla="*/ 800259 h 972953"/>
              <a:gd name="connsiteX192" fmla="*/ 518330 w 1525956"/>
              <a:gd name="connsiteY192" fmla="*/ 790453 h 972953"/>
              <a:gd name="connsiteX193" fmla="*/ 507310 w 1525956"/>
              <a:gd name="connsiteY193" fmla="*/ 799726 h 972953"/>
              <a:gd name="connsiteX194" fmla="*/ 492121 w 1525956"/>
              <a:gd name="connsiteY194" fmla="*/ 798839 h 972953"/>
              <a:gd name="connsiteX195" fmla="*/ 487953 w 1525956"/>
              <a:gd name="connsiteY195" fmla="*/ 785972 h 972953"/>
              <a:gd name="connsiteX196" fmla="*/ 478910 w 1525956"/>
              <a:gd name="connsiteY196" fmla="*/ 775547 h 972953"/>
              <a:gd name="connsiteX197" fmla="*/ 464781 w 1525956"/>
              <a:gd name="connsiteY197" fmla="*/ 791784 h 972953"/>
              <a:gd name="connsiteX198" fmla="*/ 458917 w 1525956"/>
              <a:gd name="connsiteY198" fmla="*/ 779007 h 972953"/>
              <a:gd name="connsiteX199" fmla="*/ 454961 w 1525956"/>
              <a:gd name="connsiteY199" fmla="*/ 758466 h 972953"/>
              <a:gd name="connsiteX200" fmla="*/ 447896 w 1525956"/>
              <a:gd name="connsiteY200" fmla="*/ 747197 h 972953"/>
              <a:gd name="connsiteX201" fmla="*/ 433202 w 1525956"/>
              <a:gd name="connsiteY201" fmla="*/ 744847 h 972953"/>
              <a:gd name="connsiteX202" fmla="*/ 414481 w 1525956"/>
              <a:gd name="connsiteY202" fmla="*/ 744580 h 972953"/>
              <a:gd name="connsiteX203" fmla="*/ 399786 w 1525956"/>
              <a:gd name="connsiteY203" fmla="*/ 736594 h 972953"/>
              <a:gd name="connsiteX204" fmla="*/ 408122 w 1525956"/>
              <a:gd name="connsiteY204" fmla="*/ 725459 h 972953"/>
              <a:gd name="connsiteX205" fmla="*/ 417731 w 1525956"/>
              <a:gd name="connsiteY205" fmla="*/ 716364 h 972953"/>
              <a:gd name="connsiteX206" fmla="*/ 410313 w 1525956"/>
              <a:gd name="connsiteY206" fmla="*/ 705450 h 972953"/>
              <a:gd name="connsiteX207" fmla="*/ 393923 w 1525956"/>
              <a:gd name="connsiteY207" fmla="*/ 709443 h 972953"/>
              <a:gd name="connsiteX208" fmla="*/ 380994 w 1525956"/>
              <a:gd name="connsiteY208" fmla="*/ 704784 h 972953"/>
              <a:gd name="connsiteX209" fmla="*/ 369267 w 1525956"/>
              <a:gd name="connsiteY209" fmla="*/ 691031 h 972953"/>
              <a:gd name="connsiteX210" fmla="*/ 354785 w 1525956"/>
              <a:gd name="connsiteY210" fmla="*/ 678032 h 972953"/>
              <a:gd name="connsiteX211" fmla="*/ 346307 w 1525956"/>
              <a:gd name="connsiteY211" fmla="*/ 663792 h 972953"/>
              <a:gd name="connsiteX212" fmla="*/ 353513 w 1525956"/>
              <a:gd name="connsiteY212" fmla="*/ 652301 h 972953"/>
              <a:gd name="connsiteX213" fmla="*/ 351182 w 1525956"/>
              <a:gd name="connsiteY213" fmla="*/ 638104 h 972953"/>
              <a:gd name="connsiteX214" fmla="*/ 341645 w 1525956"/>
              <a:gd name="connsiteY214" fmla="*/ 627501 h 972953"/>
              <a:gd name="connsiteX215" fmla="*/ 323559 w 1525956"/>
              <a:gd name="connsiteY215" fmla="*/ 625416 h 972953"/>
              <a:gd name="connsiteX216" fmla="*/ 311337 w 1525956"/>
              <a:gd name="connsiteY216" fmla="*/ 633800 h 972953"/>
              <a:gd name="connsiteX217" fmla="*/ 302366 w 1525956"/>
              <a:gd name="connsiteY217" fmla="*/ 625104 h 972953"/>
              <a:gd name="connsiteX218" fmla="*/ 297915 w 1525956"/>
              <a:gd name="connsiteY218" fmla="*/ 609754 h 972953"/>
              <a:gd name="connsiteX219" fmla="*/ 290356 w 1525956"/>
              <a:gd name="connsiteY219" fmla="*/ 588326 h 972953"/>
              <a:gd name="connsiteX220" fmla="*/ 281101 w 1525956"/>
              <a:gd name="connsiteY220" fmla="*/ 577678 h 972953"/>
              <a:gd name="connsiteX221" fmla="*/ 265134 w 1525956"/>
              <a:gd name="connsiteY221" fmla="*/ 569072 h 972953"/>
              <a:gd name="connsiteX222" fmla="*/ 255174 w 1525956"/>
              <a:gd name="connsiteY222" fmla="*/ 557182 h 972953"/>
              <a:gd name="connsiteX223" fmla="*/ 244436 w 1525956"/>
              <a:gd name="connsiteY223" fmla="*/ 537661 h 972953"/>
              <a:gd name="connsiteX224" fmla="*/ 227269 w 1525956"/>
              <a:gd name="connsiteY224" fmla="*/ 523598 h 972953"/>
              <a:gd name="connsiteX225" fmla="*/ 221475 w 1525956"/>
              <a:gd name="connsiteY225" fmla="*/ 512062 h 972953"/>
              <a:gd name="connsiteX226" fmla="*/ 225785 w 1525956"/>
              <a:gd name="connsiteY226" fmla="*/ 496091 h 972953"/>
              <a:gd name="connsiteX227" fmla="*/ 212716 w 1525956"/>
              <a:gd name="connsiteY227" fmla="*/ 488150 h 972953"/>
              <a:gd name="connsiteX228" fmla="*/ 198162 w 1525956"/>
              <a:gd name="connsiteY228" fmla="*/ 479542 h 972953"/>
              <a:gd name="connsiteX229" fmla="*/ 184033 w 1525956"/>
              <a:gd name="connsiteY229" fmla="*/ 470625 h 972953"/>
              <a:gd name="connsiteX230" fmla="*/ 172376 w 1525956"/>
              <a:gd name="connsiteY230" fmla="*/ 475151 h 972953"/>
              <a:gd name="connsiteX231" fmla="*/ 156976 w 1525956"/>
              <a:gd name="connsiteY231" fmla="*/ 492630 h 972953"/>
              <a:gd name="connsiteX232" fmla="*/ 144118 w 1525956"/>
              <a:gd name="connsiteY232" fmla="*/ 497732 h 972953"/>
              <a:gd name="connsiteX233" fmla="*/ 136559 w 1525956"/>
              <a:gd name="connsiteY233" fmla="*/ 477901 h 972953"/>
              <a:gd name="connsiteX234" fmla="*/ 126104 w 1525956"/>
              <a:gd name="connsiteY234" fmla="*/ 459889 h 972953"/>
              <a:gd name="connsiteX235" fmla="*/ 107453 w 1525956"/>
              <a:gd name="connsiteY235" fmla="*/ 444894 h 972953"/>
              <a:gd name="connsiteX236" fmla="*/ 90639 w 1525956"/>
              <a:gd name="connsiteY236" fmla="*/ 421646 h 972953"/>
              <a:gd name="connsiteX237" fmla="*/ 95443 w 1525956"/>
              <a:gd name="connsiteY237" fmla="*/ 408603 h 972953"/>
              <a:gd name="connsiteX238" fmla="*/ 86118 w 1525956"/>
              <a:gd name="connsiteY238" fmla="*/ 409224 h 972953"/>
              <a:gd name="connsiteX239" fmla="*/ 76792 w 1525956"/>
              <a:gd name="connsiteY239" fmla="*/ 409846 h 972953"/>
              <a:gd name="connsiteX240" fmla="*/ 68386 w 1525956"/>
              <a:gd name="connsiteY240" fmla="*/ 391390 h 972953"/>
              <a:gd name="connsiteX241" fmla="*/ 50300 w 1525956"/>
              <a:gd name="connsiteY241" fmla="*/ 381318 h 972953"/>
              <a:gd name="connsiteX242" fmla="*/ 40056 w 1525956"/>
              <a:gd name="connsiteY242" fmla="*/ 368320 h 972953"/>
              <a:gd name="connsiteX243" fmla="*/ 36171 w 1525956"/>
              <a:gd name="connsiteY243" fmla="*/ 351860 h 972953"/>
              <a:gd name="connsiteX244" fmla="*/ 34546 w 1525956"/>
              <a:gd name="connsiteY244" fmla="*/ 332383 h 972953"/>
              <a:gd name="connsiteX245" fmla="*/ 21760 w 1525956"/>
              <a:gd name="connsiteY245" fmla="*/ 335401 h 972953"/>
              <a:gd name="connsiteX246" fmla="*/ 5228 w 1525956"/>
              <a:gd name="connsiteY246" fmla="*/ 340680 h 972953"/>
              <a:gd name="connsiteX247" fmla="*/ 0 w 1525956"/>
              <a:gd name="connsiteY247" fmla="*/ 327947 h 972953"/>
              <a:gd name="connsiteX248" fmla="*/ 1625 w 1525956"/>
              <a:gd name="connsiteY248" fmla="*/ 310911 h 972953"/>
              <a:gd name="connsiteX249" fmla="*/ 10385 w 1525956"/>
              <a:gd name="connsiteY249" fmla="*/ 306918 h 972953"/>
              <a:gd name="connsiteX250" fmla="*/ 5087 w 1525956"/>
              <a:gd name="connsiteY250" fmla="*/ 296626 h 972953"/>
              <a:gd name="connsiteX251" fmla="*/ 4027 w 1525956"/>
              <a:gd name="connsiteY251" fmla="*/ 284070 h 972953"/>
              <a:gd name="connsiteX252" fmla="*/ 8690 w 1525956"/>
              <a:gd name="connsiteY252" fmla="*/ 273511 h 972953"/>
              <a:gd name="connsiteX253" fmla="*/ 1978 w 1525956"/>
              <a:gd name="connsiteY253" fmla="*/ 261355 h 972953"/>
              <a:gd name="connsiteX254" fmla="*/ 11233 w 1525956"/>
              <a:gd name="connsiteY254" fmla="*/ 246670 h 972953"/>
              <a:gd name="connsiteX255" fmla="*/ 8054 w 1525956"/>
              <a:gd name="connsiteY255" fmla="*/ 234514 h 972953"/>
              <a:gd name="connsiteX256" fmla="*/ 5156 w 1525956"/>
              <a:gd name="connsiteY256" fmla="*/ 220140 h 972953"/>
              <a:gd name="connsiteX257" fmla="*/ 14412 w 1525956"/>
              <a:gd name="connsiteY257" fmla="*/ 209004 h 972953"/>
              <a:gd name="connsiteX258" fmla="*/ 30449 w 1525956"/>
              <a:gd name="connsiteY258" fmla="*/ 203813 h 972953"/>
              <a:gd name="connsiteX259" fmla="*/ 39845 w 1525956"/>
              <a:gd name="connsiteY259" fmla="*/ 207940 h 972953"/>
              <a:gd name="connsiteX260" fmla="*/ 31720 w 1525956"/>
              <a:gd name="connsiteY260" fmla="*/ 222935 h 972953"/>
              <a:gd name="connsiteX261" fmla="*/ 40551 w 1525956"/>
              <a:gd name="connsiteY261" fmla="*/ 237753 h 972953"/>
              <a:gd name="connsiteX262" fmla="*/ 54256 w 1525956"/>
              <a:gd name="connsiteY262" fmla="*/ 239128 h 972953"/>
              <a:gd name="connsiteX263" fmla="*/ 65842 w 1525956"/>
              <a:gd name="connsiteY263" fmla="*/ 231897 h 972953"/>
              <a:gd name="connsiteX264" fmla="*/ 73260 w 1525956"/>
              <a:gd name="connsiteY264" fmla="*/ 242499 h 972953"/>
              <a:gd name="connsiteX265" fmla="*/ 89226 w 1525956"/>
              <a:gd name="connsiteY265" fmla="*/ 237309 h 972953"/>
              <a:gd name="connsiteX266" fmla="*/ 96856 w 1525956"/>
              <a:gd name="connsiteY266" fmla="*/ 227016 h 972953"/>
              <a:gd name="connsiteX267" fmla="*/ 95796 w 1525956"/>
              <a:gd name="connsiteY267" fmla="*/ 212110 h 972953"/>
              <a:gd name="connsiteX268" fmla="*/ 96855 w 1525956"/>
              <a:gd name="connsiteY268" fmla="*/ 197469 h 972953"/>
              <a:gd name="connsiteX269" fmla="*/ 105404 w 1525956"/>
              <a:gd name="connsiteY269" fmla="*/ 187886 h 972953"/>
              <a:gd name="connsiteX270" fmla="*/ 89438 w 1525956"/>
              <a:gd name="connsiteY270" fmla="*/ 179014 h 972953"/>
              <a:gd name="connsiteX271" fmla="*/ 74602 w 1525956"/>
              <a:gd name="connsiteY271" fmla="*/ 173246 h 972953"/>
              <a:gd name="connsiteX272" fmla="*/ 73223 w 1525956"/>
              <a:gd name="connsiteY272" fmla="*/ 168414 h 972953"/>
              <a:gd name="connsiteX273" fmla="*/ 71731 w 1525956"/>
              <a:gd name="connsiteY273" fmla="*/ 169343 h 972953"/>
              <a:gd name="connsiteX274" fmla="*/ 68366 w 1525956"/>
              <a:gd name="connsiteY274" fmla="*/ 153727 h 972953"/>
              <a:gd name="connsiteX275" fmla="*/ 64478 w 1525956"/>
              <a:gd name="connsiteY275" fmla="*/ 147513 h 972953"/>
              <a:gd name="connsiteX276" fmla="*/ 73456 w 1525956"/>
              <a:gd name="connsiteY276" fmla="*/ 148615 h 972953"/>
              <a:gd name="connsiteX277" fmla="*/ 85870 w 1525956"/>
              <a:gd name="connsiteY277" fmla="*/ 143552 h 972953"/>
              <a:gd name="connsiteX278" fmla="*/ 83312 w 1525956"/>
              <a:gd name="connsiteY278" fmla="*/ 124267 h 972953"/>
              <a:gd name="connsiteX279" fmla="*/ 98577 w 1525956"/>
              <a:gd name="connsiteY279" fmla="*/ 103671 h 972953"/>
              <a:gd name="connsiteX280" fmla="*/ 82161 w 1525956"/>
              <a:gd name="connsiteY280" fmla="*/ 75768 h 972953"/>
              <a:gd name="connsiteX281" fmla="*/ 142249 w 1525956"/>
              <a:gd name="connsiteY281" fmla="*/ 81497 h 972953"/>
              <a:gd name="connsiteX282" fmla="*/ 158087 w 1525956"/>
              <a:gd name="connsiteY282" fmla="*/ 68947 h 972953"/>
              <a:gd name="connsiteX283" fmla="*/ 168703 w 1525956"/>
              <a:gd name="connsiteY283" fmla="*/ 70762 h 972953"/>
              <a:gd name="connsiteX284" fmla="*/ 184245 w 1525956"/>
              <a:gd name="connsiteY284" fmla="*/ 65173 h 972953"/>
              <a:gd name="connsiteX285" fmla="*/ 191168 w 1525956"/>
              <a:gd name="connsiteY285" fmla="*/ 45208 h 972953"/>
              <a:gd name="connsiteX286" fmla="*/ 232850 w 1525956"/>
              <a:gd name="connsiteY286" fmla="*/ 10071 h 972953"/>
              <a:gd name="connsiteX287" fmla="*/ 248038 w 1525956"/>
              <a:gd name="connsiteY287" fmla="*/ 0 h 972953"/>
              <a:gd name="connsiteX0" fmla="*/ 1023731 w 1525956"/>
              <a:gd name="connsiteY0" fmla="*/ 873696 h 972953"/>
              <a:gd name="connsiteX1" fmla="*/ 1016065 w 1525956"/>
              <a:gd name="connsiteY1" fmla="*/ 878266 h 972953"/>
              <a:gd name="connsiteX2" fmla="*/ 1014217 w 1525956"/>
              <a:gd name="connsiteY2" fmla="*/ 901539 h 972953"/>
              <a:gd name="connsiteX3" fmla="*/ 1020386 w 1525956"/>
              <a:gd name="connsiteY3" fmla="*/ 902291 h 972953"/>
              <a:gd name="connsiteX4" fmla="*/ 1025820 w 1525956"/>
              <a:gd name="connsiteY4" fmla="*/ 882506 h 972953"/>
              <a:gd name="connsiteX5" fmla="*/ 1023731 w 1525956"/>
              <a:gd name="connsiteY5" fmla="*/ 873696 h 972953"/>
              <a:gd name="connsiteX6" fmla="*/ 1048177 w 1525956"/>
              <a:gd name="connsiteY6" fmla="*/ 845467 h 972953"/>
              <a:gd name="connsiteX7" fmla="*/ 1044916 w 1525956"/>
              <a:gd name="connsiteY7" fmla="*/ 854322 h 972953"/>
              <a:gd name="connsiteX8" fmla="*/ 1051463 w 1525956"/>
              <a:gd name="connsiteY8" fmla="*/ 848373 h 972953"/>
              <a:gd name="connsiteX9" fmla="*/ 1052777 w 1525956"/>
              <a:gd name="connsiteY9" fmla="*/ 846112 h 972953"/>
              <a:gd name="connsiteX10" fmla="*/ 1048177 w 1525956"/>
              <a:gd name="connsiteY10" fmla="*/ 845467 h 972953"/>
              <a:gd name="connsiteX11" fmla="*/ 1117648 w 1525956"/>
              <a:gd name="connsiteY11" fmla="*/ 829111 h 972953"/>
              <a:gd name="connsiteX12" fmla="*/ 1116491 w 1525956"/>
              <a:gd name="connsiteY12" fmla="*/ 829895 h 972953"/>
              <a:gd name="connsiteX13" fmla="*/ 1116196 w 1525956"/>
              <a:gd name="connsiteY13" fmla="*/ 830352 h 972953"/>
              <a:gd name="connsiteX14" fmla="*/ 1116869 w 1525956"/>
              <a:gd name="connsiteY14" fmla="*/ 830191 h 972953"/>
              <a:gd name="connsiteX15" fmla="*/ 1117648 w 1525956"/>
              <a:gd name="connsiteY15" fmla="*/ 829111 h 972953"/>
              <a:gd name="connsiteX16" fmla="*/ 248038 w 1525956"/>
              <a:gd name="connsiteY16" fmla="*/ 0 h 972953"/>
              <a:gd name="connsiteX17" fmla="*/ 277640 w 1525956"/>
              <a:gd name="connsiteY17" fmla="*/ 21916 h 972953"/>
              <a:gd name="connsiteX18" fmla="*/ 295937 w 1525956"/>
              <a:gd name="connsiteY18" fmla="*/ 18988 h 972953"/>
              <a:gd name="connsiteX19" fmla="*/ 311125 w 1525956"/>
              <a:gd name="connsiteY19" fmla="*/ 36335 h 972953"/>
              <a:gd name="connsiteX20" fmla="*/ 336064 w 1525956"/>
              <a:gd name="connsiteY20" fmla="*/ 43034 h 972953"/>
              <a:gd name="connsiteX21" fmla="*/ 349769 w 1525956"/>
              <a:gd name="connsiteY21" fmla="*/ 39397 h 972953"/>
              <a:gd name="connsiteX22" fmla="*/ 377745 w 1525956"/>
              <a:gd name="connsiteY22" fmla="*/ 26930 h 972953"/>
              <a:gd name="connsiteX23" fmla="*/ 407416 w 1525956"/>
              <a:gd name="connsiteY23" fmla="*/ 31544 h 972953"/>
              <a:gd name="connsiteX24" fmla="*/ 428681 w 1525956"/>
              <a:gd name="connsiteY24" fmla="*/ 41437 h 972953"/>
              <a:gd name="connsiteX25" fmla="*/ 434191 w 1525956"/>
              <a:gd name="connsiteY25" fmla="*/ 61268 h 972953"/>
              <a:gd name="connsiteX26" fmla="*/ 468384 w 1525956"/>
              <a:gd name="connsiteY26" fmla="*/ 78526 h 972953"/>
              <a:gd name="connsiteX27" fmla="*/ 493534 w 1525956"/>
              <a:gd name="connsiteY27" fmla="*/ 82918 h 972953"/>
              <a:gd name="connsiteX28" fmla="*/ 536063 w 1525956"/>
              <a:gd name="connsiteY28" fmla="*/ 76885 h 972953"/>
              <a:gd name="connsiteX29" fmla="*/ 573858 w 1525956"/>
              <a:gd name="connsiteY29" fmla="*/ 70541 h 972953"/>
              <a:gd name="connsiteX30" fmla="*/ 600491 w 1525956"/>
              <a:gd name="connsiteY30" fmla="*/ 77018 h 972953"/>
              <a:gd name="connsiteX31" fmla="*/ 628327 w 1525956"/>
              <a:gd name="connsiteY31" fmla="*/ 81721 h 972953"/>
              <a:gd name="connsiteX32" fmla="*/ 655384 w 1525956"/>
              <a:gd name="connsiteY32" fmla="*/ 72271 h 972953"/>
              <a:gd name="connsiteX33" fmla="*/ 667606 w 1525956"/>
              <a:gd name="connsiteY33" fmla="*/ 61401 h 972953"/>
              <a:gd name="connsiteX34" fmla="*/ 679686 w 1525956"/>
              <a:gd name="connsiteY34" fmla="*/ 55678 h 972953"/>
              <a:gd name="connsiteX35" fmla="*/ 705260 w 1525956"/>
              <a:gd name="connsiteY35" fmla="*/ 57896 h 972953"/>
              <a:gd name="connsiteX36" fmla="*/ 759305 w 1525956"/>
              <a:gd name="connsiteY36" fmla="*/ 55856 h 972953"/>
              <a:gd name="connsiteX37" fmla="*/ 801339 w 1525956"/>
              <a:gd name="connsiteY37" fmla="*/ 61978 h 972953"/>
              <a:gd name="connsiteX38" fmla="*/ 832988 w 1525956"/>
              <a:gd name="connsiteY38" fmla="*/ 70807 h 972953"/>
              <a:gd name="connsiteX39" fmla="*/ 857361 w 1525956"/>
              <a:gd name="connsiteY39" fmla="*/ 90815 h 972953"/>
              <a:gd name="connsiteX40" fmla="*/ 875093 w 1525956"/>
              <a:gd name="connsiteY40" fmla="*/ 92324 h 972953"/>
              <a:gd name="connsiteX41" fmla="*/ 898053 w 1525956"/>
              <a:gd name="connsiteY41" fmla="*/ 104169 h 972953"/>
              <a:gd name="connsiteX42" fmla="*/ 916492 w 1525956"/>
              <a:gd name="connsiteY42" fmla="*/ 121516 h 972953"/>
              <a:gd name="connsiteX43" fmla="*/ 886326 w 1525956"/>
              <a:gd name="connsiteY43" fmla="*/ 124888 h 972953"/>
              <a:gd name="connsiteX44" fmla="*/ 888022 w 1525956"/>
              <a:gd name="connsiteY44" fmla="*/ 137754 h 972953"/>
              <a:gd name="connsiteX45" fmla="*/ 911759 w 1525956"/>
              <a:gd name="connsiteY45" fmla="*/ 149067 h 972953"/>
              <a:gd name="connsiteX46" fmla="*/ 908439 w 1525956"/>
              <a:gd name="connsiteY46" fmla="*/ 163441 h 972953"/>
              <a:gd name="connsiteX47" fmla="*/ 898407 w 1525956"/>
              <a:gd name="connsiteY47" fmla="*/ 181143 h 972953"/>
              <a:gd name="connsiteX48" fmla="*/ 882794 w 1525956"/>
              <a:gd name="connsiteY48" fmla="*/ 188418 h 972953"/>
              <a:gd name="connsiteX49" fmla="*/ 878202 w 1525956"/>
              <a:gd name="connsiteY49" fmla="*/ 204257 h 972953"/>
              <a:gd name="connsiteX50" fmla="*/ 880674 w 1525956"/>
              <a:gd name="connsiteY50" fmla="*/ 219430 h 972953"/>
              <a:gd name="connsiteX51" fmla="*/ 878131 w 1525956"/>
              <a:gd name="connsiteY51" fmla="*/ 234869 h 972953"/>
              <a:gd name="connsiteX52" fmla="*/ 892966 w 1525956"/>
              <a:gd name="connsiteY52" fmla="*/ 230566 h 972953"/>
              <a:gd name="connsiteX53" fmla="*/ 895157 w 1525956"/>
              <a:gd name="connsiteY53" fmla="*/ 245428 h 972953"/>
              <a:gd name="connsiteX54" fmla="*/ 882370 w 1525956"/>
              <a:gd name="connsiteY54" fmla="*/ 250840 h 972953"/>
              <a:gd name="connsiteX55" fmla="*/ 886468 w 1525956"/>
              <a:gd name="connsiteY55" fmla="*/ 263972 h 972953"/>
              <a:gd name="connsiteX56" fmla="*/ 884136 w 1525956"/>
              <a:gd name="connsiteY56" fmla="*/ 293076 h 972953"/>
              <a:gd name="connsiteX57" fmla="*/ 868241 w 1525956"/>
              <a:gd name="connsiteY57" fmla="*/ 309580 h 972953"/>
              <a:gd name="connsiteX58" fmla="*/ 872621 w 1525956"/>
              <a:gd name="connsiteY58" fmla="*/ 323999 h 972953"/>
              <a:gd name="connsiteX59" fmla="*/ 886467 w 1525956"/>
              <a:gd name="connsiteY59" fmla="*/ 344761 h 972953"/>
              <a:gd name="connsiteX60" fmla="*/ 898406 w 1525956"/>
              <a:gd name="connsiteY60" fmla="*/ 368097 h 972953"/>
              <a:gd name="connsiteX61" fmla="*/ 906319 w 1525956"/>
              <a:gd name="connsiteY61" fmla="*/ 386509 h 972953"/>
              <a:gd name="connsiteX62" fmla="*/ 930974 w 1525956"/>
              <a:gd name="connsiteY62" fmla="*/ 403102 h 972953"/>
              <a:gd name="connsiteX63" fmla="*/ 952451 w 1525956"/>
              <a:gd name="connsiteY63" fmla="*/ 405099 h 972953"/>
              <a:gd name="connsiteX64" fmla="*/ 969547 w 1525956"/>
              <a:gd name="connsiteY64" fmla="*/ 393962 h 972953"/>
              <a:gd name="connsiteX65" fmla="*/ 980356 w 1525956"/>
              <a:gd name="connsiteY65" fmla="*/ 398665 h 972953"/>
              <a:gd name="connsiteX66" fmla="*/ 985372 w 1525956"/>
              <a:gd name="connsiteY66" fmla="*/ 415524 h 972953"/>
              <a:gd name="connsiteX67" fmla="*/ 997735 w 1525956"/>
              <a:gd name="connsiteY67" fmla="*/ 433136 h 972953"/>
              <a:gd name="connsiteX68" fmla="*/ 1021260 w 1525956"/>
              <a:gd name="connsiteY68" fmla="*/ 451326 h 972953"/>
              <a:gd name="connsiteX69" fmla="*/ 1046834 w 1525956"/>
              <a:gd name="connsiteY69" fmla="*/ 464237 h 972953"/>
              <a:gd name="connsiteX70" fmla="*/ 1088445 w 1525956"/>
              <a:gd name="connsiteY70" fmla="*/ 473776 h 972953"/>
              <a:gd name="connsiteX71" fmla="*/ 1097205 w 1525956"/>
              <a:gd name="connsiteY71" fmla="*/ 485754 h 972953"/>
              <a:gd name="connsiteX72" fmla="*/ 1112535 w 1525956"/>
              <a:gd name="connsiteY72" fmla="*/ 486331 h 972953"/>
              <a:gd name="connsiteX73" fmla="*/ 1129419 w 1525956"/>
              <a:gd name="connsiteY73" fmla="*/ 506871 h 972953"/>
              <a:gd name="connsiteX74" fmla="*/ 1139804 w 1525956"/>
              <a:gd name="connsiteY74" fmla="*/ 497289 h 972953"/>
              <a:gd name="connsiteX75" fmla="*/ 1150472 w 1525956"/>
              <a:gd name="connsiteY75" fmla="*/ 506029 h 972953"/>
              <a:gd name="connsiteX76" fmla="*/ 1176328 w 1525956"/>
              <a:gd name="connsiteY76" fmla="*/ 515833 h 972953"/>
              <a:gd name="connsiteX77" fmla="*/ 1193425 w 1525956"/>
              <a:gd name="connsiteY77" fmla="*/ 510066 h 972953"/>
              <a:gd name="connsiteX78" fmla="*/ 1212357 w 1525956"/>
              <a:gd name="connsiteY78" fmla="*/ 502968 h 972953"/>
              <a:gd name="connsiteX79" fmla="*/ 1228819 w 1525956"/>
              <a:gd name="connsiteY79" fmla="*/ 519427 h 972953"/>
              <a:gd name="connsiteX80" fmla="*/ 1239203 w 1525956"/>
              <a:gd name="connsiteY80" fmla="*/ 544049 h 972953"/>
              <a:gd name="connsiteX81" fmla="*/ 1257006 w 1525956"/>
              <a:gd name="connsiteY81" fmla="*/ 548664 h 972953"/>
              <a:gd name="connsiteX82" fmla="*/ 1272972 w 1525956"/>
              <a:gd name="connsiteY82" fmla="*/ 563215 h 972953"/>
              <a:gd name="connsiteX83" fmla="*/ 1260115 w 1525956"/>
              <a:gd name="connsiteY83" fmla="*/ 579720 h 972953"/>
              <a:gd name="connsiteX84" fmla="*/ 1268945 w 1525956"/>
              <a:gd name="connsiteY84" fmla="*/ 598219 h 972953"/>
              <a:gd name="connsiteX85" fmla="*/ 1311474 w 1525956"/>
              <a:gd name="connsiteY85" fmla="*/ 605939 h 972953"/>
              <a:gd name="connsiteX86" fmla="*/ 1322778 w 1525956"/>
              <a:gd name="connsiteY86" fmla="*/ 625371 h 972953"/>
              <a:gd name="connsiteX87" fmla="*/ 1326805 w 1525956"/>
              <a:gd name="connsiteY87" fmla="*/ 615344 h 972953"/>
              <a:gd name="connsiteX88" fmla="*/ 1322495 w 1525956"/>
              <a:gd name="connsiteY88" fmla="*/ 595691 h 972953"/>
              <a:gd name="connsiteX89" fmla="*/ 1332174 w 1525956"/>
              <a:gd name="connsiteY89" fmla="*/ 587971 h 972953"/>
              <a:gd name="connsiteX90" fmla="*/ 1357535 w 1525956"/>
              <a:gd name="connsiteY90" fmla="*/ 615034 h 972953"/>
              <a:gd name="connsiteX91" fmla="*/ 1367214 w 1525956"/>
              <a:gd name="connsiteY91" fmla="*/ 617741 h 972953"/>
              <a:gd name="connsiteX92" fmla="*/ 1367850 w 1525956"/>
              <a:gd name="connsiteY92" fmla="*/ 598042 h 972953"/>
              <a:gd name="connsiteX93" fmla="*/ 1369263 w 1525956"/>
              <a:gd name="connsiteY93" fmla="*/ 582958 h 972953"/>
              <a:gd name="connsiteX94" fmla="*/ 1382262 w 1525956"/>
              <a:gd name="connsiteY94" fmla="*/ 588637 h 972953"/>
              <a:gd name="connsiteX95" fmla="*/ 1400841 w 1525956"/>
              <a:gd name="connsiteY95" fmla="*/ 583446 h 972953"/>
              <a:gd name="connsiteX96" fmla="*/ 1410591 w 1525956"/>
              <a:gd name="connsiteY96" fmla="*/ 568317 h 972953"/>
              <a:gd name="connsiteX97" fmla="*/ 1424366 w 1525956"/>
              <a:gd name="connsiteY97" fmla="*/ 547466 h 972953"/>
              <a:gd name="connsiteX98" fmla="*/ 1452201 w 1525956"/>
              <a:gd name="connsiteY98" fmla="*/ 547910 h 972953"/>
              <a:gd name="connsiteX99" fmla="*/ 1475515 w 1525956"/>
              <a:gd name="connsiteY99" fmla="*/ 562461 h 972953"/>
              <a:gd name="connsiteX100" fmla="*/ 1492682 w 1525956"/>
              <a:gd name="connsiteY100" fmla="*/ 598219 h 972953"/>
              <a:gd name="connsiteX101" fmla="*/ 1504550 w 1525956"/>
              <a:gd name="connsiteY101" fmla="*/ 639790 h 972953"/>
              <a:gd name="connsiteX102" fmla="*/ 1525956 w 1525956"/>
              <a:gd name="connsiteY102" fmla="*/ 664856 h 972953"/>
              <a:gd name="connsiteX103" fmla="*/ 1517690 w 1525956"/>
              <a:gd name="connsiteY103" fmla="*/ 674971 h 972953"/>
              <a:gd name="connsiteX104" fmla="*/ 1507446 w 1525956"/>
              <a:gd name="connsiteY104" fmla="*/ 663081 h 972953"/>
              <a:gd name="connsiteX105" fmla="*/ 1503279 w 1525956"/>
              <a:gd name="connsiteY105" fmla="*/ 678254 h 972953"/>
              <a:gd name="connsiteX106" fmla="*/ 1511261 w 1525956"/>
              <a:gd name="connsiteY106" fmla="*/ 703143 h 972953"/>
              <a:gd name="connsiteX107" fmla="*/ 1524685 w 1525956"/>
              <a:gd name="connsiteY107" fmla="*/ 732912 h 972953"/>
              <a:gd name="connsiteX108" fmla="*/ 1524755 w 1525956"/>
              <a:gd name="connsiteY108" fmla="*/ 788457 h 972953"/>
              <a:gd name="connsiteX109" fmla="*/ 1520941 w 1525956"/>
              <a:gd name="connsiteY109" fmla="*/ 865076 h 972953"/>
              <a:gd name="connsiteX110" fmla="*/ 1510273 w 1525956"/>
              <a:gd name="connsiteY110" fmla="*/ 876478 h 972953"/>
              <a:gd name="connsiteX111" fmla="*/ 1509566 w 1525956"/>
              <a:gd name="connsiteY111" fmla="*/ 895067 h 972953"/>
              <a:gd name="connsiteX112" fmla="*/ 1495154 w 1525956"/>
              <a:gd name="connsiteY112" fmla="*/ 900701 h 972953"/>
              <a:gd name="connsiteX113" fmla="*/ 1491763 w 1525956"/>
              <a:gd name="connsiteY113" fmla="*/ 883044 h 972953"/>
              <a:gd name="connsiteX114" fmla="*/ 1482226 w 1525956"/>
              <a:gd name="connsiteY114" fmla="*/ 888900 h 972953"/>
              <a:gd name="connsiteX115" fmla="*/ 1479330 w 1525956"/>
              <a:gd name="connsiteY115" fmla="*/ 907666 h 972953"/>
              <a:gd name="connsiteX116" fmla="*/ 1481167 w 1525956"/>
              <a:gd name="connsiteY116" fmla="*/ 928296 h 972953"/>
              <a:gd name="connsiteX117" fmla="*/ 1481237 w 1525956"/>
              <a:gd name="connsiteY117" fmla="*/ 951100 h 972953"/>
              <a:gd name="connsiteX118" fmla="*/ 1470711 w 1525956"/>
              <a:gd name="connsiteY118" fmla="*/ 956335 h 972953"/>
              <a:gd name="connsiteX119" fmla="*/ 1453261 w 1525956"/>
              <a:gd name="connsiteY119" fmla="*/ 958287 h 972953"/>
              <a:gd name="connsiteX120" fmla="*/ 1457005 w 1525956"/>
              <a:gd name="connsiteY120" fmla="*/ 946042 h 972953"/>
              <a:gd name="connsiteX121" fmla="*/ 1442241 w 1525956"/>
              <a:gd name="connsiteY121" fmla="*/ 932999 h 972953"/>
              <a:gd name="connsiteX122" fmla="*/ 1442240 w 1525956"/>
              <a:gd name="connsiteY122" fmla="*/ 939654 h 972953"/>
              <a:gd name="connsiteX123" fmla="*/ 1442241 w 1525956"/>
              <a:gd name="connsiteY123" fmla="*/ 946309 h 972953"/>
              <a:gd name="connsiteX124" fmla="*/ 1428676 w 1525956"/>
              <a:gd name="connsiteY124" fmla="*/ 948748 h 972953"/>
              <a:gd name="connsiteX125" fmla="*/ 1416738 w 1525956"/>
              <a:gd name="connsiteY125" fmla="*/ 938234 h 972953"/>
              <a:gd name="connsiteX126" fmla="*/ 1403880 w 1525956"/>
              <a:gd name="connsiteY126" fmla="*/ 934863 h 972953"/>
              <a:gd name="connsiteX127" fmla="*/ 1405363 w 1525956"/>
              <a:gd name="connsiteY127" fmla="*/ 918713 h 972953"/>
              <a:gd name="connsiteX128" fmla="*/ 1394201 w 1525956"/>
              <a:gd name="connsiteY128" fmla="*/ 909308 h 972953"/>
              <a:gd name="connsiteX129" fmla="*/ 1384805 w 1525956"/>
              <a:gd name="connsiteY129" fmla="*/ 925590 h 972953"/>
              <a:gd name="connsiteX130" fmla="*/ 1375937 w 1525956"/>
              <a:gd name="connsiteY130" fmla="*/ 938037 h 972953"/>
              <a:gd name="connsiteX131" fmla="*/ 1376769 w 1525956"/>
              <a:gd name="connsiteY131" fmla="*/ 939882 h 972953"/>
              <a:gd name="connsiteX132" fmla="*/ 1374545 w 1525956"/>
              <a:gd name="connsiteY132" fmla="*/ 939990 h 972953"/>
              <a:gd name="connsiteX133" fmla="*/ 1368557 w 1525956"/>
              <a:gd name="connsiteY133" fmla="*/ 948394 h 972953"/>
              <a:gd name="connsiteX134" fmla="*/ 1364934 w 1525956"/>
              <a:gd name="connsiteY134" fmla="*/ 940461 h 972953"/>
              <a:gd name="connsiteX135" fmla="*/ 1328118 w 1525956"/>
              <a:gd name="connsiteY135" fmla="*/ 942262 h 972953"/>
              <a:gd name="connsiteX136" fmla="*/ 1312089 w 1525956"/>
              <a:gd name="connsiteY136" fmla="*/ 944635 h 972953"/>
              <a:gd name="connsiteX137" fmla="*/ 1295969 w 1525956"/>
              <a:gd name="connsiteY137" fmla="*/ 931042 h 972953"/>
              <a:gd name="connsiteX138" fmla="*/ 1276106 w 1525956"/>
              <a:gd name="connsiteY138" fmla="*/ 912443 h 972953"/>
              <a:gd name="connsiteX139" fmla="*/ 1265238 w 1525956"/>
              <a:gd name="connsiteY139" fmla="*/ 899989 h 972953"/>
              <a:gd name="connsiteX140" fmla="*/ 1247846 w 1525956"/>
              <a:gd name="connsiteY140" fmla="*/ 899117 h 972953"/>
              <a:gd name="connsiteX141" fmla="*/ 1229182 w 1525956"/>
              <a:gd name="connsiteY141" fmla="*/ 896650 h 972953"/>
              <a:gd name="connsiteX142" fmla="*/ 1204284 w 1525956"/>
              <a:gd name="connsiteY142" fmla="*/ 906165 h 972953"/>
              <a:gd name="connsiteX143" fmla="*/ 1185420 w 1525956"/>
              <a:gd name="connsiteY143" fmla="*/ 920293 h 972953"/>
              <a:gd name="connsiteX144" fmla="*/ 1162049 w 1525956"/>
              <a:gd name="connsiteY144" fmla="*/ 928174 h 972953"/>
              <a:gd name="connsiteX145" fmla="*/ 1139659 w 1525956"/>
              <a:gd name="connsiteY145" fmla="*/ 935921 h 972953"/>
              <a:gd name="connsiteX146" fmla="*/ 1117505 w 1525956"/>
              <a:gd name="connsiteY146" fmla="*/ 941398 h 972953"/>
              <a:gd name="connsiteX147" fmla="*/ 1097642 w 1525956"/>
              <a:gd name="connsiteY147" fmla="*/ 956193 h 972953"/>
              <a:gd name="connsiteX148" fmla="*/ 1077160 w 1525956"/>
              <a:gd name="connsiteY148" fmla="*/ 972050 h 972953"/>
              <a:gd name="connsiteX149" fmla="*/ 1053280 w 1525956"/>
              <a:gd name="connsiteY149" fmla="*/ 972953 h 972953"/>
              <a:gd name="connsiteX150" fmla="*/ 1025529 w 1525956"/>
              <a:gd name="connsiteY150" fmla="*/ 966911 h 972953"/>
              <a:gd name="connsiteX151" fmla="*/ 996343 w 1525956"/>
              <a:gd name="connsiteY151" fmla="*/ 962134 h 972953"/>
              <a:gd name="connsiteX152" fmla="*/ 970663 w 1525956"/>
              <a:gd name="connsiteY152" fmla="*/ 962872 h 972953"/>
              <a:gd name="connsiteX153" fmla="*/ 962831 w 1525956"/>
              <a:gd name="connsiteY153" fmla="*/ 942097 h 972953"/>
              <a:gd name="connsiteX154" fmla="*/ 964212 w 1525956"/>
              <a:gd name="connsiteY154" fmla="*/ 925109 h 972953"/>
              <a:gd name="connsiteX155" fmla="*/ 956088 w 1525956"/>
              <a:gd name="connsiteY155" fmla="*/ 913174 h 972953"/>
              <a:gd name="connsiteX156" fmla="*/ 942567 w 1525956"/>
              <a:gd name="connsiteY156" fmla="*/ 905277 h 972953"/>
              <a:gd name="connsiteX157" fmla="*/ 940932 w 1525956"/>
              <a:gd name="connsiteY157" fmla="*/ 903902 h 972953"/>
              <a:gd name="connsiteX158" fmla="*/ 921155 w 1525956"/>
              <a:gd name="connsiteY158" fmla="*/ 905359 h 972953"/>
              <a:gd name="connsiteX159" fmla="*/ 907167 w 1525956"/>
              <a:gd name="connsiteY159" fmla="*/ 902165 h 972953"/>
              <a:gd name="connsiteX160" fmla="*/ 903705 w 1525956"/>
              <a:gd name="connsiteY160" fmla="*/ 889654 h 972953"/>
              <a:gd name="connsiteX161" fmla="*/ 895439 w 1525956"/>
              <a:gd name="connsiteY161" fmla="*/ 877365 h 972953"/>
              <a:gd name="connsiteX162" fmla="*/ 870289 w 1525956"/>
              <a:gd name="connsiteY162" fmla="*/ 886859 h 972953"/>
              <a:gd name="connsiteX163" fmla="*/ 856513 w 1525956"/>
              <a:gd name="connsiteY163" fmla="*/ 881269 h 972953"/>
              <a:gd name="connsiteX164" fmla="*/ 842950 w 1525956"/>
              <a:gd name="connsiteY164" fmla="*/ 868403 h 972953"/>
              <a:gd name="connsiteX165" fmla="*/ 830021 w 1525956"/>
              <a:gd name="connsiteY165" fmla="*/ 864544 h 972953"/>
              <a:gd name="connsiteX166" fmla="*/ 814479 w 1525956"/>
              <a:gd name="connsiteY166" fmla="*/ 857224 h 972953"/>
              <a:gd name="connsiteX167" fmla="*/ 806638 w 1525956"/>
              <a:gd name="connsiteY167" fmla="*/ 841474 h 972953"/>
              <a:gd name="connsiteX168" fmla="*/ 776471 w 1525956"/>
              <a:gd name="connsiteY168" fmla="*/ 836283 h 972953"/>
              <a:gd name="connsiteX169" fmla="*/ 763967 w 1525956"/>
              <a:gd name="connsiteY169" fmla="*/ 836327 h 972953"/>
              <a:gd name="connsiteX170" fmla="*/ 748425 w 1525956"/>
              <a:gd name="connsiteY170" fmla="*/ 841961 h 972953"/>
              <a:gd name="connsiteX171" fmla="*/ 734154 w 1525956"/>
              <a:gd name="connsiteY171" fmla="*/ 857489 h 972953"/>
              <a:gd name="connsiteX172" fmla="*/ 719177 w 1525956"/>
              <a:gd name="connsiteY172" fmla="*/ 866584 h 972953"/>
              <a:gd name="connsiteX173" fmla="*/ 709358 w 1525956"/>
              <a:gd name="connsiteY173" fmla="*/ 880604 h 972953"/>
              <a:gd name="connsiteX174" fmla="*/ 705118 w 1525956"/>
              <a:gd name="connsiteY174" fmla="*/ 896087 h 972953"/>
              <a:gd name="connsiteX175" fmla="*/ 693392 w 1525956"/>
              <a:gd name="connsiteY175" fmla="*/ 911348 h 972953"/>
              <a:gd name="connsiteX176" fmla="*/ 680887 w 1525956"/>
              <a:gd name="connsiteY176" fmla="*/ 904206 h 972953"/>
              <a:gd name="connsiteX177" fmla="*/ 671703 w 1525956"/>
              <a:gd name="connsiteY177" fmla="*/ 886016 h 972953"/>
              <a:gd name="connsiteX178" fmla="*/ 677850 w 1525956"/>
              <a:gd name="connsiteY178" fmla="*/ 870844 h 972953"/>
              <a:gd name="connsiteX179" fmla="*/ 684984 w 1525956"/>
              <a:gd name="connsiteY179" fmla="*/ 858111 h 972953"/>
              <a:gd name="connsiteX180" fmla="*/ 690495 w 1525956"/>
              <a:gd name="connsiteY180" fmla="*/ 844978 h 972953"/>
              <a:gd name="connsiteX181" fmla="*/ 685974 w 1525956"/>
              <a:gd name="connsiteY181" fmla="*/ 832601 h 972953"/>
              <a:gd name="connsiteX182" fmla="*/ 677284 w 1525956"/>
              <a:gd name="connsiteY182" fmla="*/ 822884 h 972953"/>
              <a:gd name="connsiteX183" fmla="*/ 663014 w 1525956"/>
              <a:gd name="connsiteY183" fmla="*/ 829006 h 972953"/>
              <a:gd name="connsiteX184" fmla="*/ 645070 w 1525956"/>
              <a:gd name="connsiteY184" fmla="*/ 833310 h 972953"/>
              <a:gd name="connsiteX185" fmla="*/ 625076 w 1525956"/>
              <a:gd name="connsiteY185" fmla="*/ 834331 h 972953"/>
              <a:gd name="connsiteX186" fmla="*/ 612996 w 1525956"/>
              <a:gd name="connsiteY186" fmla="*/ 821554 h 972953"/>
              <a:gd name="connsiteX187" fmla="*/ 600421 w 1525956"/>
              <a:gd name="connsiteY187" fmla="*/ 837303 h 972953"/>
              <a:gd name="connsiteX188" fmla="*/ 587564 w 1525956"/>
              <a:gd name="connsiteY188" fmla="*/ 830826 h 972953"/>
              <a:gd name="connsiteX189" fmla="*/ 572799 w 1525956"/>
              <a:gd name="connsiteY189" fmla="*/ 828518 h 972953"/>
              <a:gd name="connsiteX190" fmla="*/ 556056 w 1525956"/>
              <a:gd name="connsiteY190" fmla="*/ 819468 h 972953"/>
              <a:gd name="connsiteX191" fmla="*/ 531541 w 1525956"/>
              <a:gd name="connsiteY191" fmla="*/ 800259 h 972953"/>
              <a:gd name="connsiteX192" fmla="*/ 518330 w 1525956"/>
              <a:gd name="connsiteY192" fmla="*/ 790453 h 972953"/>
              <a:gd name="connsiteX193" fmla="*/ 507310 w 1525956"/>
              <a:gd name="connsiteY193" fmla="*/ 799726 h 972953"/>
              <a:gd name="connsiteX194" fmla="*/ 492121 w 1525956"/>
              <a:gd name="connsiteY194" fmla="*/ 798839 h 972953"/>
              <a:gd name="connsiteX195" fmla="*/ 487953 w 1525956"/>
              <a:gd name="connsiteY195" fmla="*/ 785972 h 972953"/>
              <a:gd name="connsiteX196" fmla="*/ 478910 w 1525956"/>
              <a:gd name="connsiteY196" fmla="*/ 775547 h 972953"/>
              <a:gd name="connsiteX197" fmla="*/ 464781 w 1525956"/>
              <a:gd name="connsiteY197" fmla="*/ 791784 h 972953"/>
              <a:gd name="connsiteX198" fmla="*/ 458917 w 1525956"/>
              <a:gd name="connsiteY198" fmla="*/ 779007 h 972953"/>
              <a:gd name="connsiteX199" fmla="*/ 454961 w 1525956"/>
              <a:gd name="connsiteY199" fmla="*/ 758466 h 972953"/>
              <a:gd name="connsiteX200" fmla="*/ 447896 w 1525956"/>
              <a:gd name="connsiteY200" fmla="*/ 747197 h 972953"/>
              <a:gd name="connsiteX201" fmla="*/ 433202 w 1525956"/>
              <a:gd name="connsiteY201" fmla="*/ 744847 h 972953"/>
              <a:gd name="connsiteX202" fmla="*/ 414481 w 1525956"/>
              <a:gd name="connsiteY202" fmla="*/ 744580 h 972953"/>
              <a:gd name="connsiteX203" fmla="*/ 399786 w 1525956"/>
              <a:gd name="connsiteY203" fmla="*/ 736594 h 972953"/>
              <a:gd name="connsiteX204" fmla="*/ 408122 w 1525956"/>
              <a:gd name="connsiteY204" fmla="*/ 725459 h 972953"/>
              <a:gd name="connsiteX205" fmla="*/ 417731 w 1525956"/>
              <a:gd name="connsiteY205" fmla="*/ 716364 h 972953"/>
              <a:gd name="connsiteX206" fmla="*/ 410313 w 1525956"/>
              <a:gd name="connsiteY206" fmla="*/ 705450 h 972953"/>
              <a:gd name="connsiteX207" fmla="*/ 393923 w 1525956"/>
              <a:gd name="connsiteY207" fmla="*/ 709443 h 972953"/>
              <a:gd name="connsiteX208" fmla="*/ 380994 w 1525956"/>
              <a:gd name="connsiteY208" fmla="*/ 704784 h 972953"/>
              <a:gd name="connsiteX209" fmla="*/ 369267 w 1525956"/>
              <a:gd name="connsiteY209" fmla="*/ 691031 h 972953"/>
              <a:gd name="connsiteX210" fmla="*/ 354785 w 1525956"/>
              <a:gd name="connsiteY210" fmla="*/ 678032 h 972953"/>
              <a:gd name="connsiteX211" fmla="*/ 346307 w 1525956"/>
              <a:gd name="connsiteY211" fmla="*/ 663792 h 972953"/>
              <a:gd name="connsiteX212" fmla="*/ 353513 w 1525956"/>
              <a:gd name="connsiteY212" fmla="*/ 652301 h 972953"/>
              <a:gd name="connsiteX213" fmla="*/ 351182 w 1525956"/>
              <a:gd name="connsiteY213" fmla="*/ 638104 h 972953"/>
              <a:gd name="connsiteX214" fmla="*/ 341645 w 1525956"/>
              <a:gd name="connsiteY214" fmla="*/ 627501 h 972953"/>
              <a:gd name="connsiteX215" fmla="*/ 323559 w 1525956"/>
              <a:gd name="connsiteY215" fmla="*/ 625416 h 972953"/>
              <a:gd name="connsiteX216" fmla="*/ 311337 w 1525956"/>
              <a:gd name="connsiteY216" fmla="*/ 633800 h 972953"/>
              <a:gd name="connsiteX217" fmla="*/ 302366 w 1525956"/>
              <a:gd name="connsiteY217" fmla="*/ 625104 h 972953"/>
              <a:gd name="connsiteX218" fmla="*/ 297915 w 1525956"/>
              <a:gd name="connsiteY218" fmla="*/ 609754 h 972953"/>
              <a:gd name="connsiteX219" fmla="*/ 290356 w 1525956"/>
              <a:gd name="connsiteY219" fmla="*/ 588326 h 972953"/>
              <a:gd name="connsiteX220" fmla="*/ 281101 w 1525956"/>
              <a:gd name="connsiteY220" fmla="*/ 577678 h 972953"/>
              <a:gd name="connsiteX221" fmla="*/ 265134 w 1525956"/>
              <a:gd name="connsiteY221" fmla="*/ 569072 h 972953"/>
              <a:gd name="connsiteX222" fmla="*/ 255174 w 1525956"/>
              <a:gd name="connsiteY222" fmla="*/ 557182 h 972953"/>
              <a:gd name="connsiteX223" fmla="*/ 244436 w 1525956"/>
              <a:gd name="connsiteY223" fmla="*/ 537661 h 972953"/>
              <a:gd name="connsiteX224" fmla="*/ 227269 w 1525956"/>
              <a:gd name="connsiteY224" fmla="*/ 523598 h 972953"/>
              <a:gd name="connsiteX225" fmla="*/ 221475 w 1525956"/>
              <a:gd name="connsiteY225" fmla="*/ 512062 h 972953"/>
              <a:gd name="connsiteX226" fmla="*/ 225785 w 1525956"/>
              <a:gd name="connsiteY226" fmla="*/ 496091 h 972953"/>
              <a:gd name="connsiteX227" fmla="*/ 212716 w 1525956"/>
              <a:gd name="connsiteY227" fmla="*/ 488150 h 972953"/>
              <a:gd name="connsiteX228" fmla="*/ 198162 w 1525956"/>
              <a:gd name="connsiteY228" fmla="*/ 479542 h 972953"/>
              <a:gd name="connsiteX229" fmla="*/ 184033 w 1525956"/>
              <a:gd name="connsiteY229" fmla="*/ 470625 h 972953"/>
              <a:gd name="connsiteX230" fmla="*/ 172376 w 1525956"/>
              <a:gd name="connsiteY230" fmla="*/ 475151 h 972953"/>
              <a:gd name="connsiteX231" fmla="*/ 156976 w 1525956"/>
              <a:gd name="connsiteY231" fmla="*/ 492630 h 972953"/>
              <a:gd name="connsiteX232" fmla="*/ 144118 w 1525956"/>
              <a:gd name="connsiteY232" fmla="*/ 497732 h 972953"/>
              <a:gd name="connsiteX233" fmla="*/ 136559 w 1525956"/>
              <a:gd name="connsiteY233" fmla="*/ 477901 h 972953"/>
              <a:gd name="connsiteX234" fmla="*/ 126104 w 1525956"/>
              <a:gd name="connsiteY234" fmla="*/ 459889 h 972953"/>
              <a:gd name="connsiteX235" fmla="*/ 107453 w 1525956"/>
              <a:gd name="connsiteY235" fmla="*/ 444894 h 972953"/>
              <a:gd name="connsiteX236" fmla="*/ 90639 w 1525956"/>
              <a:gd name="connsiteY236" fmla="*/ 421646 h 972953"/>
              <a:gd name="connsiteX237" fmla="*/ 95443 w 1525956"/>
              <a:gd name="connsiteY237" fmla="*/ 408603 h 972953"/>
              <a:gd name="connsiteX238" fmla="*/ 86118 w 1525956"/>
              <a:gd name="connsiteY238" fmla="*/ 409224 h 972953"/>
              <a:gd name="connsiteX239" fmla="*/ 76792 w 1525956"/>
              <a:gd name="connsiteY239" fmla="*/ 409846 h 972953"/>
              <a:gd name="connsiteX240" fmla="*/ 68386 w 1525956"/>
              <a:gd name="connsiteY240" fmla="*/ 391390 h 972953"/>
              <a:gd name="connsiteX241" fmla="*/ 50300 w 1525956"/>
              <a:gd name="connsiteY241" fmla="*/ 381318 h 972953"/>
              <a:gd name="connsiteX242" fmla="*/ 40056 w 1525956"/>
              <a:gd name="connsiteY242" fmla="*/ 368320 h 972953"/>
              <a:gd name="connsiteX243" fmla="*/ 36171 w 1525956"/>
              <a:gd name="connsiteY243" fmla="*/ 351860 h 972953"/>
              <a:gd name="connsiteX244" fmla="*/ 34546 w 1525956"/>
              <a:gd name="connsiteY244" fmla="*/ 332383 h 972953"/>
              <a:gd name="connsiteX245" fmla="*/ 21760 w 1525956"/>
              <a:gd name="connsiteY245" fmla="*/ 335401 h 972953"/>
              <a:gd name="connsiteX246" fmla="*/ 5228 w 1525956"/>
              <a:gd name="connsiteY246" fmla="*/ 340680 h 972953"/>
              <a:gd name="connsiteX247" fmla="*/ 0 w 1525956"/>
              <a:gd name="connsiteY247" fmla="*/ 327947 h 972953"/>
              <a:gd name="connsiteX248" fmla="*/ 1625 w 1525956"/>
              <a:gd name="connsiteY248" fmla="*/ 310911 h 972953"/>
              <a:gd name="connsiteX249" fmla="*/ 10385 w 1525956"/>
              <a:gd name="connsiteY249" fmla="*/ 306918 h 972953"/>
              <a:gd name="connsiteX250" fmla="*/ 5087 w 1525956"/>
              <a:gd name="connsiteY250" fmla="*/ 296626 h 972953"/>
              <a:gd name="connsiteX251" fmla="*/ 4027 w 1525956"/>
              <a:gd name="connsiteY251" fmla="*/ 284070 h 972953"/>
              <a:gd name="connsiteX252" fmla="*/ 8690 w 1525956"/>
              <a:gd name="connsiteY252" fmla="*/ 273511 h 972953"/>
              <a:gd name="connsiteX253" fmla="*/ 1978 w 1525956"/>
              <a:gd name="connsiteY253" fmla="*/ 261355 h 972953"/>
              <a:gd name="connsiteX254" fmla="*/ 11233 w 1525956"/>
              <a:gd name="connsiteY254" fmla="*/ 246670 h 972953"/>
              <a:gd name="connsiteX255" fmla="*/ 8054 w 1525956"/>
              <a:gd name="connsiteY255" fmla="*/ 234514 h 972953"/>
              <a:gd name="connsiteX256" fmla="*/ 5156 w 1525956"/>
              <a:gd name="connsiteY256" fmla="*/ 220140 h 972953"/>
              <a:gd name="connsiteX257" fmla="*/ 14412 w 1525956"/>
              <a:gd name="connsiteY257" fmla="*/ 209004 h 972953"/>
              <a:gd name="connsiteX258" fmla="*/ 30449 w 1525956"/>
              <a:gd name="connsiteY258" fmla="*/ 203813 h 972953"/>
              <a:gd name="connsiteX259" fmla="*/ 39845 w 1525956"/>
              <a:gd name="connsiteY259" fmla="*/ 207940 h 972953"/>
              <a:gd name="connsiteX260" fmla="*/ 31720 w 1525956"/>
              <a:gd name="connsiteY260" fmla="*/ 222935 h 972953"/>
              <a:gd name="connsiteX261" fmla="*/ 40551 w 1525956"/>
              <a:gd name="connsiteY261" fmla="*/ 237753 h 972953"/>
              <a:gd name="connsiteX262" fmla="*/ 54256 w 1525956"/>
              <a:gd name="connsiteY262" fmla="*/ 239128 h 972953"/>
              <a:gd name="connsiteX263" fmla="*/ 65842 w 1525956"/>
              <a:gd name="connsiteY263" fmla="*/ 231897 h 972953"/>
              <a:gd name="connsiteX264" fmla="*/ 73260 w 1525956"/>
              <a:gd name="connsiteY264" fmla="*/ 242499 h 972953"/>
              <a:gd name="connsiteX265" fmla="*/ 89226 w 1525956"/>
              <a:gd name="connsiteY265" fmla="*/ 237309 h 972953"/>
              <a:gd name="connsiteX266" fmla="*/ 96856 w 1525956"/>
              <a:gd name="connsiteY266" fmla="*/ 227016 h 972953"/>
              <a:gd name="connsiteX267" fmla="*/ 95796 w 1525956"/>
              <a:gd name="connsiteY267" fmla="*/ 212110 h 972953"/>
              <a:gd name="connsiteX268" fmla="*/ 96855 w 1525956"/>
              <a:gd name="connsiteY268" fmla="*/ 197469 h 972953"/>
              <a:gd name="connsiteX269" fmla="*/ 105404 w 1525956"/>
              <a:gd name="connsiteY269" fmla="*/ 187886 h 972953"/>
              <a:gd name="connsiteX270" fmla="*/ 89438 w 1525956"/>
              <a:gd name="connsiteY270" fmla="*/ 179014 h 972953"/>
              <a:gd name="connsiteX271" fmla="*/ 74602 w 1525956"/>
              <a:gd name="connsiteY271" fmla="*/ 173246 h 972953"/>
              <a:gd name="connsiteX272" fmla="*/ 73223 w 1525956"/>
              <a:gd name="connsiteY272" fmla="*/ 168414 h 972953"/>
              <a:gd name="connsiteX273" fmla="*/ 71731 w 1525956"/>
              <a:gd name="connsiteY273" fmla="*/ 169343 h 972953"/>
              <a:gd name="connsiteX274" fmla="*/ 68366 w 1525956"/>
              <a:gd name="connsiteY274" fmla="*/ 153727 h 972953"/>
              <a:gd name="connsiteX275" fmla="*/ 64478 w 1525956"/>
              <a:gd name="connsiteY275" fmla="*/ 147513 h 972953"/>
              <a:gd name="connsiteX276" fmla="*/ 73456 w 1525956"/>
              <a:gd name="connsiteY276" fmla="*/ 148615 h 972953"/>
              <a:gd name="connsiteX277" fmla="*/ 85870 w 1525956"/>
              <a:gd name="connsiteY277" fmla="*/ 143552 h 972953"/>
              <a:gd name="connsiteX278" fmla="*/ 83312 w 1525956"/>
              <a:gd name="connsiteY278" fmla="*/ 124267 h 972953"/>
              <a:gd name="connsiteX279" fmla="*/ 83052 w 1525956"/>
              <a:gd name="connsiteY279" fmla="*/ 103632 h 972953"/>
              <a:gd name="connsiteX280" fmla="*/ 82161 w 1525956"/>
              <a:gd name="connsiteY280" fmla="*/ 75768 h 972953"/>
              <a:gd name="connsiteX281" fmla="*/ 142249 w 1525956"/>
              <a:gd name="connsiteY281" fmla="*/ 81497 h 972953"/>
              <a:gd name="connsiteX282" fmla="*/ 158087 w 1525956"/>
              <a:gd name="connsiteY282" fmla="*/ 68947 h 972953"/>
              <a:gd name="connsiteX283" fmla="*/ 168703 w 1525956"/>
              <a:gd name="connsiteY283" fmla="*/ 70762 h 972953"/>
              <a:gd name="connsiteX284" fmla="*/ 184245 w 1525956"/>
              <a:gd name="connsiteY284" fmla="*/ 65173 h 972953"/>
              <a:gd name="connsiteX285" fmla="*/ 191168 w 1525956"/>
              <a:gd name="connsiteY285" fmla="*/ 45208 h 972953"/>
              <a:gd name="connsiteX286" fmla="*/ 232850 w 1525956"/>
              <a:gd name="connsiteY286" fmla="*/ 10071 h 972953"/>
              <a:gd name="connsiteX287" fmla="*/ 248038 w 1525956"/>
              <a:gd name="connsiteY287" fmla="*/ 0 h 972953"/>
              <a:gd name="connsiteX0" fmla="*/ 1023731 w 1525956"/>
              <a:gd name="connsiteY0" fmla="*/ 873696 h 972953"/>
              <a:gd name="connsiteX1" fmla="*/ 1016065 w 1525956"/>
              <a:gd name="connsiteY1" fmla="*/ 878266 h 972953"/>
              <a:gd name="connsiteX2" fmla="*/ 1014217 w 1525956"/>
              <a:gd name="connsiteY2" fmla="*/ 901539 h 972953"/>
              <a:gd name="connsiteX3" fmla="*/ 1020386 w 1525956"/>
              <a:gd name="connsiteY3" fmla="*/ 902291 h 972953"/>
              <a:gd name="connsiteX4" fmla="*/ 1025820 w 1525956"/>
              <a:gd name="connsiteY4" fmla="*/ 882506 h 972953"/>
              <a:gd name="connsiteX5" fmla="*/ 1023731 w 1525956"/>
              <a:gd name="connsiteY5" fmla="*/ 873696 h 972953"/>
              <a:gd name="connsiteX6" fmla="*/ 1048177 w 1525956"/>
              <a:gd name="connsiteY6" fmla="*/ 845467 h 972953"/>
              <a:gd name="connsiteX7" fmla="*/ 1044916 w 1525956"/>
              <a:gd name="connsiteY7" fmla="*/ 854322 h 972953"/>
              <a:gd name="connsiteX8" fmla="*/ 1051463 w 1525956"/>
              <a:gd name="connsiteY8" fmla="*/ 848373 h 972953"/>
              <a:gd name="connsiteX9" fmla="*/ 1052777 w 1525956"/>
              <a:gd name="connsiteY9" fmla="*/ 846112 h 972953"/>
              <a:gd name="connsiteX10" fmla="*/ 1048177 w 1525956"/>
              <a:gd name="connsiteY10" fmla="*/ 845467 h 972953"/>
              <a:gd name="connsiteX11" fmla="*/ 1116869 w 1525956"/>
              <a:gd name="connsiteY11" fmla="*/ 830191 h 972953"/>
              <a:gd name="connsiteX12" fmla="*/ 1116491 w 1525956"/>
              <a:gd name="connsiteY12" fmla="*/ 829895 h 972953"/>
              <a:gd name="connsiteX13" fmla="*/ 1116196 w 1525956"/>
              <a:gd name="connsiteY13" fmla="*/ 830352 h 972953"/>
              <a:gd name="connsiteX14" fmla="*/ 1116869 w 1525956"/>
              <a:gd name="connsiteY14" fmla="*/ 830191 h 972953"/>
              <a:gd name="connsiteX15" fmla="*/ 248038 w 1525956"/>
              <a:gd name="connsiteY15" fmla="*/ 0 h 972953"/>
              <a:gd name="connsiteX16" fmla="*/ 277640 w 1525956"/>
              <a:gd name="connsiteY16" fmla="*/ 21916 h 972953"/>
              <a:gd name="connsiteX17" fmla="*/ 295937 w 1525956"/>
              <a:gd name="connsiteY17" fmla="*/ 18988 h 972953"/>
              <a:gd name="connsiteX18" fmla="*/ 311125 w 1525956"/>
              <a:gd name="connsiteY18" fmla="*/ 36335 h 972953"/>
              <a:gd name="connsiteX19" fmla="*/ 336064 w 1525956"/>
              <a:gd name="connsiteY19" fmla="*/ 43034 h 972953"/>
              <a:gd name="connsiteX20" fmla="*/ 349769 w 1525956"/>
              <a:gd name="connsiteY20" fmla="*/ 39397 h 972953"/>
              <a:gd name="connsiteX21" fmla="*/ 377745 w 1525956"/>
              <a:gd name="connsiteY21" fmla="*/ 26930 h 972953"/>
              <a:gd name="connsiteX22" fmla="*/ 407416 w 1525956"/>
              <a:gd name="connsiteY22" fmla="*/ 31544 h 972953"/>
              <a:gd name="connsiteX23" fmla="*/ 428681 w 1525956"/>
              <a:gd name="connsiteY23" fmla="*/ 41437 h 972953"/>
              <a:gd name="connsiteX24" fmla="*/ 434191 w 1525956"/>
              <a:gd name="connsiteY24" fmla="*/ 61268 h 972953"/>
              <a:gd name="connsiteX25" fmla="*/ 468384 w 1525956"/>
              <a:gd name="connsiteY25" fmla="*/ 78526 h 972953"/>
              <a:gd name="connsiteX26" fmla="*/ 493534 w 1525956"/>
              <a:gd name="connsiteY26" fmla="*/ 82918 h 972953"/>
              <a:gd name="connsiteX27" fmla="*/ 536063 w 1525956"/>
              <a:gd name="connsiteY27" fmla="*/ 76885 h 972953"/>
              <a:gd name="connsiteX28" fmla="*/ 573858 w 1525956"/>
              <a:gd name="connsiteY28" fmla="*/ 70541 h 972953"/>
              <a:gd name="connsiteX29" fmla="*/ 600491 w 1525956"/>
              <a:gd name="connsiteY29" fmla="*/ 77018 h 972953"/>
              <a:gd name="connsiteX30" fmla="*/ 628327 w 1525956"/>
              <a:gd name="connsiteY30" fmla="*/ 81721 h 972953"/>
              <a:gd name="connsiteX31" fmla="*/ 655384 w 1525956"/>
              <a:gd name="connsiteY31" fmla="*/ 72271 h 972953"/>
              <a:gd name="connsiteX32" fmla="*/ 667606 w 1525956"/>
              <a:gd name="connsiteY32" fmla="*/ 61401 h 972953"/>
              <a:gd name="connsiteX33" fmla="*/ 679686 w 1525956"/>
              <a:gd name="connsiteY33" fmla="*/ 55678 h 972953"/>
              <a:gd name="connsiteX34" fmla="*/ 705260 w 1525956"/>
              <a:gd name="connsiteY34" fmla="*/ 57896 h 972953"/>
              <a:gd name="connsiteX35" fmla="*/ 759305 w 1525956"/>
              <a:gd name="connsiteY35" fmla="*/ 55856 h 972953"/>
              <a:gd name="connsiteX36" fmla="*/ 801339 w 1525956"/>
              <a:gd name="connsiteY36" fmla="*/ 61978 h 972953"/>
              <a:gd name="connsiteX37" fmla="*/ 832988 w 1525956"/>
              <a:gd name="connsiteY37" fmla="*/ 70807 h 972953"/>
              <a:gd name="connsiteX38" fmla="*/ 857361 w 1525956"/>
              <a:gd name="connsiteY38" fmla="*/ 90815 h 972953"/>
              <a:gd name="connsiteX39" fmla="*/ 875093 w 1525956"/>
              <a:gd name="connsiteY39" fmla="*/ 92324 h 972953"/>
              <a:gd name="connsiteX40" fmla="*/ 898053 w 1525956"/>
              <a:gd name="connsiteY40" fmla="*/ 104169 h 972953"/>
              <a:gd name="connsiteX41" fmla="*/ 916492 w 1525956"/>
              <a:gd name="connsiteY41" fmla="*/ 121516 h 972953"/>
              <a:gd name="connsiteX42" fmla="*/ 886326 w 1525956"/>
              <a:gd name="connsiteY42" fmla="*/ 124888 h 972953"/>
              <a:gd name="connsiteX43" fmla="*/ 888022 w 1525956"/>
              <a:gd name="connsiteY43" fmla="*/ 137754 h 972953"/>
              <a:gd name="connsiteX44" fmla="*/ 911759 w 1525956"/>
              <a:gd name="connsiteY44" fmla="*/ 149067 h 972953"/>
              <a:gd name="connsiteX45" fmla="*/ 908439 w 1525956"/>
              <a:gd name="connsiteY45" fmla="*/ 163441 h 972953"/>
              <a:gd name="connsiteX46" fmla="*/ 898407 w 1525956"/>
              <a:gd name="connsiteY46" fmla="*/ 181143 h 972953"/>
              <a:gd name="connsiteX47" fmla="*/ 882794 w 1525956"/>
              <a:gd name="connsiteY47" fmla="*/ 188418 h 972953"/>
              <a:gd name="connsiteX48" fmla="*/ 878202 w 1525956"/>
              <a:gd name="connsiteY48" fmla="*/ 204257 h 972953"/>
              <a:gd name="connsiteX49" fmla="*/ 880674 w 1525956"/>
              <a:gd name="connsiteY49" fmla="*/ 219430 h 972953"/>
              <a:gd name="connsiteX50" fmla="*/ 878131 w 1525956"/>
              <a:gd name="connsiteY50" fmla="*/ 234869 h 972953"/>
              <a:gd name="connsiteX51" fmla="*/ 892966 w 1525956"/>
              <a:gd name="connsiteY51" fmla="*/ 230566 h 972953"/>
              <a:gd name="connsiteX52" fmla="*/ 895157 w 1525956"/>
              <a:gd name="connsiteY52" fmla="*/ 245428 h 972953"/>
              <a:gd name="connsiteX53" fmla="*/ 882370 w 1525956"/>
              <a:gd name="connsiteY53" fmla="*/ 250840 h 972953"/>
              <a:gd name="connsiteX54" fmla="*/ 886468 w 1525956"/>
              <a:gd name="connsiteY54" fmla="*/ 263972 h 972953"/>
              <a:gd name="connsiteX55" fmla="*/ 884136 w 1525956"/>
              <a:gd name="connsiteY55" fmla="*/ 293076 h 972953"/>
              <a:gd name="connsiteX56" fmla="*/ 868241 w 1525956"/>
              <a:gd name="connsiteY56" fmla="*/ 309580 h 972953"/>
              <a:gd name="connsiteX57" fmla="*/ 872621 w 1525956"/>
              <a:gd name="connsiteY57" fmla="*/ 323999 h 972953"/>
              <a:gd name="connsiteX58" fmla="*/ 886467 w 1525956"/>
              <a:gd name="connsiteY58" fmla="*/ 344761 h 972953"/>
              <a:gd name="connsiteX59" fmla="*/ 898406 w 1525956"/>
              <a:gd name="connsiteY59" fmla="*/ 368097 h 972953"/>
              <a:gd name="connsiteX60" fmla="*/ 906319 w 1525956"/>
              <a:gd name="connsiteY60" fmla="*/ 386509 h 972953"/>
              <a:gd name="connsiteX61" fmla="*/ 930974 w 1525956"/>
              <a:gd name="connsiteY61" fmla="*/ 403102 h 972953"/>
              <a:gd name="connsiteX62" fmla="*/ 952451 w 1525956"/>
              <a:gd name="connsiteY62" fmla="*/ 405099 h 972953"/>
              <a:gd name="connsiteX63" fmla="*/ 969547 w 1525956"/>
              <a:gd name="connsiteY63" fmla="*/ 393962 h 972953"/>
              <a:gd name="connsiteX64" fmla="*/ 980356 w 1525956"/>
              <a:gd name="connsiteY64" fmla="*/ 398665 h 972953"/>
              <a:gd name="connsiteX65" fmla="*/ 985372 w 1525956"/>
              <a:gd name="connsiteY65" fmla="*/ 415524 h 972953"/>
              <a:gd name="connsiteX66" fmla="*/ 997735 w 1525956"/>
              <a:gd name="connsiteY66" fmla="*/ 433136 h 972953"/>
              <a:gd name="connsiteX67" fmla="*/ 1021260 w 1525956"/>
              <a:gd name="connsiteY67" fmla="*/ 451326 h 972953"/>
              <a:gd name="connsiteX68" fmla="*/ 1046834 w 1525956"/>
              <a:gd name="connsiteY68" fmla="*/ 464237 h 972953"/>
              <a:gd name="connsiteX69" fmla="*/ 1088445 w 1525956"/>
              <a:gd name="connsiteY69" fmla="*/ 473776 h 972953"/>
              <a:gd name="connsiteX70" fmla="*/ 1097205 w 1525956"/>
              <a:gd name="connsiteY70" fmla="*/ 485754 h 972953"/>
              <a:gd name="connsiteX71" fmla="*/ 1112535 w 1525956"/>
              <a:gd name="connsiteY71" fmla="*/ 486331 h 972953"/>
              <a:gd name="connsiteX72" fmla="*/ 1129419 w 1525956"/>
              <a:gd name="connsiteY72" fmla="*/ 506871 h 972953"/>
              <a:gd name="connsiteX73" fmla="*/ 1139804 w 1525956"/>
              <a:gd name="connsiteY73" fmla="*/ 497289 h 972953"/>
              <a:gd name="connsiteX74" fmla="*/ 1150472 w 1525956"/>
              <a:gd name="connsiteY74" fmla="*/ 506029 h 972953"/>
              <a:gd name="connsiteX75" fmla="*/ 1176328 w 1525956"/>
              <a:gd name="connsiteY75" fmla="*/ 515833 h 972953"/>
              <a:gd name="connsiteX76" fmla="*/ 1193425 w 1525956"/>
              <a:gd name="connsiteY76" fmla="*/ 510066 h 972953"/>
              <a:gd name="connsiteX77" fmla="*/ 1212357 w 1525956"/>
              <a:gd name="connsiteY77" fmla="*/ 502968 h 972953"/>
              <a:gd name="connsiteX78" fmla="*/ 1228819 w 1525956"/>
              <a:gd name="connsiteY78" fmla="*/ 519427 h 972953"/>
              <a:gd name="connsiteX79" fmla="*/ 1239203 w 1525956"/>
              <a:gd name="connsiteY79" fmla="*/ 544049 h 972953"/>
              <a:gd name="connsiteX80" fmla="*/ 1257006 w 1525956"/>
              <a:gd name="connsiteY80" fmla="*/ 548664 h 972953"/>
              <a:gd name="connsiteX81" fmla="*/ 1272972 w 1525956"/>
              <a:gd name="connsiteY81" fmla="*/ 563215 h 972953"/>
              <a:gd name="connsiteX82" fmla="*/ 1260115 w 1525956"/>
              <a:gd name="connsiteY82" fmla="*/ 579720 h 972953"/>
              <a:gd name="connsiteX83" fmla="*/ 1268945 w 1525956"/>
              <a:gd name="connsiteY83" fmla="*/ 598219 h 972953"/>
              <a:gd name="connsiteX84" fmla="*/ 1311474 w 1525956"/>
              <a:gd name="connsiteY84" fmla="*/ 605939 h 972953"/>
              <a:gd name="connsiteX85" fmla="*/ 1322778 w 1525956"/>
              <a:gd name="connsiteY85" fmla="*/ 625371 h 972953"/>
              <a:gd name="connsiteX86" fmla="*/ 1326805 w 1525956"/>
              <a:gd name="connsiteY86" fmla="*/ 615344 h 972953"/>
              <a:gd name="connsiteX87" fmla="*/ 1322495 w 1525956"/>
              <a:gd name="connsiteY87" fmla="*/ 595691 h 972953"/>
              <a:gd name="connsiteX88" fmla="*/ 1332174 w 1525956"/>
              <a:gd name="connsiteY88" fmla="*/ 587971 h 972953"/>
              <a:gd name="connsiteX89" fmla="*/ 1357535 w 1525956"/>
              <a:gd name="connsiteY89" fmla="*/ 615034 h 972953"/>
              <a:gd name="connsiteX90" fmla="*/ 1367214 w 1525956"/>
              <a:gd name="connsiteY90" fmla="*/ 617741 h 972953"/>
              <a:gd name="connsiteX91" fmla="*/ 1367850 w 1525956"/>
              <a:gd name="connsiteY91" fmla="*/ 598042 h 972953"/>
              <a:gd name="connsiteX92" fmla="*/ 1369263 w 1525956"/>
              <a:gd name="connsiteY92" fmla="*/ 582958 h 972953"/>
              <a:gd name="connsiteX93" fmla="*/ 1382262 w 1525956"/>
              <a:gd name="connsiteY93" fmla="*/ 588637 h 972953"/>
              <a:gd name="connsiteX94" fmla="*/ 1400841 w 1525956"/>
              <a:gd name="connsiteY94" fmla="*/ 583446 h 972953"/>
              <a:gd name="connsiteX95" fmla="*/ 1410591 w 1525956"/>
              <a:gd name="connsiteY95" fmla="*/ 568317 h 972953"/>
              <a:gd name="connsiteX96" fmla="*/ 1424366 w 1525956"/>
              <a:gd name="connsiteY96" fmla="*/ 547466 h 972953"/>
              <a:gd name="connsiteX97" fmla="*/ 1452201 w 1525956"/>
              <a:gd name="connsiteY97" fmla="*/ 547910 h 972953"/>
              <a:gd name="connsiteX98" fmla="*/ 1475515 w 1525956"/>
              <a:gd name="connsiteY98" fmla="*/ 562461 h 972953"/>
              <a:gd name="connsiteX99" fmla="*/ 1492682 w 1525956"/>
              <a:gd name="connsiteY99" fmla="*/ 598219 h 972953"/>
              <a:gd name="connsiteX100" fmla="*/ 1504550 w 1525956"/>
              <a:gd name="connsiteY100" fmla="*/ 639790 h 972953"/>
              <a:gd name="connsiteX101" fmla="*/ 1525956 w 1525956"/>
              <a:gd name="connsiteY101" fmla="*/ 664856 h 972953"/>
              <a:gd name="connsiteX102" fmla="*/ 1517690 w 1525956"/>
              <a:gd name="connsiteY102" fmla="*/ 674971 h 972953"/>
              <a:gd name="connsiteX103" fmla="*/ 1507446 w 1525956"/>
              <a:gd name="connsiteY103" fmla="*/ 663081 h 972953"/>
              <a:gd name="connsiteX104" fmla="*/ 1503279 w 1525956"/>
              <a:gd name="connsiteY104" fmla="*/ 678254 h 972953"/>
              <a:gd name="connsiteX105" fmla="*/ 1511261 w 1525956"/>
              <a:gd name="connsiteY105" fmla="*/ 703143 h 972953"/>
              <a:gd name="connsiteX106" fmla="*/ 1524685 w 1525956"/>
              <a:gd name="connsiteY106" fmla="*/ 732912 h 972953"/>
              <a:gd name="connsiteX107" fmla="*/ 1524755 w 1525956"/>
              <a:gd name="connsiteY107" fmla="*/ 788457 h 972953"/>
              <a:gd name="connsiteX108" fmla="*/ 1520941 w 1525956"/>
              <a:gd name="connsiteY108" fmla="*/ 865076 h 972953"/>
              <a:gd name="connsiteX109" fmla="*/ 1510273 w 1525956"/>
              <a:gd name="connsiteY109" fmla="*/ 876478 h 972953"/>
              <a:gd name="connsiteX110" fmla="*/ 1509566 w 1525956"/>
              <a:gd name="connsiteY110" fmla="*/ 895067 h 972953"/>
              <a:gd name="connsiteX111" fmla="*/ 1495154 w 1525956"/>
              <a:gd name="connsiteY111" fmla="*/ 900701 h 972953"/>
              <a:gd name="connsiteX112" fmla="*/ 1491763 w 1525956"/>
              <a:gd name="connsiteY112" fmla="*/ 883044 h 972953"/>
              <a:gd name="connsiteX113" fmla="*/ 1482226 w 1525956"/>
              <a:gd name="connsiteY113" fmla="*/ 888900 h 972953"/>
              <a:gd name="connsiteX114" fmla="*/ 1479330 w 1525956"/>
              <a:gd name="connsiteY114" fmla="*/ 907666 h 972953"/>
              <a:gd name="connsiteX115" fmla="*/ 1481167 w 1525956"/>
              <a:gd name="connsiteY115" fmla="*/ 928296 h 972953"/>
              <a:gd name="connsiteX116" fmla="*/ 1481237 w 1525956"/>
              <a:gd name="connsiteY116" fmla="*/ 951100 h 972953"/>
              <a:gd name="connsiteX117" fmla="*/ 1470711 w 1525956"/>
              <a:gd name="connsiteY117" fmla="*/ 956335 h 972953"/>
              <a:gd name="connsiteX118" fmla="*/ 1453261 w 1525956"/>
              <a:gd name="connsiteY118" fmla="*/ 958287 h 972953"/>
              <a:gd name="connsiteX119" fmla="*/ 1457005 w 1525956"/>
              <a:gd name="connsiteY119" fmla="*/ 946042 h 972953"/>
              <a:gd name="connsiteX120" fmla="*/ 1442241 w 1525956"/>
              <a:gd name="connsiteY120" fmla="*/ 932999 h 972953"/>
              <a:gd name="connsiteX121" fmla="*/ 1442240 w 1525956"/>
              <a:gd name="connsiteY121" fmla="*/ 939654 h 972953"/>
              <a:gd name="connsiteX122" fmla="*/ 1442241 w 1525956"/>
              <a:gd name="connsiteY122" fmla="*/ 946309 h 972953"/>
              <a:gd name="connsiteX123" fmla="*/ 1428676 w 1525956"/>
              <a:gd name="connsiteY123" fmla="*/ 948748 h 972953"/>
              <a:gd name="connsiteX124" fmla="*/ 1416738 w 1525956"/>
              <a:gd name="connsiteY124" fmla="*/ 938234 h 972953"/>
              <a:gd name="connsiteX125" fmla="*/ 1403880 w 1525956"/>
              <a:gd name="connsiteY125" fmla="*/ 934863 h 972953"/>
              <a:gd name="connsiteX126" fmla="*/ 1405363 w 1525956"/>
              <a:gd name="connsiteY126" fmla="*/ 918713 h 972953"/>
              <a:gd name="connsiteX127" fmla="*/ 1394201 w 1525956"/>
              <a:gd name="connsiteY127" fmla="*/ 909308 h 972953"/>
              <a:gd name="connsiteX128" fmla="*/ 1384805 w 1525956"/>
              <a:gd name="connsiteY128" fmla="*/ 925590 h 972953"/>
              <a:gd name="connsiteX129" fmla="*/ 1375937 w 1525956"/>
              <a:gd name="connsiteY129" fmla="*/ 938037 h 972953"/>
              <a:gd name="connsiteX130" fmla="*/ 1376769 w 1525956"/>
              <a:gd name="connsiteY130" fmla="*/ 939882 h 972953"/>
              <a:gd name="connsiteX131" fmla="*/ 1374545 w 1525956"/>
              <a:gd name="connsiteY131" fmla="*/ 939990 h 972953"/>
              <a:gd name="connsiteX132" fmla="*/ 1368557 w 1525956"/>
              <a:gd name="connsiteY132" fmla="*/ 948394 h 972953"/>
              <a:gd name="connsiteX133" fmla="*/ 1364934 w 1525956"/>
              <a:gd name="connsiteY133" fmla="*/ 940461 h 972953"/>
              <a:gd name="connsiteX134" fmla="*/ 1328118 w 1525956"/>
              <a:gd name="connsiteY134" fmla="*/ 942262 h 972953"/>
              <a:gd name="connsiteX135" fmla="*/ 1312089 w 1525956"/>
              <a:gd name="connsiteY135" fmla="*/ 944635 h 972953"/>
              <a:gd name="connsiteX136" fmla="*/ 1295969 w 1525956"/>
              <a:gd name="connsiteY136" fmla="*/ 931042 h 972953"/>
              <a:gd name="connsiteX137" fmla="*/ 1276106 w 1525956"/>
              <a:gd name="connsiteY137" fmla="*/ 912443 h 972953"/>
              <a:gd name="connsiteX138" fmla="*/ 1265238 w 1525956"/>
              <a:gd name="connsiteY138" fmla="*/ 899989 h 972953"/>
              <a:gd name="connsiteX139" fmla="*/ 1247846 w 1525956"/>
              <a:gd name="connsiteY139" fmla="*/ 899117 h 972953"/>
              <a:gd name="connsiteX140" fmla="*/ 1229182 w 1525956"/>
              <a:gd name="connsiteY140" fmla="*/ 896650 h 972953"/>
              <a:gd name="connsiteX141" fmla="*/ 1204284 w 1525956"/>
              <a:gd name="connsiteY141" fmla="*/ 906165 h 972953"/>
              <a:gd name="connsiteX142" fmla="*/ 1185420 w 1525956"/>
              <a:gd name="connsiteY142" fmla="*/ 920293 h 972953"/>
              <a:gd name="connsiteX143" fmla="*/ 1162049 w 1525956"/>
              <a:gd name="connsiteY143" fmla="*/ 928174 h 972953"/>
              <a:gd name="connsiteX144" fmla="*/ 1139659 w 1525956"/>
              <a:gd name="connsiteY144" fmla="*/ 935921 h 972953"/>
              <a:gd name="connsiteX145" fmla="*/ 1117505 w 1525956"/>
              <a:gd name="connsiteY145" fmla="*/ 941398 h 972953"/>
              <a:gd name="connsiteX146" fmla="*/ 1097642 w 1525956"/>
              <a:gd name="connsiteY146" fmla="*/ 956193 h 972953"/>
              <a:gd name="connsiteX147" fmla="*/ 1077160 w 1525956"/>
              <a:gd name="connsiteY147" fmla="*/ 972050 h 972953"/>
              <a:gd name="connsiteX148" fmla="*/ 1053280 w 1525956"/>
              <a:gd name="connsiteY148" fmla="*/ 972953 h 972953"/>
              <a:gd name="connsiteX149" fmla="*/ 1025529 w 1525956"/>
              <a:gd name="connsiteY149" fmla="*/ 966911 h 972953"/>
              <a:gd name="connsiteX150" fmla="*/ 996343 w 1525956"/>
              <a:gd name="connsiteY150" fmla="*/ 962134 h 972953"/>
              <a:gd name="connsiteX151" fmla="*/ 970663 w 1525956"/>
              <a:gd name="connsiteY151" fmla="*/ 962872 h 972953"/>
              <a:gd name="connsiteX152" fmla="*/ 962831 w 1525956"/>
              <a:gd name="connsiteY152" fmla="*/ 942097 h 972953"/>
              <a:gd name="connsiteX153" fmla="*/ 964212 w 1525956"/>
              <a:gd name="connsiteY153" fmla="*/ 925109 h 972953"/>
              <a:gd name="connsiteX154" fmla="*/ 956088 w 1525956"/>
              <a:gd name="connsiteY154" fmla="*/ 913174 h 972953"/>
              <a:gd name="connsiteX155" fmla="*/ 942567 w 1525956"/>
              <a:gd name="connsiteY155" fmla="*/ 905277 h 972953"/>
              <a:gd name="connsiteX156" fmla="*/ 940932 w 1525956"/>
              <a:gd name="connsiteY156" fmla="*/ 903902 h 972953"/>
              <a:gd name="connsiteX157" fmla="*/ 921155 w 1525956"/>
              <a:gd name="connsiteY157" fmla="*/ 905359 h 972953"/>
              <a:gd name="connsiteX158" fmla="*/ 907167 w 1525956"/>
              <a:gd name="connsiteY158" fmla="*/ 902165 h 972953"/>
              <a:gd name="connsiteX159" fmla="*/ 903705 w 1525956"/>
              <a:gd name="connsiteY159" fmla="*/ 889654 h 972953"/>
              <a:gd name="connsiteX160" fmla="*/ 895439 w 1525956"/>
              <a:gd name="connsiteY160" fmla="*/ 877365 h 972953"/>
              <a:gd name="connsiteX161" fmla="*/ 870289 w 1525956"/>
              <a:gd name="connsiteY161" fmla="*/ 886859 h 972953"/>
              <a:gd name="connsiteX162" fmla="*/ 856513 w 1525956"/>
              <a:gd name="connsiteY162" fmla="*/ 881269 h 972953"/>
              <a:gd name="connsiteX163" fmla="*/ 842950 w 1525956"/>
              <a:gd name="connsiteY163" fmla="*/ 868403 h 972953"/>
              <a:gd name="connsiteX164" fmla="*/ 830021 w 1525956"/>
              <a:gd name="connsiteY164" fmla="*/ 864544 h 972953"/>
              <a:gd name="connsiteX165" fmla="*/ 814479 w 1525956"/>
              <a:gd name="connsiteY165" fmla="*/ 857224 h 972953"/>
              <a:gd name="connsiteX166" fmla="*/ 806638 w 1525956"/>
              <a:gd name="connsiteY166" fmla="*/ 841474 h 972953"/>
              <a:gd name="connsiteX167" fmla="*/ 776471 w 1525956"/>
              <a:gd name="connsiteY167" fmla="*/ 836283 h 972953"/>
              <a:gd name="connsiteX168" fmla="*/ 763967 w 1525956"/>
              <a:gd name="connsiteY168" fmla="*/ 836327 h 972953"/>
              <a:gd name="connsiteX169" fmla="*/ 748425 w 1525956"/>
              <a:gd name="connsiteY169" fmla="*/ 841961 h 972953"/>
              <a:gd name="connsiteX170" fmla="*/ 734154 w 1525956"/>
              <a:gd name="connsiteY170" fmla="*/ 857489 h 972953"/>
              <a:gd name="connsiteX171" fmla="*/ 719177 w 1525956"/>
              <a:gd name="connsiteY171" fmla="*/ 866584 h 972953"/>
              <a:gd name="connsiteX172" fmla="*/ 709358 w 1525956"/>
              <a:gd name="connsiteY172" fmla="*/ 880604 h 972953"/>
              <a:gd name="connsiteX173" fmla="*/ 705118 w 1525956"/>
              <a:gd name="connsiteY173" fmla="*/ 896087 h 972953"/>
              <a:gd name="connsiteX174" fmla="*/ 693392 w 1525956"/>
              <a:gd name="connsiteY174" fmla="*/ 911348 h 972953"/>
              <a:gd name="connsiteX175" fmla="*/ 680887 w 1525956"/>
              <a:gd name="connsiteY175" fmla="*/ 904206 h 972953"/>
              <a:gd name="connsiteX176" fmla="*/ 671703 w 1525956"/>
              <a:gd name="connsiteY176" fmla="*/ 886016 h 972953"/>
              <a:gd name="connsiteX177" fmla="*/ 677850 w 1525956"/>
              <a:gd name="connsiteY177" fmla="*/ 870844 h 972953"/>
              <a:gd name="connsiteX178" fmla="*/ 684984 w 1525956"/>
              <a:gd name="connsiteY178" fmla="*/ 858111 h 972953"/>
              <a:gd name="connsiteX179" fmla="*/ 690495 w 1525956"/>
              <a:gd name="connsiteY179" fmla="*/ 844978 h 972953"/>
              <a:gd name="connsiteX180" fmla="*/ 685974 w 1525956"/>
              <a:gd name="connsiteY180" fmla="*/ 832601 h 972953"/>
              <a:gd name="connsiteX181" fmla="*/ 677284 w 1525956"/>
              <a:gd name="connsiteY181" fmla="*/ 822884 h 972953"/>
              <a:gd name="connsiteX182" fmla="*/ 663014 w 1525956"/>
              <a:gd name="connsiteY182" fmla="*/ 829006 h 972953"/>
              <a:gd name="connsiteX183" fmla="*/ 645070 w 1525956"/>
              <a:gd name="connsiteY183" fmla="*/ 833310 h 972953"/>
              <a:gd name="connsiteX184" fmla="*/ 625076 w 1525956"/>
              <a:gd name="connsiteY184" fmla="*/ 834331 h 972953"/>
              <a:gd name="connsiteX185" fmla="*/ 612996 w 1525956"/>
              <a:gd name="connsiteY185" fmla="*/ 821554 h 972953"/>
              <a:gd name="connsiteX186" fmla="*/ 600421 w 1525956"/>
              <a:gd name="connsiteY186" fmla="*/ 837303 h 972953"/>
              <a:gd name="connsiteX187" fmla="*/ 587564 w 1525956"/>
              <a:gd name="connsiteY187" fmla="*/ 830826 h 972953"/>
              <a:gd name="connsiteX188" fmla="*/ 572799 w 1525956"/>
              <a:gd name="connsiteY188" fmla="*/ 828518 h 972953"/>
              <a:gd name="connsiteX189" fmla="*/ 556056 w 1525956"/>
              <a:gd name="connsiteY189" fmla="*/ 819468 h 972953"/>
              <a:gd name="connsiteX190" fmla="*/ 531541 w 1525956"/>
              <a:gd name="connsiteY190" fmla="*/ 800259 h 972953"/>
              <a:gd name="connsiteX191" fmla="*/ 518330 w 1525956"/>
              <a:gd name="connsiteY191" fmla="*/ 790453 h 972953"/>
              <a:gd name="connsiteX192" fmla="*/ 507310 w 1525956"/>
              <a:gd name="connsiteY192" fmla="*/ 799726 h 972953"/>
              <a:gd name="connsiteX193" fmla="*/ 492121 w 1525956"/>
              <a:gd name="connsiteY193" fmla="*/ 798839 h 972953"/>
              <a:gd name="connsiteX194" fmla="*/ 487953 w 1525956"/>
              <a:gd name="connsiteY194" fmla="*/ 785972 h 972953"/>
              <a:gd name="connsiteX195" fmla="*/ 478910 w 1525956"/>
              <a:gd name="connsiteY195" fmla="*/ 775547 h 972953"/>
              <a:gd name="connsiteX196" fmla="*/ 464781 w 1525956"/>
              <a:gd name="connsiteY196" fmla="*/ 791784 h 972953"/>
              <a:gd name="connsiteX197" fmla="*/ 458917 w 1525956"/>
              <a:gd name="connsiteY197" fmla="*/ 779007 h 972953"/>
              <a:gd name="connsiteX198" fmla="*/ 454961 w 1525956"/>
              <a:gd name="connsiteY198" fmla="*/ 758466 h 972953"/>
              <a:gd name="connsiteX199" fmla="*/ 447896 w 1525956"/>
              <a:gd name="connsiteY199" fmla="*/ 747197 h 972953"/>
              <a:gd name="connsiteX200" fmla="*/ 433202 w 1525956"/>
              <a:gd name="connsiteY200" fmla="*/ 744847 h 972953"/>
              <a:gd name="connsiteX201" fmla="*/ 414481 w 1525956"/>
              <a:gd name="connsiteY201" fmla="*/ 744580 h 972953"/>
              <a:gd name="connsiteX202" fmla="*/ 399786 w 1525956"/>
              <a:gd name="connsiteY202" fmla="*/ 736594 h 972953"/>
              <a:gd name="connsiteX203" fmla="*/ 408122 w 1525956"/>
              <a:gd name="connsiteY203" fmla="*/ 725459 h 972953"/>
              <a:gd name="connsiteX204" fmla="*/ 417731 w 1525956"/>
              <a:gd name="connsiteY204" fmla="*/ 716364 h 972953"/>
              <a:gd name="connsiteX205" fmla="*/ 410313 w 1525956"/>
              <a:gd name="connsiteY205" fmla="*/ 705450 h 972953"/>
              <a:gd name="connsiteX206" fmla="*/ 393923 w 1525956"/>
              <a:gd name="connsiteY206" fmla="*/ 709443 h 972953"/>
              <a:gd name="connsiteX207" fmla="*/ 380994 w 1525956"/>
              <a:gd name="connsiteY207" fmla="*/ 704784 h 972953"/>
              <a:gd name="connsiteX208" fmla="*/ 369267 w 1525956"/>
              <a:gd name="connsiteY208" fmla="*/ 691031 h 972953"/>
              <a:gd name="connsiteX209" fmla="*/ 354785 w 1525956"/>
              <a:gd name="connsiteY209" fmla="*/ 678032 h 972953"/>
              <a:gd name="connsiteX210" fmla="*/ 346307 w 1525956"/>
              <a:gd name="connsiteY210" fmla="*/ 663792 h 972953"/>
              <a:gd name="connsiteX211" fmla="*/ 353513 w 1525956"/>
              <a:gd name="connsiteY211" fmla="*/ 652301 h 972953"/>
              <a:gd name="connsiteX212" fmla="*/ 351182 w 1525956"/>
              <a:gd name="connsiteY212" fmla="*/ 638104 h 972953"/>
              <a:gd name="connsiteX213" fmla="*/ 341645 w 1525956"/>
              <a:gd name="connsiteY213" fmla="*/ 627501 h 972953"/>
              <a:gd name="connsiteX214" fmla="*/ 323559 w 1525956"/>
              <a:gd name="connsiteY214" fmla="*/ 625416 h 972953"/>
              <a:gd name="connsiteX215" fmla="*/ 311337 w 1525956"/>
              <a:gd name="connsiteY215" fmla="*/ 633800 h 972953"/>
              <a:gd name="connsiteX216" fmla="*/ 302366 w 1525956"/>
              <a:gd name="connsiteY216" fmla="*/ 625104 h 972953"/>
              <a:gd name="connsiteX217" fmla="*/ 297915 w 1525956"/>
              <a:gd name="connsiteY217" fmla="*/ 609754 h 972953"/>
              <a:gd name="connsiteX218" fmla="*/ 290356 w 1525956"/>
              <a:gd name="connsiteY218" fmla="*/ 588326 h 972953"/>
              <a:gd name="connsiteX219" fmla="*/ 281101 w 1525956"/>
              <a:gd name="connsiteY219" fmla="*/ 577678 h 972953"/>
              <a:gd name="connsiteX220" fmla="*/ 265134 w 1525956"/>
              <a:gd name="connsiteY220" fmla="*/ 569072 h 972953"/>
              <a:gd name="connsiteX221" fmla="*/ 255174 w 1525956"/>
              <a:gd name="connsiteY221" fmla="*/ 557182 h 972953"/>
              <a:gd name="connsiteX222" fmla="*/ 244436 w 1525956"/>
              <a:gd name="connsiteY222" fmla="*/ 537661 h 972953"/>
              <a:gd name="connsiteX223" fmla="*/ 227269 w 1525956"/>
              <a:gd name="connsiteY223" fmla="*/ 523598 h 972953"/>
              <a:gd name="connsiteX224" fmla="*/ 221475 w 1525956"/>
              <a:gd name="connsiteY224" fmla="*/ 512062 h 972953"/>
              <a:gd name="connsiteX225" fmla="*/ 225785 w 1525956"/>
              <a:gd name="connsiteY225" fmla="*/ 496091 h 972953"/>
              <a:gd name="connsiteX226" fmla="*/ 212716 w 1525956"/>
              <a:gd name="connsiteY226" fmla="*/ 488150 h 972953"/>
              <a:gd name="connsiteX227" fmla="*/ 198162 w 1525956"/>
              <a:gd name="connsiteY227" fmla="*/ 479542 h 972953"/>
              <a:gd name="connsiteX228" fmla="*/ 184033 w 1525956"/>
              <a:gd name="connsiteY228" fmla="*/ 470625 h 972953"/>
              <a:gd name="connsiteX229" fmla="*/ 172376 w 1525956"/>
              <a:gd name="connsiteY229" fmla="*/ 475151 h 972953"/>
              <a:gd name="connsiteX230" fmla="*/ 156976 w 1525956"/>
              <a:gd name="connsiteY230" fmla="*/ 492630 h 972953"/>
              <a:gd name="connsiteX231" fmla="*/ 144118 w 1525956"/>
              <a:gd name="connsiteY231" fmla="*/ 497732 h 972953"/>
              <a:gd name="connsiteX232" fmla="*/ 136559 w 1525956"/>
              <a:gd name="connsiteY232" fmla="*/ 477901 h 972953"/>
              <a:gd name="connsiteX233" fmla="*/ 126104 w 1525956"/>
              <a:gd name="connsiteY233" fmla="*/ 459889 h 972953"/>
              <a:gd name="connsiteX234" fmla="*/ 107453 w 1525956"/>
              <a:gd name="connsiteY234" fmla="*/ 444894 h 972953"/>
              <a:gd name="connsiteX235" fmla="*/ 90639 w 1525956"/>
              <a:gd name="connsiteY235" fmla="*/ 421646 h 972953"/>
              <a:gd name="connsiteX236" fmla="*/ 95443 w 1525956"/>
              <a:gd name="connsiteY236" fmla="*/ 408603 h 972953"/>
              <a:gd name="connsiteX237" fmla="*/ 86118 w 1525956"/>
              <a:gd name="connsiteY237" fmla="*/ 409224 h 972953"/>
              <a:gd name="connsiteX238" fmla="*/ 76792 w 1525956"/>
              <a:gd name="connsiteY238" fmla="*/ 409846 h 972953"/>
              <a:gd name="connsiteX239" fmla="*/ 68386 w 1525956"/>
              <a:gd name="connsiteY239" fmla="*/ 391390 h 972953"/>
              <a:gd name="connsiteX240" fmla="*/ 50300 w 1525956"/>
              <a:gd name="connsiteY240" fmla="*/ 381318 h 972953"/>
              <a:gd name="connsiteX241" fmla="*/ 40056 w 1525956"/>
              <a:gd name="connsiteY241" fmla="*/ 368320 h 972953"/>
              <a:gd name="connsiteX242" fmla="*/ 36171 w 1525956"/>
              <a:gd name="connsiteY242" fmla="*/ 351860 h 972953"/>
              <a:gd name="connsiteX243" fmla="*/ 34546 w 1525956"/>
              <a:gd name="connsiteY243" fmla="*/ 332383 h 972953"/>
              <a:gd name="connsiteX244" fmla="*/ 21760 w 1525956"/>
              <a:gd name="connsiteY244" fmla="*/ 335401 h 972953"/>
              <a:gd name="connsiteX245" fmla="*/ 5228 w 1525956"/>
              <a:gd name="connsiteY245" fmla="*/ 340680 h 972953"/>
              <a:gd name="connsiteX246" fmla="*/ 0 w 1525956"/>
              <a:gd name="connsiteY246" fmla="*/ 327947 h 972953"/>
              <a:gd name="connsiteX247" fmla="*/ 1625 w 1525956"/>
              <a:gd name="connsiteY247" fmla="*/ 310911 h 972953"/>
              <a:gd name="connsiteX248" fmla="*/ 10385 w 1525956"/>
              <a:gd name="connsiteY248" fmla="*/ 306918 h 972953"/>
              <a:gd name="connsiteX249" fmla="*/ 5087 w 1525956"/>
              <a:gd name="connsiteY249" fmla="*/ 296626 h 972953"/>
              <a:gd name="connsiteX250" fmla="*/ 4027 w 1525956"/>
              <a:gd name="connsiteY250" fmla="*/ 284070 h 972953"/>
              <a:gd name="connsiteX251" fmla="*/ 8690 w 1525956"/>
              <a:gd name="connsiteY251" fmla="*/ 273511 h 972953"/>
              <a:gd name="connsiteX252" fmla="*/ 1978 w 1525956"/>
              <a:gd name="connsiteY252" fmla="*/ 261355 h 972953"/>
              <a:gd name="connsiteX253" fmla="*/ 11233 w 1525956"/>
              <a:gd name="connsiteY253" fmla="*/ 246670 h 972953"/>
              <a:gd name="connsiteX254" fmla="*/ 8054 w 1525956"/>
              <a:gd name="connsiteY254" fmla="*/ 234514 h 972953"/>
              <a:gd name="connsiteX255" fmla="*/ 5156 w 1525956"/>
              <a:gd name="connsiteY255" fmla="*/ 220140 h 972953"/>
              <a:gd name="connsiteX256" fmla="*/ 14412 w 1525956"/>
              <a:gd name="connsiteY256" fmla="*/ 209004 h 972953"/>
              <a:gd name="connsiteX257" fmla="*/ 30449 w 1525956"/>
              <a:gd name="connsiteY257" fmla="*/ 203813 h 972953"/>
              <a:gd name="connsiteX258" fmla="*/ 39845 w 1525956"/>
              <a:gd name="connsiteY258" fmla="*/ 207940 h 972953"/>
              <a:gd name="connsiteX259" fmla="*/ 31720 w 1525956"/>
              <a:gd name="connsiteY259" fmla="*/ 222935 h 972953"/>
              <a:gd name="connsiteX260" fmla="*/ 40551 w 1525956"/>
              <a:gd name="connsiteY260" fmla="*/ 237753 h 972953"/>
              <a:gd name="connsiteX261" fmla="*/ 54256 w 1525956"/>
              <a:gd name="connsiteY261" fmla="*/ 239128 h 972953"/>
              <a:gd name="connsiteX262" fmla="*/ 65842 w 1525956"/>
              <a:gd name="connsiteY262" fmla="*/ 231897 h 972953"/>
              <a:gd name="connsiteX263" fmla="*/ 73260 w 1525956"/>
              <a:gd name="connsiteY263" fmla="*/ 242499 h 972953"/>
              <a:gd name="connsiteX264" fmla="*/ 89226 w 1525956"/>
              <a:gd name="connsiteY264" fmla="*/ 237309 h 972953"/>
              <a:gd name="connsiteX265" fmla="*/ 96856 w 1525956"/>
              <a:gd name="connsiteY265" fmla="*/ 227016 h 972953"/>
              <a:gd name="connsiteX266" fmla="*/ 95796 w 1525956"/>
              <a:gd name="connsiteY266" fmla="*/ 212110 h 972953"/>
              <a:gd name="connsiteX267" fmla="*/ 96855 w 1525956"/>
              <a:gd name="connsiteY267" fmla="*/ 197469 h 972953"/>
              <a:gd name="connsiteX268" fmla="*/ 105404 w 1525956"/>
              <a:gd name="connsiteY268" fmla="*/ 187886 h 972953"/>
              <a:gd name="connsiteX269" fmla="*/ 89438 w 1525956"/>
              <a:gd name="connsiteY269" fmla="*/ 179014 h 972953"/>
              <a:gd name="connsiteX270" fmla="*/ 74602 w 1525956"/>
              <a:gd name="connsiteY270" fmla="*/ 173246 h 972953"/>
              <a:gd name="connsiteX271" fmla="*/ 73223 w 1525956"/>
              <a:gd name="connsiteY271" fmla="*/ 168414 h 972953"/>
              <a:gd name="connsiteX272" fmla="*/ 71731 w 1525956"/>
              <a:gd name="connsiteY272" fmla="*/ 169343 h 972953"/>
              <a:gd name="connsiteX273" fmla="*/ 68366 w 1525956"/>
              <a:gd name="connsiteY273" fmla="*/ 153727 h 972953"/>
              <a:gd name="connsiteX274" fmla="*/ 64478 w 1525956"/>
              <a:gd name="connsiteY274" fmla="*/ 147513 h 972953"/>
              <a:gd name="connsiteX275" fmla="*/ 73456 w 1525956"/>
              <a:gd name="connsiteY275" fmla="*/ 148615 h 972953"/>
              <a:gd name="connsiteX276" fmla="*/ 85870 w 1525956"/>
              <a:gd name="connsiteY276" fmla="*/ 143552 h 972953"/>
              <a:gd name="connsiteX277" fmla="*/ 83312 w 1525956"/>
              <a:gd name="connsiteY277" fmla="*/ 124267 h 972953"/>
              <a:gd name="connsiteX278" fmla="*/ 83052 w 1525956"/>
              <a:gd name="connsiteY278" fmla="*/ 103632 h 972953"/>
              <a:gd name="connsiteX279" fmla="*/ 82161 w 1525956"/>
              <a:gd name="connsiteY279" fmla="*/ 75768 h 972953"/>
              <a:gd name="connsiteX280" fmla="*/ 142249 w 1525956"/>
              <a:gd name="connsiteY280" fmla="*/ 81497 h 972953"/>
              <a:gd name="connsiteX281" fmla="*/ 158087 w 1525956"/>
              <a:gd name="connsiteY281" fmla="*/ 68947 h 972953"/>
              <a:gd name="connsiteX282" fmla="*/ 168703 w 1525956"/>
              <a:gd name="connsiteY282" fmla="*/ 70762 h 972953"/>
              <a:gd name="connsiteX283" fmla="*/ 184245 w 1525956"/>
              <a:gd name="connsiteY283" fmla="*/ 65173 h 972953"/>
              <a:gd name="connsiteX284" fmla="*/ 191168 w 1525956"/>
              <a:gd name="connsiteY284" fmla="*/ 45208 h 972953"/>
              <a:gd name="connsiteX285" fmla="*/ 232850 w 1525956"/>
              <a:gd name="connsiteY285" fmla="*/ 10071 h 972953"/>
              <a:gd name="connsiteX286" fmla="*/ 248038 w 1525956"/>
              <a:gd name="connsiteY286" fmla="*/ 0 h 972953"/>
              <a:gd name="connsiteX0" fmla="*/ 1023731 w 1525956"/>
              <a:gd name="connsiteY0" fmla="*/ 873696 h 972953"/>
              <a:gd name="connsiteX1" fmla="*/ 1016065 w 1525956"/>
              <a:gd name="connsiteY1" fmla="*/ 878266 h 972953"/>
              <a:gd name="connsiteX2" fmla="*/ 1014217 w 1525956"/>
              <a:gd name="connsiteY2" fmla="*/ 901539 h 972953"/>
              <a:gd name="connsiteX3" fmla="*/ 1020386 w 1525956"/>
              <a:gd name="connsiteY3" fmla="*/ 902291 h 972953"/>
              <a:gd name="connsiteX4" fmla="*/ 1025820 w 1525956"/>
              <a:gd name="connsiteY4" fmla="*/ 882506 h 972953"/>
              <a:gd name="connsiteX5" fmla="*/ 1023731 w 1525956"/>
              <a:gd name="connsiteY5" fmla="*/ 873696 h 972953"/>
              <a:gd name="connsiteX6" fmla="*/ 1048177 w 1525956"/>
              <a:gd name="connsiteY6" fmla="*/ 845467 h 972953"/>
              <a:gd name="connsiteX7" fmla="*/ 1044916 w 1525956"/>
              <a:gd name="connsiteY7" fmla="*/ 854322 h 972953"/>
              <a:gd name="connsiteX8" fmla="*/ 1051463 w 1525956"/>
              <a:gd name="connsiteY8" fmla="*/ 848373 h 972953"/>
              <a:gd name="connsiteX9" fmla="*/ 1052777 w 1525956"/>
              <a:gd name="connsiteY9" fmla="*/ 846112 h 972953"/>
              <a:gd name="connsiteX10" fmla="*/ 1048177 w 1525956"/>
              <a:gd name="connsiteY10" fmla="*/ 845467 h 972953"/>
              <a:gd name="connsiteX11" fmla="*/ 1116196 w 1525956"/>
              <a:gd name="connsiteY11" fmla="*/ 830352 h 972953"/>
              <a:gd name="connsiteX12" fmla="*/ 1116491 w 1525956"/>
              <a:gd name="connsiteY12" fmla="*/ 829895 h 972953"/>
              <a:gd name="connsiteX13" fmla="*/ 1116196 w 1525956"/>
              <a:gd name="connsiteY13" fmla="*/ 830352 h 972953"/>
              <a:gd name="connsiteX14" fmla="*/ 248038 w 1525956"/>
              <a:gd name="connsiteY14" fmla="*/ 0 h 972953"/>
              <a:gd name="connsiteX15" fmla="*/ 277640 w 1525956"/>
              <a:gd name="connsiteY15" fmla="*/ 21916 h 972953"/>
              <a:gd name="connsiteX16" fmla="*/ 295937 w 1525956"/>
              <a:gd name="connsiteY16" fmla="*/ 18988 h 972953"/>
              <a:gd name="connsiteX17" fmla="*/ 311125 w 1525956"/>
              <a:gd name="connsiteY17" fmla="*/ 36335 h 972953"/>
              <a:gd name="connsiteX18" fmla="*/ 336064 w 1525956"/>
              <a:gd name="connsiteY18" fmla="*/ 43034 h 972953"/>
              <a:gd name="connsiteX19" fmla="*/ 349769 w 1525956"/>
              <a:gd name="connsiteY19" fmla="*/ 39397 h 972953"/>
              <a:gd name="connsiteX20" fmla="*/ 377745 w 1525956"/>
              <a:gd name="connsiteY20" fmla="*/ 26930 h 972953"/>
              <a:gd name="connsiteX21" fmla="*/ 407416 w 1525956"/>
              <a:gd name="connsiteY21" fmla="*/ 31544 h 972953"/>
              <a:gd name="connsiteX22" fmla="*/ 428681 w 1525956"/>
              <a:gd name="connsiteY22" fmla="*/ 41437 h 972953"/>
              <a:gd name="connsiteX23" fmla="*/ 434191 w 1525956"/>
              <a:gd name="connsiteY23" fmla="*/ 61268 h 972953"/>
              <a:gd name="connsiteX24" fmla="*/ 468384 w 1525956"/>
              <a:gd name="connsiteY24" fmla="*/ 78526 h 972953"/>
              <a:gd name="connsiteX25" fmla="*/ 493534 w 1525956"/>
              <a:gd name="connsiteY25" fmla="*/ 82918 h 972953"/>
              <a:gd name="connsiteX26" fmla="*/ 536063 w 1525956"/>
              <a:gd name="connsiteY26" fmla="*/ 76885 h 972953"/>
              <a:gd name="connsiteX27" fmla="*/ 573858 w 1525956"/>
              <a:gd name="connsiteY27" fmla="*/ 70541 h 972953"/>
              <a:gd name="connsiteX28" fmla="*/ 600491 w 1525956"/>
              <a:gd name="connsiteY28" fmla="*/ 77018 h 972953"/>
              <a:gd name="connsiteX29" fmla="*/ 628327 w 1525956"/>
              <a:gd name="connsiteY29" fmla="*/ 81721 h 972953"/>
              <a:gd name="connsiteX30" fmla="*/ 655384 w 1525956"/>
              <a:gd name="connsiteY30" fmla="*/ 72271 h 972953"/>
              <a:gd name="connsiteX31" fmla="*/ 667606 w 1525956"/>
              <a:gd name="connsiteY31" fmla="*/ 61401 h 972953"/>
              <a:gd name="connsiteX32" fmla="*/ 679686 w 1525956"/>
              <a:gd name="connsiteY32" fmla="*/ 55678 h 972953"/>
              <a:gd name="connsiteX33" fmla="*/ 705260 w 1525956"/>
              <a:gd name="connsiteY33" fmla="*/ 57896 h 972953"/>
              <a:gd name="connsiteX34" fmla="*/ 759305 w 1525956"/>
              <a:gd name="connsiteY34" fmla="*/ 55856 h 972953"/>
              <a:gd name="connsiteX35" fmla="*/ 801339 w 1525956"/>
              <a:gd name="connsiteY35" fmla="*/ 61978 h 972953"/>
              <a:gd name="connsiteX36" fmla="*/ 832988 w 1525956"/>
              <a:gd name="connsiteY36" fmla="*/ 70807 h 972953"/>
              <a:gd name="connsiteX37" fmla="*/ 857361 w 1525956"/>
              <a:gd name="connsiteY37" fmla="*/ 90815 h 972953"/>
              <a:gd name="connsiteX38" fmla="*/ 875093 w 1525956"/>
              <a:gd name="connsiteY38" fmla="*/ 92324 h 972953"/>
              <a:gd name="connsiteX39" fmla="*/ 898053 w 1525956"/>
              <a:gd name="connsiteY39" fmla="*/ 104169 h 972953"/>
              <a:gd name="connsiteX40" fmla="*/ 916492 w 1525956"/>
              <a:gd name="connsiteY40" fmla="*/ 121516 h 972953"/>
              <a:gd name="connsiteX41" fmla="*/ 886326 w 1525956"/>
              <a:gd name="connsiteY41" fmla="*/ 124888 h 972953"/>
              <a:gd name="connsiteX42" fmla="*/ 888022 w 1525956"/>
              <a:gd name="connsiteY42" fmla="*/ 137754 h 972953"/>
              <a:gd name="connsiteX43" fmla="*/ 911759 w 1525956"/>
              <a:gd name="connsiteY43" fmla="*/ 149067 h 972953"/>
              <a:gd name="connsiteX44" fmla="*/ 908439 w 1525956"/>
              <a:gd name="connsiteY44" fmla="*/ 163441 h 972953"/>
              <a:gd name="connsiteX45" fmla="*/ 898407 w 1525956"/>
              <a:gd name="connsiteY45" fmla="*/ 181143 h 972953"/>
              <a:gd name="connsiteX46" fmla="*/ 882794 w 1525956"/>
              <a:gd name="connsiteY46" fmla="*/ 188418 h 972953"/>
              <a:gd name="connsiteX47" fmla="*/ 878202 w 1525956"/>
              <a:gd name="connsiteY47" fmla="*/ 204257 h 972953"/>
              <a:gd name="connsiteX48" fmla="*/ 880674 w 1525956"/>
              <a:gd name="connsiteY48" fmla="*/ 219430 h 972953"/>
              <a:gd name="connsiteX49" fmla="*/ 878131 w 1525956"/>
              <a:gd name="connsiteY49" fmla="*/ 234869 h 972953"/>
              <a:gd name="connsiteX50" fmla="*/ 892966 w 1525956"/>
              <a:gd name="connsiteY50" fmla="*/ 230566 h 972953"/>
              <a:gd name="connsiteX51" fmla="*/ 895157 w 1525956"/>
              <a:gd name="connsiteY51" fmla="*/ 245428 h 972953"/>
              <a:gd name="connsiteX52" fmla="*/ 882370 w 1525956"/>
              <a:gd name="connsiteY52" fmla="*/ 250840 h 972953"/>
              <a:gd name="connsiteX53" fmla="*/ 886468 w 1525956"/>
              <a:gd name="connsiteY53" fmla="*/ 263972 h 972953"/>
              <a:gd name="connsiteX54" fmla="*/ 884136 w 1525956"/>
              <a:gd name="connsiteY54" fmla="*/ 293076 h 972953"/>
              <a:gd name="connsiteX55" fmla="*/ 868241 w 1525956"/>
              <a:gd name="connsiteY55" fmla="*/ 309580 h 972953"/>
              <a:gd name="connsiteX56" fmla="*/ 872621 w 1525956"/>
              <a:gd name="connsiteY56" fmla="*/ 323999 h 972953"/>
              <a:gd name="connsiteX57" fmla="*/ 886467 w 1525956"/>
              <a:gd name="connsiteY57" fmla="*/ 344761 h 972953"/>
              <a:gd name="connsiteX58" fmla="*/ 898406 w 1525956"/>
              <a:gd name="connsiteY58" fmla="*/ 368097 h 972953"/>
              <a:gd name="connsiteX59" fmla="*/ 906319 w 1525956"/>
              <a:gd name="connsiteY59" fmla="*/ 386509 h 972953"/>
              <a:gd name="connsiteX60" fmla="*/ 930974 w 1525956"/>
              <a:gd name="connsiteY60" fmla="*/ 403102 h 972953"/>
              <a:gd name="connsiteX61" fmla="*/ 952451 w 1525956"/>
              <a:gd name="connsiteY61" fmla="*/ 405099 h 972953"/>
              <a:gd name="connsiteX62" fmla="*/ 969547 w 1525956"/>
              <a:gd name="connsiteY62" fmla="*/ 393962 h 972953"/>
              <a:gd name="connsiteX63" fmla="*/ 980356 w 1525956"/>
              <a:gd name="connsiteY63" fmla="*/ 398665 h 972953"/>
              <a:gd name="connsiteX64" fmla="*/ 985372 w 1525956"/>
              <a:gd name="connsiteY64" fmla="*/ 415524 h 972953"/>
              <a:gd name="connsiteX65" fmla="*/ 997735 w 1525956"/>
              <a:gd name="connsiteY65" fmla="*/ 433136 h 972953"/>
              <a:gd name="connsiteX66" fmla="*/ 1021260 w 1525956"/>
              <a:gd name="connsiteY66" fmla="*/ 451326 h 972953"/>
              <a:gd name="connsiteX67" fmla="*/ 1046834 w 1525956"/>
              <a:gd name="connsiteY67" fmla="*/ 464237 h 972953"/>
              <a:gd name="connsiteX68" fmla="*/ 1088445 w 1525956"/>
              <a:gd name="connsiteY68" fmla="*/ 473776 h 972953"/>
              <a:gd name="connsiteX69" fmla="*/ 1097205 w 1525956"/>
              <a:gd name="connsiteY69" fmla="*/ 485754 h 972953"/>
              <a:gd name="connsiteX70" fmla="*/ 1112535 w 1525956"/>
              <a:gd name="connsiteY70" fmla="*/ 486331 h 972953"/>
              <a:gd name="connsiteX71" fmla="*/ 1129419 w 1525956"/>
              <a:gd name="connsiteY71" fmla="*/ 506871 h 972953"/>
              <a:gd name="connsiteX72" fmla="*/ 1139804 w 1525956"/>
              <a:gd name="connsiteY72" fmla="*/ 497289 h 972953"/>
              <a:gd name="connsiteX73" fmla="*/ 1150472 w 1525956"/>
              <a:gd name="connsiteY73" fmla="*/ 506029 h 972953"/>
              <a:gd name="connsiteX74" fmla="*/ 1176328 w 1525956"/>
              <a:gd name="connsiteY74" fmla="*/ 515833 h 972953"/>
              <a:gd name="connsiteX75" fmla="*/ 1193425 w 1525956"/>
              <a:gd name="connsiteY75" fmla="*/ 510066 h 972953"/>
              <a:gd name="connsiteX76" fmla="*/ 1212357 w 1525956"/>
              <a:gd name="connsiteY76" fmla="*/ 502968 h 972953"/>
              <a:gd name="connsiteX77" fmla="*/ 1228819 w 1525956"/>
              <a:gd name="connsiteY77" fmla="*/ 519427 h 972953"/>
              <a:gd name="connsiteX78" fmla="*/ 1239203 w 1525956"/>
              <a:gd name="connsiteY78" fmla="*/ 544049 h 972953"/>
              <a:gd name="connsiteX79" fmla="*/ 1257006 w 1525956"/>
              <a:gd name="connsiteY79" fmla="*/ 548664 h 972953"/>
              <a:gd name="connsiteX80" fmla="*/ 1272972 w 1525956"/>
              <a:gd name="connsiteY80" fmla="*/ 563215 h 972953"/>
              <a:gd name="connsiteX81" fmla="*/ 1260115 w 1525956"/>
              <a:gd name="connsiteY81" fmla="*/ 579720 h 972953"/>
              <a:gd name="connsiteX82" fmla="*/ 1268945 w 1525956"/>
              <a:gd name="connsiteY82" fmla="*/ 598219 h 972953"/>
              <a:gd name="connsiteX83" fmla="*/ 1311474 w 1525956"/>
              <a:gd name="connsiteY83" fmla="*/ 605939 h 972953"/>
              <a:gd name="connsiteX84" fmla="*/ 1322778 w 1525956"/>
              <a:gd name="connsiteY84" fmla="*/ 625371 h 972953"/>
              <a:gd name="connsiteX85" fmla="*/ 1326805 w 1525956"/>
              <a:gd name="connsiteY85" fmla="*/ 615344 h 972953"/>
              <a:gd name="connsiteX86" fmla="*/ 1322495 w 1525956"/>
              <a:gd name="connsiteY86" fmla="*/ 595691 h 972953"/>
              <a:gd name="connsiteX87" fmla="*/ 1332174 w 1525956"/>
              <a:gd name="connsiteY87" fmla="*/ 587971 h 972953"/>
              <a:gd name="connsiteX88" fmla="*/ 1357535 w 1525956"/>
              <a:gd name="connsiteY88" fmla="*/ 615034 h 972953"/>
              <a:gd name="connsiteX89" fmla="*/ 1367214 w 1525956"/>
              <a:gd name="connsiteY89" fmla="*/ 617741 h 972953"/>
              <a:gd name="connsiteX90" fmla="*/ 1367850 w 1525956"/>
              <a:gd name="connsiteY90" fmla="*/ 598042 h 972953"/>
              <a:gd name="connsiteX91" fmla="*/ 1369263 w 1525956"/>
              <a:gd name="connsiteY91" fmla="*/ 582958 h 972953"/>
              <a:gd name="connsiteX92" fmla="*/ 1382262 w 1525956"/>
              <a:gd name="connsiteY92" fmla="*/ 588637 h 972953"/>
              <a:gd name="connsiteX93" fmla="*/ 1400841 w 1525956"/>
              <a:gd name="connsiteY93" fmla="*/ 583446 h 972953"/>
              <a:gd name="connsiteX94" fmla="*/ 1410591 w 1525956"/>
              <a:gd name="connsiteY94" fmla="*/ 568317 h 972953"/>
              <a:gd name="connsiteX95" fmla="*/ 1424366 w 1525956"/>
              <a:gd name="connsiteY95" fmla="*/ 547466 h 972953"/>
              <a:gd name="connsiteX96" fmla="*/ 1452201 w 1525956"/>
              <a:gd name="connsiteY96" fmla="*/ 547910 h 972953"/>
              <a:gd name="connsiteX97" fmla="*/ 1475515 w 1525956"/>
              <a:gd name="connsiteY97" fmla="*/ 562461 h 972953"/>
              <a:gd name="connsiteX98" fmla="*/ 1492682 w 1525956"/>
              <a:gd name="connsiteY98" fmla="*/ 598219 h 972953"/>
              <a:gd name="connsiteX99" fmla="*/ 1504550 w 1525956"/>
              <a:gd name="connsiteY99" fmla="*/ 639790 h 972953"/>
              <a:gd name="connsiteX100" fmla="*/ 1525956 w 1525956"/>
              <a:gd name="connsiteY100" fmla="*/ 664856 h 972953"/>
              <a:gd name="connsiteX101" fmla="*/ 1517690 w 1525956"/>
              <a:gd name="connsiteY101" fmla="*/ 674971 h 972953"/>
              <a:gd name="connsiteX102" fmla="*/ 1507446 w 1525956"/>
              <a:gd name="connsiteY102" fmla="*/ 663081 h 972953"/>
              <a:gd name="connsiteX103" fmla="*/ 1503279 w 1525956"/>
              <a:gd name="connsiteY103" fmla="*/ 678254 h 972953"/>
              <a:gd name="connsiteX104" fmla="*/ 1511261 w 1525956"/>
              <a:gd name="connsiteY104" fmla="*/ 703143 h 972953"/>
              <a:gd name="connsiteX105" fmla="*/ 1524685 w 1525956"/>
              <a:gd name="connsiteY105" fmla="*/ 732912 h 972953"/>
              <a:gd name="connsiteX106" fmla="*/ 1524755 w 1525956"/>
              <a:gd name="connsiteY106" fmla="*/ 788457 h 972953"/>
              <a:gd name="connsiteX107" fmla="*/ 1520941 w 1525956"/>
              <a:gd name="connsiteY107" fmla="*/ 865076 h 972953"/>
              <a:gd name="connsiteX108" fmla="*/ 1510273 w 1525956"/>
              <a:gd name="connsiteY108" fmla="*/ 876478 h 972953"/>
              <a:gd name="connsiteX109" fmla="*/ 1509566 w 1525956"/>
              <a:gd name="connsiteY109" fmla="*/ 895067 h 972953"/>
              <a:gd name="connsiteX110" fmla="*/ 1495154 w 1525956"/>
              <a:gd name="connsiteY110" fmla="*/ 900701 h 972953"/>
              <a:gd name="connsiteX111" fmla="*/ 1491763 w 1525956"/>
              <a:gd name="connsiteY111" fmla="*/ 883044 h 972953"/>
              <a:gd name="connsiteX112" fmla="*/ 1482226 w 1525956"/>
              <a:gd name="connsiteY112" fmla="*/ 888900 h 972953"/>
              <a:gd name="connsiteX113" fmla="*/ 1479330 w 1525956"/>
              <a:gd name="connsiteY113" fmla="*/ 907666 h 972953"/>
              <a:gd name="connsiteX114" fmla="*/ 1481167 w 1525956"/>
              <a:gd name="connsiteY114" fmla="*/ 928296 h 972953"/>
              <a:gd name="connsiteX115" fmla="*/ 1481237 w 1525956"/>
              <a:gd name="connsiteY115" fmla="*/ 951100 h 972953"/>
              <a:gd name="connsiteX116" fmla="*/ 1470711 w 1525956"/>
              <a:gd name="connsiteY116" fmla="*/ 956335 h 972953"/>
              <a:gd name="connsiteX117" fmla="*/ 1453261 w 1525956"/>
              <a:gd name="connsiteY117" fmla="*/ 958287 h 972953"/>
              <a:gd name="connsiteX118" fmla="*/ 1457005 w 1525956"/>
              <a:gd name="connsiteY118" fmla="*/ 946042 h 972953"/>
              <a:gd name="connsiteX119" fmla="*/ 1442241 w 1525956"/>
              <a:gd name="connsiteY119" fmla="*/ 932999 h 972953"/>
              <a:gd name="connsiteX120" fmla="*/ 1442240 w 1525956"/>
              <a:gd name="connsiteY120" fmla="*/ 939654 h 972953"/>
              <a:gd name="connsiteX121" fmla="*/ 1442241 w 1525956"/>
              <a:gd name="connsiteY121" fmla="*/ 946309 h 972953"/>
              <a:gd name="connsiteX122" fmla="*/ 1428676 w 1525956"/>
              <a:gd name="connsiteY122" fmla="*/ 948748 h 972953"/>
              <a:gd name="connsiteX123" fmla="*/ 1416738 w 1525956"/>
              <a:gd name="connsiteY123" fmla="*/ 938234 h 972953"/>
              <a:gd name="connsiteX124" fmla="*/ 1403880 w 1525956"/>
              <a:gd name="connsiteY124" fmla="*/ 934863 h 972953"/>
              <a:gd name="connsiteX125" fmla="*/ 1405363 w 1525956"/>
              <a:gd name="connsiteY125" fmla="*/ 918713 h 972953"/>
              <a:gd name="connsiteX126" fmla="*/ 1394201 w 1525956"/>
              <a:gd name="connsiteY126" fmla="*/ 909308 h 972953"/>
              <a:gd name="connsiteX127" fmla="*/ 1384805 w 1525956"/>
              <a:gd name="connsiteY127" fmla="*/ 925590 h 972953"/>
              <a:gd name="connsiteX128" fmla="*/ 1375937 w 1525956"/>
              <a:gd name="connsiteY128" fmla="*/ 938037 h 972953"/>
              <a:gd name="connsiteX129" fmla="*/ 1376769 w 1525956"/>
              <a:gd name="connsiteY129" fmla="*/ 939882 h 972953"/>
              <a:gd name="connsiteX130" fmla="*/ 1374545 w 1525956"/>
              <a:gd name="connsiteY130" fmla="*/ 939990 h 972953"/>
              <a:gd name="connsiteX131" fmla="*/ 1368557 w 1525956"/>
              <a:gd name="connsiteY131" fmla="*/ 948394 h 972953"/>
              <a:gd name="connsiteX132" fmla="*/ 1364934 w 1525956"/>
              <a:gd name="connsiteY132" fmla="*/ 940461 h 972953"/>
              <a:gd name="connsiteX133" fmla="*/ 1328118 w 1525956"/>
              <a:gd name="connsiteY133" fmla="*/ 942262 h 972953"/>
              <a:gd name="connsiteX134" fmla="*/ 1312089 w 1525956"/>
              <a:gd name="connsiteY134" fmla="*/ 944635 h 972953"/>
              <a:gd name="connsiteX135" fmla="*/ 1295969 w 1525956"/>
              <a:gd name="connsiteY135" fmla="*/ 931042 h 972953"/>
              <a:gd name="connsiteX136" fmla="*/ 1276106 w 1525956"/>
              <a:gd name="connsiteY136" fmla="*/ 912443 h 972953"/>
              <a:gd name="connsiteX137" fmla="*/ 1265238 w 1525956"/>
              <a:gd name="connsiteY137" fmla="*/ 899989 h 972953"/>
              <a:gd name="connsiteX138" fmla="*/ 1247846 w 1525956"/>
              <a:gd name="connsiteY138" fmla="*/ 899117 h 972953"/>
              <a:gd name="connsiteX139" fmla="*/ 1229182 w 1525956"/>
              <a:gd name="connsiteY139" fmla="*/ 896650 h 972953"/>
              <a:gd name="connsiteX140" fmla="*/ 1204284 w 1525956"/>
              <a:gd name="connsiteY140" fmla="*/ 906165 h 972953"/>
              <a:gd name="connsiteX141" fmla="*/ 1185420 w 1525956"/>
              <a:gd name="connsiteY141" fmla="*/ 920293 h 972953"/>
              <a:gd name="connsiteX142" fmla="*/ 1162049 w 1525956"/>
              <a:gd name="connsiteY142" fmla="*/ 928174 h 972953"/>
              <a:gd name="connsiteX143" fmla="*/ 1139659 w 1525956"/>
              <a:gd name="connsiteY143" fmla="*/ 935921 h 972953"/>
              <a:gd name="connsiteX144" fmla="*/ 1117505 w 1525956"/>
              <a:gd name="connsiteY144" fmla="*/ 941398 h 972953"/>
              <a:gd name="connsiteX145" fmla="*/ 1097642 w 1525956"/>
              <a:gd name="connsiteY145" fmla="*/ 956193 h 972953"/>
              <a:gd name="connsiteX146" fmla="*/ 1077160 w 1525956"/>
              <a:gd name="connsiteY146" fmla="*/ 972050 h 972953"/>
              <a:gd name="connsiteX147" fmla="*/ 1053280 w 1525956"/>
              <a:gd name="connsiteY147" fmla="*/ 972953 h 972953"/>
              <a:gd name="connsiteX148" fmla="*/ 1025529 w 1525956"/>
              <a:gd name="connsiteY148" fmla="*/ 966911 h 972953"/>
              <a:gd name="connsiteX149" fmla="*/ 996343 w 1525956"/>
              <a:gd name="connsiteY149" fmla="*/ 962134 h 972953"/>
              <a:gd name="connsiteX150" fmla="*/ 970663 w 1525956"/>
              <a:gd name="connsiteY150" fmla="*/ 962872 h 972953"/>
              <a:gd name="connsiteX151" fmla="*/ 962831 w 1525956"/>
              <a:gd name="connsiteY151" fmla="*/ 942097 h 972953"/>
              <a:gd name="connsiteX152" fmla="*/ 964212 w 1525956"/>
              <a:gd name="connsiteY152" fmla="*/ 925109 h 972953"/>
              <a:gd name="connsiteX153" fmla="*/ 956088 w 1525956"/>
              <a:gd name="connsiteY153" fmla="*/ 913174 h 972953"/>
              <a:gd name="connsiteX154" fmla="*/ 942567 w 1525956"/>
              <a:gd name="connsiteY154" fmla="*/ 905277 h 972953"/>
              <a:gd name="connsiteX155" fmla="*/ 940932 w 1525956"/>
              <a:gd name="connsiteY155" fmla="*/ 903902 h 972953"/>
              <a:gd name="connsiteX156" fmla="*/ 921155 w 1525956"/>
              <a:gd name="connsiteY156" fmla="*/ 905359 h 972953"/>
              <a:gd name="connsiteX157" fmla="*/ 907167 w 1525956"/>
              <a:gd name="connsiteY157" fmla="*/ 902165 h 972953"/>
              <a:gd name="connsiteX158" fmla="*/ 903705 w 1525956"/>
              <a:gd name="connsiteY158" fmla="*/ 889654 h 972953"/>
              <a:gd name="connsiteX159" fmla="*/ 895439 w 1525956"/>
              <a:gd name="connsiteY159" fmla="*/ 877365 h 972953"/>
              <a:gd name="connsiteX160" fmla="*/ 870289 w 1525956"/>
              <a:gd name="connsiteY160" fmla="*/ 886859 h 972953"/>
              <a:gd name="connsiteX161" fmla="*/ 856513 w 1525956"/>
              <a:gd name="connsiteY161" fmla="*/ 881269 h 972953"/>
              <a:gd name="connsiteX162" fmla="*/ 842950 w 1525956"/>
              <a:gd name="connsiteY162" fmla="*/ 868403 h 972953"/>
              <a:gd name="connsiteX163" fmla="*/ 830021 w 1525956"/>
              <a:gd name="connsiteY163" fmla="*/ 864544 h 972953"/>
              <a:gd name="connsiteX164" fmla="*/ 814479 w 1525956"/>
              <a:gd name="connsiteY164" fmla="*/ 857224 h 972953"/>
              <a:gd name="connsiteX165" fmla="*/ 806638 w 1525956"/>
              <a:gd name="connsiteY165" fmla="*/ 841474 h 972953"/>
              <a:gd name="connsiteX166" fmla="*/ 776471 w 1525956"/>
              <a:gd name="connsiteY166" fmla="*/ 836283 h 972953"/>
              <a:gd name="connsiteX167" fmla="*/ 763967 w 1525956"/>
              <a:gd name="connsiteY167" fmla="*/ 836327 h 972953"/>
              <a:gd name="connsiteX168" fmla="*/ 748425 w 1525956"/>
              <a:gd name="connsiteY168" fmla="*/ 841961 h 972953"/>
              <a:gd name="connsiteX169" fmla="*/ 734154 w 1525956"/>
              <a:gd name="connsiteY169" fmla="*/ 857489 h 972953"/>
              <a:gd name="connsiteX170" fmla="*/ 719177 w 1525956"/>
              <a:gd name="connsiteY170" fmla="*/ 866584 h 972953"/>
              <a:gd name="connsiteX171" fmla="*/ 709358 w 1525956"/>
              <a:gd name="connsiteY171" fmla="*/ 880604 h 972953"/>
              <a:gd name="connsiteX172" fmla="*/ 705118 w 1525956"/>
              <a:gd name="connsiteY172" fmla="*/ 896087 h 972953"/>
              <a:gd name="connsiteX173" fmla="*/ 693392 w 1525956"/>
              <a:gd name="connsiteY173" fmla="*/ 911348 h 972953"/>
              <a:gd name="connsiteX174" fmla="*/ 680887 w 1525956"/>
              <a:gd name="connsiteY174" fmla="*/ 904206 h 972953"/>
              <a:gd name="connsiteX175" fmla="*/ 671703 w 1525956"/>
              <a:gd name="connsiteY175" fmla="*/ 886016 h 972953"/>
              <a:gd name="connsiteX176" fmla="*/ 677850 w 1525956"/>
              <a:gd name="connsiteY176" fmla="*/ 870844 h 972953"/>
              <a:gd name="connsiteX177" fmla="*/ 684984 w 1525956"/>
              <a:gd name="connsiteY177" fmla="*/ 858111 h 972953"/>
              <a:gd name="connsiteX178" fmla="*/ 690495 w 1525956"/>
              <a:gd name="connsiteY178" fmla="*/ 844978 h 972953"/>
              <a:gd name="connsiteX179" fmla="*/ 685974 w 1525956"/>
              <a:gd name="connsiteY179" fmla="*/ 832601 h 972953"/>
              <a:gd name="connsiteX180" fmla="*/ 677284 w 1525956"/>
              <a:gd name="connsiteY180" fmla="*/ 822884 h 972953"/>
              <a:gd name="connsiteX181" fmla="*/ 663014 w 1525956"/>
              <a:gd name="connsiteY181" fmla="*/ 829006 h 972953"/>
              <a:gd name="connsiteX182" fmla="*/ 645070 w 1525956"/>
              <a:gd name="connsiteY182" fmla="*/ 833310 h 972953"/>
              <a:gd name="connsiteX183" fmla="*/ 625076 w 1525956"/>
              <a:gd name="connsiteY183" fmla="*/ 834331 h 972953"/>
              <a:gd name="connsiteX184" fmla="*/ 612996 w 1525956"/>
              <a:gd name="connsiteY184" fmla="*/ 821554 h 972953"/>
              <a:gd name="connsiteX185" fmla="*/ 600421 w 1525956"/>
              <a:gd name="connsiteY185" fmla="*/ 837303 h 972953"/>
              <a:gd name="connsiteX186" fmla="*/ 587564 w 1525956"/>
              <a:gd name="connsiteY186" fmla="*/ 830826 h 972953"/>
              <a:gd name="connsiteX187" fmla="*/ 572799 w 1525956"/>
              <a:gd name="connsiteY187" fmla="*/ 828518 h 972953"/>
              <a:gd name="connsiteX188" fmla="*/ 556056 w 1525956"/>
              <a:gd name="connsiteY188" fmla="*/ 819468 h 972953"/>
              <a:gd name="connsiteX189" fmla="*/ 531541 w 1525956"/>
              <a:gd name="connsiteY189" fmla="*/ 800259 h 972953"/>
              <a:gd name="connsiteX190" fmla="*/ 518330 w 1525956"/>
              <a:gd name="connsiteY190" fmla="*/ 790453 h 972953"/>
              <a:gd name="connsiteX191" fmla="*/ 507310 w 1525956"/>
              <a:gd name="connsiteY191" fmla="*/ 799726 h 972953"/>
              <a:gd name="connsiteX192" fmla="*/ 492121 w 1525956"/>
              <a:gd name="connsiteY192" fmla="*/ 798839 h 972953"/>
              <a:gd name="connsiteX193" fmla="*/ 487953 w 1525956"/>
              <a:gd name="connsiteY193" fmla="*/ 785972 h 972953"/>
              <a:gd name="connsiteX194" fmla="*/ 478910 w 1525956"/>
              <a:gd name="connsiteY194" fmla="*/ 775547 h 972953"/>
              <a:gd name="connsiteX195" fmla="*/ 464781 w 1525956"/>
              <a:gd name="connsiteY195" fmla="*/ 791784 h 972953"/>
              <a:gd name="connsiteX196" fmla="*/ 458917 w 1525956"/>
              <a:gd name="connsiteY196" fmla="*/ 779007 h 972953"/>
              <a:gd name="connsiteX197" fmla="*/ 454961 w 1525956"/>
              <a:gd name="connsiteY197" fmla="*/ 758466 h 972953"/>
              <a:gd name="connsiteX198" fmla="*/ 447896 w 1525956"/>
              <a:gd name="connsiteY198" fmla="*/ 747197 h 972953"/>
              <a:gd name="connsiteX199" fmla="*/ 433202 w 1525956"/>
              <a:gd name="connsiteY199" fmla="*/ 744847 h 972953"/>
              <a:gd name="connsiteX200" fmla="*/ 414481 w 1525956"/>
              <a:gd name="connsiteY200" fmla="*/ 744580 h 972953"/>
              <a:gd name="connsiteX201" fmla="*/ 399786 w 1525956"/>
              <a:gd name="connsiteY201" fmla="*/ 736594 h 972953"/>
              <a:gd name="connsiteX202" fmla="*/ 408122 w 1525956"/>
              <a:gd name="connsiteY202" fmla="*/ 725459 h 972953"/>
              <a:gd name="connsiteX203" fmla="*/ 417731 w 1525956"/>
              <a:gd name="connsiteY203" fmla="*/ 716364 h 972953"/>
              <a:gd name="connsiteX204" fmla="*/ 410313 w 1525956"/>
              <a:gd name="connsiteY204" fmla="*/ 705450 h 972953"/>
              <a:gd name="connsiteX205" fmla="*/ 393923 w 1525956"/>
              <a:gd name="connsiteY205" fmla="*/ 709443 h 972953"/>
              <a:gd name="connsiteX206" fmla="*/ 380994 w 1525956"/>
              <a:gd name="connsiteY206" fmla="*/ 704784 h 972953"/>
              <a:gd name="connsiteX207" fmla="*/ 369267 w 1525956"/>
              <a:gd name="connsiteY207" fmla="*/ 691031 h 972953"/>
              <a:gd name="connsiteX208" fmla="*/ 354785 w 1525956"/>
              <a:gd name="connsiteY208" fmla="*/ 678032 h 972953"/>
              <a:gd name="connsiteX209" fmla="*/ 346307 w 1525956"/>
              <a:gd name="connsiteY209" fmla="*/ 663792 h 972953"/>
              <a:gd name="connsiteX210" fmla="*/ 353513 w 1525956"/>
              <a:gd name="connsiteY210" fmla="*/ 652301 h 972953"/>
              <a:gd name="connsiteX211" fmla="*/ 351182 w 1525956"/>
              <a:gd name="connsiteY211" fmla="*/ 638104 h 972953"/>
              <a:gd name="connsiteX212" fmla="*/ 341645 w 1525956"/>
              <a:gd name="connsiteY212" fmla="*/ 627501 h 972953"/>
              <a:gd name="connsiteX213" fmla="*/ 323559 w 1525956"/>
              <a:gd name="connsiteY213" fmla="*/ 625416 h 972953"/>
              <a:gd name="connsiteX214" fmla="*/ 311337 w 1525956"/>
              <a:gd name="connsiteY214" fmla="*/ 633800 h 972953"/>
              <a:gd name="connsiteX215" fmla="*/ 302366 w 1525956"/>
              <a:gd name="connsiteY215" fmla="*/ 625104 h 972953"/>
              <a:gd name="connsiteX216" fmla="*/ 297915 w 1525956"/>
              <a:gd name="connsiteY216" fmla="*/ 609754 h 972953"/>
              <a:gd name="connsiteX217" fmla="*/ 290356 w 1525956"/>
              <a:gd name="connsiteY217" fmla="*/ 588326 h 972953"/>
              <a:gd name="connsiteX218" fmla="*/ 281101 w 1525956"/>
              <a:gd name="connsiteY218" fmla="*/ 577678 h 972953"/>
              <a:gd name="connsiteX219" fmla="*/ 265134 w 1525956"/>
              <a:gd name="connsiteY219" fmla="*/ 569072 h 972953"/>
              <a:gd name="connsiteX220" fmla="*/ 255174 w 1525956"/>
              <a:gd name="connsiteY220" fmla="*/ 557182 h 972953"/>
              <a:gd name="connsiteX221" fmla="*/ 244436 w 1525956"/>
              <a:gd name="connsiteY221" fmla="*/ 537661 h 972953"/>
              <a:gd name="connsiteX222" fmla="*/ 227269 w 1525956"/>
              <a:gd name="connsiteY222" fmla="*/ 523598 h 972953"/>
              <a:gd name="connsiteX223" fmla="*/ 221475 w 1525956"/>
              <a:gd name="connsiteY223" fmla="*/ 512062 h 972953"/>
              <a:gd name="connsiteX224" fmla="*/ 225785 w 1525956"/>
              <a:gd name="connsiteY224" fmla="*/ 496091 h 972953"/>
              <a:gd name="connsiteX225" fmla="*/ 212716 w 1525956"/>
              <a:gd name="connsiteY225" fmla="*/ 488150 h 972953"/>
              <a:gd name="connsiteX226" fmla="*/ 198162 w 1525956"/>
              <a:gd name="connsiteY226" fmla="*/ 479542 h 972953"/>
              <a:gd name="connsiteX227" fmla="*/ 184033 w 1525956"/>
              <a:gd name="connsiteY227" fmla="*/ 470625 h 972953"/>
              <a:gd name="connsiteX228" fmla="*/ 172376 w 1525956"/>
              <a:gd name="connsiteY228" fmla="*/ 475151 h 972953"/>
              <a:gd name="connsiteX229" fmla="*/ 156976 w 1525956"/>
              <a:gd name="connsiteY229" fmla="*/ 492630 h 972953"/>
              <a:gd name="connsiteX230" fmla="*/ 144118 w 1525956"/>
              <a:gd name="connsiteY230" fmla="*/ 497732 h 972953"/>
              <a:gd name="connsiteX231" fmla="*/ 136559 w 1525956"/>
              <a:gd name="connsiteY231" fmla="*/ 477901 h 972953"/>
              <a:gd name="connsiteX232" fmla="*/ 126104 w 1525956"/>
              <a:gd name="connsiteY232" fmla="*/ 459889 h 972953"/>
              <a:gd name="connsiteX233" fmla="*/ 107453 w 1525956"/>
              <a:gd name="connsiteY233" fmla="*/ 444894 h 972953"/>
              <a:gd name="connsiteX234" fmla="*/ 90639 w 1525956"/>
              <a:gd name="connsiteY234" fmla="*/ 421646 h 972953"/>
              <a:gd name="connsiteX235" fmla="*/ 95443 w 1525956"/>
              <a:gd name="connsiteY235" fmla="*/ 408603 h 972953"/>
              <a:gd name="connsiteX236" fmla="*/ 86118 w 1525956"/>
              <a:gd name="connsiteY236" fmla="*/ 409224 h 972953"/>
              <a:gd name="connsiteX237" fmla="*/ 76792 w 1525956"/>
              <a:gd name="connsiteY237" fmla="*/ 409846 h 972953"/>
              <a:gd name="connsiteX238" fmla="*/ 68386 w 1525956"/>
              <a:gd name="connsiteY238" fmla="*/ 391390 h 972953"/>
              <a:gd name="connsiteX239" fmla="*/ 50300 w 1525956"/>
              <a:gd name="connsiteY239" fmla="*/ 381318 h 972953"/>
              <a:gd name="connsiteX240" fmla="*/ 40056 w 1525956"/>
              <a:gd name="connsiteY240" fmla="*/ 368320 h 972953"/>
              <a:gd name="connsiteX241" fmla="*/ 36171 w 1525956"/>
              <a:gd name="connsiteY241" fmla="*/ 351860 h 972953"/>
              <a:gd name="connsiteX242" fmla="*/ 34546 w 1525956"/>
              <a:gd name="connsiteY242" fmla="*/ 332383 h 972953"/>
              <a:gd name="connsiteX243" fmla="*/ 21760 w 1525956"/>
              <a:gd name="connsiteY243" fmla="*/ 335401 h 972953"/>
              <a:gd name="connsiteX244" fmla="*/ 5228 w 1525956"/>
              <a:gd name="connsiteY244" fmla="*/ 340680 h 972953"/>
              <a:gd name="connsiteX245" fmla="*/ 0 w 1525956"/>
              <a:gd name="connsiteY245" fmla="*/ 327947 h 972953"/>
              <a:gd name="connsiteX246" fmla="*/ 1625 w 1525956"/>
              <a:gd name="connsiteY246" fmla="*/ 310911 h 972953"/>
              <a:gd name="connsiteX247" fmla="*/ 10385 w 1525956"/>
              <a:gd name="connsiteY247" fmla="*/ 306918 h 972953"/>
              <a:gd name="connsiteX248" fmla="*/ 5087 w 1525956"/>
              <a:gd name="connsiteY248" fmla="*/ 296626 h 972953"/>
              <a:gd name="connsiteX249" fmla="*/ 4027 w 1525956"/>
              <a:gd name="connsiteY249" fmla="*/ 284070 h 972953"/>
              <a:gd name="connsiteX250" fmla="*/ 8690 w 1525956"/>
              <a:gd name="connsiteY250" fmla="*/ 273511 h 972953"/>
              <a:gd name="connsiteX251" fmla="*/ 1978 w 1525956"/>
              <a:gd name="connsiteY251" fmla="*/ 261355 h 972953"/>
              <a:gd name="connsiteX252" fmla="*/ 11233 w 1525956"/>
              <a:gd name="connsiteY252" fmla="*/ 246670 h 972953"/>
              <a:gd name="connsiteX253" fmla="*/ 8054 w 1525956"/>
              <a:gd name="connsiteY253" fmla="*/ 234514 h 972953"/>
              <a:gd name="connsiteX254" fmla="*/ 5156 w 1525956"/>
              <a:gd name="connsiteY254" fmla="*/ 220140 h 972953"/>
              <a:gd name="connsiteX255" fmla="*/ 14412 w 1525956"/>
              <a:gd name="connsiteY255" fmla="*/ 209004 h 972953"/>
              <a:gd name="connsiteX256" fmla="*/ 30449 w 1525956"/>
              <a:gd name="connsiteY256" fmla="*/ 203813 h 972953"/>
              <a:gd name="connsiteX257" fmla="*/ 39845 w 1525956"/>
              <a:gd name="connsiteY257" fmla="*/ 207940 h 972953"/>
              <a:gd name="connsiteX258" fmla="*/ 31720 w 1525956"/>
              <a:gd name="connsiteY258" fmla="*/ 222935 h 972953"/>
              <a:gd name="connsiteX259" fmla="*/ 40551 w 1525956"/>
              <a:gd name="connsiteY259" fmla="*/ 237753 h 972953"/>
              <a:gd name="connsiteX260" fmla="*/ 54256 w 1525956"/>
              <a:gd name="connsiteY260" fmla="*/ 239128 h 972953"/>
              <a:gd name="connsiteX261" fmla="*/ 65842 w 1525956"/>
              <a:gd name="connsiteY261" fmla="*/ 231897 h 972953"/>
              <a:gd name="connsiteX262" fmla="*/ 73260 w 1525956"/>
              <a:gd name="connsiteY262" fmla="*/ 242499 h 972953"/>
              <a:gd name="connsiteX263" fmla="*/ 89226 w 1525956"/>
              <a:gd name="connsiteY263" fmla="*/ 237309 h 972953"/>
              <a:gd name="connsiteX264" fmla="*/ 96856 w 1525956"/>
              <a:gd name="connsiteY264" fmla="*/ 227016 h 972953"/>
              <a:gd name="connsiteX265" fmla="*/ 95796 w 1525956"/>
              <a:gd name="connsiteY265" fmla="*/ 212110 h 972953"/>
              <a:gd name="connsiteX266" fmla="*/ 96855 w 1525956"/>
              <a:gd name="connsiteY266" fmla="*/ 197469 h 972953"/>
              <a:gd name="connsiteX267" fmla="*/ 105404 w 1525956"/>
              <a:gd name="connsiteY267" fmla="*/ 187886 h 972953"/>
              <a:gd name="connsiteX268" fmla="*/ 89438 w 1525956"/>
              <a:gd name="connsiteY268" fmla="*/ 179014 h 972953"/>
              <a:gd name="connsiteX269" fmla="*/ 74602 w 1525956"/>
              <a:gd name="connsiteY269" fmla="*/ 173246 h 972953"/>
              <a:gd name="connsiteX270" fmla="*/ 73223 w 1525956"/>
              <a:gd name="connsiteY270" fmla="*/ 168414 h 972953"/>
              <a:gd name="connsiteX271" fmla="*/ 71731 w 1525956"/>
              <a:gd name="connsiteY271" fmla="*/ 169343 h 972953"/>
              <a:gd name="connsiteX272" fmla="*/ 68366 w 1525956"/>
              <a:gd name="connsiteY272" fmla="*/ 153727 h 972953"/>
              <a:gd name="connsiteX273" fmla="*/ 64478 w 1525956"/>
              <a:gd name="connsiteY273" fmla="*/ 147513 h 972953"/>
              <a:gd name="connsiteX274" fmla="*/ 73456 w 1525956"/>
              <a:gd name="connsiteY274" fmla="*/ 148615 h 972953"/>
              <a:gd name="connsiteX275" fmla="*/ 85870 w 1525956"/>
              <a:gd name="connsiteY275" fmla="*/ 143552 h 972953"/>
              <a:gd name="connsiteX276" fmla="*/ 83312 w 1525956"/>
              <a:gd name="connsiteY276" fmla="*/ 124267 h 972953"/>
              <a:gd name="connsiteX277" fmla="*/ 83052 w 1525956"/>
              <a:gd name="connsiteY277" fmla="*/ 103632 h 972953"/>
              <a:gd name="connsiteX278" fmla="*/ 82161 w 1525956"/>
              <a:gd name="connsiteY278" fmla="*/ 75768 h 972953"/>
              <a:gd name="connsiteX279" fmla="*/ 142249 w 1525956"/>
              <a:gd name="connsiteY279" fmla="*/ 81497 h 972953"/>
              <a:gd name="connsiteX280" fmla="*/ 158087 w 1525956"/>
              <a:gd name="connsiteY280" fmla="*/ 68947 h 972953"/>
              <a:gd name="connsiteX281" fmla="*/ 168703 w 1525956"/>
              <a:gd name="connsiteY281" fmla="*/ 70762 h 972953"/>
              <a:gd name="connsiteX282" fmla="*/ 184245 w 1525956"/>
              <a:gd name="connsiteY282" fmla="*/ 65173 h 972953"/>
              <a:gd name="connsiteX283" fmla="*/ 191168 w 1525956"/>
              <a:gd name="connsiteY283" fmla="*/ 45208 h 972953"/>
              <a:gd name="connsiteX284" fmla="*/ 232850 w 1525956"/>
              <a:gd name="connsiteY284" fmla="*/ 10071 h 972953"/>
              <a:gd name="connsiteX285" fmla="*/ 248038 w 1525956"/>
              <a:gd name="connsiteY285" fmla="*/ 0 h 972953"/>
              <a:gd name="connsiteX0" fmla="*/ 1023731 w 1525956"/>
              <a:gd name="connsiteY0" fmla="*/ 873696 h 972953"/>
              <a:gd name="connsiteX1" fmla="*/ 1016065 w 1525956"/>
              <a:gd name="connsiteY1" fmla="*/ 878266 h 972953"/>
              <a:gd name="connsiteX2" fmla="*/ 1014217 w 1525956"/>
              <a:gd name="connsiteY2" fmla="*/ 901539 h 972953"/>
              <a:gd name="connsiteX3" fmla="*/ 1020386 w 1525956"/>
              <a:gd name="connsiteY3" fmla="*/ 902291 h 972953"/>
              <a:gd name="connsiteX4" fmla="*/ 1025820 w 1525956"/>
              <a:gd name="connsiteY4" fmla="*/ 882506 h 972953"/>
              <a:gd name="connsiteX5" fmla="*/ 1023731 w 1525956"/>
              <a:gd name="connsiteY5" fmla="*/ 873696 h 972953"/>
              <a:gd name="connsiteX6" fmla="*/ 1048177 w 1525956"/>
              <a:gd name="connsiteY6" fmla="*/ 845467 h 972953"/>
              <a:gd name="connsiteX7" fmla="*/ 1044916 w 1525956"/>
              <a:gd name="connsiteY7" fmla="*/ 854322 h 972953"/>
              <a:gd name="connsiteX8" fmla="*/ 1051463 w 1525956"/>
              <a:gd name="connsiteY8" fmla="*/ 848373 h 972953"/>
              <a:gd name="connsiteX9" fmla="*/ 1052777 w 1525956"/>
              <a:gd name="connsiteY9" fmla="*/ 846112 h 972953"/>
              <a:gd name="connsiteX10" fmla="*/ 1048177 w 1525956"/>
              <a:gd name="connsiteY10" fmla="*/ 845467 h 972953"/>
              <a:gd name="connsiteX11" fmla="*/ 248038 w 1525956"/>
              <a:gd name="connsiteY11" fmla="*/ 0 h 972953"/>
              <a:gd name="connsiteX12" fmla="*/ 277640 w 1525956"/>
              <a:gd name="connsiteY12" fmla="*/ 21916 h 972953"/>
              <a:gd name="connsiteX13" fmla="*/ 295937 w 1525956"/>
              <a:gd name="connsiteY13" fmla="*/ 18988 h 972953"/>
              <a:gd name="connsiteX14" fmla="*/ 311125 w 1525956"/>
              <a:gd name="connsiteY14" fmla="*/ 36335 h 972953"/>
              <a:gd name="connsiteX15" fmla="*/ 336064 w 1525956"/>
              <a:gd name="connsiteY15" fmla="*/ 43034 h 972953"/>
              <a:gd name="connsiteX16" fmla="*/ 349769 w 1525956"/>
              <a:gd name="connsiteY16" fmla="*/ 39397 h 972953"/>
              <a:gd name="connsiteX17" fmla="*/ 377745 w 1525956"/>
              <a:gd name="connsiteY17" fmla="*/ 26930 h 972953"/>
              <a:gd name="connsiteX18" fmla="*/ 407416 w 1525956"/>
              <a:gd name="connsiteY18" fmla="*/ 31544 h 972953"/>
              <a:gd name="connsiteX19" fmla="*/ 428681 w 1525956"/>
              <a:gd name="connsiteY19" fmla="*/ 41437 h 972953"/>
              <a:gd name="connsiteX20" fmla="*/ 434191 w 1525956"/>
              <a:gd name="connsiteY20" fmla="*/ 61268 h 972953"/>
              <a:gd name="connsiteX21" fmla="*/ 468384 w 1525956"/>
              <a:gd name="connsiteY21" fmla="*/ 78526 h 972953"/>
              <a:gd name="connsiteX22" fmla="*/ 493534 w 1525956"/>
              <a:gd name="connsiteY22" fmla="*/ 82918 h 972953"/>
              <a:gd name="connsiteX23" fmla="*/ 536063 w 1525956"/>
              <a:gd name="connsiteY23" fmla="*/ 76885 h 972953"/>
              <a:gd name="connsiteX24" fmla="*/ 573858 w 1525956"/>
              <a:gd name="connsiteY24" fmla="*/ 70541 h 972953"/>
              <a:gd name="connsiteX25" fmla="*/ 600491 w 1525956"/>
              <a:gd name="connsiteY25" fmla="*/ 77018 h 972953"/>
              <a:gd name="connsiteX26" fmla="*/ 628327 w 1525956"/>
              <a:gd name="connsiteY26" fmla="*/ 81721 h 972953"/>
              <a:gd name="connsiteX27" fmla="*/ 655384 w 1525956"/>
              <a:gd name="connsiteY27" fmla="*/ 72271 h 972953"/>
              <a:gd name="connsiteX28" fmla="*/ 667606 w 1525956"/>
              <a:gd name="connsiteY28" fmla="*/ 61401 h 972953"/>
              <a:gd name="connsiteX29" fmla="*/ 679686 w 1525956"/>
              <a:gd name="connsiteY29" fmla="*/ 55678 h 972953"/>
              <a:gd name="connsiteX30" fmla="*/ 705260 w 1525956"/>
              <a:gd name="connsiteY30" fmla="*/ 57896 h 972953"/>
              <a:gd name="connsiteX31" fmla="*/ 759305 w 1525956"/>
              <a:gd name="connsiteY31" fmla="*/ 55856 h 972953"/>
              <a:gd name="connsiteX32" fmla="*/ 801339 w 1525956"/>
              <a:gd name="connsiteY32" fmla="*/ 61978 h 972953"/>
              <a:gd name="connsiteX33" fmla="*/ 832988 w 1525956"/>
              <a:gd name="connsiteY33" fmla="*/ 70807 h 972953"/>
              <a:gd name="connsiteX34" fmla="*/ 857361 w 1525956"/>
              <a:gd name="connsiteY34" fmla="*/ 90815 h 972953"/>
              <a:gd name="connsiteX35" fmla="*/ 875093 w 1525956"/>
              <a:gd name="connsiteY35" fmla="*/ 92324 h 972953"/>
              <a:gd name="connsiteX36" fmla="*/ 898053 w 1525956"/>
              <a:gd name="connsiteY36" fmla="*/ 104169 h 972953"/>
              <a:gd name="connsiteX37" fmla="*/ 916492 w 1525956"/>
              <a:gd name="connsiteY37" fmla="*/ 121516 h 972953"/>
              <a:gd name="connsiteX38" fmla="*/ 886326 w 1525956"/>
              <a:gd name="connsiteY38" fmla="*/ 124888 h 972953"/>
              <a:gd name="connsiteX39" fmla="*/ 888022 w 1525956"/>
              <a:gd name="connsiteY39" fmla="*/ 137754 h 972953"/>
              <a:gd name="connsiteX40" fmla="*/ 911759 w 1525956"/>
              <a:gd name="connsiteY40" fmla="*/ 149067 h 972953"/>
              <a:gd name="connsiteX41" fmla="*/ 908439 w 1525956"/>
              <a:gd name="connsiteY41" fmla="*/ 163441 h 972953"/>
              <a:gd name="connsiteX42" fmla="*/ 898407 w 1525956"/>
              <a:gd name="connsiteY42" fmla="*/ 181143 h 972953"/>
              <a:gd name="connsiteX43" fmla="*/ 882794 w 1525956"/>
              <a:gd name="connsiteY43" fmla="*/ 188418 h 972953"/>
              <a:gd name="connsiteX44" fmla="*/ 878202 w 1525956"/>
              <a:gd name="connsiteY44" fmla="*/ 204257 h 972953"/>
              <a:gd name="connsiteX45" fmla="*/ 880674 w 1525956"/>
              <a:gd name="connsiteY45" fmla="*/ 219430 h 972953"/>
              <a:gd name="connsiteX46" fmla="*/ 878131 w 1525956"/>
              <a:gd name="connsiteY46" fmla="*/ 234869 h 972953"/>
              <a:gd name="connsiteX47" fmla="*/ 892966 w 1525956"/>
              <a:gd name="connsiteY47" fmla="*/ 230566 h 972953"/>
              <a:gd name="connsiteX48" fmla="*/ 895157 w 1525956"/>
              <a:gd name="connsiteY48" fmla="*/ 245428 h 972953"/>
              <a:gd name="connsiteX49" fmla="*/ 882370 w 1525956"/>
              <a:gd name="connsiteY49" fmla="*/ 250840 h 972953"/>
              <a:gd name="connsiteX50" fmla="*/ 886468 w 1525956"/>
              <a:gd name="connsiteY50" fmla="*/ 263972 h 972953"/>
              <a:gd name="connsiteX51" fmla="*/ 884136 w 1525956"/>
              <a:gd name="connsiteY51" fmla="*/ 293076 h 972953"/>
              <a:gd name="connsiteX52" fmla="*/ 868241 w 1525956"/>
              <a:gd name="connsiteY52" fmla="*/ 309580 h 972953"/>
              <a:gd name="connsiteX53" fmla="*/ 872621 w 1525956"/>
              <a:gd name="connsiteY53" fmla="*/ 323999 h 972953"/>
              <a:gd name="connsiteX54" fmla="*/ 886467 w 1525956"/>
              <a:gd name="connsiteY54" fmla="*/ 344761 h 972953"/>
              <a:gd name="connsiteX55" fmla="*/ 898406 w 1525956"/>
              <a:gd name="connsiteY55" fmla="*/ 368097 h 972953"/>
              <a:gd name="connsiteX56" fmla="*/ 906319 w 1525956"/>
              <a:gd name="connsiteY56" fmla="*/ 386509 h 972953"/>
              <a:gd name="connsiteX57" fmla="*/ 930974 w 1525956"/>
              <a:gd name="connsiteY57" fmla="*/ 403102 h 972953"/>
              <a:gd name="connsiteX58" fmla="*/ 952451 w 1525956"/>
              <a:gd name="connsiteY58" fmla="*/ 405099 h 972953"/>
              <a:gd name="connsiteX59" fmla="*/ 969547 w 1525956"/>
              <a:gd name="connsiteY59" fmla="*/ 393962 h 972953"/>
              <a:gd name="connsiteX60" fmla="*/ 980356 w 1525956"/>
              <a:gd name="connsiteY60" fmla="*/ 398665 h 972953"/>
              <a:gd name="connsiteX61" fmla="*/ 985372 w 1525956"/>
              <a:gd name="connsiteY61" fmla="*/ 415524 h 972953"/>
              <a:gd name="connsiteX62" fmla="*/ 997735 w 1525956"/>
              <a:gd name="connsiteY62" fmla="*/ 433136 h 972953"/>
              <a:gd name="connsiteX63" fmla="*/ 1021260 w 1525956"/>
              <a:gd name="connsiteY63" fmla="*/ 451326 h 972953"/>
              <a:gd name="connsiteX64" fmla="*/ 1046834 w 1525956"/>
              <a:gd name="connsiteY64" fmla="*/ 464237 h 972953"/>
              <a:gd name="connsiteX65" fmla="*/ 1088445 w 1525956"/>
              <a:gd name="connsiteY65" fmla="*/ 473776 h 972953"/>
              <a:gd name="connsiteX66" fmla="*/ 1097205 w 1525956"/>
              <a:gd name="connsiteY66" fmla="*/ 485754 h 972953"/>
              <a:gd name="connsiteX67" fmla="*/ 1112535 w 1525956"/>
              <a:gd name="connsiteY67" fmla="*/ 486331 h 972953"/>
              <a:gd name="connsiteX68" fmla="*/ 1129419 w 1525956"/>
              <a:gd name="connsiteY68" fmla="*/ 506871 h 972953"/>
              <a:gd name="connsiteX69" fmla="*/ 1139804 w 1525956"/>
              <a:gd name="connsiteY69" fmla="*/ 497289 h 972953"/>
              <a:gd name="connsiteX70" fmla="*/ 1150472 w 1525956"/>
              <a:gd name="connsiteY70" fmla="*/ 506029 h 972953"/>
              <a:gd name="connsiteX71" fmla="*/ 1176328 w 1525956"/>
              <a:gd name="connsiteY71" fmla="*/ 515833 h 972953"/>
              <a:gd name="connsiteX72" fmla="*/ 1193425 w 1525956"/>
              <a:gd name="connsiteY72" fmla="*/ 510066 h 972953"/>
              <a:gd name="connsiteX73" fmla="*/ 1212357 w 1525956"/>
              <a:gd name="connsiteY73" fmla="*/ 502968 h 972953"/>
              <a:gd name="connsiteX74" fmla="*/ 1228819 w 1525956"/>
              <a:gd name="connsiteY74" fmla="*/ 519427 h 972953"/>
              <a:gd name="connsiteX75" fmla="*/ 1239203 w 1525956"/>
              <a:gd name="connsiteY75" fmla="*/ 544049 h 972953"/>
              <a:gd name="connsiteX76" fmla="*/ 1257006 w 1525956"/>
              <a:gd name="connsiteY76" fmla="*/ 548664 h 972953"/>
              <a:gd name="connsiteX77" fmla="*/ 1272972 w 1525956"/>
              <a:gd name="connsiteY77" fmla="*/ 563215 h 972953"/>
              <a:gd name="connsiteX78" fmla="*/ 1260115 w 1525956"/>
              <a:gd name="connsiteY78" fmla="*/ 579720 h 972953"/>
              <a:gd name="connsiteX79" fmla="*/ 1268945 w 1525956"/>
              <a:gd name="connsiteY79" fmla="*/ 598219 h 972953"/>
              <a:gd name="connsiteX80" fmla="*/ 1311474 w 1525956"/>
              <a:gd name="connsiteY80" fmla="*/ 605939 h 972953"/>
              <a:gd name="connsiteX81" fmla="*/ 1322778 w 1525956"/>
              <a:gd name="connsiteY81" fmla="*/ 625371 h 972953"/>
              <a:gd name="connsiteX82" fmla="*/ 1326805 w 1525956"/>
              <a:gd name="connsiteY82" fmla="*/ 615344 h 972953"/>
              <a:gd name="connsiteX83" fmla="*/ 1322495 w 1525956"/>
              <a:gd name="connsiteY83" fmla="*/ 595691 h 972953"/>
              <a:gd name="connsiteX84" fmla="*/ 1332174 w 1525956"/>
              <a:gd name="connsiteY84" fmla="*/ 587971 h 972953"/>
              <a:gd name="connsiteX85" fmla="*/ 1357535 w 1525956"/>
              <a:gd name="connsiteY85" fmla="*/ 615034 h 972953"/>
              <a:gd name="connsiteX86" fmla="*/ 1367214 w 1525956"/>
              <a:gd name="connsiteY86" fmla="*/ 617741 h 972953"/>
              <a:gd name="connsiteX87" fmla="*/ 1367850 w 1525956"/>
              <a:gd name="connsiteY87" fmla="*/ 598042 h 972953"/>
              <a:gd name="connsiteX88" fmla="*/ 1369263 w 1525956"/>
              <a:gd name="connsiteY88" fmla="*/ 582958 h 972953"/>
              <a:gd name="connsiteX89" fmla="*/ 1382262 w 1525956"/>
              <a:gd name="connsiteY89" fmla="*/ 588637 h 972953"/>
              <a:gd name="connsiteX90" fmla="*/ 1400841 w 1525956"/>
              <a:gd name="connsiteY90" fmla="*/ 583446 h 972953"/>
              <a:gd name="connsiteX91" fmla="*/ 1410591 w 1525956"/>
              <a:gd name="connsiteY91" fmla="*/ 568317 h 972953"/>
              <a:gd name="connsiteX92" fmla="*/ 1424366 w 1525956"/>
              <a:gd name="connsiteY92" fmla="*/ 547466 h 972953"/>
              <a:gd name="connsiteX93" fmla="*/ 1452201 w 1525956"/>
              <a:gd name="connsiteY93" fmla="*/ 547910 h 972953"/>
              <a:gd name="connsiteX94" fmla="*/ 1475515 w 1525956"/>
              <a:gd name="connsiteY94" fmla="*/ 562461 h 972953"/>
              <a:gd name="connsiteX95" fmla="*/ 1492682 w 1525956"/>
              <a:gd name="connsiteY95" fmla="*/ 598219 h 972953"/>
              <a:gd name="connsiteX96" fmla="*/ 1504550 w 1525956"/>
              <a:gd name="connsiteY96" fmla="*/ 639790 h 972953"/>
              <a:gd name="connsiteX97" fmla="*/ 1525956 w 1525956"/>
              <a:gd name="connsiteY97" fmla="*/ 664856 h 972953"/>
              <a:gd name="connsiteX98" fmla="*/ 1517690 w 1525956"/>
              <a:gd name="connsiteY98" fmla="*/ 674971 h 972953"/>
              <a:gd name="connsiteX99" fmla="*/ 1507446 w 1525956"/>
              <a:gd name="connsiteY99" fmla="*/ 663081 h 972953"/>
              <a:gd name="connsiteX100" fmla="*/ 1503279 w 1525956"/>
              <a:gd name="connsiteY100" fmla="*/ 678254 h 972953"/>
              <a:gd name="connsiteX101" fmla="*/ 1511261 w 1525956"/>
              <a:gd name="connsiteY101" fmla="*/ 703143 h 972953"/>
              <a:gd name="connsiteX102" fmla="*/ 1524685 w 1525956"/>
              <a:gd name="connsiteY102" fmla="*/ 732912 h 972953"/>
              <a:gd name="connsiteX103" fmla="*/ 1524755 w 1525956"/>
              <a:gd name="connsiteY103" fmla="*/ 788457 h 972953"/>
              <a:gd name="connsiteX104" fmla="*/ 1520941 w 1525956"/>
              <a:gd name="connsiteY104" fmla="*/ 865076 h 972953"/>
              <a:gd name="connsiteX105" fmla="*/ 1510273 w 1525956"/>
              <a:gd name="connsiteY105" fmla="*/ 876478 h 972953"/>
              <a:gd name="connsiteX106" fmla="*/ 1509566 w 1525956"/>
              <a:gd name="connsiteY106" fmla="*/ 895067 h 972953"/>
              <a:gd name="connsiteX107" fmla="*/ 1495154 w 1525956"/>
              <a:gd name="connsiteY107" fmla="*/ 900701 h 972953"/>
              <a:gd name="connsiteX108" fmla="*/ 1491763 w 1525956"/>
              <a:gd name="connsiteY108" fmla="*/ 883044 h 972953"/>
              <a:gd name="connsiteX109" fmla="*/ 1482226 w 1525956"/>
              <a:gd name="connsiteY109" fmla="*/ 888900 h 972953"/>
              <a:gd name="connsiteX110" fmla="*/ 1479330 w 1525956"/>
              <a:gd name="connsiteY110" fmla="*/ 907666 h 972953"/>
              <a:gd name="connsiteX111" fmla="*/ 1481167 w 1525956"/>
              <a:gd name="connsiteY111" fmla="*/ 928296 h 972953"/>
              <a:gd name="connsiteX112" fmla="*/ 1481237 w 1525956"/>
              <a:gd name="connsiteY112" fmla="*/ 951100 h 972953"/>
              <a:gd name="connsiteX113" fmla="*/ 1470711 w 1525956"/>
              <a:gd name="connsiteY113" fmla="*/ 956335 h 972953"/>
              <a:gd name="connsiteX114" fmla="*/ 1453261 w 1525956"/>
              <a:gd name="connsiteY114" fmla="*/ 958287 h 972953"/>
              <a:gd name="connsiteX115" fmla="*/ 1457005 w 1525956"/>
              <a:gd name="connsiteY115" fmla="*/ 946042 h 972953"/>
              <a:gd name="connsiteX116" fmla="*/ 1442241 w 1525956"/>
              <a:gd name="connsiteY116" fmla="*/ 932999 h 972953"/>
              <a:gd name="connsiteX117" fmla="*/ 1442240 w 1525956"/>
              <a:gd name="connsiteY117" fmla="*/ 939654 h 972953"/>
              <a:gd name="connsiteX118" fmla="*/ 1442241 w 1525956"/>
              <a:gd name="connsiteY118" fmla="*/ 946309 h 972953"/>
              <a:gd name="connsiteX119" fmla="*/ 1428676 w 1525956"/>
              <a:gd name="connsiteY119" fmla="*/ 948748 h 972953"/>
              <a:gd name="connsiteX120" fmla="*/ 1416738 w 1525956"/>
              <a:gd name="connsiteY120" fmla="*/ 938234 h 972953"/>
              <a:gd name="connsiteX121" fmla="*/ 1403880 w 1525956"/>
              <a:gd name="connsiteY121" fmla="*/ 934863 h 972953"/>
              <a:gd name="connsiteX122" fmla="*/ 1405363 w 1525956"/>
              <a:gd name="connsiteY122" fmla="*/ 918713 h 972953"/>
              <a:gd name="connsiteX123" fmla="*/ 1394201 w 1525956"/>
              <a:gd name="connsiteY123" fmla="*/ 909308 h 972953"/>
              <a:gd name="connsiteX124" fmla="*/ 1384805 w 1525956"/>
              <a:gd name="connsiteY124" fmla="*/ 925590 h 972953"/>
              <a:gd name="connsiteX125" fmla="*/ 1375937 w 1525956"/>
              <a:gd name="connsiteY125" fmla="*/ 938037 h 972953"/>
              <a:gd name="connsiteX126" fmla="*/ 1376769 w 1525956"/>
              <a:gd name="connsiteY126" fmla="*/ 939882 h 972953"/>
              <a:gd name="connsiteX127" fmla="*/ 1374545 w 1525956"/>
              <a:gd name="connsiteY127" fmla="*/ 939990 h 972953"/>
              <a:gd name="connsiteX128" fmla="*/ 1368557 w 1525956"/>
              <a:gd name="connsiteY128" fmla="*/ 948394 h 972953"/>
              <a:gd name="connsiteX129" fmla="*/ 1364934 w 1525956"/>
              <a:gd name="connsiteY129" fmla="*/ 940461 h 972953"/>
              <a:gd name="connsiteX130" fmla="*/ 1328118 w 1525956"/>
              <a:gd name="connsiteY130" fmla="*/ 942262 h 972953"/>
              <a:gd name="connsiteX131" fmla="*/ 1312089 w 1525956"/>
              <a:gd name="connsiteY131" fmla="*/ 944635 h 972953"/>
              <a:gd name="connsiteX132" fmla="*/ 1295969 w 1525956"/>
              <a:gd name="connsiteY132" fmla="*/ 931042 h 972953"/>
              <a:gd name="connsiteX133" fmla="*/ 1276106 w 1525956"/>
              <a:gd name="connsiteY133" fmla="*/ 912443 h 972953"/>
              <a:gd name="connsiteX134" fmla="*/ 1265238 w 1525956"/>
              <a:gd name="connsiteY134" fmla="*/ 899989 h 972953"/>
              <a:gd name="connsiteX135" fmla="*/ 1247846 w 1525956"/>
              <a:gd name="connsiteY135" fmla="*/ 899117 h 972953"/>
              <a:gd name="connsiteX136" fmla="*/ 1229182 w 1525956"/>
              <a:gd name="connsiteY136" fmla="*/ 896650 h 972953"/>
              <a:gd name="connsiteX137" fmla="*/ 1204284 w 1525956"/>
              <a:gd name="connsiteY137" fmla="*/ 906165 h 972953"/>
              <a:gd name="connsiteX138" fmla="*/ 1185420 w 1525956"/>
              <a:gd name="connsiteY138" fmla="*/ 920293 h 972953"/>
              <a:gd name="connsiteX139" fmla="*/ 1162049 w 1525956"/>
              <a:gd name="connsiteY139" fmla="*/ 928174 h 972953"/>
              <a:gd name="connsiteX140" fmla="*/ 1139659 w 1525956"/>
              <a:gd name="connsiteY140" fmla="*/ 935921 h 972953"/>
              <a:gd name="connsiteX141" fmla="*/ 1117505 w 1525956"/>
              <a:gd name="connsiteY141" fmla="*/ 941398 h 972953"/>
              <a:gd name="connsiteX142" fmla="*/ 1097642 w 1525956"/>
              <a:gd name="connsiteY142" fmla="*/ 956193 h 972953"/>
              <a:gd name="connsiteX143" fmla="*/ 1077160 w 1525956"/>
              <a:gd name="connsiteY143" fmla="*/ 972050 h 972953"/>
              <a:gd name="connsiteX144" fmla="*/ 1053280 w 1525956"/>
              <a:gd name="connsiteY144" fmla="*/ 972953 h 972953"/>
              <a:gd name="connsiteX145" fmla="*/ 1025529 w 1525956"/>
              <a:gd name="connsiteY145" fmla="*/ 966911 h 972953"/>
              <a:gd name="connsiteX146" fmla="*/ 996343 w 1525956"/>
              <a:gd name="connsiteY146" fmla="*/ 962134 h 972953"/>
              <a:gd name="connsiteX147" fmla="*/ 970663 w 1525956"/>
              <a:gd name="connsiteY147" fmla="*/ 962872 h 972953"/>
              <a:gd name="connsiteX148" fmla="*/ 962831 w 1525956"/>
              <a:gd name="connsiteY148" fmla="*/ 942097 h 972953"/>
              <a:gd name="connsiteX149" fmla="*/ 964212 w 1525956"/>
              <a:gd name="connsiteY149" fmla="*/ 925109 h 972953"/>
              <a:gd name="connsiteX150" fmla="*/ 956088 w 1525956"/>
              <a:gd name="connsiteY150" fmla="*/ 913174 h 972953"/>
              <a:gd name="connsiteX151" fmla="*/ 942567 w 1525956"/>
              <a:gd name="connsiteY151" fmla="*/ 905277 h 972953"/>
              <a:gd name="connsiteX152" fmla="*/ 940932 w 1525956"/>
              <a:gd name="connsiteY152" fmla="*/ 903902 h 972953"/>
              <a:gd name="connsiteX153" fmla="*/ 921155 w 1525956"/>
              <a:gd name="connsiteY153" fmla="*/ 905359 h 972953"/>
              <a:gd name="connsiteX154" fmla="*/ 907167 w 1525956"/>
              <a:gd name="connsiteY154" fmla="*/ 902165 h 972953"/>
              <a:gd name="connsiteX155" fmla="*/ 903705 w 1525956"/>
              <a:gd name="connsiteY155" fmla="*/ 889654 h 972953"/>
              <a:gd name="connsiteX156" fmla="*/ 895439 w 1525956"/>
              <a:gd name="connsiteY156" fmla="*/ 877365 h 972953"/>
              <a:gd name="connsiteX157" fmla="*/ 870289 w 1525956"/>
              <a:gd name="connsiteY157" fmla="*/ 886859 h 972953"/>
              <a:gd name="connsiteX158" fmla="*/ 856513 w 1525956"/>
              <a:gd name="connsiteY158" fmla="*/ 881269 h 972953"/>
              <a:gd name="connsiteX159" fmla="*/ 842950 w 1525956"/>
              <a:gd name="connsiteY159" fmla="*/ 868403 h 972953"/>
              <a:gd name="connsiteX160" fmla="*/ 830021 w 1525956"/>
              <a:gd name="connsiteY160" fmla="*/ 864544 h 972953"/>
              <a:gd name="connsiteX161" fmla="*/ 814479 w 1525956"/>
              <a:gd name="connsiteY161" fmla="*/ 857224 h 972953"/>
              <a:gd name="connsiteX162" fmla="*/ 806638 w 1525956"/>
              <a:gd name="connsiteY162" fmla="*/ 841474 h 972953"/>
              <a:gd name="connsiteX163" fmla="*/ 776471 w 1525956"/>
              <a:gd name="connsiteY163" fmla="*/ 836283 h 972953"/>
              <a:gd name="connsiteX164" fmla="*/ 763967 w 1525956"/>
              <a:gd name="connsiteY164" fmla="*/ 836327 h 972953"/>
              <a:gd name="connsiteX165" fmla="*/ 748425 w 1525956"/>
              <a:gd name="connsiteY165" fmla="*/ 841961 h 972953"/>
              <a:gd name="connsiteX166" fmla="*/ 734154 w 1525956"/>
              <a:gd name="connsiteY166" fmla="*/ 857489 h 972953"/>
              <a:gd name="connsiteX167" fmla="*/ 719177 w 1525956"/>
              <a:gd name="connsiteY167" fmla="*/ 866584 h 972953"/>
              <a:gd name="connsiteX168" fmla="*/ 709358 w 1525956"/>
              <a:gd name="connsiteY168" fmla="*/ 880604 h 972953"/>
              <a:gd name="connsiteX169" fmla="*/ 705118 w 1525956"/>
              <a:gd name="connsiteY169" fmla="*/ 896087 h 972953"/>
              <a:gd name="connsiteX170" fmla="*/ 693392 w 1525956"/>
              <a:gd name="connsiteY170" fmla="*/ 911348 h 972953"/>
              <a:gd name="connsiteX171" fmla="*/ 680887 w 1525956"/>
              <a:gd name="connsiteY171" fmla="*/ 904206 h 972953"/>
              <a:gd name="connsiteX172" fmla="*/ 671703 w 1525956"/>
              <a:gd name="connsiteY172" fmla="*/ 886016 h 972953"/>
              <a:gd name="connsiteX173" fmla="*/ 677850 w 1525956"/>
              <a:gd name="connsiteY173" fmla="*/ 870844 h 972953"/>
              <a:gd name="connsiteX174" fmla="*/ 684984 w 1525956"/>
              <a:gd name="connsiteY174" fmla="*/ 858111 h 972953"/>
              <a:gd name="connsiteX175" fmla="*/ 690495 w 1525956"/>
              <a:gd name="connsiteY175" fmla="*/ 844978 h 972953"/>
              <a:gd name="connsiteX176" fmla="*/ 685974 w 1525956"/>
              <a:gd name="connsiteY176" fmla="*/ 832601 h 972953"/>
              <a:gd name="connsiteX177" fmla="*/ 677284 w 1525956"/>
              <a:gd name="connsiteY177" fmla="*/ 822884 h 972953"/>
              <a:gd name="connsiteX178" fmla="*/ 663014 w 1525956"/>
              <a:gd name="connsiteY178" fmla="*/ 829006 h 972953"/>
              <a:gd name="connsiteX179" fmla="*/ 645070 w 1525956"/>
              <a:gd name="connsiteY179" fmla="*/ 833310 h 972953"/>
              <a:gd name="connsiteX180" fmla="*/ 625076 w 1525956"/>
              <a:gd name="connsiteY180" fmla="*/ 834331 h 972953"/>
              <a:gd name="connsiteX181" fmla="*/ 612996 w 1525956"/>
              <a:gd name="connsiteY181" fmla="*/ 821554 h 972953"/>
              <a:gd name="connsiteX182" fmla="*/ 600421 w 1525956"/>
              <a:gd name="connsiteY182" fmla="*/ 837303 h 972953"/>
              <a:gd name="connsiteX183" fmla="*/ 587564 w 1525956"/>
              <a:gd name="connsiteY183" fmla="*/ 830826 h 972953"/>
              <a:gd name="connsiteX184" fmla="*/ 572799 w 1525956"/>
              <a:gd name="connsiteY184" fmla="*/ 828518 h 972953"/>
              <a:gd name="connsiteX185" fmla="*/ 556056 w 1525956"/>
              <a:gd name="connsiteY185" fmla="*/ 819468 h 972953"/>
              <a:gd name="connsiteX186" fmla="*/ 531541 w 1525956"/>
              <a:gd name="connsiteY186" fmla="*/ 800259 h 972953"/>
              <a:gd name="connsiteX187" fmla="*/ 518330 w 1525956"/>
              <a:gd name="connsiteY187" fmla="*/ 790453 h 972953"/>
              <a:gd name="connsiteX188" fmla="*/ 507310 w 1525956"/>
              <a:gd name="connsiteY188" fmla="*/ 799726 h 972953"/>
              <a:gd name="connsiteX189" fmla="*/ 492121 w 1525956"/>
              <a:gd name="connsiteY189" fmla="*/ 798839 h 972953"/>
              <a:gd name="connsiteX190" fmla="*/ 487953 w 1525956"/>
              <a:gd name="connsiteY190" fmla="*/ 785972 h 972953"/>
              <a:gd name="connsiteX191" fmla="*/ 478910 w 1525956"/>
              <a:gd name="connsiteY191" fmla="*/ 775547 h 972953"/>
              <a:gd name="connsiteX192" fmla="*/ 464781 w 1525956"/>
              <a:gd name="connsiteY192" fmla="*/ 791784 h 972953"/>
              <a:gd name="connsiteX193" fmla="*/ 458917 w 1525956"/>
              <a:gd name="connsiteY193" fmla="*/ 779007 h 972953"/>
              <a:gd name="connsiteX194" fmla="*/ 454961 w 1525956"/>
              <a:gd name="connsiteY194" fmla="*/ 758466 h 972953"/>
              <a:gd name="connsiteX195" fmla="*/ 447896 w 1525956"/>
              <a:gd name="connsiteY195" fmla="*/ 747197 h 972953"/>
              <a:gd name="connsiteX196" fmla="*/ 433202 w 1525956"/>
              <a:gd name="connsiteY196" fmla="*/ 744847 h 972953"/>
              <a:gd name="connsiteX197" fmla="*/ 414481 w 1525956"/>
              <a:gd name="connsiteY197" fmla="*/ 744580 h 972953"/>
              <a:gd name="connsiteX198" fmla="*/ 399786 w 1525956"/>
              <a:gd name="connsiteY198" fmla="*/ 736594 h 972953"/>
              <a:gd name="connsiteX199" fmla="*/ 408122 w 1525956"/>
              <a:gd name="connsiteY199" fmla="*/ 725459 h 972953"/>
              <a:gd name="connsiteX200" fmla="*/ 417731 w 1525956"/>
              <a:gd name="connsiteY200" fmla="*/ 716364 h 972953"/>
              <a:gd name="connsiteX201" fmla="*/ 410313 w 1525956"/>
              <a:gd name="connsiteY201" fmla="*/ 705450 h 972953"/>
              <a:gd name="connsiteX202" fmla="*/ 393923 w 1525956"/>
              <a:gd name="connsiteY202" fmla="*/ 709443 h 972953"/>
              <a:gd name="connsiteX203" fmla="*/ 380994 w 1525956"/>
              <a:gd name="connsiteY203" fmla="*/ 704784 h 972953"/>
              <a:gd name="connsiteX204" fmla="*/ 369267 w 1525956"/>
              <a:gd name="connsiteY204" fmla="*/ 691031 h 972953"/>
              <a:gd name="connsiteX205" fmla="*/ 354785 w 1525956"/>
              <a:gd name="connsiteY205" fmla="*/ 678032 h 972953"/>
              <a:gd name="connsiteX206" fmla="*/ 346307 w 1525956"/>
              <a:gd name="connsiteY206" fmla="*/ 663792 h 972953"/>
              <a:gd name="connsiteX207" fmla="*/ 353513 w 1525956"/>
              <a:gd name="connsiteY207" fmla="*/ 652301 h 972953"/>
              <a:gd name="connsiteX208" fmla="*/ 351182 w 1525956"/>
              <a:gd name="connsiteY208" fmla="*/ 638104 h 972953"/>
              <a:gd name="connsiteX209" fmla="*/ 341645 w 1525956"/>
              <a:gd name="connsiteY209" fmla="*/ 627501 h 972953"/>
              <a:gd name="connsiteX210" fmla="*/ 323559 w 1525956"/>
              <a:gd name="connsiteY210" fmla="*/ 625416 h 972953"/>
              <a:gd name="connsiteX211" fmla="*/ 311337 w 1525956"/>
              <a:gd name="connsiteY211" fmla="*/ 633800 h 972953"/>
              <a:gd name="connsiteX212" fmla="*/ 302366 w 1525956"/>
              <a:gd name="connsiteY212" fmla="*/ 625104 h 972953"/>
              <a:gd name="connsiteX213" fmla="*/ 297915 w 1525956"/>
              <a:gd name="connsiteY213" fmla="*/ 609754 h 972953"/>
              <a:gd name="connsiteX214" fmla="*/ 290356 w 1525956"/>
              <a:gd name="connsiteY214" fmla="*/ 588326 h 972953"/>
              <a:gd name="connsiteX215" fmla="*/ 281101 w 1525956"/>
              <a:gd name="connsiteY215" fmla="*/ 577678 h 972953"/>
              <a:gd name="connsiteX216" fmla="*/ 265134 w 1525956"/>
              <a:gd name="connsiteY216" fmla="*/ 569072 h 972953"/>
              <a:gd name="connsiteX217" fmla="*/ 255174 w 1525956"/>
              <a:gd name="connsiteY217" fmla="*/ 557182 h 972953"/>
              <a:gd name="connsiteX218" fmla="*/ 244436 w 1525956"/>
              <a:gd name="connsiteY218" fmla="*/ 537661 h 972953"/>
              <a:gd name="connsiteX219" fmla="*/ 227269 w 1525956"/>
              <a:gd name="connsiteY219" fmla="*/ 523598 h 972953"/>
              <a:gd name="connsiteX220" fmla="*/ 221475 w 1525956"/>
              <a:gd name="connsiteY220" fmla="*/ 512062 h 972953"/>
              <a:gd name="connsiteX221" fmla="*/ 225785 w 1525956"/>
              <a:gd name="connsiteY221" fmla="*/ 496091 h 972953"/>
              <a:gd name="connsiteX222" fmla="*/ 212716 w 1525956"/>
              <a:gd name="connsiteY222" fmla="*/ 488150 h 972953"/>
              <a:gd name="connsiteX223" fmla="*/ 198162 w 1525956"/>
              <a:gd name="connsiteY223" fmla="*/ 479542 h 972953"/>
              <a:gd name="connsiteX224" fmla="*/ 184033 w 1525956"/>
              <a:gd name="connsiteY224" fmla="*/ 470625 h 972953"/>
              <a:gd name="connsiteX225" fmla="*/ 172376 w 1525956"/>
              <a:gd name="connsiteY225" fmla="*/ 475151 h 972953"/>
              <a:gd name="connsiteX226" fmla="*/ 156976 w 1525956"/>
              <a:gd name="connsiteY226" fmla="*/ 492630 h 972953"/>
              <a:gd name="connsiteX227" fmla="*/ 144118 w 1525956"/>
              <a:gd name="connsiteY227" fmla="*/ 497732 h 972953"/>
              <a:gd name="connsiteX228" fmla="*/ 136559 w 1525956"/>
              <a:gd name="connsiteY228" fmla="*/ 477901 h 972953"/>
              <a:gd name="connsiteX229" fmla="*/ 126104 w 1525956"/>
              <a:gd name="connsiteY229" fmla="*/ 459889 h 972953"/>
              <a:gd name="connsiteX230" fmla="*/ 107453 w 1525956"/>
              <a:gd name="connsiteY230" fmla="*/ 444894 h 972953"/>
              <a:gd name="connsiteX231" fmla="*/ 90639 w 1525956"/>
              <a:gd name="connsiteY231" fmla="*/ 421646 h 972953"/>
              <a:gd name="connsiteX232" fmla="*/ 95443 w 1525956"/>
              <a:gd name="connsiteY232" fmla="*/ 408603 h 972953"/>
              <a:gd name="connsiteX233" fmla="*/ 86118 w 1525956"/>
              <a:gd name="connsiteY233" fmla="*/ 409224 h 972953"/>
              <a:gd name="connsiteX234" fmla="*/ 76792 w 1525956"/>
              <a:gd name="connsiteY234" fmla="*/ 409846 h 972953"/>
              <a:gd name="connsiteX235" fmla="*/ 68386 w 1525956"/>
              <a:gd name="connsiteY235" fmla="*/ 391390 h 972953"/>
              <a:gd name="connsiteX236" fmla="*/ 50300 w 1525956"/>
              <a:gd name="connsiteY236" fmla="*/ 381318 h 972953"/>
              <a:gd name="connsiteX237" fmla="*/ 40056 w 1525956"/>
              <a:gd name="connsiteY237" fmla="*/ 368320 h 972953"/>
              <a:gd name="connsiteX238" fmla="*/ 36171 w 1525956"/>
              <a:gd name="connsiteY238" fmla="*/ 351860 h 972953"/>
              <a:gd name="connsiteX239" fmla="*/ 34546 w 1525956"/>
              <a:gd name="connsiteY239" fmla="*/ 332383 h 972953"/>
              <a:gd name="connsiteX240" fmla="*/ 21760 w 1525956"/>
              <a:gd name="connsiteY240" fmla="*/ 335401 h 972953"/>
              <a:gd name="connsiteX241" fmla="*/ 5228 w 1525956"/>
              <a:gd name="connsiteY241" fmla="*/ 340680 h 972953"/>
              <a:gd name="connsiteX242" fmla="*/ 0 w 1525956"/>
              <a:gd name="connsiteY242" fmla="*/ 327947 h 972953"/>
              <a:gd name="connsiteX243" fmla="*/ 1625 w 1525956"/>
              <a:gd name="connsiteY243" fmla="*/ 310911 h 972953"/>
              <a:gd name="connsiteX244" fmla="*/ 10385 w 1525956"/>
              <a:gd name="connsiteY244" fmla="*/ 306918 h 972953"/>
              <a:gd name="connsiteX245" fmla="*/ 5087 w 1525956"/>
              <a:gd name="connsiteY245" fmla="*/ 296626 h 972953"/>
              <a:gd name="connsiteX246" fmla="*/ 4027 w 1525956"/>
              <a:gd name="connsiteY246" fmla="*/ 284070 h 972953"/>
              <a:gd name="connsiteX247" fmla="*/ 8690 w 1525956"/>
              <a:gd name="connsiteY247" fmla="*/ 273511 h 972953"/>
              <a:gd name="connsiteX248" fmla="*/ 1978 w 1525956"/>
              <a:gd name="connsiteY248" fmla="*/ 261355 h 972953"/>
              <a:gd name="connsiteX249" fmla="*/ 11233 w 1525956"/>
              <a:gd name="connsiteY249" fmla="*/ 246670 h 972953"/>
              <a:gd name="connsiteX250" fmla="*/ 8054 w 1525956"/>
              <a:gd name="connsiteY250" fmla="*/ 234514 h 972953"/>
              <a:gd name="connsiteX251" fmla="*/ 5156 w 1525956"/>
              <a:gd name="connsiteY251" fmla="*/ 220140 h 972953"/>
              <a:gd name="connsiteX252" fmla="*/ 14412 w 1525956"/>
              <a:gd name="connsiteY252" fmla="*/ 209004 h 972953"/>
              <a:gd name="connsiteX253" fmla="*/ 30449 w 1525956"/>
              <a:gd name="connsiteY253" fmla="*/ 203813 h 972953"/>
              <a:gd name="connsiteX254" fmla="*/ 39845 w 1525956"/>
              <a:gd name="connsiteY254" fmla="*/ 207940 h 972953"/>
              <a:gd name="connsiteX255" fmla="*/ 31720 w 1525956"/>
              <a:gd name="connsiteY255" fmla="*/ 222935 h 972953"/>
              <a:gd name="connsiteX256" fmla="*/ 40551 w 1525956"/>
              <a:gd name="connsiteY256" fmla="*/ 237753 h 972953"/>
              <a:gd name="connsiteX257" fmla="*/ 54256 w 1525956"/>
              <a:gd name="connsiteY257" fmla="*/ 239128 h 972953"/>
              <a:gd name="connsiteX258" fmla="*/ 65842 w 1525956"/>
              <a:gd name="connsiteY258" fmla="*/ 231897 h 972953"/>
              <a:gd name="connsiteX259" fmla="*/ 73260 w 1525956"/>
              <a:gd name="connsiteY259" fmla="*/ 242499 h 972953"/>
              <a:gd name="connsiteX260" fmla="*/ 89226 w 1525956"/>
              <a:gd name="connsiteY260" fmla="*/ 237309 h 972953"/>
              <a:gd name="connsiteX261" fmla="*/ 96856 w 1525956"/>
              <a:gd name="connsiteY261" fmla="*/ 227016 h 972953"/>
              <a:gd name="connsiteX262" fmla="*/ 95796 w 1525956"/>
              <a:gd name="connsiteY262" fmla="*/ 212110 h 972953"/>
              <a:gd name="connsiteX263" fmla="*/ 96855 w 1525956"/>
              <a:gd name="connsiteY263" fmla="*/ 197469 h 972953"/>
              <a:gd name="connsiteX264" fmla="*/ 105404 w 1525956"/>
              <a:gd name="connsiteY264" fmla="*/ 187886 h 972953"/>
              <a:gd name="connsiteX265" fmla="*/ 89438 w 1525956"/>
              <a:gd name="connsiteY265" fmla="*/ 179014 h 972953"/>
              <a:gd name="connsiteX266" fmla="*/ 74602 w 1525956"/>
              <a:gd name="connsiteY266" fmla="*/ 173246 h 972953"/>
              <a:gd name="connsiteX267" fmla="*/ 73223 w 1525956"/>
              <a:gd name="connsiteY267" fmla="*/ 168414 h 972953"/>
              <a:gd name="connsiteX268" fmla="*/ 71731 w 1525956"/>
              <a:gd name="connsiteY268" fmla="*/ 169343 h 972953"/>
              <a:gd name="connsiteX269" fmla="*/ 68366 w 1525956"/>
              <a:gd name="connsiteY269" fmla="*/ 153727 h 972953"/>
              <a:gd name="connsiteX270" fmla="*/ 64478 w 1525956"/>
              <a:gd name="connsiteY270" fmla="*/ 147513 h 972953"/>
              <a:gd name="connsiteX271" fmla="*/ 73456 w 1525956"/>
              <a:gd name="connsiteY271" fmla="*/ 148615 h 972953"/>
              <a:gd name="connsiteX272" fmla="*/ 85870 w 1525956"/>
              <a:gd name="connsiteY272" fmla="*/ 143552 h 972953"/>
              <a:gd name="connsiteX273" fmla="*/ 83312 w 1525956"/>
              <a:gd name="connsiteY273" fmla="*/ 124267 h 972953"/>
              <a:gd name="connsiteX274" fmla="*/ 83052 w 1525956"/>
              <a:gd name="connsiteY274" fmla="*/ 103632 h 972953"/>
              <a:gd name="connsiteX275" fmla="*/ 82161 w 1525956"/>
              <a:gd name="connsiteY275" fmla="*/ 75768 h 972953"/>
              <a:gd name="connsiteX276" fmla="*/ 142249 w 1525956"/>
              <a:gd name="connsiteY276" fmla="*/ 81497 h 972953"/>
              <a:gd name="connsiteX277" fmla="*/ 158087 w 1525956"/>
              <a:gd name="connsiteY277" fmla="*/ 68947 h 972953"/>
              <a:gd name="connsiteX278" fmla="*/ 168703 w 1525956"/>
              <a:gd name="connsiteY278" fmla="*/ 70762 h 972953"/>
              <a:gd name="connsiteX279" fmla="*/ 184245 w 1525956"/>
              <a:gd name="connsiteY279" fmla="*/ 65173 h 972953"/>
              <a:gd name="connsiteX280" fmla="*/ 191168 w 1525956"/>
              <a:gd name="connsiteY280" fmla="*/ 45208 h 972953"/>
              <a:gd name="connsiteX281" fmla="*/ 232850 w 1525956"/>
              <a:gd name="connsiteY281" fmla="*/ 10071 h 972953"/>
              <a:gd name="connsiteX282" fmla="*/ 248038 w 1525956"/>
              <a:gd name="connsiteY282" fmla="*/ 0 h 972953"/>
              <a:gd name="connsiteX0" fmla="*/ 1023731 w 1525956"/>
              <a:gd name="connsiteY0" fmla="*/ 873696 h 972953"/>
              <a:gd name="connsiteX1" fmla="*/ 1016065 w 1525956"/>
              <a:gd name="connsiteY1" fmla="*/ 878266 h 972953"/>
              <a:gd name="connsiteX2" fmla="*/ 1014217 w 1525956"/>
              <a:gd name="connsiteY2" fmla="*/ 901539 h 972953"/>
              <a:gd name="connsiteX3" fmla="*/ 1020386 w 1525956"/>
              <a:gd name="connsiteY3" fmla="*/ 902291 h 972953"/>
              <a:gd name="connsiteX4" fmla="*/ 1025820 w 1525956"/>
              <a:gd name="connsiteY4" fmla="*/ 882506 h 972953"/>
              <a:gd name="connsiteX5" fmla="*/ 1023731 w 1525956"/>
              <a:gd name="connsiteY5" fmla="*/ 873696 h 972953"/>
              <a:gd name="connsiteX6" fmla="*/ 1052777 w 1525956"/>
              <a:gd name="connsiteY6" fmla="*/ 846112 h 972953"/>
              <a:gd name="connsiteX7" fmla="*/ 1044916 w 1525956"/>
              <a:gd name="connsiteY7" fmla="*/ 854322 h 972953"/>
              <a:gd name="connsiteX8" fmla="*/ 1051463 w 1525956"/>
              <a:gd name="connsiteY8" fmla="*/ 848373 h 972953"/>
              <a:gd name="connsiteX9" fmla="*/ 1052777 w 1525956"/>
              <a:gd name="connsiteY9" fmla="*/ 846112 h 972953"/>
              <a:gd name="connsiteX10" fmla="*/ 248038 w 1525956"/>
              <a:gd name="connsiteY10" fmla="*/ 0 h 972953"/>
              <a:gd name="connsiteX11" fmla="*/ 277640 w 1525956"/>
              <a:gd name="connsiteY11" fmla="*/ 21916 h 972953"/>
              <a:gd name="connsiteX12" fmla="*/ 295937 w 1525956"/>
              <a:gd name="connsiteY12" fmla="*/ 18988 h 972953"/>
              <a:gd name="connsiteX13" fmla="*/ 311125 w 1525956"/>
              <a:gd name="connsiteY13" fmla="*/ 36335 h 972953"/>
              <a:gd name="connsiteX14" fmla="*/ 336064 w 1525956"/>
              <a:gd name="connsiteY14" fmla="*/ 43034 h 972953"/>
              <a:gd name="connsiteX15" fmla="*/ 349769 w 1525956"/>
              <a:gd name="connsiteY15" fmla="*/ 39397 h 972953"/>
              <a:gd name="connsiteX16" fmla="*/ 377745 w 1525956"/>
              <a:gd name="connsiteY16" fmla="*/ 26930 h 972953"/>
              <a:gd name="connsiteX17" fmla="*/ 407416 w 1525956"/>
              <a:gd name="connsiteY17" fmla="*/ 31544 h 972953"/>
              <a:gd name="connsiteX18" fmla="*/ 428681 w 1525956"/>
              <a:gd name="connsiteY18" fmla="*/ 41437 h 972953"/>
              <a:gd name="connsiteX19" fmla="*/ 434191 w 1525956"/>
              <a:gd name="connsiteY19" fmla="*/ 61268 h 972953"/>
              <a:gd name="connsiteX20" fmla="*/ 468384 w 1525956"/>
              <a:gd name="connsiteY20" fmla="*/ 78526 h 972953"/>
              <a:gd name="connsiteX21" fmla="*/ 493534 w 1525956"/>
              <a:gd name="connsiteY21" fmla="*/ 82918 h 972953"/>
              <a:gd name="connsiteX22" fmla="*/ 536063 w 1525956"/>
              <a:gd name="connsiteY22" fmla="*/ 76885 h 972953"/>
              <a:gd name="connsiteX23" fmla="*/ 573858 w 1525956"/>
              <a:gd name="connsiteY23" fmla="*/ 70541 h 972953"/>
              <a:gd name="connsiteX24" fmla="*/ 600491 w 1525956"/>
              <a:gd name="connsiteY24" fmla="*/ 77018 h 972953"/>
              <a:gd name="connsiteX25" fmla="*/ 628327 w 1525956"/>
              <a:gd name="connsiteY25" fmla="*/ 81721 h 972953"/>
              <a:gd name="connsiteX26" fmla="*/ 655384 w 1525956"/>
              <a:gd name="connsiteY26" fmla="*/ 72271 h 972953"/>
              <a:gd name="connsiteX27" fmla="*/ 667606 w 1525956"/>
              <a:gd name="connsiteY27" fmla="*/ 61401 h 972953"/>
              <a:gd name="connsiteX28" fmla="*/ 679686 w 1525956"/>
              <a:gd name="connsiteY28" fmla="*/ 55678 h 972953"/>
              <a:gd name="connsiteX29" fmla="*/ 705260 w 1525956"/>
              <a:gd name="connsiteY29" fmla="*/ 57896 h 972953"/>
              <a:gd name="connsiteX30" fmla="*/ 759305 w 1525956"/>
              <a:gd name="connsiteY30" fmla="*/ 55856 h 972953"/>
              <a:gd name="connsiteX31" fmla="*/ 801339 w 1525956"/>
              <a:gd name="connsiteY31" fmla="*/ 61978 h 972953"/>
              <a:gd name="connsiteX32" fmla="*/ 832988 w 1525956"/>
              <a:gd name="connsiteY32" fmla="*/ 70807 h 972953"/>
              <a:gd name="connsiteX33" fmla="*/ 857361 w 1525956"/>
              <a:gd name="connsiteY33" fmla="*/ 90815 h 972953"/>
              <a:gd name="connsiteX34" fmla="*/ 875093 w 1525956"/>
              <a:gd name="connsiteY34" fmla="*/ 92324 h 972953"/>
              <a:gd name="connsiteX35" fmla="*/ 898053 w 1525956"/>
              <a:gd name="connsiteY35" fmla="*/ 104169 h 972953"/>
              <a:gd name="connsiteX36" fmla="*/ 916492 w 1525956"/>
              <a:gd name="connsiteY36" fmla="*/ 121516 h 972953"/>
              <a:gd name="connsiteX37" fmla="*/ 886326 w 1525956"/>
              <a:gd name="connsiteY37" fmla="*/ 124888 h 972953"/>
              <a:gd name="connsiteX38" fmla="*/ 888022 w 1525956"/>
              <a:gd name="connsiteY38" fmla="*/ 137754 h 972953"/>
              <a:gd name="connsiteX39" fmla="*/ 911759 w 1525956"/>
              <a:gd name="connsiteY39" fmla="*/ 149067 h 972953"/>
              <a:gd name="connsiteX40" fmla="*/ 908439 w 1525956"/>
              <a:gd name="connsiteY40" fmla="*/ 163441 h 972953"/>
              <a:gd name="connsiteX41" fmla="*/ 898407 w 1525956"/>
              <a:gd name="connsiteY41" fmla="*/ 181143 h 972953"/>
              <a:gd name="connsiteX42" fmla="*/ 882794 w 1525956"/>
              <a:gd name="connsiteY42" fmla="*/ 188418 h 972953"/>
              <a:gd name="connsiteX43" fmla="*/ 878202 w 1525956"/>
              <a:gd name="connsiteY43" fmla="*/ 204257 h 972953"/>
              <a:gd name="connsiteX44" fmla="*/ 880674 w 1525956"/>
              <a:gd name="connsiteY44" fmla="*/ 219430 h 972953"/>
              <a:gd name="connsiteX45" fmla="*/ 878131 w 1525956"/>
              <a:gd name="connsiteY45" fmla="*/ 234869 h 972953"/>
              <a:gd name="connsiteX46" fmla="*/ 892966 w 1525956"/>
              <a:gd name="connsiteY46" fmla="*/ 230566 h 972953"/>
              <a:gd name="connsiteX47" fmla="*/ 895157 w 1525956"/>
              <a:gd name="connsiteY47" fmla="*/ 245428 h 972953"/>
              <a:gd name="connsiteX48" fmla="*/ 882370 w 1525956"/>
              <a:gd name="connsiteY48" fmla="*/ 250840 h 972953"/>
              <a:gd name="connsiteX49" fmla="*/ 886468 w 1525956"/>
              <a:gd name="connsiteY49" fmla="*/ 263972 h 972953"/>
              <a:gd name="connsiteX50" fmla="*/ 884136 w 1525956"/>
              <a:gd name="connsiteY50" fmla="*/ 293076 h 972953"/>
              <a:gd name="connsiteX51" fmla="*/ 868241 w 1525956"/>
              <a:gd name="connsiteY51" fmla="*/ 309580 h 972953"/>
              <a:gd name="connsiteX52" fmla="*/ 872621 w 1525956"/>
              <a:gd name="connsiteY52" fmla="*/ 323999 h 972953"/>
              <a:gd name="connsiteX53" fmla="*/ 886467 w 1525956"/>
              <a:gd name="connsiteY53" fmla="*/ 344761 h 972953"/>
              <a:gd name="connsiteX54" fmla="*/ 898406 w 1525956"/>
              <a:gd name="connsiteY54" fmla="*/ 368097 h 972953"/>
              <a:gd name="connsiteX55" fmla="*/ 906319 w 1525956"/>
              <a:gd name="connsiteY55" fmla="*/ 386509 h 972953"/>
              <a:gd name="connsiteX56" fmla="*/ 930974 w 1525956"/>
              <a:gd name="connsiteY56" fmla="*/ 403102 h 972953"/>
              <a:gd name="connsiteX57" fmla="*/ 952451 w 1525956"/>
              <a:gd name="connsiteY57" fmla="*/ 405099 h 972953"/>
              <a:gd name="connsiteX58" fmla="*/ 969547 w 1525956"/>
              <a:gd name="connsiteY58" fmla="*/ 393962 h 972953"/>
              <a:gd name="connsiteX59" fmla="*/ 980356 w 1525956"/>
              <a:gd name="connsiteY59" fmla="*/ 398665 h 972953"/>
              <a:gd name="connsiteX60" fmla="*/ 985372 w 1525956"/>
              <a:gd name="connsiteY60" fmla="*/ 415524 h 972953"/>
              <a:gd name="connsiteX61" fmla="*/ 997735 w 1525956"/>
              <a:gd name="connsiteY61" fmla="*/ 433136 h 972953"/>
              <a:gd name="connsiteX62" fmla="*/ 1021260 w 1525956"/>
              <a:gd name="connsiteY62" fmla="*/ 451326 h 972953"/>
              <a:gd name="connsiteX63" fmla="*/ 1046834 w 1525956"/>
              <a:gd name="connsiteY63" fmla="*/ 464237 h 972953"/>
              <a:gd name="connsiteX64" fmla="*/ 1088445 w 1525956"/>
              <a:gd name="connsiteY64" fmla="*/ 473776 h 972953"/>
              <a:gd name="connsiteX65" fmla="*/ 1097205 w 1525956"/>
              <a:gd name="connsiteY65" fmla="*/ 485754 h 972953"/>
              <a:gd name="connsiteX66" fmla="*/ 1112535 w 1525956"/>
              <a:gd name="connsiteY66" fmla="*/ 486331 h 972953"/>
              <a:gd name="connsiteX67" fmla="*/ 1129419 w 1525956"/>
              <a:gd name="connsiteY67" fmla="*/ 506871 h 972953"/>
              <a:gd name="connsiteX68" fmla="*/ 1139804 w 1525956"/>
              <a:gd name="connsiteY68" fmla="*/ 497289 h 972953"/>
              <a:gd name="connsiteX69" fmla="*/ 1150472 w 1525956"/>
              <a:gd name="connsiteY69" fmla="*/ 506029 h 972953"/>
              <a:gd name="connsiteX70" fmla="*/ 1176328 w 1525956"/>
              <a:gd name="connsiteY70" fmla="*/ 515833 h 972953"/>
              <a:gd name="connsiteX71" fmla="*/ 1193425 w 1525956"/>
              <a:gd name="connsiteY71" fmla="*/ 510066 h 972953"/>
              <a:gd name="connsiteX72" fmla="*/ 1212357 w 1525956"/>
              <a:gd name="connsiteY72" fmla="*/ 502968 h 972953"/>
              <a:gd name="connsiteX73" fmla="*/ 1228819 w 1525956"/>
              <a:gd name="connsiteY73" fmla="*/ 519427 h 972953"/>
              <a:gd name="connsiteX74" fmla="*/ 1239203 w 1525956"/>
              <a:gd name="connsiteY74" fmla="*/ 544049 h 972953"/>
              <a:gd name="connsiteX75" fmla="*/ 1257006 w 1525956"/>
              <a:gd name="connsiteY75" fmla="*/ 548664 h 972953"/>
              <a:gd name="connsiteX76" fmla="*/ 1272972 w 1525956"/>
              <a:gd name="connsiteY76" fmla="*/ 563215 h 972953"/>
              <a:gd name="connsiteX77" fmla="*/ 1260115 w 1525956"/>
              <a:gd name="connsiteY77" fmla="*/ 579720 h 972953"/>
              <a:gd name="connsiteX78" fmla="*/ 1268945 w 1525956"/>
              <a:gd name="connsiteY78" fmla="*/ 598219 h 972953"/>
              <a:gd name="connsiteX79" fmla="*/ 1311474 w 1525956"/>
              <a:gd name="connsiteY79" fmla="*/ 605939 h 972953"/>
              <a:gd name="connsiteX80" fmla="*/ 1322778 w 1525956"/>
              <a:gd name="connsiteY80" fmla="*/ 625371 h 972953"/>
              <a:gd name="connsiteX81" fmla="*/ 1326805 w 1525956"/>
              <a:gd name="connsiteY81" fmla="*/ 615344 h 972953"/>
              <a:gd name="connsiteX82" fmla="*/ 1322495 w 1525956"/>
              <a:gd name="connsiteY82" fmla="*/ 595691 h 972953"/>
              <a:gd name="connsiteX83" fmla="*/ 1332174 w 1525956"/>
              <a:gd name="connsiteY83" fmla="*/ 587971 h 972953"/>
              <a:gd name="connsiteX84" fmla="*/ 1357535 w 1525956"/>
              <a:gd name="connsiteY84" fmla="*/ 615034 h 972953"/>
              <a:gd name="connsiteX85" fmla="*/ 1367214 w 1525956"/>
              <a:gd name="connsiteY85" fmla="*/ 617741 h 972953"/>
              <a:gd name="connsiteX86" fmla="*/ 1367850 w 1525956"/>
              <a:gd name="connsiteY86" fmla="*/ 598042 h 972953"/>
              <a:gd name="connsiteX87" fmla="*/ 1369263 w 1525956"/>
              <a:gd name="connsiteY87" fmla="*/ 582958 h 972953"/>
              <a:gd name="connsiteX88" fmla="*/ 1382262 w 1525956"/>
              <a:gd name="connsiteY88" fmla="*/ 588637 h 972953"/>
              <a:gd name="connsiteX89" fmla="*/ 1400841 w 1525956"/>
              <a:gd name="connsiteY89" fmla="*/ 583446 h 972953"/>
              <a:gd name="connsiteX90" fmla="*/ 1410591 w 1525956"/>
              <a:gd name="connsiteY90" fmla="*/ 568317 h 972953"/>
              <a:gd name="connsiteX91" fmla="*/ 1424366 w 1525956"/>
              <a:gd name="connsiteY91" fmla="*/ 547466 h 972953"/>
              <a:gd name="connsiteX92" fmla="*/ 1452201 w 1525956"/>
              <a:gd name="connsiteY92" fmla="*/ 547910 h 972953"/>
              <a:gd name="connsiteX93" fmla="*/ 1475515 w 1525956"/>
              <a:gd name="connsiteY93" fmla="*/ 562461 h 972953"/>
              <a:gd name="connsiteX94" fmla="*/ 1492682 w 1525956"/>
              <a:gd name="connsiteY94" fmla="*/ 598219 h 972953"/>
              <a:gd name="connsiteX95" fmla="*/ 1504550 w 1525956"/>
              <a:gd name="connsiteY95" fmla="*/ 639790 h 972953"/>
              <a:gd name="connsiteX96" fmla="*/ 1525956 w 1525956"/>
              <a:gd name="connsiteY96" fmla="*/ 664856 h 972953"/>
              <a:gd name="connsiteX97" fmla="*/ 1517690 w 1525956"/>
              <a:gd name="connsiteY97" fmla="*/ 674971 h 972953"/>
              <a:gd name="connsiteX98" fmla="*/ 1507446 w 1525956"/>
              <a:gd name="connsiteY98" fmla="*/ 663081 h 972953"/>
              <a:gd name="connsiteX99" fmla="*/ 1503279 w 1525956"/>
              <a:gd name="connsiteY99" fmla="*/ 678254 h 972953"/>
              <a:gd name="connsiteX100" fmla="*/ 1511261 w 1525956"/>
              <a:gd name="connsiteY100" fmla="*/ 703143 h 972953"/>
              <a:gd name="connsiteX101" fmla="*/ 1524685 w 1525956"/>
              <a:gd name="connsiteY101" fmla="*/ 732912 h 972953"/>
              <a:gd name="connsiteX102" fmla="*/ 1524755 w 1525956"/>
              <a:gd name="connsiteY102" fmla="*/ 788457 h 972953"/>
              <a:gd name="connsiteX103" fmla="*/ 1520941 w 1525956"/>
              <a:gd name="connsiteY103" fmla="*/ 865076 h 972953"/>
              <a:gd name="connsiteX104" fmla="*/ 1510273 w 1525956"/>
              <a:gd name="connsiteY104" fmla="*/ 876478 h 972953"/>
              <a:gd name="connsiteX105" fmla="*/ 1509566 w 1525956"/>
              <a:gd name="connsiteY105" fmla="*/ 895067 h 972953"/>
              <a:gd name="connsiteX106" fmla="*/ 1495154 w 1525956"/>
              <a:gd name="connsiteY106" fmla="*/ 900701 h 972953"/>
              <a:gd name="connsiteX107" fmla="*/ 1491763 w 1525956"/>
              <a:gd name="connsiteY107" fmla="*/ 883044 h 972953"/>
              <a:gd name="connsiteX108" fmla="*/ 1482226 w 1525956"/>
              <a:gd name="connsiteY108" fmla="*/ 888900 h 972953"/>
              <a:gd name="connsiteX109" fmla="*/ 1479330 w 1525956"/>
              <a:gd name="connsiteY109" fmla="*/ 907666 h 972953"/>
              <a:gd name="connsiteX110" fmla="*/ 1481167 w 1525956"/>
              <a:gd name="connsiteY110" fmla="*/ 928296 h 972953"/>
              <a:gd name="connsiteX111" fmla="*/ 1481237 w 1525956"/>
              <a:gd name="connsiteY111" fmla="*/ 951100 h 972953"/>
              <a:gd name="connsiteX112" fmla="*/ 1470711 w 1525956"/>
              <a:gd name="connsiteY112" fmla="*/ 956335 h 972953"/>
              <a:gd name="connsiteX113" fmla="*/ 1453261 w 1525956"/>
              <a:gd name="connsiteY113" fmla="*/ 958287 h 972953"/>
              <a:gd name="connsiteX114" fmla="*/ 1457005 w 1525956"/>
              <a:gd name="connsiteY114" fmla="*/ 946042 h 972953"/>
              <a:gd name="connsiteX115" fmla="*/ 1442241 w 1525956"/>
              <a:gd name="connsiteY115" fmla="*/ 932999 h 972953"/>
              <a:gd name="connsiteX116" fmla="*/ 1442240 w 1525956"/>
              <a:gd name="connsiteY116" fmla="*/ 939654 h 972953"/>
              <a:gd name="connsiteX117" fmla="*/ 1442241 w 1525956"/>
              <a:gd name="connsiteY117" fmla="*/ 946309 h 972953"/>
              <a:gd name="connsiteX118" fmla="*/ 1428676 w 1525956"/>
              <a:gd name="connsiteY118" fmla="*/ 948748 h 972953"/>
              <a:gd name="connsiteX119" fmla="*/ 1416738 w 1525956"/>
              <a:gd name="connsiteY119" fmla="*/ 938234 h 972953"/>
              <a:gd name="connsiteX120" fmla="*/ 1403880 w 1525956"/>
              <a:gd name="connsiteY120" fmla="*/ 934863 h 972953"/>
              <a:gd name="connsiteX121" fmla="*/ 1405363 w 1525956"/>
              <a:gd name="connsiteY121" fmla="*/ 918713 h 972953"/>
              <a:gd name="connsiteX122" fmla="*/ 1394201 w 1525956"/>
              <a:gd name="connsiteY122" fmla="*/ 909308 h 972953"/>
              <a:gd name="connsiteX123" fmla="*/ 1384805 w 1525956"/>
              <a:gd name="connsiteY123" fmla="*/ 925590 h 972953"/>
              <a:gd name="connsiteX124" fmla="*/ 1375937 w 1525956"/>
              <a:gd name="connsiteY124" fmla="*/ 938037 h 972953"/>
              <a:gd name="connsiteX125" fmla="*/ 1376769 w 1525956"/>
              <a:gd name="connsiteY125" fmla="*/ 939882 h 972953"/>
              <a:gd name="connsiteX126" fmla="*/ 1374545 w 1525956"/>
              <a:gd name="connsiteY126" fmla="*/ 939990 h 972953"/>
              <a:gd name="connsiteX127" fmla="*/ 1368557 w 1525956"/>
              <a:gd name="connsiteY127" fmla="*/ 948394 h 972953"/>
              <a:gd name="connsiteX128" fmla="*/ 1364934 w 1525956"/>
              <a:gd name="connsiteY128" fmla="*/ 940461 h 972953"/>
              <a:gd name="connsiteX129" fmla="*/ 1328118 w 1525956"/>
              <a:gd name="connsiteY129" fmla="*/ 942262 h 972953"/>
              <a:gd name="connsiteX130" fmla="*/ 1312089 w 1525956"/>
              <a:gd name="connsiteY130" fmla="*/ 944635 h 972953"/>
              <a:gd name="connsiteX131" fmla="*/ 1295969 w 1525956"/>
              <a:gd name="connsiteY131" fmla="*/ 931042 h 972953"/>
              <a:gd name="connsiteX132" fmla="*/ 1276106 w 1525956"/>
              <a:gd name="connsiteY132" fmla="*/ 912443 h 972953"/>
              <a:gd name="connsiteX133" fmla="*/ 1265238 w 1525956"/>
              <a:gd name="connsiteY133" fmla="*/ 899989 h 972953"/>
              <a:gd name="connsiteX134" fmla="*/ 1247846 w 1525956"/>
              <a:gd name="connsiteY134" fmla="*/ 899117 h 972953"/>
              <a:gd name="connsiteX135" fmla="*/ 1229182 w 1525956"/>
              <a:gd name="connsiteY135" fmla="*/ 896650 h 972953"/>
              <a:gd name="connsiteX136" fmla="*/ 1204284 w 1525956"/>
              <a:gd name="connsiteY136" fmla="*/ 906165 h 972953"/>
              <a:gd name="connsiteX137" fmla="*/ 1185420 w 1525956"/>
              <a:gd name="connsiteY137" fmla="*/ 920293 h 972953"/>
              <a:gd name="connsiteX138" fmla="*/ 1162049 w 1525956"/>
              <a:gd name="connsiteY138" fmla="*/ 928174 h 972953"/>
              <a:gd name="connsiteX139" fmla="*/ 1139659 w 1525956"/>
              <a:gd name="connsiteY139" fmla="*/ 935921 h 972953"/>
              <a:gd name="connsiteX140" fmla="*/ 1117505 w 1525956"/>
              <a:gd name="connsiteY140" fmla="*/ 941398 h 972953"/>
              <a:gd name="connsiteX141" fmla="*/ 1097642 w 1525956"/>
              <a:gd name="connsiteY141" fmla="*/ 956193 h 972953"/>
              <a:gd name="connsiteX142" fmla="*/ 1077160 w 1525956"/>
              <a:gd name="connsiteY142" fmla="*/ 972050 h 972953"/>
              <a:gd name="connsiteX143" fmla="*/ 1053280 w 1525956"/>
              <a:gd name="connsiteY143" fmla="*/ 972953 h 972953"/>
              <a:gd name="connsiteX144" fmla="*/ 1025529 w 1525956"/>
              <a:gd name="connsiteY144" fmla="*/ 966911 h 972953"/>
              <a:gd name="connsiteX145" fmla="*/ 996343 w 1525956"/>
              <a:gd name="connsiteY145" fmla="*/ 962134 h 972953"/>
              <a:gd name="connsiteX146" fmla="*/ 970663 w 1525956"/>
              <a:gd name="connsiteY146" fmla="*/ 962872 h 972953"/>
              <a:gd name="connsiteX147" fmla="*/ 962831 w 1525956"/>
              <a:gd name="connsiteY147" fmla="*/ 942097 h 972953"/>
              <a:gd name="connsiteX148" fmla="*/ 964212 w 1525956"/>
              <a:gd name="connsiteY148" fmla="*/ 925109 h 972953"/>
              <a:gd name="connsiteX149" fmla="*/ 956088 w 1525956"/>
              <a:gd name="connsiteY149" fmla="*/ 913174 h 972953"/>
              <a:gd name="connsiteX150" fmla="*/ 942567 w 1525956"/>
              <a:gd name="connsiteY150" fmla="*/ 905277 h 972953"/>
              <a:gd name="connsiteX151" fmla="*/ 940932 w 1525956"/>
              <a:gd name="connsiteY151" fmla="*/ 903902 h 972953"/>
              <a:gd name="connsiteX152" fmla="*/ 921155 w 1525956"/>
              <a:gd name="connsiteY152" fmla="*/ 905359 h 972953"/>
              <a:gd name="connsiteX153" fmla="*/ 907167 w 1525956"/>
              <a:gd name="connsiteY153" fmla="*/ 902165 h 972953"/>
              <a:gd name="connsiteX154" fmla="*/ 903705 w 1525956"/>
              <a:gd name="connsiteY154" fmla="*/ 889654 h 972953"/>
              <a:gd name="connsiteX155" fmla="*/ 895439 w 1525956"/>
              <a:gd name="connsiteY155" fmla="*/ 877365 h 972953"/>
              <a:gd name="connsiteX156" fmla="*/ 870289 w 1525956"/>
              <a:gd name="connsiteY156" fmla="*/ 886859 h 972953"/>
              <a:gd name="connsiteX157" fmla="*/ 856513 w 1525956"/>
              <a:gd name="connsiteY157" fmla="*/ 881269 h 972953"/>
              <a:gd name="connsiteX158" fmla="*/ 842950 w 1525956"/>
              <a:gd name="connsiteY158" fmla="*/ 868403 h 972953"/>
              <a:gd name="connsiteX159" fmla="*/ 830021 w 1525956"/>
              <a:gd name="connsiteY159" fmla="*/ 864544 h 972953"/>
              <a:gd name="connsiteX160" fmla="*/ 814479 w 1525956"/>
              <a:gd name="connsiteY160" fmla="*/ 857224 h 972953"/>
              <a:gd name="connsiteX161" fmla="*/ 806638 w 1525956"/>
              <a:gd name="connsiteY161" fmla="*/ 841474 h 972953"/>
              <a:gd name="connsiteX162" fmla="*/ 776471 w 1525956"/>
              <a:gd name="connsiteY162" fmla="*/ 836283 h 972953"/>
              <a:gd name="connsiteX163" fmla="*/ 763967 w 1525956"/>
              <a:gd name="connsiteY163" fmla="*/ 836327 h 972953"/>
              <a:gd name="connsiteX164" fmla="*/ 748425 w 1525956"/>
              <a:gd name="connsiteY164" fmla="*/ 841961 h 972953"/>
              <a:gd name="connsiteX165" fmla="*/ 734154 w 1525956"/>
              <a:gd name="connsiteY165" fmla="*/ 857489 h 972953"/>
              <a:gd name="connsiteX166" fmla="*/ 719177 w 1525956"/>
              <a:gd name="connsiteY166" fmla="*/ 866584 h 972953"/>
              <a:gd name="connsiteX167" fmla="*/ 709358 w 1525956"/>
              <a:gd name="connsiteY167" fmla="*/ 880604 h 972953"/>
              <a:gd name="connsiteX168" fmla="*/ 705118 w 1525956"/>
              <a:gd name="connsiteY168" fmla="*/ 896087 h 972953"/>
              <a:gd name="connsiteX169" fmla="*/ 693392 w 1525956"/>
              <a:gd name="connsiteY169" fmla="*/ 911348 h 972953"/>
              <a:gd name="connsiteX170" fmla="*/ 680887 w 1525956"/>
              <a:gd name="connsiteY170" fmla="*/ 904206 h 972953"/>
              <a:gd name="connsiteX171" fmla="*/ 671703 w 1525956"/>
              <a:gd name="connsiteY171" fmla="*/ 886016 h 972953"/>
              <a:gd name="connsiteX172" fmla="*/ 677850 w 1525956"/>
              <a:gd name="connsiteY172" fmla="*/ 870844 h 972953"/>
              <a:gd name="connsiteX173" fmla="*/ 684984 w 1525956"/>
              <a:gd name="connsiteY173" fmla="*/ 858111 h 972953"/>
              <a:gd name="connsiteX174" fmla="*/ 690495 w 1525956"/>
              <a:gd name="connsiteY174" fmla="*/ 844978 h 972953"/>
              <a:gd name="connsiteX175" fmla="*/ 685974 w 1525956"/>
              <a:gd name="connsiteY175" fmla="*/ 832601 h 972953"/>
              <a:gd name="connsiteX176" fmla="*/ 677284 w 1525956"/>
              <a:gd name="connsiteY176" fmla="*/ 822884 h 972953"/>
              <a:gd name="connsiteX177" fmla="*/ 663014 w 1525956"/>
              <a:gd name="connsiteY177" fmla="*/ 829006 h 972953"/>
              <a:gd name="connsiteX178" fmla="*/ 645070 w 1525956"/>
              <a:gd name="connsiteY178" fmla="*/ 833310 h 972953"/>
              <a:gd name="connsiteX179" fmla="*/ 625076 w 1525956"/>
              <a:gd name="connsiteY179" fmla="*/ 834331 h 972953"/>
              <a:gd name="connsiteX180" fmla="*/ 612996 w 1525956"/>
              <a:gd name="connsiteY180" fmla="*/ 821554 h 972953"/>
              <a:gd name="connsiteX181" fmla="*/ 600421 w 1525956"/>
              <a:gd name="connsiteY181" fmla="*/ 837303 h 972953"/>
              <a:gd name="connsiteX182" fmla="*/ 587564 w 1525956"/>
              <a:gd name="connsiteY182" fmla="*/ 830826 h 972953"/>
              <a:gd name="connsiteX183" fmla="*/ 572799 w 1525956"/>
              <a:gd name="connsiteY183" fmla="*/ 828518 h 972953"/>
              <a:gd name="connsiteX184" fmla="*/ 556056 w 1525956"/>
              <a:gd name="connsiteY184" fmla="*/ 819468 h 972953"/>
              <a:gd name="connsiteX185" fmla="*/ 531541 w 1525956"/>
              <a:gd name="connsiteY185" fmla="*/ 800259 h 972953"/>
              <a:gd name="connsiteX186" fmla="*/ 518330 w 1525956"/>
              <a:gd name="connsiteY186" fmla="*/ 790453 h 972953"/>
              <a:gd name="connsiteX187" fmla="*/ 507310 w 1525956"/>
              <a:gd name="connsiteY187" fmla="*/ 799726 h 972953"/>
              <a:gd name="connsiteX188" fmla="*/ 492121 w 1525956"/>
              <a:gd name="connsiteY188" fmla="*/ 798839 h 972953"/>
              <a:gd name="connsiteX189" fmla="*/ 487953 w 1525956"/>
              <a:gd name="connsiteY189" fmla="*/ 785972 h 972953"/>
              <a:gd name="connsiteX190" fmla="*/ 478910 w 1525956"/>
              <a:gd name="connsiteY190" fmla="*/ 775547 h 972953"/>
              <a:gd name="connsiteX191" fmla="*/ 464781 w 1525956"/>
              <a:gd name="connsiteY191" fmla="*/ 791784 h 972953"/>
              <a:gd name="connsiteX192" fmla="*/ 458917 w 1525956"/>
              <a:gd name="connsiteY192" fmla="*/ 779007 h 972953"/>
              <a:gd name="connsiteX193" fmla="*/ 454961 w 1525956"/>
              <a:gd name="connsiteY193" fmla="*/ 758466 h 972953"/>
              <a:gd name="connsiteX194" fmla="*/ 447896 w 1525956"/>
              <a:gd name="connsiteY194" fmla="*/ 747197 h 972953"/>
              <a:gd name="connsiteX195" fmla="*/ 433202 w 1525956"/>
              <a:gd name="connsiteY195" fmla="*/ 744847 h 972953"/>
              <a:gd name="connsiteX196" fmla="*/ 414481 w 1525956"/>
              <a:gd name="connsiteY196" fmla="*/ 744580 h 972953"/>
              <a:gd name="connsiteX197" fmla="*/ 399786 w 1525956"/>
              <a:gd name="connsiteY197" fmla="*/ 736594 h 972953"/>
              <a:gd name="connsiteX198" fmla="*/ 408122 w 1525956"/>
              <a:gd name="connsiteY198" fmla="*/ 725459 h 972953"/>
              <a:gd name="connsiteX199" fmla="*/ 417731 w 1525956"/>
              <a:gd name="connsiteY199" fmla="*/ 716364 h 972953"/>
              <a:gd name="connsiteX200" fmla="*/ 410313 w 1525956"/>
              <a:gd name="connsiteY200" fmla="*/ 705450 h 972953"/>
              <a:gd name="connsiteX201" fmla="*/ 393923 w 1525956"/>
              <a:gd name="connsiteY201" fmla="*/ 709443 h 972953"/>
              <a:gd name="connsiteX202" fmla="*/ 380994 w 1525956"/>
              <a:gd name="connsiteY202" fmla="*/ 704784 h 972953"/>
              <a:gd name="connsiteX203" fmla="*/ 369267 w 1525956"/>
              <a:gd name="connsiteY203" fmla="*/ 691031 h 972953"/>
              <a:gd name="connsiteX204" fmla="*/ 354785 w 1525956"/>
              <a:gd name="connsiteY204" fmla="*/ 678032 h 972953"/>
              <a:gd name="connsiteX205" fmla="*/ 346307 w 1525956"/>
              <a:gd name="connsiteY205" fmla="*/ 663792 h 972953"/>
              <a:gd name="connsiteX206" fmla="*/ 353513 w 1525956"/>
              <a:gd name="connsiteY206" fmla="*/ 652301 h 972953"/>
              <a:gd name="connsiteX207" fmla="*/ 351182 w 1525956"/>
              <a:gd name="connsiteY207" fmla="*/ 638104 h 972953"/>
              <a:gd name="connsiteX208" fmla="*/ 341645 w 1525956"/>
              <a:gd name="connsiteY208" fmla="*/ 627501 h 972953"/>
              <a:gd name="connsiteX209" fmla="*/ 323559 w 1525956"/>
              <a:gd name="connsiteY209" fmla="*/ 625416 h 972953"/>
              <a:gd name="connsiteX210" fmla="*/ 311337 w 1525956"/>
              <a:gd name="connsiteY210" fmla="*/ 633800 h 972953"/>
              <a:gd name="connsiteX211" fmla="*/ 302366 w 1525956"/>
              <a:gd name="connsiteY211" fmla="*/ 625104 h 972953"/>
              <a:gd name="connsiteX212" fmla="*/ 297915 w 1525956"/>
              <a:gd name="connsiteY212" fmla="*/ 609754 h 972953"/>
              <a:gd name="connsiteX213" fmla="*/ 290356 w 1525956"/>
              <a:gd name="connsiteY213" fmla="*/ 588326 h 972953"/>
              <a:gd name="connsiteX214" fmla="*/ 281101 w 1525956"/>
              <a:gd name="connsiteY214" fmla="*/ 577678 h 972953"/>
              <a:gd name="connsiteX215" fmla="*/ 265134 w 1525956"/>
              <a:gd name="connsiteY215" fmla="*/ 569072 h 972953"/>
              <a:gd name="connsiteX216" fmla="*/ 255174 w 1525956"/>
              <a:gd name="connsiteY216" fmla="*/ 557182 h 972953"/>
              <a:gd name="connsiteX217" fmla="*/ 244436 w 1525956"/>
              <a:gd name="connsiteY217" fmla="*/ 537661 h 972953"/>
              <a:gd name="connsiteX218" fmla="*/ 227269 w 1525956"/>
              <a:gd name="connsiteY218" fmla="*/ 523598 h 972953"/>
              <a:gd name="connsiteX219" fmla="*/ 221475 w 1525956"/>
              <a:gd name="connsiteY219" fmla="*/ 512062 h 972953"/>
              <a:gd name="connsiteX220" fmla="*/ 225785 w 1525956"/>
              <a:gd name="connsiteY220" fmla="*/ 496091 h 972953"/>
              <a:gd name="connsiteX221" fmla="*/ 212716 w 1525956"/>
              <a:gd name="connsiteY221" fmla="*/ 488150 h 972953"/>
              <a:gd name="connsiteX222" fmla="*/ 198162 w 1525956"/>
              <a:gd name="connsiteY222" fmla="*/ 479542 h 972953"/>
              <a:gd name="connsiteX223" fmla="*/ 184033 w 1525956"/>
              <a:gd name="connsiteY223" fmla="*/ 470625 h 972953"/>
              <a:gd name="connsiteX224" fmla="*/ 172376 w 1525956"/>
              <a:gd name="connsiteY224" fmla="*/ 475151 h 972953"/>
              <a:gd name="connsiteX225" fmla="*/ 156976 w 1525956"/>
              <a:gd name="connsiteY225" fmla="*/ 492630 h 972953"/>
              <a:gd name="connsiteX226" fmla="*/ 144118 w 1525956"/>
              <a:gd name="connsiteY226" fmla="*/ 497732 h 972953"/>
              <a:gd name="connsiteX227" fmla="*/ 136559 w 1525956"/>
              <a:gd name="connsiteY227" fmla="*/ 477901 h 972953"/>
              <a:gd name="connsiteX228" fmla="*/ 126104 w 1525956"/>
              <a:gd name="connsiteY228" fmla="*/ 459889 h 972953"/>
              <a:gd name="connsiteX229" fmla="*/ 107453 w 1525956"/>
              <a:gd name="connsiteY229" fmla="*/ 444894 h 972953"/>
              <a:gd name="connsiteX230" fmla="*/ 90639 w 1525956"/>
              <a:gd name="connsiteY230" fmla="*/ 421646 h 972953"/>
              <a:gd name="connsiteX231" fmla="*/ 95443 w 1525956"/>
              <a:gd name="connsiteY231" fmla="*/ 408603 h 972953"/>
              <a:gd name="connsiteX232" fmla="*/ 86118 w 1525956"/>
              <a:gd name="connsiteY232" fmla="*/ 409224 h 972953"/>
              <a:gd name="connsiteX233" fmla="*/ 76792 w 1525956"/>
              <a:gd name="connsiteY233" fmla="*/ 409846 h 972953"/>
              <a:gd name="connsiteX234" fmla="*/ 68386 w 1525956"/>
              <a:gd name="connsiteY234" fmla="*/ 391390 h 972953"/>
              <a:gd name="connsiteX235" fmla="*/ 50300 w 1525956"/>
              <a:gd name="connsiteY235" fmla="*/ 381318 h 972953"/>
              <a:gd name="connsiteX236" fmla="*/ 40056 w 1525956"/>
              <a:gd name="connsiteY236" fmla="*/ 368320 h 972953"/>
              <a:gd name="connsiteX237" fmla="*/ 36171 w 1525956"/>
              <a:gd name="connsiteY237" fmla="*/ 351860 h 972953"/>
              <a:gd name="connsiteX238" fmla="*/ 34546 w 1525956"/>
              <a:gd name="connsiteY238" fmla="*/ 332383 h 972953"/>
              <a:gd name="connsiteX239" fmla="*/ 21760 w 1525956"/>
              <a:gd name="connsiteY239" fmla="*/ 335401 h 972953"/>
              <a:gd name="connsiteX240" fmla="*/ 5228 w 1525956"/>
              <a:gd name="connsiteY240" fmla="*/ 340680 h 972953"/>
              <a:gd name="connsiteX241" fmla="*/ 0 w 1525956"/>
              <a:gd name="connsiteY241" fmla="*/ 327947 h 972953"/>
              <a:gd name="connsiteX242" fmla="*/ 1625 w 1525956"/>
              <a:gd name="connsiteY242" fmla="*/ 310911 h 972953"/>
              <a:gd name="connsiteX243" fmla="*/ 10385 w 1525956"/>
              <a:gd name="connsiteY243" fmla="*/ 306918 h 972953"/>
              <a:gd name="connsiteX244" fmla="*/ 5087 w 1525956"/>
              <a:gd name="connsiteY244" fmla="*/ 296626 h 972953"/>
              <a:gd name="connsiteX245" fmla="*/ 4027 w 1525956"/>
              <a:gd name="connsiteY245" fmla="*/ 284070 h 972953"/>
              <a:gd name="connsiteX246" fmla="*/ 8690 w 1525956"/>
              <a:gd name="connsiteY246" fmla="*/ 273511 h 972953"/>
              <a:gd name="connsiteX247" fmla="*/ 1978 w 1525956"/>
              <a:gd name="connsiteY247" fmla="*/ 261355 h 972953"/>
              <a:gd name="connsiteX248" fmla="*/ 11233 w 1525956"/>
              <a:gd name="connsiteY248" fmla="*/ 246670 h 972953"/>
              <a:gd name="connsiteX249" fmla="*/ 8054 w 1525956"/>
              <a:gd name="connsiteY249" fmla="*/ 234514 h 972953"/>
              <a:gd name="connsiteX250" fmla="*/ 5156 w 1525956"/>
              <a:gd name="connsiteY250" fmla="*/ 220140 h 972953"/>
              <a:gd name="connsiteX251" fmla="*/ 14412 w 1525956"/>
              <a:gd name="connsiteY251" fmla="*/ 209004 h 972953"/>
              <a:gd name="connsiteX252" fmla="*/ 30449 w 1525956"/>
              <a:gd name="connsiteY252" fmla="*/ 203813 h 972953"/>
              <a:gd name="connsiteX253" fmla="*/ 39845 w 1525956"/>
              <a:gd name="connsiteY253" fmla="*/ 207940 h 972953"/>
              <a:gd name="connsiteX254" fmla="*/ 31720 w 1525956"/>
              <a:gd name="connsiteY254" fmla="*/ 222935 h 972953"/>
              <a:gd name="connsiteX255" fmla="*/ 40551 w 1525956"/>
              <a:gd name="connsiteY255" fmla="*/ 237753 h 972953"/>
              <a:gd name="connsiteX256" fmla="*/ 54256 w 1525956"/>
              <a:gd name="connsiteY256" fmla="*/ 239128 h 972953"/>
              <a:gd name="connsiteX257" fmla="*/ 65842 w 1525956"/>
              <a:gd name="connsiteY257" fmla="*/ 231897 h 972953"/>
              <a:gd name="connsiteX258" fmla="*/ 73260 w 1525956"/>
              <a:gd name="connsiteY258" fmla="*/ 242499 h 972953"/>
              <a:gd name="connsiteX259" fmla="*/ 89226 w 1525956"/>
              <a:gd name="connsiteY259" fmla="*/ 237309 h 972953"/>
              <a:gd name="connsiteX260" fmla="*/ 96856 w 1525956"/>
              <a:gd name="connsiteY260" fmla="*/ 227016 h 972953"/>
              <a:gd name="connsiteX261" fmla="*/ 95796 w 1525956"/>
              <a:gd name="connsiteY261" fmla="*/ 212110 h 972953"/>
              <a:gd name="connsiteX262" fmla="*/ 96855 w 1525956"/>
              <a:gd name="connsiteY262" fmla="*/ 197469 h 972953"/>
              <a:gd name="connsiteX263" fmla="*/ 105404 w 1525956"/>
              <a:gd name="connsiteY263" fmla="*/ 187886 h 972953"/>
              <a:gd name="connsiteX264" fmla="*/ 89438 w 1525956"/>
              <a:gd name="connsiteY264" fmla="*/ 179014 h 972953"/>
              <a:gd name="connsiteX265" fmla="*/ 74602 w 1525956"/>
              <a:gd name="connsiteY265" fmla="*/ 173246 h 972953"/>
              <a:gd name="connsiteX266" fmla="*/ 73223 w 1525956"/>
              <a:gd name="connsiteY266" fmla="*/ 168414 h 972953"/>
              <a:gd name="connsiteX267" fmla="*/ 71731 w 1525956"/>
              <a:gd name="connsiteY267" fmla="*/ 169343 h 972953"/>
              <a:gd name="connsiteX268" fmla="*/ 68366 w 1525956"/>
              <a:gd name="connsiteY268" fmla="*/ 153727 h 972953"/>
              <a:gd name="connsiteX269" fmla="*/ 64478 w 1525956"/>
              <a:gd name="connsiteY269" fmla="*/ 147513 h 972953"/>
              <a:gd name="connsiteX270" fmla="*/ 73456 w 1525956"/>
              <a:gd name="connsiteY270" fmla="*/ 148615 h 972953"/>
              <a:gd name="connsiteX271" fmla="*/ 85870 w 1525956"/>
              <a:gd name="connsiteY271" fmla="*/ 143552 h 972953"/>
              <a:gd name="connsiteX272" fmla="*/ 83312 w 1525956"/>
              <a:gd name="connsiteY272" fmla="*/ 124267 h 972953"/>
              <a:gd name="connsiteX273" fmla="*/ 83052 w 1525956"/>
              <a:gd name="connsiteY273" fmla="*/ 103632 h 972953"/>
              <a:gd name="connsiteX274" fmla="*/ 82161 w 1525956"/>
              <a:gd name="connsiteY274" fmla="*/ 75768 h 972953"/>
              <a:gd name="connsiteX275" fmla="*/ 142249 w 1525956"/>
              <a:gd name="connsiteY275" fmla="*/ 81497 h 972953"/>
              <a:gd name="connsiteX276" fmla="*/ 158087 w 1525956"/>
              <a:gd name="connsiteY276" fmla="*/ 68947 h 972953"/>
              <a:gd name="connsiteX277" fmla="*/ 168703 w 1525956"/>
              <a:gd name="connsiteY277" fmla="*/ 70762 h 972953"/>
              <a:gd name="connsiteX278" fmla="*/ 184245 w 1525956"/>
              <a:gd name="connsiteY278" fmla="*/ 65173 h 972953"/>
              <a:gd name="connsiteX279" fmla="*/ 191168 w 1525956"/>
              <a:gd name="connsiteY279" fmla="*/ 45208 h 972953"/>
              <a:gd name="connsiteX280" fmla="*/ 232850 w 1525956"/>
              <a:gd name="connsiteY280" fmla="*/ 10071 h 972953"/>
              <a:gd name="connsiteX281" fmla="*/ 248038 w 1525956"/>
              <a:gd name="connsiteY281" fmla="*/ 0 h 972953"/>
              <a:gd name="connsiteX0" fmla="*/ 1023731 w 1525956"/>
              <a:gd name="connsiteY0" fmla="*/ 873696 h 972953"/>
              <a:gd name="connsiteX1" fmla="*/ 1016065 w 1525956"/>
              <a:gd name="connsiteY1" fmla="*/ 878266 h 972953"/>
              <a:gd name="connsiteX2" fmla="*/ 1014217 w 1525956"/>
              <a:gd name="connsiteY2" fmla="*/ 901539 h 972953"/>
              <a:gd name="connsiteX3" fmla="*/ 1020386 w 1525956"/>
              <a:gd name="connsiteY3" fmla="*/ 902291 h 972953"/>
              <a:gd name="connsiteX4" fmla="*/ 1025820 w 1525956"/>
              <a:gd name="connsiteY4" fmla="*/ 882506 h 972953"/>
              <a:gd name="connsiteX5" fmla="*/ 1023731 w 1525956"/>
              <a:gd name="connsiteY5" fmla="*/ 873696 h 972953"/>
              <a:gd name="connsiteX6" fmla="*/ 1051463 w 1525956"/>
              <a:gd name="connsiteY6" fmla="*/ 848373 h 972953"/>
              <a:gd name="connsiteX7" fmla="*/ 1044916 w 1525956"/>
              <a:gd name="connsiteY7" fmla="*/ 854322 h 972953"/>
              <a:gd name="connsiteX8" fmla="*/ 1051463 w 1525956"/>
              <a:gd name="connsiteY8" fmla="*/ 848373 h 972953"/>
              <a:gd name="connsiteX9" fmla="*/ 248038 w 1525956"/>
              <a:gd name="connsiteY9" fmla="*/ 0 h 972953"/>
              <a:gd name="connsiteX10" fmla="*/ 277640 w 1525956"/>
              <a:gd name="connsiteY10" fmla="*/ 21916 h 972953"/>
              <a:gd name="connsiteX11" fmla="*/ 295937 w 1525956"/>
              <a:gd name="connsiteY11" fmla="*/ 18988 h 972953"/>
              <a:gd name="connsiteX12" fmla="*/ 311125 w 1525956"/>
              <a:gd name="connsiteY12" fmla="*/ 36335 h 972953"/>
              <a:gd name="connsiteX13" fmla="*/ 336064 w 1525956"/>
              <a:gd name="connsiteY13" fmla="*/ 43034 h 972953"/>
              <a:gd name="connsiteX14" fmla="*/ 349769 w 1525956"/>
              <a:gd name="connsiteY14" fmla="*/ 39397 h 972953"/>
              <a:gd name="connsiteX15" fmla="*/ 377745 w 1525956"/>
              <a:gd name="connsiteY15" fmla="*/ 26930 h 972953"/>
              <a:gd name="connsiteX16" fmla="*/ 407416 w 1525956"/>
              <a:gd name="connsiteY16" fmla="*/ 31544 h 972953"/>
              <a:gd name="connsiteX17" fmla="*/ 428681 w 1525956"/>
              <a:gd name="connsiteY17" fmla="*/ 41437 h 972953"/>
              <a:gd name="connsiteX18" fmla="*/ 434191 w 1525956"/>
              <a:gd name="connsiteY18" fmla="*/ 61268 h 972953"/>
              <a:gd name="connsiteX19" fmla="*/ 468384 w 1525956"/>
              <a:gd name="connsiteY19" fmla="*/ 78526 h 972953"/>
              <a:gd name="connsiteX20" fmla="*/ 493534 w 1525956"/>
              <a:gd name="connsiteY20" fmla="*/ 82918 h 972953"/>
              <a:gd name="connsiteX21" fmla="*/ 536063 w 1525956"/>
              <a:gd name="connsiteY21" fmla="*/ 76885 h 972953"/>
              <a:gd name="connsiteX22" fmla="*/ 573858 w 1525956"/>
              <a:gd name="connsiteY22" fmla="*/ 70541 h 972953"/>
              <a:gd name="connsiteX23" fmla="*/ 600491 w 1525956"/>
              <a:gd name="connsiteY23" fmla="*/ 77018 h 972953"/>
              <a:gd name="connsiteX24" fmla="*/ 628327 w 1525956"/>
              <a:gd name="connsiteY24" fmla="*/ 81721 h 972953"/>
              <a:gd name="connsiteX25" fmla="*/ 655384 w 1525956"/>
              <a:gd name="connsiteY25" fmla="*/ 72271 h 972953"/>
              <a:gd name="connsiteX26" fmla="*/ 667606 w 1525956"/>
              <a:gd name="connsiteY26" fmla="*/ 61401 h 972953"/>
              <a:gd name="connsiteX27" fmla="*/ 679686 w 1525956"/>
              <a:gd name="connsiteY27" fmla="*/ 55678 h 972953"/>
              <a:gd name="connsiteX28" fmla="*/ 705260 w 1525956"/>
              <a:gd name="connsiteY28" fmla="*/ 57896 h 972953"/>
              <a:gd name="connsiteX29" fmla="*/ 759305 w 1525956"/>
              <a:gd name="connsiteY29" fmla="*/ 55856 h 972953"/>
              <a:gd name="connsiteX30" fmla="*/ 801339 w 1525956"/>
              <a:gd name="connsiteY30" fmla="*/ 61978 h 972953"/>
              <a:gd name="connsiteX31" fmla="*/ 832988 w 1525956"/>
              <a:gd name="connsiteY31" fmla="*/ 70807 h 972953"/>
              <a:gd name="connsiteX32" fmla="*/ 857361 w 1525956"/>
              <a:gd name="connsiteY32" fmla="*/ 90815 h 972953"/>
              <a:gd name="connsiteX33" fmla="*/ 875093 w 1525956"/>
              <a:gd name="connsiteY33" fmla="*/ 92324 h 972953"/>
              <a:gd name="connsiteX34" fmla="*/ 898053 w 1525956"/>
              <a:gd name="connsiteY34" fmla="*/ 104169 h 972953"/>
              <a:gd name="connsiteX35" fmla="*/ 916492 w 1525956"/>
              <a:gd name="connsiteY35" fmla="*/ 121516 h 972953"/>
              <a:gd name="connsiteX36" fmla="*/ 886326 w 1525956"/>
              <a:gd name="connsiteY36" fmla="*/ 124888 h 972953"/>
              <a:gd name="connsiteX37" fmla="*/ 888022 w 1525956"/>
              <a:gd name="connsiteY37" fmla="*/ 137754 h 972953"/>
              <a:gd name="connsiteX38" fmla="*/ 911759 w 1525956"/>
              <a:gd name="connsiteY38" fmla="*/ 149067 h 972953"/>
              <a:gd name="connsiteX39" fmla="*/ 908439 w 1525956"/>
              <a:gd name="connsiteY39" fmla="*/ 163441 h 972953"/>
              <a:gd name="connsiteX40" fmla="*/ 898407 w 1525956"/>
              <a:gd name="connsiteY40" fmla="*/ 181143 h 972953"/>
              <a:gd name="connsiteX41" fmla="*/ 882794 w 1525956"/>
              <a:gd name="connsiteY41" fmla="*/ 188418 h 972953"/>
              <a:gd name="connsiteX42" fmla="*/ 878202 w 1525956"/>
              <a:gd name="connsiteY42" fmla="*/ 204257 h 972953"/>
              <a:gd name="connsiteX43" fmla="*/ 880674 w 1525956"/>
              <a:gd name="connsiteY43" fmla="*/ 219430 h 972953"/>
              <a:gd name="connsiteX44" fmla="*/ 878131 w 1525956"/>
              <a:gd name="connsiteY44" fmla="*/ 234869 h 972953"/>
              <a:gd name="connsiteX45" fmla="*/ 892966 w 1525956"/>
              <a:gd name="connsiteY45" fmla="*/ 230566 h 972953"/>
              <a:gd name="connsiteX46" fmla="*/ 895157 w 1525956"/>
              <a:gd name="connsiteY46" fmla="*/ 245428 h 972953"/>
              <a:gd name="connsiteX47" fmla="*/ 882370 w 1525956"/>
              <a:gd name="connsiteY47" fmla="*/ 250840 h 972953"/>
              <a:gd name="connsiteX48" fmla="*/ 886468 w 1525956"/>
              <a:gd name="connsiteY48" fmla="*/ 263972 h 972953"/>
              <a:gd name="connsiteX49" fmla="*/ 884136 w 1525956"/>
              <a:gd name="connsiteY49" fmla="*/ 293076 h 972953"/>
              <a:gd name="connsiteX50" fmla="*/ 868241 w 1525956"/>
              <a:gd name="connsiteY50" fmla="*/ 309580 h 972953"/>
              <a:gd name="connsiteX51" fmla="*/ 872621 w 1525956"/>
              <a:gd name="connsiteY51" fmla="*/ 323999 h 972953"/>
              <a:gd name="connsiteX52" fmla="*/ 886467 w 1525956"/>
              <a:gd name="connsiteY52" fmla="*/ 344761 h 972953"/>
              <a:gd name="connsiteX53" fmla="*/ 898406 w 1525956"/>
              <a:gd name="connsiteY53" fmla="*/ 368097 h 972953"/>
              <a:gd name="connsiteX54" fmla="*/ 906319 w 1525956"/>
              <a:gd name="connsiteY54" fmla="*/ 386509 h 972953"/>
              <a:gd name="connsiteX55" fmla="*/ 930974 w 1525956"/>
              <a:gd name="connsiteY55" fmla="*/ 403102 h 972953"/>
              <a:gd name="connsiteX56" fmla="*/ 952451 w 1525956"/>
              <a:gd name="connsiteY56" fmla="*/ 405099 h 972953"/>
              <a:gd name="connsiteX57" fmla="*/ 969547 w 1525956"/>
              <a:gd name="connsiteY57" fmla="*/ 393962 h 972953"/>
              <a:gd name="connsiteX58" fmla="*/ 980356 w 1525956"/>
              <a:gd name="connsiteY58" fmla="*/ 398665 h 972953"/>
              <a:gd name="connsiteX59" fmla="*/ 985372 w 1525956"/>
              <a:gd name="connsiteY59" fmla="*/ 415524 h 972953"/>
              <a:gd name="connsiteX60" fmla="*/ 997735 w 1525956"/>
              <a:gd name="connsiteY60" fmla="*/ 433136 h 972953"/>
              <a:gd name="connsiteX61" fmla="*/ 1021260 w 1525956"/>
              <a:gd name="connsiteY61" fmla="*/ 451326 h 972953"/>
              <a:gd name="connsiteX62" fmla="*/ 1046834 w 1525956"/>
              <a:gd name="connsiteY62" fmla="*/ 464237 h 972953"/>
              <a:gd name="connsiteX63" fmla="*/ 1088445 w 1525956"/>
              <a:gd name="connsiteY63" fmla="*/ 473776 h 972953"/>
              <a:gd name="connsiteX64" fmla="*/ 1097205 w 1525956"/>
              <a:gd name="connsiteY64" fmla="*/ 485754 h 972953"/>
              <a:gd name="connsiteX65" fmla="*/ 1112535 w 1525956"/>
              <a:gd name="connsiteY65" fmla="*/ 486331 h 972953"/>
              <a:gd name="connsiteX66" fmla="*/ 1129419 w 1525956"/>
              <a:gd name="connsiteY66" fmla="*/ 506871 h 972953"/>
              <a:gd name="connsiteX67" fmla="*/ 1139804 w 1525956"/>
              <a:gd name="connsiteY67" fmla="*/ 497289 h 972953"/>
              <a:gd name="connsiteX68" fmla="*/ 1150472 w 1525956"/>
              <a:gd name="connsiteY68" fmla="*/ 506029 h 972953"/>
              <a:gd name="connsiteX69" fmla="*/ 1176328 w 1525956"/>
              <a:gd name="connsiteY69" fmla="*/ 515833 h 972953"/>
              <a:gd name="connsiteX70" fmla="*/ 1193425 w 1525956"/>
              <a:gd name="connsiteY70" fmla="*/ 510066 h 972953"/>
              <a:gd name="connsiteX71" fmla="*/ 1212357 w 1525956"/>
              <a:gd name="connsiteY71" fmla="*/ 502968 h 972953"/>
              <a:gd name="connsiteX72" fmla="*/ 1228819 w 1525956"/>
              <a:gd name="connsiteY72" fmla="*/ 519427 h 972953"/>
              <a:gd name="connsiteX73" fmla="*/ 1239203 w 1525956"/>
              <a:gd name="connsiteY73" fmla="*/ 544049 h 972953"/>
              <a:gd name="connsiteX74" fmla="*/ 1257006 w 1525956"/>
              <a:gd name="connsiteY74" fmla="*/ 548664 h 972953"/>
              <a:gd name="connsiteX75" fmla="*/ 1272972 w 1525956"/>
              <a:gd name="connsiteY75" fmla="*/ 563215 h 972953"/>
              <a:gd name="connsiteX76" fmla="*/ 1260115 w 1525956"/>
              <a:gd name="connsiteY76" fmla="*/ 579720 h 972953"/>
              <a:gd name="connsiteX77" fmla="*/ 1268945 w 1525956"/>
              <a:gd name="connsiteY77" fmla="*/ 598219 h 972953"/>
              <a:gd name="connsiteX78" fmla="*/ 1311474 w 1525956"/>
              <a:gd name="connsiteY78" fmla="*/ 605939 h 972953"/>
              <a:gd name="connsiteX79" fmla="*/ 1322778 w 1525956"/>
              <a:gd name="connsiteY79" fmla="*/ 625371 h 972953"/>
              <a:gd name="connsiteX80" fmla="*/ 1326805 w 1525956"/>
              <a:gd name="connsiteY80" fmla="*/ 615344 h 972953"/>
              <a:gd name="connsiteX81" fmla="*/ 1322495 w 1525956"/>
              <a:gd name="connsiteY81" fmla="*/ 595691 h 972953"/>
              <a:gd name="connsiteX82" fmla="*/ 1332174 w 1525956"/>
              <a:gd name="connsiteY82" fmla="*/ 587971 h 972953"/>
              <a:gd name="connsiteX83" fmla="*/ 1357535 w 1525956"/>
              <a:gd name="connsiteY83" fmla="*/ 615034 h 972953"/>
              <a:gd name="connsiteX84" fmla="*/ 1367214 w 1525956"/>
              <a:gd name="connsiteY84" fmla="*/ 617741 h 972953"/>
              <a:gd name="connsiteX85" fmla="*/ 1367850 w 1525956"/>
              <a:gd name="connsiteY85" fmla="*/ 598042 h 972953"/>
              <a:gd name="connsiteX86" fmla="*/ 1369263 w 1525956"/>
              <a:gd name="connsiteY86" fmla="*/ 582958 h 972953"/>
              <a:gd name="connsiteX87" fmla="*/ 1382262 w 1525956"/>
              <a:gd name="connsiteY87" fmla="*/ 588637 h 972953"/>
              <a:gd name="connsiteX88" fmla="*/ 1400841 w 1525956"/>
              <a:gd name="connsiteY88" fmla="*/ 583446 h 972953"/>
              <a:gd name="connsiteX89" fmla="*/ 1410591 w 1525956"/>
              <a:gd name="connsiteY89" fmla="*/ 568317 h 972953"/>
              <a:gd name="connsiteX90" fmla="*/ 1424366 w 1525956"/>
              <a:gd name="connsiteY90" fmla="*/ 547466 h 972953"/>
              <a:gd name="connsiteX91" fmla="*/ 1452201 w 1525956"/>
              <a:gd name="connsiteY91" fmla="*/ 547910 h 972953"/>
              <a:gd name="connsiteX92" fmla="*/ 1475515 w 1525956"/>
              <a:gd name="connsiteY92" fmla="*/ 562461 h 972953"/>
              <a:gd name="connsiteX93" fmla="*/ 1492682 w 1525956"/>
              <a:gd name="connsiteY93" fmla="*/ 598219 h 972953"/>
              <a:gd name="connsiteX94" fmla="*/ 1504550 w 1525956"/>
              <a:gd name="connsiteY94" fmla="*/ 639790 h 972953"/>
              <a:gd name="connsiteX95" fmla="*/ 1525956 w 1525956"/>
              <a:gd name="connsiteY95" fmla="*/ 664856 h 972953"/>
              <a:gd name="connsiteX96" fmla="*/ 1517690 w 1525956"/>
              <a:gd name="connsiteY96" fmla="*/ 674971 h 972953"/>
              <a:gd name="connsiteX97" fmla="*/ 1507446 w 1525956"/>
              <a:gd name="connsiteY97" fmla="*/ 663081 h 972953"/>
              <a:gd name="connsiteX98" fmla="*/ 1503279 w 1525956"/>
              <a:gd name="connsiteY98" fmla="*/ 678254 h 972953"/>
              <a:gd name="connsiteX99" fmla="*/ 1511261 w 1525956"/>
              <a:gd name="connsiteY99" fmla="*/ 703143 h 972953"/>
              <a:gd name="connsiteX100" fmla="*/ 1524685 w 1525956"/>
              <a:gd name="connsiteY100" fmla="*/ 732912 h 972953"/>
              <a:gd name="connsiteX101" fmla="*/ 1524755 w 1525956"/>
              <a:gd name="connsiteY101" fmla="*/ 788457 h 972953"/>
              <a:gd name="connsiteX102" fmla="*/ 1520941 w 1525956"/>
              <a:gd name="connsiteY102" fmla="*/ 865076 h 972953"/>
              <a:gd name="connsiteX103" fmla="*/ 1510273 w 1525956"/>
              <a:gd name="connsiteY103" fmla="*/ 876478 h 972953"/>
              <a:gd name="connsiteX104" fmla="*/ 1509566 w 1525956"/>
              <a:gd name="connsiteY104" fmla="*/ 895067 h 972953"/>
              <a:gd name="connsiteX105" fmla="*/ 1495154 w 1525956"/>
              <a:gd name="connsiteY105" fmla="*/ 900701 h 972953"/>
              <a:gd name="connsiteX106" fmla="*/ 1491763 w 1525956"/>
              <a:gd name="connsiteY106" fmla="*/ 883044 h 972953"/>
              <a:gd name="connsiteX107" fmla="*/ 1482226 w 1525956"/>
              <a:gd name="connsiteY107" fmla="*/ 888900 h 972953"/>
              <a:gd name="connsiteX108" fmla="*/ 1479330 w 1525956"/>
              <a:gd name="connsiteY108" fmla="*/ 907666 h 972953"/>
              <a:gd name="connsiteX109" fmla="*/ 1481167 w 1525956"/>
              <a:gd name="connsiteY109" fmla="*/ 928296 h 972953"/>
              <a:gd name="connsiteX110" fmla="*/ 1481237 w 1525956"/>
              <a:gd name="connsiteY110" fmla="*/ 951100 h 972953"/>
              <a:gd name="connsiteX111" fmla="*/ 1470711 w 1525956"/>
              <a:gd name="connsiteY111" fmla="*/ 956335 h 972953"/>
              <a:gd name="connsiteX112" fmla="*/ 1453261 w 1525956"/>
              <a:gd name="connsiteY112" fmla="*/ 958287 h 972953"/>
              <a:gd name="connsiteX113" fmla="*/ 1457005 w 1525956"/>
              <a:gd name="connsiteY113" fmla="*/ 946042 h 972953"/>
              <a:gd name="connsiteX114" fmla="*/ 1442241 w 1525956"/>
              <a:gd name="connsiteY114" fmla="*/ 932999 h 972953"/>
              <a:gd name="connsiteX115" fmla="*/ 1442240 w 1525956"/>
              <a:gd name="connsiteY115" fmla="*/ 939654 h 972953"/>
              <a:gd name="connsiteX116" fmla="*/ 1442241 w 1525956"/>
              <a:gd name="connsiteY116" fmla="*/ 946309 h 972953"/>
              <a:gd name="connsiteX117" fmla="*/ 1428676 w 1525956"/>
              <a:gd name="connsiteY117" fmla="*/ 948748 h 972953"/>
              <a:gd name="connsiteX118" fmla="*/ 1416738 w 1525956"/>
              <a:gd name="connsiteY118" fmla="*/ 938234 h 972953"/>
              <a:gd name="connsiteX119" fmla="*/ 1403880 w 1525956"/>
              <a:gd name="connsiteY119" fmla="*/ 934863 h 972953"/>
              <a:gd name="connsiteX120" fmla="*/ 1405363 w 1525956"/>
              <a:gd name="connsiteY120" fmla="*/ 918713 h 972953"/>
              <a:gd name="connsiteX121" fmla="*/ 1394201 w 1525956"/>
              <a:gd name="connsiteY121" fmla="*/ 909308 h 972953"/>
              <a:gd name="connsiteX122" fmla="*/ 1384805 w 1525956"/>
              <a:gd name="connsiteY122" fmla="*/ 925590 h 972953"/>
              <a:gd name="connsiteX123" fmla="*/ 1375937 w 1525956"/>
              <a:gd name="connsiteY123" fmla="*/ 938037 h 972953"/>
              <a:gd name="connsiteX124" fmla="*/ 1376769 w 1525956"/>
              <a:gd name="connsiteY124" fmla="*/ 939882 h 972953"/>
              <a:gd name="connsiteX125" fmla="*/ 1374545 w 1525956"/>
              <a:gd name="connsiteY125" fmla="*/ 939990 h 972953"/>
              <a:gd name="connsiteX126" fmla="*/ 1368557 w 1525956"/>
              <a:gd name="connsiteY126" fmla="*/ 948394 h 972953"/>
              <a:gd name="connsiteX127" fmla="*/ 1364934 w 1525956"/>
              <a:gd name="connsiteY127" fmla="*/ 940461 h 972953"/>
              <a:gd name="connsiteX128" fmla="*/ 1328118 w 1525956"/>
              <a:gd name="connsiteY128" fmla="*/ 942262 h 972953"/>
              <a:gd name="connsiteX129" fmla="*/ 1312089 w 1525956"/>
              <a:gd name="connsiteY129" fmla="*/ 944635 h 972953"/>
              <a:gd name="connsiteX130" fmla="*/ 1295969 w 1525956"/>
              <a:gd name="connsiteY130" fmla="*/ 931042 h 972953"/>
              <a:gd name="connsiteX131" fmla="*/ 1276106 w 1525956"/>
              <a:gd name="connsiteY131" fmla="*/ 912443 h 972953"/>
              <a:gd name="connsiteX132" fmla="*/ 1265238 w 1525956"/>
              <a:gd name="connsiteY132" fmla="*/ 899989 h 972953"/>
              <a:gd name="connsiteX133" fmla="*/ 1247846 w 1525956"/>
              <a:gd name="connsiteY133" fmla="*/ 899117 h 972953"/>
              <a:gd name="connsiteX134" fmla="*/ 1229182 w 1525956"/>
              <a:gd name="connsiteY134" fmla="*/ 896650 h 972953"/>
              <a:gd name="connsiteX135" fmla="*/ 1204284 w 1525956"/>
              <a:gd name="connsiteY135" fmla="*/ 906165 h 972953"/>
              <a:gd name="connsiteX136" fmla="*/ 1185420 w 1525956"/>
              <a:gd name="connsiteY136" fmla="*/ 920293 h 972953"/>
              <a:gd name="connsiteX137" fmla="*/ 1162049 w 1525956"/>
              <a:gd name="connsiteY137" fmla="*/ 928174 h 972953"/>
              <a:gd name="connsiteX138" fmla="*/ 1139659 w 1525956"/>
              <a:gd name="connsiteY138" fmla="*/ 935921 h 972953"/>
              <a:gd name="connsiteX139" fmla="*/ 1117505 w 1525956"/>
              <a:gd name="connsiteY139" fmla="*/ 941398 h 972953"/>
              <a:gd name="connsiteX140" fmla="*/ 1097642 w 1525956"/>
              <a:gd name="connsiteY140" fmla="*/ 956193 h 972953"/>
              <a:gd name="connsiteX141" fmla="*/ 1077160 w 1525956"/>
              <a:gd name="connsiteY141" fmla="*/ 972050 h 972953"/>
              <a:gd name="connsiteX142" fmla="*/ 1053280 w 1525956"/>
              <a:gd name="connsiteY142" fmla="*/ 972953 h 972953"/>
              <a:gd name="connsiteX143" fmla="*/ 1025529 w 1525956"/>
              <a:gd name="connsiteY143" fmla="*/ 966911 h 972953"/>
              <a:gd name="connsiteX144" fmla="*/ 996343 w 1525956"/>
              <a:gd name="connsiteY144" fmla="*/ 962134 h 972953"/>
              <a:gd name="connsiteX145" fmla="*/ 970663 w 1525956"/>
              <a:gd name="connsiteY145" fmla="*/ 962872 h 972953"/>
              <a:gd name="connsiteX146" fmla="*/ 962831 w 1525956"/>
              <a:gd name="connsiteY146" fmla="*/ 942097 h 972953"/>
              <a:gd name="connsiteX147" fmla="*/ 964212 w 1525956"/>
              <a:gd name="connsiteY147" fmla="*/ 925109 h 972953"/>
              <a:gd name="connsiteX148" fmla="*/ 956088 w 1525956"/>
              <a:gd name="connsiteY148" fmla="*/ 913174 h 972953"/>
              <a:gd name="connsiteX149" fmla="*/ 942567 w 1525956"/>
              <a:gd name="connsiteY149" fmla="*/ 905277 h 972953"/>
              <a:gd name="connsiteX150" fmla="*/ 940932 w 1525956"/>
              <a:gd name="connsiteY150" fmla="*/ 903902 h 972953"/>
              <a:gd name="connsiteX151" fmla="*/ 921155 w 1525956"/>
              <a:gd name="connsiteY151" fmla="*/ 905359 h 972953"/>
              <a:gd name="connsiteX152" fmla="*/ 907167 w 1525956"/>
              <a:gd name="connsiteY152" fmla="*/ 902165 h 972953"/>
              <a:gd name="connsiteX153" fmla="*/ 903705 w 1525956"/>
              <a:gd name="connsiteY153" fmla="*/ 889654 h 972953"/>
              <a:gd name="connsiteX154" fmla="*/ 895439 w 1525956"/>
              <a:gd name="connsiteY154" fmla="*/ 877365 h 972953"/>
              <a:gd name="connsiteX155" fmla="*/ 870289 w 1525956"/>
              <a:gd name="connsiteY155" fmla="*/ 886859 h 972953"/>
              <a:gd name="connsiteX156" fmla="*/ 856513 w 1525956"/>
              <a:gd name="connsiteY156" fmla="*/ 881269 h 972953"/>
              <a:gd name="connsiteX157" fmla="*/ 842950 w 1525956"/>
              <a:gd name="connsiteY157" fmla="*/ 868403 h 972953"/>
              <a:gd name="connsiteX158" fmla="*/ 830021 w 1525956"/>
              <a:gd name="connsiteY158" fmla="*/ 864544 h 972953"/>
              <a:gd name="connsiteX159" fmla="*/ 814479 w 1525956"/>
              <a:gd name="connsiteY159" fmla="*/ 857224 h 972953"/>
              <a:gd name="connsiteX160" fmla="*/ 806638 w 1525956"/>
              <a:gd name="connsiteY160" fmla="*/ 841474 h 972953"/>
              <a:gd name="connsiteX161" fmla="*/ 776471 w 1525956"/>
              <a:gd name="connsiteY161" fmla="*/ 836283 h 972953"/>
              <a:gd name="connsiteX162" fmla="*/ 763967 w 1525956"/>
              <a:gd name="connsiteY162" fmla="*/ 836327 h 972953"/>
              <a:gd name="connsiteX163" fmla="*/ 748425 w 1525956"/>
              <a:gd name="connsiteY163" fmla="*/ 841961 h 972953"/>
              <a:gd name="connsiteX164" fmla="*/ 734154 w 1525956"/>
              <a:gd name="connsiteY164" fmla="*/ 857489 h 972953"/>
              <a:gd name="connsiteX165" fmla="*/ 719177 w 1525956"/>
              <a:gd name="connsiteY165" fmla="*/ 866584 h 972953"/>
              <a:gd name="connsiteX166" fmla="*/ 709358 w 1525956"/>
              <a:gd name="connsiteY166" fmla="*/ 880604 h 972953"/>
              <a:gd name="connsiteX167" fmla="*/ 705118 w 1525956"/>
              <a:gd name="connsiteY167" fmla="*/ 896087 h 972953"/>
              <a:gd name="connsiteX168" fmla="*/ 693392 w 1525956"/>
              <a:gd name="connsiteY168" fmla="*/ 911348 h 972953"/>
              <a:gd name="connsiteX169" fmla="*/ 680887 w 1525956"/>
              <a:gd name="connsiteY169" fmla="*/ 904206 h 972953"/>
              <a:gd name="connsiteX170" fmla="*/ 671703 w 1525956"/>
              <a:gd name="connsiteY170" fmla="*/ 886016 h 972953"/>
              <a:gd name="connsiteX171" fmla="*/ 677850 w 1525956"/>
              <a:gd name="connsiteY171" fmla="*/ 870844 h 972953"/>
              <a:gd name="connsiteX172" fmla="*/ 684984 w 1525956"/>
              <a:gd name="connsiteY172" fmla="*/ 858111 h 972953"/>
              <a:gd name="connsiteX173" fmla="*/ 690495 w 1525956"/>
              <a:gd name="connsiteY173" fmla="*/ 844978 h 972953"/>
              <a:gd name="connsiteX174" fmla="*/ 685974 w 1525956"/>
              <a:gd name="connsiteY174" fmla="*/ 832601 h 972953"/>
              <a:gd name="connsiteX175" fmla="*/ 677284 w 1525956"/>
              <a:gd name="connsiteY175" fmla="*/ 822884 h 972953"/>
              <a:gd name="connsiteX176" fmla="*/ 663014 w 1525956"/>
              <a:gd name="connsiteY176" fmla="*/ 829006 h 972953"/>
              <a:gd name="connsiteX177" fmla="*/ 645070 w 1525956"/>
              <a:gd name="connsiteY177" fmla="*/ 833310 h 972953"/>
              <a:gd name="connsiteX178" fmla="*/ 625076 w 1525956"/>
              <a:gd name="connsiteY178" fmla="*/ 834331 h 972953"/>
              <a:gd name="connsiteX179" fmla="*/ 612996 w 1525956"/>
              <a:gd name="connsiteY179" fmla="*/ 821554 h 972953"/>
              <a:gd name="connsiteX180" fmla="*/ 600421 w 1525956"/>
              <a:gd name="connsiteY180" fmla="*/ 837303 h 972953"/>
              <a:gd name="connsiteX181" fmla="*/ 587564 w 1525956"/>
              <a:gd name="connsiteY181" fmla="*/ 830826 h 972953"/>
              <a:gd name="connsiteX182" fmla="*/ 572799 w 1525956"/>
              <a:gd name="connsiteY182" fmla="*/ 828518 h 972953"/>
              <a:gd name="connsiteX183" fmla="*/ 556056 w 1525956"/>
              <a:gd name="connsiteY183" fmla="*/ 819468 h 972953"/>
              <a:gd name="connsiteX184" fmla="*/ 531541 w 1525956"/>
              <a:gd name="connsiteY184" fmla="*/ 800259 h 972953"/>
              <a:gd name="connsiteX185" fmla="*/ 518330 w 1525956"/>
              <a:gd name="connsiteY185" fmla="*/ 790453 h 972953"/>
              <a:gd name="connsiteX186" fmla="*/ 507310 w 1525956"/>
              <a:gd name="connsiteY186" fmla="*/ 799726 h 972953"/>
              <a:gd name="connsiteX187" fmla="*/ 492121 w 1525956"/>
              <a:gd name="connsiteY187" fmla="*/ 798839 h 972953"/>
              <a:gd name="connsiteX188" fmla="*/ 487953 w 1525956"/>
              <a:gd name="connsiteY188" fmla="*/ 785972 h 972953"/>
              <a:gd name="connsiteX189" fmla="*/ 478910 w 1525956"/>
              <a:gd name="connsiteY189" fmla="*/ 775547 h 972953"/>
              <a:gd name="connsiteX190" fmla="*/ 464781 w 1525956"/>
              <a:gd name="connsiteY190" fmla="*/ 791784 h 972953"/>
              <a:gd name="connsiteX191" fmla="*/ 458917 w 1525956"/>
              <a:gd name="connsiteY191" fmla="*/ 779007 h 972953"/>
              <a:gd name="connsiteX192" fmla="*/ 454961 w 1525956"/>
              <a:gd name="connsiteY192" fmla="*/ 758466 h 972953"/>
              <a:gd name="connsiteX193" fmla="*/ 447896 w 1525956"/>
              <a:gd name="connsiteY193" fmla="*/ 747197 h 972953"/>
              <a:gd name="connsiteX194" fmla="*/ 433202 w 1525956"/>
              <a:gd name="connsiteY194" fmla="*/ 744847 h 972953"/>
              <a:gd name="connsiteX195" fmla="*/ 414481 w 1525956"/>
              <a:gd name="connsiteY195" fmla="*/ 744580 h 972953"/>
              <a:gd name="connsiteX196" fmla="*/ 399786 w 1525956"/>
              <a:gd name="connsiteY196" fmla="*/ 736594 h 972953"/>
              <a:gd name="connsiteX197" fmla="*/ 408122 w 1525956"/>
              <a:gd name="connsiteY197" fmla="*/ 725459 h 972953"/>
              <a:gd name="connsiteX198" fmla="*/ 417731 w 1525956"/>
              <a:gd name="connsiteY198" fmla="*/ 716364 h 972953"/>
              <a:gd name="connsiteX199" fmla="*/ 410313 w 1525956"/>
              <a:gd name="connsiteY199" fmla="*/ 705450 h 972953"/>
              <a:gd name="connsiteX200" fmla="*/ 393923 w 1525956"/>
              <a:gd name="connsiteY200" fmla="*/ 709443 h 972953"/>
              <a:gd name="connsiteX201" fmla="*/ 380994 w 1525956"/>
              <a:gd name="connsiteY201" fmla="*/ 704784 h 972953"/>
              <a:gd name="connsiteX202" fmla="*/ 369267 w 1525956"/>
              <a:gd name="connsiteY202" fmla="*/ 691031 h 972953"/>
              <a:gd name="connsiteX203" fmla="*/ 354785 w 1525956"/>
              <a:gd name="connsiteY203" fmla="*/ 678032 h 972953"/>
              <a:gd name="connsiteX204" fmla="*/ 346307 w 1525956"/>
              <a:gd name="connsiteY204" fmla="*/ 663792 h 972953"/>
              <a:gd name="connsiteX205" fmla="*/ 353513 w 1525956"/>
              <a:gd name="connsiteY205" fmla="*/ 652301 h 972953"/>
              <a:gd name="connsiteX206" fmla="*/ 351182 w 1525956"/>
              <a:gd name="connsiteY206" fmla="*/ 638104 h 972953"/>
              <a:gd name="connsiteX207" fmla="*/ 341645 w 1525956"/>
              <a:gd name="connsiteY207" fmla="*/ 627501 h 972953"/>
              <a:gd name="connsiteX208" fmla="*/ 323559 w 1525956"/>
              <a:gd name="connsiteY208" fmla="*/ 625416 h 972953"/>
              <a:gd name="connsiteX209" fmla="*/ 311337 w 1525956"/>
              <a:gd name="connsiteY209" fmla="*/ 633800 h 972953"/>
              <a:gd name="connsiteX210" fmla="*/ 302366 w 1525956"/>
              <a:gd name="connsiteY210" fmla="*/ 625104 h 972953"/>
              <a:gd name="connsiteX211" fmla="*/ 297915 w 1525956"/>
              <a:gd name="connsiteY211" fmla="*/ 609754 h 972953"/>
              <a:gd name="connsiteX212" fmla="*/ 290356 w 1525956"/>
              <a:gd name="connsiteY212" fmla="*/ 588326 h 972953"/>
              <a:gd name="connsiteX213" fmla="*/ 281101 w 1525956"/>
              <a:gd name="connsiteY213" fmla="*/ 577678 h 972953"/>
              <a:gd name="connsiteX214" fmla="*/ 265134 w 1525956"/>
              <a:gd name="connsiteY214" fmla="*/ 569072 h 972953"/>
              <a:gd name="connsiteX215" fmla="*/ 255174 w 1525956"/>
              <a:gd name="connsiteY215" fmla="*/ 557182 h 972953"/>
              <a:gd name="connsiteX216" fmla="*/ 244436 w 1525956"/>
              <a:gd name="connsiteY216" fmla="*/ 537661 h 972953"/>
              <a:gd name="connsiteX217" fmla="*/ 227269 w 1525956"/>
              <a:gd name="connsiteY217" fmla="*/ 523598 h 972953"/>
              <a:gd name="connsiteX218" fmla="*/ 221475 w 1525956"/>
              <a:gd name="connsiteY218" fmla="*/ 512062 h 972953"/>
              <a:gd name="connsiteX219" fmla="*/ 225785 w 1525956"/>
              <a:gd name="connsiteY219" fmla="*/ 496091 h 972953"/>
              <a:gd name="connsiteX220" fmla="*/ 212716 w 1525956"/>
              <a:gd name="connsiteY220" fmla="*/ 488150 h 972953"/>
              <a:gd name="connsiteX221" fmla="*/ 198162 w 1525956"/>
              <a:gd name="connsiteY221" fmla="*/ 479542 h 972953"/>
              <a:gd name="connsiteX222" fmla="*/ 184033 w 1525956"/>
              <a:gd name="connsiteY222" fmla="*/ 470625 h 972953"/>
              <a:gd name="connsiteX223" fmla="*/ 172376 w 1525956"/>
              <a:gd name="connsiteY223" fmla="*/ 475151 h 972953"/>
              <a:gd name="connsiteX224" fmla="*/ 156976 w 1525956"/>
              <a:gd name="connsiteY224" fmla="*/ 492630 h 972953"/>
              <a:gd name="connsiteX225" fmla="*/ 144118 w 1525956"/>
              <a:gd name="connsiteY225" fmla="*/ 497732 h 972953"/>
              <a:gd name="connsiteX226" fmla="*/ 136559 w 1525956"/>
              <a:gd name="connsiteY226" fmla="*/ 477901 h 972953"/>
              <a:gd name="connsiteX227" fmla="*/ 126104 w 1525956"/>
              <a:gd name="connsiteY227" fmla="*/ 459889 h 972953"/>
              <a:gd name="connsiteX228" fmla="*/ 107453 w 1525956"/>
              <a:gd name="connsiteY228" fmla="*/ 444894 h 972953"/>
              <a:gd name="connsiteX229" fmla="*/ 90639 w 1525956"/>
              <a:gd name="connsiteY229" fmla="*/ 421646 h 972953"/>
              <a:gd name="connsiteX230" fmla="*/ 95443 w 1525956"/>
              <a:gd name="connsiteY230" fmla="*/ 408603 h 972953"/>
              <a:gd name="connsiteX231" fmla="*/ 86118 w 1525956"/>
              <a:gd name="connsiteY231" fmla="*/ 409224 h 972953"/>
              <a:gd name="connsiteX232" fmla="*/ 76792 w 1525956"/>
              <a:gd name="connsiteY232" fmla="*/ 409846 h 972953"/>
              <a:gd name="connsiteX233" fmla="*/ 68386 w 1525956"/>
              <a:gd name="connsiteY233" fmla="*/ 391390 h 972953"/>
              <a:gd name="connsiteX234" fmla="*/ 50300 w 1525956"/>
              <a:gd name="connsiteY234" fmla="*/ 381318 h 972953"/>
              <a:gd name="connsiteX235" fmla="*/ 40056 w 1525956"/>
              <a:gd name="connsiteY235" fmla="*/ 368320 h 972953"/>
              <a:gd name="connsiteX236" fmla="*/ 36171 w 1525956"/>
              <a:gd name="connsiteY236" fmla="*/ 351860 h 972953"/>
              <a:gd name="connsiteX237" fmla="*/ 34546 w 1525956"/>
              <a:gd name="connsiteY237" fmla="*/ 332383 h 972953"/>
              <a:gd name="connsiteX238" fmla="*/ 21760 w 1525956"/>
              <a:gd name="connsiteY238" fmla="*/ 335401 h 972953"/>
              <a:gd name="connsiteX239" fmla="*/ 5228 w 1525956"/>
              <a:gd name="connsiteY239" fmla="*/ 340680 h 972953"/>
              <a:gd name="connsiteX240" fmla="*/ 0 w 1525956"/>
              <a:gd name="connsiteY240" fmla="*/ 327947 h 972953"/>
              <a:gd name="connsiteX241" fmla="*/ 1625 w 1525956"/>
              <a:gd name="connsiteY241" fmla="*/ 310911 h 972953"/>
              <a:gd name="connsiteX242" fmla="*/ 10385 w 1525956"/>
              <a:gd name="connsiteY242" fmla="*/ 306918 h 972953"/>
              <a:gd name="connsiteX243" fmla="*/ 5087 w 1525956"/>
              <a:gd name="connsiteY243" fmla="*/ 296626 h 972953"/>
              <a:gd name="connsiteX244" fmla="*/ 4027 w 1525956"/>
              <a:gd name="connsiteY244" fmla="*/ 284070 h 972953"/>
              <a:gd name="connsiteX245" fmla="*/ 8690 w 1525956"/>
              <a:gd name="connsiteY245" fmla="*/ 273511 h 972953"/>
              <a:gd name="connsiteX246" fmla="*/ 1978 w 1525956"/>
              <a:gd name="connsiteY246" fmla="*/ 261355 h 972953"/>
              <a:gd name="connsiteX247" fmla="*/ 11233 w 1525956"/>
              <a:gd name="connsiteY247" fmla="*/ 246670 h 972953"/>
              <a:gd name="connsiteX248" fmla="*/ 8054 w 1525956"/>
              <a:gd name="connsiteY248" fmla="*/ 234514 h 972953"/>
              <a:gd name="connsiteX249" fmla="*/ 5156 w 1525956"/>
              <a:gd name="connsiteY249" fmla="*/ 220140 h 972953"/>
              <a:gd name="connsiteX250" fmla="*/ 14412 w 1525956"/>
              <a:gd name="connsiteY250" fmla="*/ 209004 h 972953"/>
              <a:gd name="connsiteX251" fmla="*/ 30449 w 1525956"/>
              <a:gd name="connsiteY251" fmla="*/ 203813 h 972953"/>
              <a:gd name="connsiteX252" fmla="*/ 39845 w 1525956"/>
              <a:gd name="connsiteY252" fmla="*/ 207940 h 972953"/>
              <a:gd name="connsiteX253" fmla="*/ 31720 w 1525956"/>
              <a:gd name="connsiteY253" fmla="*/ 222935 h 972953"/>
              <a:gd name="connsiteX254" fmla="*/ 40551 w 1525956"/>
              <a:gd name="connsiteY254" fmla="*/ 237753 h 972953"/>
              <a:gd name="connsiteX255" fmla="*/ 54256 w 1525956"/>
              <a:gd name="connsiteY255" fmla="*/ 239128 h 972953"/>
              <a:gd name="connsiteX256" fmla="*/ 65842 w 1525956"/>
              <a:gd name="connsiteY256" fmla="*/ 231897 h 972953"/>
              <a:gd name="connsiteX257" fmla="*/ 73260 w 1525956"/>
              <a:gd name="connsiteY257" fmla="*/ 242499 h 972953"/>
              <a:gd name="connsiteX258" fmla="*/ 89226 w 1525956"/>
              <a:gd name="connsiteY258" fmla="*/ 237309 h 972953"/>
              <a:gd name="connsiteX259" fmla="*/ 96856 w 1525956"/>
              <a:gd name="connsiteY259" fmla="*/ 227016 h 972953"/>
              <a:gd name="connsiteX260" fmla="*/ 95796 w 1525956"/>
              <a:gd name="connsiteY260" fmla="*/ 212110 h 972953"/>
              <a:gd name="connsiteX261" fmla="*/ 96855 w 1525956"/>
              <a:gd name="connsiteY261" fmla="*/ 197469 h 972953"/>
              <a:gd name="connsiteX262" fmla="*/ 105404 w 1525956"/>
              <a:gd name="connsiteY262" fmla="*/ 187886 h 972953"/>
              <a:gd name="connsiteX263" fmla="*/ 89438 w 1525956"/>
              <a:gd name="connsiteY263" fmla="*/ 179014 h 972953"/>
              <a:gd name="connsiteX264" fmla="*/ 74602 w 1525956"/>
              <a:gd name="connsiteY264" fmla="*/ 173246 h 972953"/>
              <a:gd name="connsiteX265" fmla="*/ 73223 w 1525956"/>
              <a:gd name="connsiteY265" fmla="*/ 168414 h 972953"/>
              <a:gd name="connsiteX266" fmla="*/ 71731 w 1525956"/>
              <a:gd name="connsiteY266" fmla="*/ 169343 h 972953"/>
              <a:gd name="connsiteX267" fmla="*/ 68366 w 1525956"/>
              <a:gd name="connsiteY267" fmla="*/ 153727 h 972953"/>
              <a:gd name="connsiteX268" fmla="*/ 64478 w 1525956"/>
              <a:gd name="connsiteY268" fmla="*/ 147513 h 972953"/>
              <a:gd name="connsiteX269" fmla="*/ 73456 w 1525956"/>
              <a:gd name="connsiteY269" fmla="*/ 148615 h 972953"/>
              <a:gd name="connsiteX270" fmla="*/ 85870 w 1525956"/>
              <a:gd name="connsiteY270" fmla="*/ 143552 h 972953"/>
              <a:gd name="connsiteX271" fmla="*/ 83312 w 1525956"/>
              <a:gd name="connsiteY271" fmla="*/ 124267 h 972953"/>
              <a:gd name="connsiteX272" fmla="*/ 83052 w 1525956"/>
              <a:gd name="connsiteY272" fmla="*/ 103632 h 972953"/>
              <a:gd name="connsiteX273" fmla="*/ 82161 w 1525956"/>
              <a:gd name="connsiteY273" fmla="*/ 75768 h 972953"/>
              <a:gd name="connsiteX274" fmla="*/ 142249 w 1525956"/>
              <a:gd name="connsiteY274" fmla="*/ 81497 h 972953"/>
              <a:gd name="connsiteX275" fmla="*/ 158087 w 1525956"/>
              <a:gd name="connsiteY275" fmla="*/ 68947 h 972953"/>
              <a:gd name="connsiteX276" fmla="*/ 168703 w 1525956"/>
              <a:gd name="connsiteY276" fmla="*/ 70762 h 972953"/>
              <a:gd name="connsiteX277" fmla="*/ 184245 w 1525956"/>
              <a:gd name="connsiteY277" fmla="*/ 65173 h 972953"/>
              <a:gd name="connsiteX278" fmla="*/ 191168 w 1525956"/>
              <a:gd name="connsiteY278" fmla="*/ 45208 h 972953"/>
              <a:gd name="connsiteX279" fmla="*/ 232850 w 1525956"/>
              <a:gd name="connsiteY279" fmla="*/ 10071 h 972953"/>
              <a:gd name="connsiteX280" fmla="*/ 248038 w 1525956"/>
              <a:gd name="connsiteY280" fmla="*/ 0 h 972953"/>
              <a:gd name="connsiteX0" fmla="*/ 1023731 w 1525956"/>
              <a:gd name="connsiteY0" fmla="*/ 873696 h 972953"/>
              <a:gd name="connsiteX1" fmla="*/ 1016065 w 1525956"/>
              <a:gd name="connsiteY1" fmla="*/ 878266 h 972953"/>
              <a:gd name="connsiteX2" fmla="*/ 1014217 w 1525956"/>
              <a:gd name="connsiteY2" fmla="*/ 901539 h 972953"/>
              <a:gd name="connsiteX3" fmla="*/ 1020386 w 1525956"/>
              <a:gd name="connsiteY3" fmla="*/ 902291 h 972953"/>
              <a:gd name="connsiteX4" fmla="*/ 1025820 w 1525956"/>
              <a:gd name="connsiteY4" fmla="*/ 882506 h 972953"/>
              <a:gd name="connsiteX5" fmla="*/ 1023731 w 1525956"/>
              <a:gd name="connsiteY5" fmla="*/ 873696 h 972953"/>
              <a:gd name="connsiteX6" fmla="*/ 248038 w 1525956"/>
              <a:gd name="connsiteY6" fmla="*/ 0 h 972953"/>
              <a:gd name="connsiteX7" fmla="*/ 277640 w 1525956"/>
              <a:gd name="connsiteY7" fmla="*/ 21916 h 972953"/>
              <a:gd name="connsiteX8" fmla="*/ 295937 w 1525956"/>
              <a:gd name="connsiteY8" fmla="*/ 18988 h 972953"/>
              <a:gd name="connsiteX9" fmla="*/ 311125 w 1525956"/>
              <a:gd name="connsiteY9" fmla="*/ 36335 h 972953"/>
              <a:gd name="connsiteX10" fmla="*/ 336064 w 1525956"/>
              <a:gd name="connsiteY10" fmla="*/ 43034 h 972953"/>
              <a:gd name="connsiteX11" fmla="*/ 349769 w 1525956"/>
              <a:gd name="connsiteY11" fmla="*/ 39397 h 972953"/>
              <a:gd name="connsiteX12" fmla="*/ 377745 w 1525956"/>
              <a:gd name="connsiteY12" fmla="*/ 26930 h 972953"/>
              <a:gd name="connsiteX13" fmla="*/ 407416 w 1525956"/>
              <a:gd name="connsiteY13" fmla="*/ 31544 h 972953"/>
              <a:gd name="connsiteX14" fmla="*/ 428681 w 1525956"/>
              <a:gd name="connsiteY14" fmla="*/ 41437 h 972953"/>
              <a:gd name="connsiteX15" fmla="*/ 434191 w 1525956"/>
              <a:gd name="connsiteY15" fmla="*/ 61268 h 972953"/>
              <a:gd name="connsiteX16" fmla="*/ 468384 w 1525956"/>
              <a:gd name="connsiteY16" fmla="*/ 78526 h 972953"/>
              <a:gd name="connsiteX17" fmla="*/ 493534 w 1525956"/>
              <a:gd name="connsiteY17" fmla="*/ 82918 h 972953"/>
              <a:gd name="connsiteX18" fmla="*/ 536063 w 1525956"/>
              <a:gd name="connsiteY18" fmla="*/ 76885 h 972953"/>
              <a:gd name="connsiteX19" fmla="*/ 573858 w 1525956"/>
              <a:gd name="connsiteY19" fmla="*/ 70541 h 972953"/>
              <a:gd name="connsiteX20" fmla="*/ 600491 w 1525956"/>
              <a:gd name="connsiteY20" fmla="*/ 77018 h 972953"/>
              <a:gd name="connsiteX21" fmla="*/ 628327 w 1525956"/>
              <a:gd name="connsiteY21" fmla="*/ 81721 h 972953"/>
              <a:gd name="connsiteX22" fmla="*/ 655384 w 1525956"/>
              <a:gd name="connsiteY22" fmla="*/ 72271 h 972953"/>
              <a:gd name="connsiteX23" fmla="*/ 667606 w 1525956"/>
              <a:gd name="connsiteY23" fmla="*/ 61401 h 972953"/>
              <a:gd name="connsiteX24" fmla="*/ 679686 w 1525956"/>
              <a:gd name="connsiteY24" fmla="*/ 55678 h 972953"/>
              <a:gd name="connsiteX25" fmla="*/ 705260 w 1525956"/>
              <a:gd name="connsiteY25" fmla="*/ 57896 h 972953"/>
              <a:gd name="connsiteX26" fmla="*/ 759305 w 1525956"/>
              <a:gd name="connsiteY26" fmla="*/ 55856 h 972953"/>
              <a:gd name="connsiteX27" fmla="*/ 801339 w 1525956"/>
              <a:gd name="connsiteY27" fmla="*/ 61978 h 972953"/>
              <a:gd name="connsiteX28" fmla="*/ 832988 w 1525956"/>
              <a:gd name="connsiteY28" fmla="*/ 70807 h 972953"/>
              <a:gd name="connsiteX29" fmla="*/ 857361 w 1525956"/>
              <a:gd name="connsiteY29" fmla="*/ 90815 h 972953"/>
              <a:gd name="connsiteX30" fmla="*/ 875093 w 1525956"/>
              <a:gd name="connsiteY30" fmla="*/ 92324 h 972953"/>
              <a:gd name="connsiteX31" fmla="*/ 898053 w 1525956"/>
              <a:gd name="connsiteY31" fmla="*/ 104169 h 972953"/>
              <a:gd name="connsiteX32" fmla="*/ 916492 w 1525956"/>
              <a:gd name="connsiteY32" fmla="*/ 121516 h 972953"/>
              <a:gd name="connsiteX33" fmla="*/ 886326 w 1525956"/>
              <a:gd name="connsiteY33" fmla="*/ 124888 h 972953"/>
              <a:gd name="connsiteX34" fmla="*/ 888022 w 1525956"/>
              <a:gd name="connsiteY34" fmla="*/ 137754 h 972953"/>
              <a:gd name="connsiteX35" fmla="*/ 911759 w 1525956"/>
              <a:gd name="connsiteY35" fmla="*/ 149067 h 972953"/>
              <a:gd name="connsiteX36" fmla="*/ 908439 w 1525956"/>
              <a:gd name="connsiteY36" fmla="*/ 163441 h 972953"/>
              <a:gd name="connsiteX37" fmla="*/ 898407 w 1525956"/>
              <a:gd name="connsiteY37" fmla="*/ 181143 h 972953"/>
              <a:gd name="connsiteX38" fmla="*/ 882794 w 1525956"/>
              <a:gd name="connsiteY38" fmla="*/ 188418 h 972953"/>
              <a:gd name="connsiteX39" fmla="*/ 878202 w 1525956"/>
              <a:gd name="connsiteY39" fmla="*/ 204257 h 972953"/>
              <a:gd name="connsiteX40" fmla="*/ 880674 w 1525956"/>
              <a:gd name="connsiteY40" fmla="*/ 219430 h 972953"/>
              <a:gd name="connsiteX41" fmla="*/ 878131 w 1525956"/>
              <a:gd name="connsiteY41" fmla="*/ 234869 h 972953"/>
              <a:gd name="connsiteX42" fmla="*/ 892966 w 1525956"/>
              <a:gd name="connsiteY42" fmla="*/ 230566 h 972953"/>
              <a:gd name="connsiteX43" fmla="*/ 895157 w 1525956"/>
              <a:gd name="connsiteY43" fmla="*/ 245428 h 972953"/>
              <a:gd name="connsiteX44" fmla="*/ 882370 w 1525956"/>
              <a:gd name="connsiteY44" fmla="*/ 250840 h 972953"/>
              <a:gd name="connsiteX45" fmla="*/ 886468 w 1525956"/>
              <a:gd name="connsiteY45" fmla="*/ 263972 h 972953"/>
              <a:gd name="connsiteX46" fmla="*/ 884136 w 1525956"/>
              <a:gd name="connsiteY46" fmla="*/ 293076 h 972953"/>
              <a:gd name="connsiteX47" fmla="*/ 868241 w 1525956"/>
              <a:gd name="connsiteY47" fmla="*/ 309580 h 972953"/>
              <a:gd name="connsiteX48" fmla="*/ 872621 w 1525956"/>
              <a:gd name="connsiteY48" fmla="*/ 323999 h 972953"/>
              <a:gd name="connsiteX49" fmla="*/ 886467 w 1525956"/>
              <a:gd name="connsiteY49" fmla="*/ 344761 h 972953"/>
              <a:gd name="connsiteX50" fmla="*/ 898406 w 1525956"/>
              <a:gd name="connsiteY50" fmla="*/ 368097 h 972953"/>
              <a:gd name="connsiteX51" fmla="*/ 906319 w 1525956"/>
              <a:gd name="connsiteY51" fmla="*/ 386509 h 972953"/>
              <a:gd name="connsiteX52" fmla="*/ 930974 w 1525956"/>
              <a:gd name="connsiteY52" fmla="*/ 403102 h 972953"/>
              <a:gd name="connsiteX53" fmla="*/ 952451 w 1525956"/>
              <a:gd name="connsiteY53" fmla="*/ 405099 h 972953"/>
              <a:gd name="connsiteX54" fmla="*/ 969547 w 1525956"/>
              <a:gd name="connsiteY54" fmla="*/ 393962 h 972953"/>
              <a:gd name="connsiteX55" fmla="*/ 980356 w 1525956"/>
              <a:gd name="connsiteY55" fmla="*/ 398665 h 972953"/>
              <a:gd name="connsiteX56" fmla="*/ 985372 w 1525956"/>
              <a:gd name="connsiteY56" fmla="*/ 415524 h 972953"/>
              <a:gd name="connsiteX57" fmla="*/ 997735 w 1525956"/>
              <a:gd name="connsiteY57" fmla="*/ 433136 h 972953"/>
              <a:gd name="connsiteX58" fmla="*/ 1021260 w 1525956"/>
              <a:gd name="connsiteY58" fmla="*/ 451326 h 972953"/>
              <a:gd name="connsiteX59" fmla="*/ 1046834 w 1525956"/>
              <a:gd name="connsiteY59" fmla="*/ 464237 h 972953"/>
              <a:gd name="connsiteX60" fmla="*/ 1088445 w 1525956"/>
              <a:gd name="connsiteY60" fmla="*/ 473776 h 972953"/>
              <a:gd name="connsiteX61" fmla="*/ 1097205 w 1525956"/>
              <a:gd name="connsiteY61" fmla="*/ 485754 h 972953"/>
              <a:gd name="connsiteX62" fmla="*/ 1112535 w 1525956"/>
              <a:gd name="connsiteY62" fmla="*/ 486331 h 972953"/>
              <a:gd name="connsiteX63" fmla="*/ 1129419 w 1525956"/>
              <a:gd name="connsiteY63" fmla="*/ 506871 h 972953"/>
              <a:gd name="connsiteX64" fmla="*/ 1139804 w 1525956"/>
              <a:gd name="connsiteY64" fmla="*/ 497289 h 972953"/>
              <a:gd name="connsiteX65" fmla="*/ 1150472 w 1525956"/>
              <a:gd name="connsiteY65" fmla="*/ 506029 h 972953"/>
              <a:gd name="connsiteX66" fmla="*/ 1176328 w 1525956"/>
              <a:gd name="connsiteY66" fmla="*/ 515833 h 972953"/>
              <a:gd name="connsiteX67" fmla="*/ 1193425 w 1525956"/>
              <a:gd name="connsiteY67" fmla="*/ 510066 h 972953"/>
              <a:gd name="connsiteX68" fmla="*/ 1212357 w 1525956"/>
              <a:gd name="connsiteY68" fmla="*/ 502968 h 972953"/>
              <a:gd name="connsiteX69" fmla="*/ 1228819 w 1525956"/>
              <a:gd name="connsiteY69" fmla="*/ 519427 h 972953"/>
              <a:gd name="connsiteX70" fmla="*/ 1239203 w 1525956"/>
              <a:gd name="connsiteY70" fmla="*/ 544049 h 972953"/>
              <a:gd name="connsiteX71" fmla="*/ 1257006 w 1525956"/>
              <a:gd name="connsiteY71" fmla="*/ 548664 h 972953"/>
              <a:gd name="connsiteX72" fmla="*/ 1272972 w 1525956"/>
              <a:gd name="connsiteY72" fmla="*/ 563215 h 972953"/>
              <a:gd name="connsiteX73" fmla="*/ 1260115 w 1525956"/>
              <a:gd name="connsiteY73" fmla="*/ 579720 h 972953"/>
              <a:gd name="connsiteX74" fmla="*/ 1268945 w 1525956"/>
              <a:gd name="connsiteY74" fmla="*/ 598219 h 972953"/>
              <a:gd name="connsiteX75" fmla="*/ 1311474 w 1525956"/>
              <a:gd name="connsiteY75" fmla="*/ 605939 h 972953"/>
              <a:gd name="connsiteX76" fmla="*/ 1322778 w 1525956"/>
              <a:gd name="connsiteY76" fmla="*/ 625371 h 972953"/>
              <a:gd name="connsiteX77" fmla="*/ 1326805 w 1525956"/>
              <a:gd name="connsiteY77" fmla="*/ 615344 h 972953"/>
              <a:gd name="connsiteX78" fmla="*/ 1322495 w 1525956"/>
              <a:gd name="connsiteY78" fmla="*/ 595691 h 972953"/>
              <a:gd name="connsiteX79" fmla="*/ 1332174 w 1525956"/>
              <a:gd name="connsiteY79" fmla="*/ 587971 h 972953"/>
              <a:gd name="connsiteX80" fmla="*/ 1357535 w 1525956"/>
              <a:gd name="connsiteY80" fmla="*/ 615034 h 972953"/>
              <a:gd name="connsiteX81" fmla="*/ 1367214 w 1525956"/>
              <a:gd name="connsiteY81" fmla="*/ 617741 h 972953"/>
              <a:gd name="connsiteX82" fmla="*/ 1367850 w 1525956"/>
              <a:gd name="connsiteY82" fmla="*/ 598042 h 972953"/>
              <a:gd name="connsiteX83" fmla="*/ 1369263 w 1525956"/>
              <a:gd name="connsiteY83" fmla="*/ 582958 h 972953"/>
              <a:gd name="connsiteX84" fmla="*/ 1382262 w 1525956"/>
              <a:gd name="connsiteY84" fmla="*/ 588637 h 972953"/>
              <a:gd name="connsiteX85" fmla="*/ 1400841 w 1525956"/>
              <a:gd name="connsiteY85" fmla="*/ 583446 h 972953"/>
              <a:gd name="connsiteX86" fmla="*/ 1410591 w 1525956"/>
              <a:gd name="connsiteY86" fmla="*/ 568317 h 972953"/>
              <a:gd name="connsiteX87" fmla="*/ 1424366 w 1525956"/>
              <a:gd name="connsiteY87" fmla="*/ 547466 h 972953"/>
              <a:gd name="connsiteX88" fmla="*/ 1452201 w 1525956"/>
              <a:gd name="connsiteY88" fmla="*/ 547910 h 972953"/>
              <a:gd name="connsiteX89" fmla="*/ 1475515 w 1525956"/>
              <a:gd name="connsiteY89" fmla="*/ 562461 h 972953"/>
              <a:gd name="connsiteX90" fmla="*/ 1492682 w 1525956"/>
              <a:gd name="connsiteY90" fmla="*/ 598219 h 972953"/>
              <a:gd name="connsiteX91" fmla="*/ 1504550 w 1525956"/>
              <a:gd name="connsiteY91" fmla="*/ 639790 h 972953"/>
              <a:gd name="connsiteX92" fmla="*/ 1525956 w 1525956"/>
              <a:gd name="connsiteY92" fmla="*/ 664856 h 972953"/>
              <a:gd name="connsiteX93" fmla="*/ 1517690 w 1525956"/>
              <a:gd name="connsiteY93" fmla="*/ 674971 h 972953"/>
              <a:gd name="connsiteX94" fmla="*/ 1507446 w 1525956"/>
              <a:gd name="connsiteY94" fmla="*/ 663081 h 972953"/>
              <a:gd name="connsiteX95" fmla="*/ 1503279 w 1525956"/>
              <a:gd name="connsiteY95" fmla="*/ 678254 h 972953"/>
              <a:gd name="connsiteX96" fmla="*/ 1511261 w 1525956"/>
              <a:gd name="connsiteY96" fmla="*/ 703143 h 972953"/>
              <a:gd name="connsiteX97" fmla="*/ 1524685 w 1525956"/>
              <a:gd name="connsiteY97" fmla="*/ 732912 h 972953"/>
              <a:gd name="connsiteX98" fmla="*/ 1524755 w 1525956"/>
              <a:gd name="connsiteY98" fmla="*/ 788457 h 972953"/>
              <a:gd name="connsiteX99" fmla="*/ 1520941 w 1525956"/>
              <a:gd name="connsiteY99" fmla="*/ 865076 h 972953"/>
              <a:gd name="connsiteX100" fmla="*/ 1510273 w 1525956"/>
              <a:gd name="connsiteY100" fmla="*/ 876478 h 972953"/>
              <a:gd name="connsiteX101" fmla="*/ 1509566 w 1525956"/>
              <a:gd name="connsiteY101" fmla="*/ 895067 h 972953"/>
              <a:gd name="connsiteX102" fmla="*/ 1495154 w 1525956"/>
              <a:gd name="connsiteY102" fmla="*/ 900701 h 972953"/>
              <a:gd name="connsiteX103" fmla="*/ 1491763 w 1525956"/>
              <a:gd name="connsiteY103" fmla="*/ 883044 h 972953"/>
              <a:gd name="connsiteX104" fmla="*/ 1482226 w 1525956"/>
              <a:gd name="connsiteY104" fmla="*/ 888900 h 972953"/>
              <a:gd name="connsiteX105" fmla="*/ 1479330 w 1525956"/>
              <a:gd name="connsiteY105" fmla="*/ 907666 h 972953"/>
              <a:gd name="connsiteX106" fmla="*/ 1481167 w 1525956"/>
              <a:gd name="connsiteY106" fmla="*/ 928296 h 972953"/>
              <a:gd name="connsiteX107" fmla="*/ 1481237 w 1525956"/>
              <a:gd name="connsiteY107" fmla="*/ 951100 h 972953"/>
              <a:gd name="connsiteX108" fmla="*/ 1470711 w 1525956"/>
              <a:gd name="connsiteY108" fmla="*/ 956335 h 972953"/>
              <a:gd name="connsiteX109" fmla="*/ 1453261 w 1525956"/>
              <a:gd name="connsiteY109" fmla="*/ 958287 h 972953"/>
              <a:gd name="connsiteX110" fmla="*/ 1457005 w 1525956"/>
              <a:gd name="connsiteY110" fmla="*/ 946042 h 972953"/>
              <a:gd name="connsiteX111" fmla="*/ 1442241 w 1525956"/>
              <a:gd name="connsiteY111" fmla="*/ 932999 h 972953"/>
              <a:gd name="connsiteX112" fmla="*/ 1442240 w 1525956"/>
              <a:gd name="connsiteY112" fmla="*/ 939654 h 972953"/>
              <a:gd name="connsiteX113" fmla="*/ 1442241 w 1525956"/>
              <a:gd name="connsiteY113" fmla="*/ 946309 h 972953"/>
              <a:gd name="connsiteX114" fmla="*/ 1428676 w 1525956"/>
              <a:gd name="connsiteY114" fmla="*/ 948748 h 972953"/>
              <a:gd name="connsiteX115" fmla="*/ 1416738 w 1525956"/>
              <a:gd name="connsiteY115" fmla="*/ 938234 h 972953"/>
              <a:gd name="connsiteX116" fmla="*/ 1403880 w 1525956"/>
              <a:gd name="connsiteY116" fmla="*/ 934863 h 972953"/>
              <a:gd name="connsiteX117" fmla="*/ 1405363 w 1525956"/>
              <a:gd name="connsiteY117" fmla="*/ 918713 h 972953"/>
              <a:gd name="connsiteX118" fmla="*/ 1394201 w 1525956"/>
              <a:gd name="connsiteY118" fmla="*/ 909308 h 972953"/>
              <a:gd name="connsiteX119" fmla="*/ 1384805 w 1525956"/>
              <a:gd name="connsiteY119" fmla="*/ 925590 h 972953"/>
              <a:gd name="connsiteX120" fmla="*/ 1375937 w 1525956"/>
              <a:gd name="connsiteY120" fmla="*/ 938037 h 972953"/>
              <a:gd name="connsiteX121" fmla="*/ 1376769 w 1525956"/>
              <a:gd name="connsiteY121" fmla="*/ 939882 h 972953"/>
              <a:gd name="connsiteX122" fmla="*/ 1374545 w 1525956"/>
              <a:gd name="connsiteY122" fmla="*/ 939990 h 972953"/>
              <a:gd name="connsiteX123" fmla="*/ 1368557 w 1525956"/>
              <a:gd name="connsiteY123" fmla="*/ 948394 h 972953"/>
              <a:gd name="connsiteX124" fmla="*/ 1364934 w 1525956"/>
              <a:gd name="connsiteY124" fmla="*/ 940461 h 972953"/>
              <a:gd name="connsiteX125" fmla="*/ 1328118 w 1525956"/>
              <a:gd name="connsiteY125" fmla="*/ 942262 h 972953"/>
              <a:gd name="connsiteX126" fmla="*/ 1312089 w 1525956"/>
              <a:gd name="connsiteY126" fmla="*/ 944635 h 972953"/>
              <a:gd name="connsiteX127" fmla="*/ 1295969 w 1525956"/>
              <a:gd name="connsiteY127" fmla="*/ 931042 h 972953"/>
              <a:gd name="connsiteX128" fmla="*/ 1276106 w 1525956"/>
              <a:gd name="connsiteY128" fmla="*/ 912443 h 972953"/>
              <a:gd name="connsiteX129" fmla="*/ 1265238 w 1525956"/>
              <a:gd name="connsiteY129" fmla="*/ 899989 h 972953"/>
              <a:gd name="connsiteX130" fmla="*/ 1247846 w 1525956"/>
              <a:gd name="connsiteY130" fmla="*/ 899117 h 972953"/>
              <a:gd name="connsiteX131" fmla="*/ 1229182 w 1525956"/>
              <a:gd name="connsiteY131" fmla="*/ 896650 h 972953"/>
              <a:gd name="connsiteX132" fmla="*/ 1204284 w 1525956"/>
              <a:gd name="connsiteY132" fmla="*/ 906165 h 972953"/>
              <a:gd name="connsiteX133" fmla="*/ 1185420 w 1525956"/>
              <a:gd name="connsiteY133" fmla="*/ 920293 h 972953"/>
              <a:gd name="connsiteX134" fmla="*/ 1162049 w 1525956"/>
              <a:gd name="connsiteY134" fmla="*/ 928174 h 972953"/>
              <a:gd name="connsiteX135" fmla="*/ 1139659 w 1525956"/>
              <a:gd name="connsiteY135" fmla="*/ 935921 h 972953"/>
              <a:gd name="connsiteX136" fmla="*/ 1117505 w 1525956"/>
              <a:gd name="connsiteY136" fmla="*/ 941398 h 972953"/>
              <a:gd name="connsiteX137" fmla="*/ 1097642 w 1525956"/>
              <a:gd name="connsiteY137" fmla="*/ 956193 h 972953"/>
              <a:gd name="connsiteX138" fmla="*/ 1077160 w 1525956"/>
              <a:gd name="connsiteY138" fmla="*/ 972050 h 972953"/>
              <a:gd name="connsiteX139" fmla="*/ 1053280 w 1525956"/>
              <a:gd name="connsiteY139" fmla="*/ 972953 h 972953"/>
              <a:gd name="connsiteX140" fmla="*/ 1025529 w 1525956"/>
              <a:gd name="connsiteY140" fmla="*/ 966911 h 972953"/>
              <a:gd name="connsiteX141" fmla="*/ 996343 w 1525956"/>
              <a:gd name="connsiteY141" fmla="*/ 962134 h 972953"/>
              <a:gd name="connsiteX142" fmla="*/ 970663 w 1525956"/>
              <a:gd name="connsiteY142" fmla="*/ 962872 h 972953"/>
              <a:gd name="connsiteX143" fmla="*/ 962831 w 1525956"/>
              <a:gd name="connsiteY143" fmla="*/ 942097 h 972953"/>
              <a:gd name="connsiteX144" fmla="*/ 964212 w 1525956"/>
              <a:gd name="connsiteY144" fmla="*/ 925109 h 972953"/>
              <a:gd name="connsiteX145" fmla="*/ 956088 w 1525956"/>
              <a:gd name="connsiteY145" fmla="*/ 913174 h 972953"/>
              <a:gd name="connsiteX146" fmla="*/ 942567 w 1525956"/>
              <a:gd name="connsiteY146" fmla="*/ 905277 h 972953"/>
              <a:gd name="connsiteX147" fmla="*/ 940932 w 1525956"/>
              <a:gd name="connsiteY147" fmla="*/ 903902 h 972953"/>
              <a:gd name="connsiteX148" fmla="*/ 921155 w 1525956"/>
              <a:gd name="connsiteY148" fmla="*/ 905359 h 972953"/>
              <a:gd name="connsiteX149" fmla="*/ 907167 w 1525956"/>
              <a:gd name="connsiteY149" fmla="*/ 902165 h 972953"/>
              <a:gd name="connsiteX150" fmla="*/ 903705 w 1525956"/>
              <a:gd name="connsiteY150" fmla="*/ 889654 h 972953"/>
              <a:gd name="connsiteX151" fmla="*/ 895439 w 1525956"/>
              <a:gd name="connsiteY151" fmla="*/ 877365 h 972953"/>
              <a:gd name="connsiteX152" fmla="*/ 870289 w 1525956"/>
              <a:gd name="connsiteY152" fmla="*/ 886859 h 972953"/>
              <a:gd name="connsiteX153" fmla="*/ 856513 w 1525956"/>
              <a:gd name="connsiteY153" fmla="*/ 881269 h 972953"/>
              <a:gd name="connsiteX154" fmla="*/ 842950 w 1525956"/>
              <a:gd name="connsiteY154" fmla="*/ 868403 h 972953"/>
              <a:gd name="connsiteX155" fmla="*/ 830021 w 1525956"/>
              <a:gd name="connsiteY155" fmla="*/ 864544 h 972953"/>
              <a:gd name="connsiteX156" fmla="*/ 814479 w 1525956"/>
              <a:gd name="connsiteY156" fmla="*/ 857224 h 972953"/>
              <a:gd name="connsiteX157" fmla="*/ 806638 w 1525956"/>
              <a:gd name="connsiteY157" fmla="*/ 841474 h 972953"/>
              <a:gd name="connsiteX158" fmla="*/ 776471 w 1525956"/>
              <a:gd name="connsiteY158" fmla="*/ 836283 h 972953"/>
              <a:gd name="connsiteX159" fmla="*/ 763967 w 1525956"/>
              <a:gd name="connsiteY159" fmla="*/ 836327 h 972953"/>
              <a:gd name="connsiteX160" fmla="*/ 748425 w 1525956"/>
              <a:gd name="connsiteY160" fmla="*/ 841961 h 972953"/>
              <a:gd name="connsiteX161" fmla="*/ 734154 w 1525956"/>
              <a:gd name="connsiteY161" fmla="*/ 857489 h 972953"/>
              <a:gd name="connsiteX162" fmla="*/ 719177 w 1525956"/>
              <a:gd name="connsiteY162" fmla="*/ 866584 h 972953"/>
              <a:gd name="connsiteX163" fmla="*/ 709358 w 1525956"/>
              <a:gd name="connsiteY163" fmla="*/ 880604 h 972953"/>
              <a:gd name="connsiteX164" fmla="*/ 705118 w 1525956"/>
              <a:gd name="connsiteY164" fmla="*/ 896087 h 972953"/>
              <a:gd name="connsiteX165" fmla="*/ 693392 w 1525956"/>
              <a:gd name="connsiteY165" fmla="*/ 911348 h 972953"/>
              <a:gd name="connsiteX166" fmla="*/ 680887 w 1525956"/>
              <a:gd name="connsiteY166" fmla="*/ 904206 h 972953"/>
              <a:gd name="connsiteX167" fmla="*/ 671703 w 1525956"/>
              <a:gd name="connsiteY167" fmla="*/ 886016 h 972953"/>
              <a:gd name="connsiteX168" fmla="*/ 677850 w 1525956"/>
              <a:gd name="connsiteY168" fmla="*/ 870844 h 972953"/>
              <a:gd name="connsiteX169" fmla="*/ 684984 w 1525956"/>
              <a:gd name="connsiteY169" fmla="*/ 858111 h 972953"/>
              <a:gd name="connsiteX170" fmla="*/ 690495 w 1525956"/>
              <a:gd name="connsiteY170" fmla="*/ 844978 h 972953"/>
              <a:gd name="connsiteX171" fmla="*/ 685974 w 1525956"/>
              <a:gd name="connsiteY171" fmla="*/ 832601 h 972953"/>
              <a:gd name="connsiteX172" fmla="*/ 677284 w 1525956"/>
              <a:gd name="connsiteY172" fmla="*/ 822884 h 972953"/>
              <a:gd name="connsiteX173" fmla="*/ 663014 w 1525956"/>
              <a:gd name="connsiteY173" fmla="*/ 829006 h 972953"/>
              <a:gd name="connsiteX174" fmla="*/ 645070 w 1525956"/>
              <a:gd name="connsiteY174" fmla="*/ 833310 h 972953"/>
              <a:gd name="connsiteX175" fmla="*/ 625076 w 1525956"/>
              <a:gd name="connsiteY175" fmla="*/ 834331 h 972953"/>
              <a:gd name="connsiteX176" fmla="*/ 612996 w 1525956"/>
              <a:gd name="connsiteY176" fmla="*/ 821554 h 972953"/>
              <a:gd name="connsiteX177" fmla="*/ 600421 w 1525956"/>
              <a:gd name="connsiteY177" fmla="*/ 837303 h 972953"/>
              <a:gd name="connsiteX178" fmla="*/ 587564 w 1525956"/>
              <a:gd name="connsiteY178" fmla="*/ 830826 h 972953"/>
              <a:gd name="connsiteX179" fmla="*/ 572799 w 1525956"/>
              <a:gd name="connsiteY179" fmla="*/ 828518 h 972953"/>
              <a:gd name="connsiteX180" fmla="*/ 556056 w 1525956"/>
              <a:gd name="connsiteY180" fmla="*/ 819468 h 972953"/>
              <a:gd name="connsiteX181" fmla="*/ 531541 w 1525956"/>
              <a:gd name="connsiteY181" fmla="*/ 800259 h 972953"/>
              <a:gd name="connsiteX182" fmla="*/ 518330 w 1525956"/>
              <a:gd name="connsiteY182" fmla="*/ 790453 h 972953"/>
              <a:gd name="connsiteX183" fmla="*/ 507310 w 1525956"/>
              <a:gd name="connsiteY183" fmla="*/ 799726 h 972953"/>
              <a:gd name="connsiteX184" fmla="*/ 492121 w 1525956"/>
              <a:gd name="connsiteY184" fmla="*/ 798839 h 972953"/>
              <a:gd name="connsiteX185" fmla="*/ 487953 w 1525956"/>
              <a:gd name="connsiteY185" fmla="*/ 785972 h 972953"/>
              <a:gd name="connsiteX186" fmla="*/ 478910 w 1525956"/>
              <a:gd name="connsiteY186" fmla="*/ 775547 h 972953"/>
              <a:gd name="connsiteX187" fmla="*/ 464781 w 1525956"/>
              <a:gd name="connsiteY187" fmla="*/ 791784 h 972953"/>
              <a:gd name="connsiteX188" fmla="*/ 458917 w 1525956"/>
              <a:gd name="connsiteY188" fmla="*/ 779007 h 972953"/>
              <a:gd name="connsiteX189" fmla="*/ 454961 w 1525956"/>
              <a:gd name="connsiteY189" fmla="*/ 758466 h 972953"/>
              <a:gd name="connsiteX190" fmla="*/ 447896 w 1525956"/>
              <a:gd name="connsiteY190" fmla="*/ 747197 h 972953"/>
              <a:gd name="connsiteX191" fmla="*/ 433202 w 1525956"/>
              <a:gd name="connsiteY191" fmla="*/ 744847 h 972953"/>
              <a:gd name="connsiteX192" fmla="*/ 414481 w 1525956"/>
              <a:gd name="connsiteY192" fmla="*/ 744580 h 972953"/>
              <a:gd name="connsiteX193" fmla="*/ 399786 w 1525956"/>
              <a:gd name="connsiteY193" fmla="*/ 736594 h 972953"/>
              <a:gd name="connsiteX194" fmla="*/ 408122 w 1525956"/>
              <a:gd name="connsiteY194" fmla="*/ 725459 h 972953"/>
              <a:gd name="connsiteX195" fmla="*/ 417731 w 1525956"/>
              <a:gd name="connsiteY195" fmla="*/ 716364 h 972953"/>
              <a:gd name="connsiteX196" fmla="*/ 410313 w 1525956"/>
              <a:gd name="connsiteY196" fmla="*/ 705450 h 972953"/>
              <a:gd name="connsiteX197" fmla="*/ 393923 w 1525956"/>
              <a:gd name="connsiteY197" fmla="*/ 709443 h 972953"/>
              <a:gd name="connsiteX198" fmla="*/ 380994 w 1525956"/>
              <a:gd name="connsiteY198" fmla="*/ 704784 h 972953"/>
              <a:gd name="connsiteX199" fmla="*/ 369267 w 1525956"/>
              <a:gd name="connsiteY199" fmla="*/ 691031 h 972953"/>
              <a:gd name="connsiteX200" fmla="*/ 354785 w 1525956"/>
              <a:gd name="connsiteY200" fmla="*/ 678032 h 972953"/>
              <a:gd name="connsiteX201" fmla="*/ 346307 w 1525956"/>
              <a:gd name="connsiteY201" fmla="*/ 663792 h 972953"/>
              <a:gd name="connsiteX202" fmla="*/ 353513 w 1525956"/>
              <a:gd name="connsiteY202" fmla="*/ 652301 h 972953"/>
              <a:gd name="connsiteX203" fmla="*/ 351182 w 1525956"/>
              <a:gd name="connsiteY203" fmla="*/ 638104 h 972953"/>
              <a:gd name="connsiteX204" fmla="*/ 341645 w 1525956"/>
              <a:gd name="connsiteY204" fmla="*/ 627501 h 972953"/>
              <a:gd name="connsiteX205" fmla="*/ 323559 w 1525956"/>
              <a:gd name="connsiteY205" fmla="*/ 625416 h 972953"/>
              <a:gd name="connsiteX206" fmla="*/ 311337 w 1525956"/>
              <a:gd name="connsiteY206" fmla="*/ 633800 h 972953"/>
              <a:gd name="connsiteX207" fmla="*/ 302366 w 1525956"/>
              <a:gd name="connsiteY207" fmla="*/ 625104 h 972953"/>
              <a:gd name="connsiteX208" fmla="*/ 297915 w 1525956"/>
              <a:gd name="connsiteY208" fmla="*/ 609754 h 972953"/>
              <a:gd name="connsiteX209" fmla="*/ 290356 w 1525956"/>
              <a:gd name="connsiteY209" fmla="*/ 588326 h 972953"/>
              <a:gd name="connsiteX210" fmla="*/ 281101 w 1525956"/>
              <a:gd name="connsiteY210" fmla="*/ 577678 h 972953"/>
              <a:gd name="connsiteX211" fmla="*/ 265134 w 1525956"/>
              <a:gd name="connsiteY211" fmla="*/ 569072 h 972953"/>
              <a:gd name="connsiteX212" fmla="*/ 255174 w 1525956"/>
              <a:gd name="connsiteY212" fmla="*/ 557182 h 972953"/>
              <a:gd name="connsiteX213" fmla="*/ 244436 w 1525956"/>
              <a:gd name="connsiteY213" fmla="*/ 537661 h 972953"/>
              <a:gd name="connsiteX214" fmla="*/ 227269 w 1525956"/>
              <a:gd name="connsiteY214" fmla="*/ 523598 h 972953"/>
              <a:gd name="connsiteX215" fmla="*/ 221475 w 1525956"/>
              <a:gd name="connsiteY215" fmla="*/ 512062 h 972953"/>
              <a:gd name="connsiteX216" fmla="*/ 225785 w 1525956"/>
              <a:gd name="connsiteY216" fmla="*/ 496091 h 972953"/>
              <a:gd name="connsiteX217" fmla="*/ 212716 w 1525956"/>
              <a:gd name="connsiteY217" fmla="*/ 488150 h 972953"/>
              <a:gd name="connsiteX218" fmla="*/ 198162 w 1525956"/>
              <a:gd name="connsiteY218" fmla="*/ 479542 h 972953"/>
              <a:gd name="connsiteX219" fmla="*/ 184033 w 1525956"/>
              <a:gd name="connsiteY219" fmla="*/ 470625 h 972953"/>
              <a:gd name="connsiteX220" fmla="*/ 172376 w 1525956"/>
              <a:gd name="connsiteY220" fmla="*/ 475151 h 972953"/>
              <a:gd name="connsiteX221" fmla="*/ 156976 w 1525956"/>
              <a:gd name="connsiteY221" fmla="*/ 492630 h 972953"/>
              <a:gd name="connsiteX222" fmla="*/ 144118 w 1525956"/>
              <a:gd name="connsiteY222" fmla="*/ 497732 h 972953"/>
              <a:gd name="connsiteX223" fmla="*/ 136559 w 1525956"/>
              <a:gd name="connsiteY223" fmla="*/ 477901 h 972953"/>
              <a:gd name="connsiteX224" fmla="*/ 126104 w 1525956"/>
              <a:gd name="connsiteY224" fmla="*/ 459889 h 972953"/>
              <a:gd name="connsiteX225" fmla="*/ 107453 w 1525956"/>
              <a:gd name="connsiteY225" fmla="*/ 444894 h 972953"/>
              <a:gd name="connsiteX226" fmla="*/ 90639 w 1525956"/>
              <a:gd name="connsiteY226" fmla="*/ 421646 h 972953"/>
              <a:gd name="connsiteX227" fmla="*/ 95443 w 1525956"/>
              <a:gd name="connsiteY227" fmla="*/ 408603 h 972953"/>
              <a:gd name="connsiteX228" fmla="*/ 86118 w 1525956"/>
              <a:gd name="connsiteY228" fmla="*/ 409224 h 972953"/>
              <a:gd name="connsiteX229" fmla="*/ 76792 w 1525956"/>
              <a:gd name="connsiteY229" fmla="*/ 409846 h 972953"/>
              <a:gd name="connsiteX230" fmla="*/ 68386 w 1525956"/>
              <a:gd name="connsiteY230" fmla="*/ 391390 h 972953"/>
              <a:gd name="connsiteX231" fmla="*/ 50300 w 1525956"/>
              <a:gd name="connsiteY231" fmla="*/ 381318 h 972953"/>
              <a:gd name="connsiteX232" fmla="*/ 40056 w 1525956"/>
              <a:gd name="connsiteY232" fmla="*/ 368320 h 972953"/>
              <a:gd name="connsiteX233" fmla="*/ 36171 w 1525956"/>
              <a:gd name="connsiteY233" fmla="*/ 351860 h 972953"/>
              <a:gd name="connsiteX234" fmla="*/ 34546 w 1525956"/>
              <a:gd name="connsiteY234" fmla="*/ 332383 h 972953"/>
              <a:gd name="connsiteX235" fmla="*/ 21760 w 1525956"/>
              <a:gd name="connsiteY235" fmla="*/ 335401 h 972953"/>
              <a:gd name="connsiteX236" fmla="*/ 5228 w 1525956"/>
              <a:gd name="connsiteY236" fmla="*/ 340680 h 972953"/>
              <a:gd name="connsiteX237" fmla="*/ 0 w 1525956"/>
              <a:gd name="connsiteY237" fmla="*/ 327947 h 972953"/>
              <a:gd name="connsiteX238" fmla="*/ 1625 w 1525956"/>
              <a:gd name="connsiteY238" fmla="*/ 310911 h 972953"/>
              <a:gd name="connsiteX239" fmla="*/ 10385 w 1525956"/>
              <a:gd name="connsiteY239" fmla="*/ 306918 h 972953"/>
              <a:gd name="connsiteX240" fmla="*/ 5087 w 1525956"/>
              <a:gd name="connsiteY240" fmla="*/ 296626 h 972953"/>
              <a:gd name="connsiteX241" fmla="*/ 4027 w 1525956"/>
              <a:gd name="connsiteY241" fmla="*/ 284070 h 972953"/>
              <a:gd name="connsiteX242" fmla="*/ 8690 w 1525956"/>
              <a:gd name="connsiteY242" fmla="*/ 273511 h 972953"/>
              <a:gd name="connsiteX243" fmla="*/ 1978 w 1525956"/>
              <a:gd name="connsiteY243" fmla="*/ 261355 h 972953"/>
              <a:gd name="connsiteX244" fmla="*/ 11233 w 1525956"/>
              <a:gd name="connsiteY244" fmla="*/ 246670 h 972953"/>
              <a:gd name="connsiteX245" fmla="*/ 8054 w 1525956"/>
              <a:gd name="connsiteY245" fmla="*/ 234514 h 972953"/>
              <a:gd name="connsiteX246" fmla="*/ 5156 w 1525956"/>
              <a:gd name="connsiteY246" fmla="*/ 220140 h 972953"/>
              <a:gd name="connsiteX247" fmla="*/ 14412 w 1525956"/>
              <a:gd name="connsiteY247" fmla="*/ 209004 h 972953"/>
              <a:gd name="connsiteX248" fmla="*/ 30449 w 1525956"/>
              <a:gd name="connsiteY248" fmla="*/ 203813 h 972953"/>
              <a:gd name="connsiteX249" fmla="*/ 39845 w 1525956"/>
              <a:gd name="connsiteY249" fmla="*/ 207940 h 972953"/>
              <a:gd name="connsiteX250" fmla="*/ 31720 w 1525956"/>
              <a:gd name="connsiteY250" fmla="*/ 222935 h 972953"/>
              <a:gd name="connsiteX251" fmla="*/ 40551 w 1525956"/>
              <a:gd name="connsiteY251" fmla="*/ 237753 h 972953"/>
              <a:gd name="connsiteX252" fmla="*/ 54256 w 1525956"/>
              <a:gd name="connsiteY252" fmla="*/ 239128 h 972953"/>
              <a:gd name="connsiteX253" fmla="*/ 65842 w 1525956"/>
              <a:gd name="connsiteY253" fmla="*/ 231897 h 972953"/>
              <a:gd name="connsiteX254" fmla="*/ 73260 w 1525956"/>
              <a:gd name="connsiteY254" fmla="*/ 242499 h 972953"/>
              <a:gd name="connsiteX255" fmla="*/ 89226 w 1525956"/>
              <a:gd name="connsiteY255" fmla="*/ 237309 h 972953"/>
              <a:gd name="connsiteX256" fmla="*/ 96856 w 1525956"/>
              <a:gd name="connsiteY256" fmla="*/ 227016 h 972953"/>
              <a:gd name="connsiteX257" fmla="*/ 95796 w 1525956"/>
              <a:gd name="connsiteY257" fmla="*/ 212110 h 972953"/>
              <a:gd name="connsiteX258" fmla="*/ 96855 w 1525956"/>
              <a:gd name="connsiteY258" fmla="*/ 197469 h 972953"/>
              <a:gd name="connsiteX259" fmla="*/ 105404 w 1525956"/>
              <a:gd name="connsiteY259" fmla="*/ 187886 h 972953"/>
              <a:gd name="connsiteX260" fmla="*/ 89438 w 1525956"/>
              <a:gd name="connsiteY260" fmla="*/ 179014 h 972953"/>
              <a:gd name="connsiteX261" fmla="*/ 74602 w 1525956"/>
              <a:gd name="connsiteY261" fmla="*/ 173246 h 972953"/>
              <a:gd name="connsiteX262" fmla="*/ 73223 w 1525956"/>
              <a:gd name="connsiteY262" fmla="*/ 168414 h 972953"/>
              <a:gd name="connsiteX263" fmla="*/ 71731 w 1525956"/>
              <a:gd name="connsiteY263" fmla="*/ 169343 h 972953"/>
              <a:gd name="connsiteX264" fmla="*/ 68366 w 1525956"/>
              <a:gd name="connsiteY264" fmla="*/ 153727 h 972953"/>
              <a:gd name="connsiteX265" fmla="*/ 64478 w 1525956"/>
              <a:gd name="connsiteY265" fmla="*/ 147513 h 972953"/>
              <a:gd name="connsiteX266" fmla="*/ 73456 w 1525956"/>
              <a:gd name="connsiteY266" fmla="*/ 148615 h 972953"/>
              <a:gd name="connsiteX267" fmla="*/ 85870 w 1525956"/>
              <a:gd name="connsiteY267" fmla="*/ 143552 h 972953"/>
              <a:gd name="connsiteX268" fmla="*/ 83312 w 1525956"/>
              <a:gd name="connsiteY268" fmla="*/ 124267 h 972953"/>
              <a:gd name="connsiteX269" fmla="*/ 83052 w 1525956"/>
              <a:gd name="connsiteY269" fmla="*/ 103632 h 972953"/>
              <a:gd name="connsiteX270" fmla="*/ 82161 w 1525956"/>
              <a:gd name="connsiteY270" fmla="*/ 75768 h 972953"/>
              <a:gd name="connsiteX271" fmla="*/ 142249 w 1525956"/>
              <a:gd name="connsiteY271" fmla="*/ 81497 h 972953"/>
              <a:gd name="connsiteX272" fmla="*/ 158087 w 1525956"/>
              <a:gd name="connsiteY272" fmla="*/ 68947 h 972953"/>
              <a:gd name="connsiteX273" fmla="*/ 168703 w 1525956"/>
              <a:gd name="connsiteY273" fmla="*/ 70762 h 972953"/>
              <a:gd name="connsiteX274" fmla="*/ 184245 w 1525956"/>
              <a:gd name="connsiteY274" fmla="*/ 65173 h 972953"/>
              <a:gd name="connsiteX275" fmla="*/ 191168 w 1525956"/>
              <a:gd name="connsiteY275" fmla="*/ 45208 h 972953"/>
              <a:gd name="connsiteX276" fmla="*/ 232850 w 1525956"/>
              <a:gd name="connsiteY276" fmla="*/ 10071 h 972953"/>
              <a:gd name="connsiteX277" fmla="*/ 248038 w 1525956"/>
              <a:gd name="connsiteY277" fmla="*/ 0 h 972953"/>
              <a:gd name="connsiteX0" fmla="*/ 1023731 w 1525956"/>
              <a:gd name="connsiteY0" fmla="*/ 873696 h 972953"/>
              <a:gd name="connsiteX1" fmla="*/ 1016065 w 1525956"/>
              <a:gd name="connsiteY1" fmla="*/ 878266 h 972953"/>
              <a:gd name="connsiteX2" fmla="*/ 1014217 w 1525956"/>
              <a:gd name="connsiteY2" fmla="*/ 901539 h 972953"/>
              <a:gd name="connsiteX3" fmla="*/ 1025820 w 1525956"/>
              <a:gd name="connsiteY3" fmla="*/ 882506 h 972953"/>
              <a:gd name="connsiteX4" fmla="*/ 1023731 w 1525956"/>
              <a:gd name="connsiteY4" fmla="*/ 873696 h 972953"/>
              <a:gd name="connsiteX5" fmla="*/ 248038 w 1525956"/>
              <a:gd name="connsiteY5" fmla="*/ 0 h 972953"/>
              <a:gd name="connsiteX6" fmla="*/ 277640 w 1525956"/>
              <a:gd name="connsiteY6" fmla="*/ 21916 h 972953"/>
              <a:gd name="connsiteX7" fmla="*/ 295937 w 1525956"/>
              <a:gd name="connsiteY7" fmla="*/ 18988 h 972953"/>
              <a:gd name="connsiteX8" fmla="*/ 311125 w 1525956"/>
              <a:gd name="connsiteY8" fmla="*/ 36335 h 972953"/>
              <a:gd name="connsiteX9" fmla="*/ 336064 w 1525956"/>
              <a:gd name="connsiteY9" fmla="*/ 43034 h 972953"/>
              <a:gd name="connsiteX10" fmla="*/ 349769 w 1525956"/>
              <a:gd name="connsiteY10" fmla="*/ 39397 h 972953"/>
              <a:gd name="connsiteX11" fmla="*/ 377745 w 1525956"/>
              <a:gd name="connsiteY11" fmla="*/ 26930 h 972953"/>
              <a:gd name="connsiteX12" fmla="*/ 407416 w 1525956"/>
              <a:gd name="connsiteY12" fmla="*/ 31544 h 972953"/>
              <a:gd name="connsiteX13" fmla="*/ 428681 w 1525956"/>
              <a:gd name="connsiteY13" fmla="*/ 41437 h 972953"/>
              <a:gd name="connsiteX14" fmla="*/ 434191 w 1525956"/>
              <a:gd name="connsiteY14" fmla="*/ 61268 h 972953"/>
              <a:gd name="connsiteX15" fmla="*/ 468384 w 1525956"/>
              <a:gd name="connsiteY15" fmla="*/ 78526 h 972953"/>
              <a:gd name="connsiteX16" fmla="*/ 493534 w 1525956"/>
              <a:gd name="connsiteY16" fmla="*/ 82918 h 972953"/>
              <a:gd name="connsiteX17" fmla="*/ 536063 w 1525956"/>
              <a:gd name="connsiteY17" fmla="*/ 76885 h 972953"/>
              <a:gd name="connsiteX18" fmla="*/ 573858 w 1525956"/>
              <a:gd name="connsiteY18" fmla="*/ 70541 h 972953"/>
              <a:gd name="connsiteX19" fmla="*/ 600491 w 1525956"/>
              <a:gd name="connsiteY19" fmla="*/ 77018 h 972953"/>
              <a:gd name="connsiteX20" fmla="*/ 628327 w 1525956"/>
              <a:gd name="connsiteY20" fmla="*/ 81721 h 972953"/>
              <a:gd name="connsiteX21" fmla="*/ 655384 w 1525956"/>
              <a:gd name="connsiteY21" fmla="*/ 72271 h 972953"/>
              <a:gd name="connsiteX22" fmla="*/ 667606 w 1525956"/>
              <a:gd name="connsiteY22" fmla="*/ 61401 h 972953"/>
              <a:gd name="connsiteX23" fmla="*/ 679686 w 1525956"/>
              <a:gd name="connsiteY23" fmla="*/ 55678 h 972953"/>
              <a:gd name="connsiteX24" fmla="*/ 705260 w 1525956"/>
              <a:gd name="connsiteY24" fmla="*/ 57896 h 972953"/>
              <a:gd name="connsiteX25" fmla="*/ 759305 w 1525956"/>
              <a:gd name="connsiteY25" fmla="*/ 55856 h 972953"/>
              <a:gd name="connsiteX26" fmla="*/ 801339 w 1525956"/>
              <a:gd name="connsiteY26" fmla="*/ 61978 h 972953"/>
              <a:gd name="connsiteX27" fmla="*/ 832988 w 1525956"/>
              <a:gd name="connsiteY27" fmla="*/ 70807 h 972953"/>
              <a:gd name="connsiteX28" fmla="*/ 857361 w 1525956"/>
              <a:gd name="connsiteY28" fmla="*/ 90815 h 972953"/>
              <a:gd name="connsiteX29" fmla="*/ 875093 w 1525956"/>
              <a:gd name="connsiteY29" fmla="*/ 92324 h 972953"/>
              <a:gd name="connsiteX30" fmla="*/ 898053 w 1525956"/>
              <a:gd name="connsiteY30" fmla="*/ 104169 h 972953"/>
              <a:gd name="connsiteX31" fmla="*/ 916492 w 1525956"/>
              <a:gd name="connsiteY31" fmla="*/ 121516 h 972953"/>
              <a:gd name="connsiteX32" fmla="*/ 886326 w 1525956"/>
              <a:gd name="connsiteY32" fmla="*/ 124888 h 972953"/>
              <a:gd name="connsiteX33" fmla="*/ 888022 w 1525956"/>
              <a:gd name="connsiteY33" fmla="*/ 137754 h 972953"/>
              <a:gd name="connsiteX34" fmla="*/ 911759 w 1525956"/>
              <a:gd name="connsiteY34" fmla="*/ 149067 h 972953"/>
              <a:gd name="connsiteX35" fmla="*/ 908439 w 1525956"/>
              <a:gd name="connsiteY35" fmla="*/ 163441 h 972953"/>
              <a:gd name="connsiteX36" fmla="*/ 898407 w 1525956"/>
              <a:gd name="connsiteY36" fmla="*/ 181143 h 972953"/>
              <a:gd name="connsiteX37" fmla="*/ 882794 w 1525956"/>
              <a:gd name="connsiteY37" fmla="*/ 188418 h 972953"/>
              <a:gd name="connsiteX38" fmla="*/ 878202 w 1525956"/>
              <a:gd name="connsiteY38" fmla="*/ 204257 h 972953"/>
              <a:gd name="connsiteX39" fmla="*/ 880674 w 1525956"/>
              <a:gd name="connsiteY39" fmla="*/ 219430 h 972953"/>
              <a:gd name="connsiteX40" fmla="*/ 878131 w 1525956"/>
              <a:gd name="connsiteY40" fmla="*/ 234869 h 972953"/>
              <a:gd name="connsiteX41" fmla="*/ 892966 w 1525956"/>
              <a:gd name="connsiteY41" fmla="*/ 230566 h 972953"/>
              <a:gd name="connsiteX42" fmla="*/ 895157 w 1525956"/>
              <a:gd name="connsiteY42" fmla="*/ 245428 h 972953"/>
              <a:gd name="connsiteX43" fmla="*/ 882370 w 1525956"/>
              <a:gd name="connsiteY43" fmla="*/ 250840 h 972953"/>
              <a:gd name="connsiteX44" fmla="*/ 886468 w 1525956"/>
              <a:gd name="connsiteY44" fmla="*/ 263972 h 972953"/>
              <a:gd name="connsiteX45" fmla="*/ 884136 w 1525956"/>
              <a:gd name="connsiteY45" fmla="*/ 293076 h 972953"/>
              <a:gd name="connsiteX46" fmla="*/ 868241 w 1525956"/>
              <a:gd name="connsiteY46" fmla="*/ 309580 h 972953"/>
              <a:gd name="connsiteX47" fmla="*/ 872621 w 1525956"/>
              <a:gd name="connsiteY47" fmla="*/ 323999 h 972953"/>
              <a:gd name="connsiteX48" fmla="*/ 886467 w 1525956"/>
              <a:gd name="connsiteY48" fmla="*/ 344761 h 972953"/>
              <a:gd name="connsiteX49" fmla="*/ 898406 w 1525956"/>
              <a:gd name="connsiteY49" fmla="*/ 368097 h 972953"/>
              <a:gd name="connsiteX50" fmla="*/ 906319 w 1525956"/>
              <a:gd name="connsiteY50" fmla="*/ 386509 h 972953"/>
              <a:gd name="connsiteX51" fmla="*/ 930974 w 1525956"/>
              <a:gd name="connsiteY51" fmla="*/ 403102 h 972953"/>
              <a:gd name="connsiteX52" fmla="*/ 952451 w 1525956"/>
              <a:gd name="connsiteY52" fmla="*/ 405099 h 972953"/>
              <a:gd name="connsiteX53" fmla="*/ 969547 w 1525956"/>
              <a:gd name="connsiteY53" fmla="*/ 393962 h 972953"/>
              <a:gd name="connsiteX54" fmla="*/ 980356 w 1525956"/>
              <a:gd name="connsiteY54" fmla="*/ 398665 h 972953"/>
              <a:gd name="connsiteX55" fmla="*/ 985372 w 1525956"/>
              <a:gd name="connsiteY55" fmla="*/ 415524 h 972953"/>
              <a:gd name="connsiteX56" fmla="*/ 997735 w 1525956"/>
              <a:gd name="connsiteY56" fmla="*/ 433136 h 972953"/>
              <a:gd name="connsiteX57" fmla="*/ 1021260 w 1525956"/>
              <a:gd name="connsiteY57" fmla="*/ 451326 h 972953"/>
              <a:gd name="connsiteX58" fmla="*/ 1046834 w 1525956"/>
              <a:gd name="connsiteY58" fmla="*/ 464237 h 972953"/>
              <a:gd name="connsiteX59" fmla="*/ 1088445 w 1525956"/>
              <a:gd name="connsiteY59" fmla="*/ 473776 h 972953"/>
              <a:gd name="connsiteX60" fmla="*/ 1097205 w 1525956"/>
              <a:gd name="connsiteY60" fmla="*/ 485754 h 972953"/>
              <a:gd name="connsiteX61" fmla="*/ 1112535 w 1525956"/>
              <a:gd name="connsiteY61" fmla="*/ 486331 h 972953"/>
              <a:gd name="connsiteX62" fmla="*/ 1129419 w 1525956"/>
              <a:gd name="connsiteY62" fmla="*/ 506871 h 972953"/>
              <a:gd name="connsiteX63" fmla="*/ 1139804 w 1525956"/>
              <a:gd name="connsiteY63" fmla="*/ 497289 h 972953"/>
              <a:gd name="connsiteX64" fmla="*/ 1150472 w 1525956"/>
              <a:gd name="connsiteY64" fmla="*/ 506029 h 972953"/>
              <a:gd name="connsiteX65" fmla="*/ 1176328 w 1525956"/>
              <a:gd name="connsiteY65" fmla="*/ 515833 h 972953"/>
              <a:gd name="connsiteX66" fmla="*/ 1193425 w 1525956"/>
              <a:gd name="connsiteY66" fmla="*/ 510066 h 972953"/>
              <a:gd name="connsiteX67" fmla="*/ 1212357 w 1525956"/>
              <a:gd name="connsiteY67" fmla="*/ 502968 h 972953"/>
              <a:gd name="connsiteX68" fmla="*/ 1228819 w 1525956"/>
              <a:gd name="connsiteY68" fmla="*/ 519427 h 972953"/>
              <a:gd name="connsiteX69" fmla="*/ 1239203 w 1525956"/>
              <a:gd name="connsiteY69" fmla="*/ 544049 h 972953"/>
              <a:gd name="connsiteX70" fmla="*/ 1257006 w 1525956"/>
              <a:gd name="connsiteY70" fmla="*/ 548664 h 972953"/>
              <a:gd name="connsiteX71" fmla="*/ 1272972 w 1525956"/>
              <a:gd name="connsiteY71" fmla="*/ 563215 h 972953"/>
              <a:gd name="connsiteX72" fmla="*/ 1260115 w 1525956"/>
              <a:gd name="connsiteY72" fmla="*/ 579720 h 972953"/>
              <a:gd name="connsiteX73" fmla="*/ 1268945 w 1525956"/>
              <a:gd name="connsiteY73" fmla="*/ 598219 h 972953"/>
              <a:gd name="connsiteX74" fmla="*/ 1311474 w 1525956"/>
              <a:gd name="connsiteY74" fmla="*/ 605939 h 972953"/>
              <a:gd name="connsiteX75" fmla="*/ 1322778 w 1525956"/>
              <a:gd name="connsiteY75" fmla="*/ 625371 h 972953"/>
              <a:gd name="connsiteX76" fmla="*/ 1326805 w 1525956"/>
              <a:gd name="connsiteY76" fmla="*/ 615344 h 972953"/>
              <a:gd name="connsiteX77" fmla="*/ 1322495 w 1525956"/>
              <a:gd name="connsiteY77" fmla="*/ 595691 h 972953"/>
              <a:gd name="connsiteX78" fmla="*/ 1332174 w 1525956"/>
              <a:gd name="connsiteY78" fmla="*/ 587971 h 972953"/>
              <a:gd name="connsiteX79" fmla="*/ 1357535 w 1525956"/>
              <a:gd name="connsiteY79" fmla="*/ 615034 h 972953"/>
              <a:gd name="connsiteX80" fmla="*/ 1367214 w 1525956"/>
              <a:gd name="connsiteY80" fmla="*/ 617741 h 972953"/>
              <a:gd name="connsiteX81" fmla="*/ 1367850 w 1525956"/>
              <a:gd name="connsiteY81" fmla="*/ 598042 h 972953"/>
              <a:gd name="connsiteX82" fmla="*/ 1369263 w 1525956"/>
              <a:gd name="connsiteY82" fmla="*/ 582958 h 972953"/>
              <a:gd name="connsiteX83" fmla="*/ 1382262 w 1525956"/>
              <a:gd name="connsiteY83" fmla="*/ 588637 h 972953"/>
              <a:gd name="connsiteX84" fmla="*/ 1400841 w 1525956"/>
              <a:gd name="connsiteY84" fmla="*/ 583446 h 972953"/>
              <a:gd name="connsiteX85" fmla="*/ 1410591 w 1525956"/>
              <a:gd name="connsiteY85" fmla="*/ 568317 h 972953"/>
              <a:gd name="connsiteX86" fmla="*/ 1424366 w 1525956"/>
              <a:gd name="connsiteY86" fmla="*/ 547466 h 972953"/>
              <a:gd name="connsiteX87" fmla="*/ 1452201 w 1525956"/>
              <a:gd name="connsiteY87" fmla="*/ 547910 h 972953"/>
              <a:gd name="connsiteX88" fmla="*/ 1475515 w 1525956"/>
              <a:gd name="connsiteY88" fmla="*/ 562461 h 972953"/>
              <a:gd name="connsiteX89" fmla="*/ 1492682 w 1525956"/>
              <a:gd name="connsiteY89" fmla="*/ 598219 h 972953"/>
              <a:gd name="connsiteX90" fmla="*/ 1504550 w 1525956"/>
              <a:gd name="connsiteY90" fmla="*/ 639790 h 972953"/>
              <a:gd name="connsiteX91" fmla="*/ 1525956 w 1525956"/>
              <a:gd name="connsiteY91" fmla="*/ 664856 h 972953"/>
              <a:gd name="connsiteX92" fmla="*/ 1517690 w 1525956"/>
              <a:gd name="connsiteY92" fmla="*/ 674971 h 972953"/>
              <a:gd name="connsiteX93" fmla="*/ 1507446 w 1525956"/>
              <a:gd name="connsiteY93" fmla="*/ 663081 h 972953"/>
              <a:gd name="connsiteX94" fmla="*/ 1503279 w 1525956"/>
              <a:gd name="connsiteY94" fmla="*/ 678254 h 972953"/>
              <a:gd name="connsiteX95" fmla="*/ 1511261 w 1525956"/>
              <a:gd name="connsiteY95" fmla="*/ 703143 h 972953"/>
              <a:gd name="connsiteX96" fmla="*/ 1524685 w 1525956"/>
              <a:gd name="connsiteY96" fmla="*/ 732912 h 972953"/>
              <a:gd name="connsiteX97" fmla="*/ 1524755 w 1525956"/>
              <a:gd name="connsiteY97" fmla="*/ 788457 h 972953"/>
              <a:gd name="connsiteX98" fmla="*/ 1520941 w 1525956"/>
              <a:gd name="connsiteY98" fmla="*/ 865076 h 972953"/>
              <a:gd name="connsiteX99" fmla="*/ 1510273 w 1525956"/>
              <a:gd name="connsiteY99" fmla="*/ 876478 h 972953"/>
              <a:gd name="connsiteX100" fmla="*/ 1509566 w 1525956"/>
              <a:gd name="connsiteY100" fmla="*/ 895067 h 972953"/>
              <a:gd name="connsiteX101" fmla="*/ 1495154 w 1525956"/>
              <a:gd name="connsiteY101" fmla="*/ 900701 h 972953"/>
              <a:gd name="connsiteX102" fmla="*/ 1491763 w 1525956"/>
              <a:gd name="connsiteY102" fmla="*/ 883044 h 972953"/>
              <a:gd name="connsiteX103" fmla="*/ 1482226 w 1525956"/>
              <a:gd name="connsiteY103" fmla="*/ 888900 h 972953"/>
              <a:gd name="connsiteX104" fmla="*/ 1479330 w 1525956"/>
              <a:gd name="connsiteY104" fmla="*/ 907666 h 972953"/>
              <a:gd name="connsiteX105" fmla="*/ 1481167 w 1525956"/>
              <a:gd name="connsiteY105" fmla="*/ 928296 h 972953"/>
              <a:gd name="connsiteX106" fmla="*/ 1481237 w 1525956"/>
              <a:gd name="connsiteY106" fmla="*/ 951100 h 972953"/>
              <a:gd name="connsiteX107" fmla="*/ 1470711 w 1525956"/>
              <a:gd name="connsiteY107" fmla="*/ 956335 h 972953"/>
              <a:gd name="connsiteX108" fmla="*/ 1453261 w 1525956"/>
              <a:gd name="connsiteY108" fmla="*/ 958287 h 972953"/>
              <a:gd name="connsiteX109" fmla="*/ 1457005 w 1525956"/>
              <a:gd name="connsiteY109" fmla="*/ 946042 h 972953"/>
              <a:gd name="connsiteX110" fmla="*/ 1442241 w 1525956"/>
              <a:gd name="connsiteY110" fmla="*/ 932999 h 972953"/>
              <a:gd name="connsiteX111" fmla="*/ 1442240 w 1525956"/>
              <a:gd name="connsiteY111" fmla="*/ 939654 h 972953"/>
              <a:gd name="connsiteX112" fmla="*/ 1442241 w 1525956"/>
              <a:gd name="connsiteY112" fmla="*/ 946309 h 972953"/>
              <a:gd name="connsiteX113" fmla="*/ 1428676 w 1525956"/>
              <a:gd name="connsiteY113" fmla="*/ 948748 h 972953"/>
              <a:gd name="connsiteX114" fmla="*/ 1416738 w 1525956"/>
              <a:gd name="connsiteY114" fmla="*/ 938234 h 972953"/>
              <a:gd name="connsiteX115" fmla="*/ 1403880 w 1525956"/>
              <a:gd name="connsiteY115" fmla="*/ 934863 h 972953"/>
              <a:gd name="connsiteX116" fmla="*/ 1405363 w 1525956"/>
              <a:gd name="connsiteY116" fmla="*/ 918713 h 972953"/>
              <a:gd name="connsiteX117" fmla="*/ 1394201 w 1525956"/>
              <a:gd name="connsiteY117" fmla="*/ 909308 h 972953"/>
              <a:gd name="connsiteX118" fmla="*/ 1384805 w 1525956"/>
              <a:gd name="connsiteY118" fmla="*/ 925590 h 972953"/>
              <a:gd name="connsiteX119" fmla="*/ 1375937 w 1525956"/>
              <a:gd name="connsiteY119" fmla="*/ 938037 h 972953"/>
              <a:gd name="connsiteX120" fmla="*/ 1376769 w 1525956"/>
              <a:gd name="connsiteY120" fmla="*/ 939882 h 972953"/>
              <a:gd name="connsiteX121" fmla="*/ 1374545 w 1525956"/>
              <a:gd name="connsiteY121" fmla="*/ 939990 h 972953"/>
              <a:gd name="connsiteX122" fmla="*/ 1368557 w 1525956"/>
              <a:gd name="connsiteY122" fmla="*/ 948394 h 972953"/>
              <a:gd name="connsiteX123" fmla="*/ 1364934 w 1525956"/>
              <a:gd name="connsiteY123" fmla="*/ 940461 h 972953"/>
              <a:gd name="connsiteX124" fmla="*/ 1328118 w 1525956"/>
              <a:gd name="connsiteY124" fmla="*/ 942262 h 972953"/>
              <a:gd name="connsiteX125" fmla="*/ 1312089 w 1525956"/>
              <a:gd name="connsiteY125" fmla="*/ 944635 h 972953"/>
              <a:gd name="connsiteX126" fmla="*/ 1295969 w 1525956"/>
              <a:gd name="connsiteY126" fmla="*/ 931042 h 972953"/>
              <a:gd name="connsiteX127" fmla="*/ 1276106 w 1525956"/>
              <a:gd name="connsiteY127" fmla="*/ 912443 h 972953"/>
              <a:gd name="connsiteX128" fmla="*/ 1265238 w 1525956"/>
              <a:gd name="connsiteY128" fmla="*/ 899989 h 972953"/>
              <a:gd name="connsiteX129" fmla="*/ 1247846 w 1525956"/>
              <a:gd name="connsiteY129" fmla="*/ 899117 h 972953"/>
              <a:gd name="connsiteX130" fmla="*/ 1229182 w 1525956"/>
              <a:gd name="connsiteY130" fmla="*/ 896650 h 972953"/>
              <a:gd name="connsiteX131" fmla="*/ 1204284 w 1525956"/>
              <a:gd name="connsiteY131" fmla="*/ 906165 h 972953"/>
              <a:gd name="connsiteX132" fmla="*/ 1185420 w 1525956"/>
              <a:gd name="connsiteY132" fmla="*/ 920293 h 972953"/>
              <a:gd name="connsiteX133" fmla="*/ 1162049 w 1525956"/>
              <a:gd name="connsiteY133" fmla="*/ 928174 h 972953"/>
              <a:gd name="connsiteX134" fmla="*/ 1139659 w 1525956"/>
              <a:gd name="connsiteY134" fmla="*/ 935921 h 972953"/>
              <a:gd name="connsiteX135" fmla="*/ 1117505 w 1525956"/>
              <a:gd name="connsiteY135" fmla="*/ 941398 h 972953"/>
              <a:gd name="connsiteX136" fmla="*/ 1097642 w 1525956"/>
              <a:gd name="connsiteY136" fmla="*/ 956193 h 972953"/>
              <a:gd name="connsiteX137" fmla="*/ 1077160 w 1525956"/>
              <a:gd name="connsiteY137" fmla="*/ 972050 h 972953"/>
              <a:gd name="connsiteX138" fmla="*/ 1053280 w 1525956"/>
              <a:gd name="connsiteY138" fmla="*/ 972953 h 972953"/>
              <a:gd name="connsiteX139" fmla="*/ 1025529 w 1525956"/>
              <a:gd name="connsiteY139" fmla="*/ 966911 h 972953"/>
              <a:gd name="connsiteX140" fmla="*/ 996343 w 1525956"/>
              <a:gd name="connsiteY140" fmla="*/ 962134 h 972953"/>
              <a:gd name="connsiteX141" fmla="*/ 970663 w 1525956"/>
              <a:gd name="connsiteY141" fmla="*/ 962872 h 972953"/>
              <a:gd name="connsiteX142" fmla="*/ 962831 w 1525956"/>
              <a:gd name="connsiteY142" fmla="*/ 942097 h 972953"/>
              <a:gd name="connsiteX143" fmla="*/ 964212 w 1525956"/>
              <a:gd name="connsiteY143" fmla="*/ 925109 h 972953"/>
              <a:gd name="connsiteX144" fmla="*/ 956088 w 1525956"/>
              <a:gd name="connsiteY144" fmla="*/ 913174 h 972953"/>
              <a:gd name="connsiteX145" fmla="*/ 942567 w 1525956"/>
              <a:gd name="connsiteY145" fmla="*/ 905277 h 972953"/>
              <a:gd name="connsiteX146" fmla="*/ 940932 w 1525956"/>
              <a:gd name="connsiteY146" fmla="*/ 903902 h 972953"/>
              <a:gd name="connsiteX147" fmla="*/ 921155 w 1525956"/>
              <a:gd name="connsiteY147" fmla="*/ 905359 h 972953"/>
              <a:gd name="connsiteX148" fmla="*/ 907167 w 1525956"/>
              <a:gd name="connsiteY148" fmla="*/ 902165 h 972953"/>
              <a:gd name="connsiteX149" fmla="*/ 903705 w 1525956"/>
              <a:gd name="connsiteY149" fmla="*/ 889654 h 972953"/>
              <a:gd name="connsiteX150" fmla="*/ 895439 w 1525956"/>
              <a:gd name="connsiteY150" fmla="*/ 877365 h 972953"/>
              <a:gd name="connsiteX151" fmla="*/ 870289 w 1525956"/>
              <a:gd name="connsiteY151" fmla="*/ 886859 h 972953"/>
              <a:gd name="connsiteX152" fmla="*/ 856513 w 1525956"/>
              <a:gd name="connsiteY152" fmla="*/ 881269 h 972953"/>
              <a:gd name="connsiteX153" fmla="*/ 842950 w 1525956"/>
              <a:gd name="connsiteY153" fmla="*/ 868403 h 972953"/>
              <a:gd name="connsiteX154" fmla="*/ 830021 w 1525956"/>
              <a:gd name="connsiteY154" fmla="*/ 864544 h 972953"/>
              <a:gd name="connsiteX155" fmla="*/ 814479 w 1525956"/>
              <a:gd name="connsiteY155" fmla="*/ 857224 h 972953"/>
              <a:gd name="connsiteX156" fmla="*/ 806638 w 1525956"/>
              <a:gd name="connsiteY156" fmla="*/ 841474 h 972953"/>
              <a:gd name="connsiteX157" fmla="*/ 776471 w 1525956"/>
              <a:gd name="connsiteY157" fmla="*/ 836283 h 972953"/>
              <a:gd name="connsiteX158" fmla="*/ 763967 w 1525956"/>
              <a:gd name="connsiteY158" fmla="*/ 836327 h 972953"/>
              <a:gd name="connsiteX159" fmla="*/ 748425 w 1525956"/>
              <a:gd name="connsiteY159" fmla="*/ 841961 h 972953"/>
              <a:gd name="connsiteX160" fmla="*/ 734154 w 1525956"/>
              <a:gd name="connsiteY160" fmla="*/ 857489 h 972953"/>
              <a:gd name="connsiteX161" fmla="*/ 719177 w 1525956"/>
              <a:gd name="connsiteY161" fmla="*/ 866584 h 972953"/>
              <a:gd name="connsiteX162" fmla="*/ 709358 w 1525956"/>
              <a:gd name="connsiteY162" fmla="*/ 880604 h 972953"/>
              <a:gd name="connsiteX163" fmla="*/ 705118 w 1525956"/>
              <a:gd name="connsiteY163" fmla="*/ 896087 h 972953"/>
              <a:gd name="connsiteX164" fmla="*/ 693392 w 1525956"/>
              <a:gd name="connsiteY164" fmla="*/ 911348 h 972953"/>
              <a:gd name="connsiteX165" fmla="*/ 680887 w 1525956"/>
              <a:gd name="connsiteY165" fmla="*/ 904206 h 972953"/>
              <a:gd name="connsiteX166" fmla="*/ 671703 w 1525956"/>
              <a:gd name="connsiteY166" fmla="*/ 886016 h 972953"/>
              <a:gd name="connsiteX167" fmla="*/ 677850 w 1525956"/>
              <a:gd name="connsiteY167" fmla="*/ 870844 h 972953"/>
              <a:gd name="connsiteX168" fmla="*/ 684984 w 1525956"/>
              <a:gd name="connsiteY168" fmla="*/ 858111 h 972953"/>
              <a:gd name="connsiteX169" fmla="*/ 690495 w 1525956"/>
              <a:gd name="connsiteY169" fmla="*/ 844978 h 972953"/>
              <a:gd name="connsiteX170" fmla="*/ 685974 w 1525956"/>
              <a:gd name="connsiteY170" fmla="*/ 832601 h 972953"/>
              <a:gd name="connsiteX171" fmla="*/ 677284 w 1525956"/>
              <a:gd name="connsiteY171" fmla="*/ 822884 h 972953"/>
              <a:gd name="connsiteX172" fmla="*/ 663014 w 1525956"/>
              <a:gd name="connsiteY172" fmla="*/ 829006 h 972953"/>
              <a:gd name="connsiteX173" fmla="*/ 645070 w 1525956"/>
              <a:gd name="connsiteY173" fmla="*/ 833310 h 972953"/>
              <a:gd name="connsiteX174" fmla="*/ 625076 w 1525956"/>
              <a:gd name="connsiteY174" fmla="*/ 834331 h 972953"/>
              <a:gd name="connsiteX175" fmla="*/ 612996 w 1525956"/>
              <a:gd name="connsiteY175" fmla="*/ 821554 h 972953"/>
              <a:gd name="connsiteX176" fmla="*/ 600421 w 1525956"/>
              <a:gd name="connsiteY176" fmla="*/ 837303 h 972953"/>
              <a:gd name="connsiteX177" fmla="*/ 587564 w 1525956"/>
              <a:gd name="connsiteY177" fmla="*/ 830826 h 972953"/>
              <a:gd name="connsiteX178" fmla="*/ 572799 w 1525956"/>
              <a:gd name="connsiteY178" fmla="*/ 828518 h 972953"/>
              <a:gd name="connsiteX179" fmla="*/ 556056 w 1525956"/>
              <a:gd name="connsiteY179" fmla="*/ 819468 h 972953"/>
              <a:gd name="connsiteX180" fmla="*/ 531541 w 1525956"/>
              <a:gd name="connsiteY180" fmla="*/ 800259 h 972953"/>
              <a:gd name="connsiteX181" fmla="*/ 518330 w 1525956"/>
              <a:gd name="connsiteY181" fmla="*/ 790453 h 972953"/>
              <a:gd name="connsiteX182" fmla="*/ 507310 w 1525956"/>
              <a:gd name="connsiteY182" fmla="*/ 799726 h 972953"/>
              <a:gd name="connsiteX183" fmla="*/ 492121 w 1525956"/>
              <a:gd name="connsiteY183" fmla="*/ 798839 h 972953"/>
              <a:gd name="connsiteX184" fmla="*/ 487953 w 1525956"/>
              <a:gd name="connsiteY184" fmla="*/ 785972 h 972953"/>
              <a:gd name="connsiteX185" fmla="*/ 478910 w 1525956"/>
              <a:gd name="connsiteY185" fmla="*/ 775547 h 972953"/>
              <a:gd name="connsiteX186" fmla="*/ 464781 w 1525956"/>
              <a:gd name="connsiteY186" fmla="*/ 791784 h 972953"/>
              <a:gd name="connsiteX187" fmla="*/ 458917 w 1525956"/>
              <a:gd name="connsiteY187" fmla="*/ 779007 h 972953"/>
              <a:gd name="connsiteX188" fmla="*/ 454961 w 1525956"/>
              <a:gd name="connsiteY188" fmla="*/ 758466 h 972953"/>
              <a:gd name="connsiteX189" fmla="*/ 447896 w 1525956"/>
              <a:gd name="connsiteY189" fmla="*/ 747197 h 972953"/>
              <a:gd name="connsiteX190" fmla="*/ 433202 w 1525956"/>
              <a:gd name="connsiteY190" fmla="*/ 744847 h 972953"/>
              <a:gd name="connsiteX191" fmla="*/ 414481 w 1525956"/>
              <a:gd name="connsiteY191" fmla="*/ 744580 h 972953"/>
              <a:gd name="connsiteX192" fmla="*/ 399786 w 1525956"/>
              <a:gd name="connsiteY192" fmla="*/ 736594 h 972953"/>
              <a:gd name="connsiteX193" fmla="*/ 408122 w 1525956"/>
              <a:gd name="connsiteY193" fmla="*/ 725459 h 972953"/>
              <a:gd name="connsiteX194" fmla="*/ 417731 w 1525956"/>
              <a:gd name="connsiteY194" fmla="*/ 716364 h 972953"/>
              <a:gd name="connsiteX195" fmla="*/ 410313 w 1525956"/>
              <a:gd name="connsiteY195" fmla="*/ 705450 h 972953"/>
              <a:gd name="connsiteX196" fmla="*/ 393923 w 1525956"/>
              <a:gd name="connsiteY196" fmla="*/ 709443 h 972953"/>
              <a:gd name="connsiteX197" fmla="*/ 380994 w 1525956"/>
              <a:gd name="connsiteY197" fmla="*/ 704784 h 972953"/>
              <a:gd name="connsiteX198" fmla="*/ 369267 w 1525956"/>
              <a:gd name="connsiteY198" fmla="*/ 691031 h 972953"/>
              <a:gd name="connsiteX199" fmla="*/ 354785 w 1525956"/>
              <a:gd name="connsiteY199" fmla="*/ 678032 h 972953"/>
              <a:gd name="connsiteX200" fmla="*/ 346307 w 1525956"/>
              <a:gd name="connsiteY200" fmla="*/ 663792 h 972953"/>
              <a:gd name="connsiteX201" fmla="*/ 353513 w 1525956"/>
              <a:gd name="connsiteY201" fmla="*/ 652301 h 972953"/>
              <a:gd name="connsiteX202" fmla="*/ 351182 w 1525956"/>
              <a:gd name="connsiteY202" fmla="*/ 638104 h 972953"/>
              <a:gd name="connsiteX203" fmla="*/ 341645 w 1525956"/>
              <a:gd name="connsiteY203" fmla="*/ 627501 h 972953"/>
              <a:gd name="connsiteX204" fmla="*/ 323559 w 1525956"/>
              <a:gd name="connsiteY204" fmla="*/ 625416 h 972953"/>
              <a:gd name="connsiteX205" fmla="*/ 311337 w 1525956"/>
              <a:gd name="connsiteY205" fmla="*/ 633800 h 972953"/>
              <a:gd name="connsiteX206" fmla="*/ 302366 w 1525956"/>
              <a:gd name="connsiteY206" fmla="*/ 625104 h 972953"/>
              <a:gd name="connsiteX207" fmla="*/ 297915 w 1525956"/>
              <a:gd name="connsiteY207" fmla="*/ 609754 h 972953"/>
              <a:gd name="connsiteX208" fmla="*/ 290356 w 1525956"/>
              <a:gd name="connsiteY208" fmla="*/ 588326 h 972953"/>
              <a:gd name="connsiteX209" fmla="*/ 281101 w 1525956"/>
              <a:gd name="connsiteY209" fmla="*/ 577678 h 972953"/>
              <a:gd name="connsiteX210" fmla="*/ 265134 w 1525956"/>
              <a:gd name="connsiteY210" fmla="*/ 569072 h 972953"/>
              <a:gd name="connsiteX211" fmla="*/ 255174 w 1525956"/>
              <a:gd name="connsiteY211" fmla="*/ 557182 h 972953"/>
              <a:gd name="connsiteX212" fmla="*/ 244436 w 1525956"/>
              <a:gd name="connsiteY212" fmla="*/ 537661 h 972953"/>
              <a:gd name="connsiteX213" fmla="*/ 227269 w 1525956"/>
              <a:gd name="connsiteY213" fmla="*/ 523598 h 972953"/>
              <a:gd name="connsiteX214" fmla="*/ 221475 w 1525956"/>
              <a:gd name="connsiteY214" fmla="*/ 512062 h 972953"/>
              <a:gd name="connsiteX215" fmla="*/ 225785 w 1525956"/>
              <a:gd name="connsiteY215" fmla="*/ 496091 h 972953"/>
              <a:gd name="connsiteX216" fmla="*/ 212716 w 1525956"/>
              <a:gd name="connsiteY216" fmla="*/ 488150 h 972953"/>
              <a:gd name="connsiteX217" fmla="*/ 198162 w 1525956"/>
              <a:gd name="connsiteY217" fmla="*/ 479542 h 972953"/>
              <a:gd name="connsiteX218" fmla="*/ 184033 w 1525956"/>
              <a:gd name="connsiteY218" fmla="*/ 470625 h 972953"/>
              <a:gd name="connsiteX219" fmla="*/ 172376 w 1525956"/>
              <a:gd name="connsiteY219" fmla="*/ 475151 h 972953"/>
              <a:gd name="connsiteX220" fmla="*/ 156976 w 1525956"/>
              <a:gd name="connsiteY220" fmla="*/ 492630 h 972953"/>
              <a:gd name="connsiteX221" fmla="*/ 144118 w 1525956"/>
              <a:gd name="connsiteY221" fmla="*/ 497732 h 972953"/>
              <a:gd name="connsiteX222" fmla="*/ 136559 w 1525956"/>
              <a:gd name="connsiteY222" fmla="*/ 477901 h 972953"/>
              <a:gd name="connsiteX223" fmla="*/ 126104 w 1525956"/>
              <a:gd name="connsiteY223" fmla="*/ 459889 h 972953"/>
              <a:gd name="connsiteX224" fmla="*/ 107453 w 1525956"/>
              <a:gd name="connsiteY224" fmla="*/ 444894 h 972953"/>
              <a:gd name="connsiteX225" fmla="*/ 90639 w 1525956"/>
              <a:gd name="connsiteY225" fmla="*/ 421646 h 972953"/>
              <a:gd name="connsiteX226" fmla="*/ 95443 w 1525956"/>
              <a:gd name="connsiteY226" fmla="*/ 408603 h 972953"/>
              <a:gd name="connsiteX227" fmla="*/ 86118 w 1525956"/>
              <a:gd name="connsiteY227" fmla="*/ 409224 h 972953"/>
              <a:gd name="connsiteX228" fmla="*/ 76792 w 1525956"/>
              <a:gd name="connsiteY228" fmla="*/ 409846 h 972953"/>
              <a:gd name="connsiteX229" fmla="*/ 68386 w 1525956"/>
              <a:gd name="connsiteY229" fmla="*/ 391390 h 972953"/>
              <a:gd name="connsiteX230" fmla="*/ 50300 w 1525956"/>
              <a:gd name="connsiteY230" fmla="*/ 381318 h 972953"/>
              <a:gd name="connsiteX231" fmla="*/ 40056 w 1525956"/>
              <a:gd name="connsiteY231" fmla="*/ 368320 h 972953"/>
              <a:gd name="connsiteX232" fmla="*/ 36171 w 1525956"/>
              <a:gd name="connsiteY232" fmla="*/ 351860 h 972953"/>
              <a:gd name="connsiteX233" fmla="*/ 34546 w 1525956"/>
              <a:gd name="connsiteY233" fmla="*/ 332383 h 972953"/>
              <a:gd name="connsiteX234" fmla="*/ 21760 w 1525956"/>
              <a:gd name="connsiteY234" fmla="*/ 335401 h 972953"/>
              <a:gd name="connsiteX235" fmla="*/ 5228 w 1525956"/>
              <a:gd name="connsiteY235" fmla="*/ 340680 h 972953"/>
              <a:gd name="connsiteX236" fmla="*/ 0 w 1525956"/>
              <a:gd name="connsiteY236" fmla="*/ 327947 h 972953"/>
              <a:gd name="connsiteX237" fmla="*/ 1625 w 1525956"/>
              <a:gd name="connsiteY237" fmla="*/ 310911 h 972953"/>
              <a:gd name="connsiteX238" fmla="*/ 10385 w 1525956"/>
              <a:gd name="connsiteY238" fmla="*/ 306918 h 972953"/>
              <a:gd name="connsiteX239" fmla="*/ 5087 w 1525956"/>
              <a:gd name="connsiteY239" fmla="*/ 296626 h 972953"/>
              <a:gd name="connsiteX240" fmla="*/ 4027 w 1525956"/>
              <a:gd name="connsiteY240" fmla="*/ 284070 h 972953"/>
              <a:gd name="connsiteX241" fmla="*/ 8690 w 1525956"/>
              <a:gd name="connsiteY241" fmla="*/ 273511 h 972953"/>
              <a:gd name="connsiteX242" fmla="*/ 1978 w 1525956"/>
              <a:gd name="connsiteY242" fmla="*/ 261355 h 972953"/>
              <a:gd name="connsiteX243" fmla="*/ 11233 w 1525956"/>
              <a:gd name="connsiteY243" fmla="*/ 246670 h 972953"/>
              <a:gd name="connsiteX244" fmla="*/ 8054 w 1525956"/>
              <a:gd name="connsiteY244" fmla="*/ 234514 h 972953"/>
              <a:gd name="connsiteX245" fmla="*/ 5156 w 1525956"/>
              <a:gd name="connsiteY245" fmla="*/ 220140 h 972953"/>
              <a:gd name="connsiteX246" fmla="*/ 14412 w 1525956"/>
              <a:gd name="connsiteY246" fmla="*/ 209004 h 972953"/>
              <a:gd name="connsiteX247" fmla="*/ 30449 w 1525956"/>
              <a:gd name="connsiteY247" fmla="*/ 203813 h 972953"/>
              <a:gd name="connsiteX248" fmla="*/ 39845 w 1525956"/>
              <a:gd name="connsiteY248" fmla="*/ 207940 h 972953"/>
              <a:gd name="connsiteX249" fmla="*/ 31720 w 1525956"/>
              <a:gd name="connsiteY249" fmla="*/ 222935 h 972953"/>
              <a:gd name="connsiteX250" fmla="*/ 40551 w 1525956"/>
              <a:gd name="connsiteY250" fmla="*/ 237753 h 972953"/>
              <a:gd name="connsiteX251" fmla="*/ 54256 w 1525956"/>
              <a:gd name="connsiteY251" fmla="*/ 239128 h 972953"/>
              <a:gd name="connsiteX252" fmla="*/ 65842 w 1525956"/>
              <a:gd name="connsiteY252" fmla="*/ 231897 h 972953"/>
              <a:gd name="connsiteX253" fmla="*/ 73260 w 1525956"/>
              <a:gd name="connsiteY253" fmla="*/ 242499 h 972953"/>
              <a:gd name="connsiteX254" fmla="*/ 89226 w 1525956"/>
              <a:gd name="connsiteY254" fmla="*/ 237309 h 972953"/>
              <a:gd name="connsiteX255" fmla="*/ 96856 w 1525956"/>
              <a:gd name="connsiteY255" fmla="*/ 227016 h 972953"/>
              <a:gd name="connsiteX256" fmla="*/ 95796 w 1525956"/>
              <a:gd name="connsiteY256" fmla="*/ 212110 h 972953"/>
              <a:gd name="connsiteX257" fmla="*/ 96855 w 1525956"/>
              <a:gd name="connsiteY257" fmla="*/ 197469 h 972953"/>
              <a:gd name="connsiteX258" fmla="*/ 105404 w 1525956"/>
              <a:gd name="connsiteY258" fmla="*/ 187886 h 972953"/>
              <a:gd name="connsiteX259" fmla="*/ 89438 w 1525956"/>
              <a:gd name="connsiteY259" fmla="*/ 179014 h 972953"/>
              <a:gd name="connsiteX260" fmla="*/ 74602 w 1525956"/>
              <a:gd name="connsiteY260" fmla="*/ 173246 h 972953"/>
              <a:gd name="connsiteX261" fmla="*/ 73223 w 1525956"/>
              <a:gd name="connsiteY261" fmla="*/ 168414 h 972953"/>
              <a:gd name="connsiteX262" fmla="*/ 71731 w 1525956"/>
              <a:gd name="connsiteY262" fmla="*/ 169343 h 972953"/>
              <a:gd name="connsiteX263" fmla="*/ 68366 w 1525956"/>
              <a:gd name="connsiteY263" fmla="*/ 153727 h 972953"/>
              <a:gd name="connsiteX264" fmla="*/ 64478 w 1525956"/>
              <a:gd name="connsiteY264" fmla="*/ 147513 h 972953"/>
              <a:gd name="connsiteX265" fmla="*/ 73456 w 1525956"/>
              <a:gd name="connsiteY265" fmla="*/ 148615 h 972953"/>
              <a:gd name="connsiteX266" fmla="*/ 85870 w 1525956"/>
              <a:gd name="connsiteY266" fmla="*/ 143552 h 972953"/>
              <a:gd name="connsiteX267" fmla="*/ 83312 w 1525956"/>
              <a:gd name="connsiteY267" fmla="*/ 124267 h 972953"/>
              <a:gd name="connsiteX268" fmla="*/ 83052 w 1525956"/>
              <a:gd name="connsiteY268" fmla="*/ 103632 h 972953"/>
              <a:gd name="connsiteX269" fmla="*/ 82161 w 1525956"/>
              <a:gd name="connsiteY269" fmla="*/ 75768 h 972953"/>
              <a:gd name="connsiteX270" fmla="*/ 142249 w 1525956"/>
              <a:gd name="connsiteY270" fmla="*/ 81497 h 972953"/>
              <a:gd name="connsiteX271" fmla="*/ 158087 w 1525956"/>
              <a:gd name="connsiteY271" fmla="*/ 68947 h 972953"/>
              <a:gd name="connsiteX272" fmla="*/ 168703 w 1525956"/>
              <a:gd name="connsiteY272" fmla="*/ 70762 h 972953"/>
              <a:gd name="connsiteX273" fmla="*/ 184245 w 1525956"/>
              <a:gd name="connsiteY273" fmla="*/ 65173 h 972953"/>
              <a:gd name="connsiteX274" fmla="*/ 191168 w 1525956"/>
              <a:gd name="connsiteY274" fmla="*/ 45208 h 972953"/>
              <a:gd name="connsiteX275" fmla="*/ 232850 w 1525956"/>
              <a:gd name="connsiteY275" fmla="*/ 10071 h 972953"/>
              <a:gd name="connsiteX276" fmla="*/ 248038 w 1525956"/>
              <a:gd name="connsiteY276" fmla="*/ 0 h 972953"/>
              <a:gd name="connsiteX0" fmla="*/ 1023731 w 1525956"/>
              <a:gd name="connsiteY0" fmla="*/ 873696 h 972953"/>
              <a:gd name="connsiteX1" fmla="*/ 1016065 w 1525956"/>
              <a:gd name="connsiteY1" fmla="*/ 878266 h 972953"/>
              <a:gd name="connsiteX2" fmla="*/ 1014217 w 1525956"/>
              <a:gd name="connsiteY2" fmla="*/ 901539 h 972953"/>
              <a:gd name="connsiteX3" fmla="*/ 1023731 w 1525956"/>
              <a:gd name="connsiteY3" fmla="*/ 873696 h 972953"/>
              <a:gd name="connsiteX4" fmla="*/ 248038 w 1525956"/>
              <a:gd name="connsiteY4" fmla="*/ 0 h 972953"/>
              <a:gd name="connsiteX5" fmla="*/ 277640 w 1525956"/>
              <a:gd name="connsiteY5" fmla="*/ 21916 h 972953"/>
              <a:gd name="connsiteX6" fmla="*/ 295937 w 1525956"/>
              <a:gd name="connsiteY6" fmla="*/ 18988 h 972953"/>
              <a:gd name="connsiteX7" fmla="*/ 311125 w 1525956"/>
              <a:gd name="connsiteY7" fmla="*/ 36335 h 972953"/>
              <a:gd name="connsiteX8" fmla="*/ 336064 w 1525956"/>
              <a:gd name="connsiteY8" fmla="*/ 43034 h 972953"/>
              <a:gd name="connsiteX9" fmla="*/ 349769 w 1525956"/>
              <a:gd name="connsiteY9" fmla="*/ 39397 h 972953"/>
              <a:gd name="connsiteX10" fmla="*/ 377745 w 1525956"/>
              <a:gd name="connsiteY10" fmla="*/ 26930 h 972953"/>
              <a:gd name="connsiteX11" fmla="*/ 407416 w 1525956"/>
              <a:gd name="connsiteY11" fmla="*/ 31544 h 972953"/>
              <a:gd name="connsiteX12" fmla="*/ 428681 w 1525956"/>
              <a:gd name="connsiteY12" fmla="*/ 41437 h 972953"/>
              <a:gd name="connsiteX13" fmla="*/ 434191 w 1525956"/>
              <a:gd name="connsiteY13" fmla="*/ 61268 h 972953"/>
              <a:gd name="connsiteX14" fmla="*/ 468384 w 1525956"/>
              <a:gd name="connsiteY14" fmla="*/ 78526 h 972953"/>
              <a:gd name="connsiteX15" fmla="*/ 493534 w 1525956"/>
              <a:gd name="connsiteY15" fmla="*/ 82918 h 972953"/>
              <a:gd name="connsiteX16" fmla="*/ 536063 w 1525956"/>
              <a:gd name="connsiteY16" fmla="*/ 76885 h 972953"/>
              <a:gd name="connsiteX17" fmla="*/ 573858 w 1525956"/>
              <a:gd name="connsiteY17" fmla="*/ 70541 h 972953"/>
              <a:gd name="connsiteX18" fmla="*/ 600491 w 1525956"/>
              <a:gd name="connsiteY18" fmla="*/ 77018 h 972953"/>
              <a:gd name="connsiteX19" fmla="*/ 628327 w 1525956"/>
              <a:gd name="connsiteY19" fmla="*/ 81721 h 972953"/>
              <a:gd name="connsiteX20" fmla="*/ 655384 w 1525956"/>
              <a:gd name="connsiteY20" fmla="*/ 72271 h 972953"/>
              <a:gd name="connsiteX21" fmla="*/ 667606 w 1525956"/>
              <a:gd name="connsiteY21" fmla="*/ 61401 h 972953"/>
              <a:gd name="connsiteX22" fmla="*/ 679686 w 1525956"/>
              <a:gd name="connsiteY22" fmla="*/ 55678 h 972953"/>
              <a:gd name="connsiteX23" fmla="*/ 705260 w 1525956"/>
              <a:gd name="connsiteY23" fmla="*/ 57896 h 972953"/>
              <a:gd name="connsiteX24" fmla="*/ 759305 w 1525956"/>
              <a:gd name="connsiteY24" fmla="*/ 55856 h 972953"/>
              <a:gd name="connsiteX25" fmla="*/ 801339 w 1525956"/>
              <a:gd name="connsiteY25" fmla="*/ 61978 h 972953"/>
              <a:gd name="connsiteX26" fmla="*/ 832988 w 1525956"/>
              <a:gd name="connsiteY26" fmla="*/ 70807 h 972953"/>
              <a:gd name="connsiteX27" fmla="*/ 857361 w 1525956"/>
              <a:gd name="connsiteY27" fmla="*/ 90815 h 972953"/>
              <a:gd name="connsiteX28" fmla="*/ 875093 w 1525956"/>
              <a:gd name="connsiteY28" fmla="*/ 92324 h 972953"/>
              <a:gd name="connsiteX29" fmla="*/ 898053 w 1525956"/>
              <a:gd name="connsiteY29" fmla="*/ 104169 h 972953"/>
              <a:gd name="connsiteX30" fmla="*/ 916492 w 1525956"/>
              <a:gd name="connsiteY30" fmla="*/ 121516 h 972953"/>
              <a:gd name="connsiteX31" fmla="*/ 886326 w 1525956"/>
              <a:gd name="connsiteY31" fmla="*/ 124888 h 972953"/>
              <a:gd name="connsiteX32" fmla="*/ 888022 w 1525956"/>
              <a:gd name="connsiteY32" fmla="*/ 137754 h 972953"/>
              <a:gd name="connsiteX33" fmla="*/ 911759 w 1525956"/>
              <a:gd name="connsiteY33" fmla="*/ 149067 h 972953"/>
              <a:gd name="connsiteX34" fmla="*/ 908439 w 1525956"/>
              <a:gd name="connsiteY34" fmla="*/ 163441 h 972953"/>
              <a:gd name="connsiteX35" fmla="*/ 898407 w 1525956"/>
              <a:gd name="connsiteY35" fmla="*/ 181143 h 972953"/>
              <a:gd name="connsiteX36" fmla="*/ 882794 w 1525956"/>
              <a:gd name="connsiteY36" fmla="*/ 188418 h 972953"/>
              <a:gd name="connsiteX37" fmla="*/ 878202 w 1525956"/>
              <a:gd name="connsiteY37" fmla="*/ 204257 h 972953"/>
              <a:gd name="connsiteX38" fmla="*/ 880674 w 1525956"/>
              <a:gd name="connsiteY38" fmla="*/ 219430 h 972953"/>
              <a:gd name="connsiteX39" fmla="*/ 878131 w 1525956"/>
              <a:gd name="connsiteY39" fmla="*/ 234869 h 972953"/>
              <a:gd name="connsiteX40" fmla="*/ 892966 w 1525956"/>
              <a:gd name="connsiteY40" fmla="*/ 230566 h 972953"/>
              <a:gd name="connsiteX41" fmla="*/ 895157 w 1525956"/>
              <a:gd name="connsiteY41" fmla="*/ 245428 h 972953"/>
              <a:gd name="connsiteX42" fmla="*/ 882370 w 1525956"/>
              <a:gd name="connsiteY42" fmla="*/ 250840 h 972953"/>
              <a:gd name="connsiteX43" fmla="*/ 886468 w 1525956"/>
              <a:gd name="connsiteY43" fmla="*/ 263972 h 972953"/>
              <a:gd name="connsiteX44" fmla="*/ 884136 w 1525956"/>
              <a:gd name="connsiteY44" fmla="*/ 293076 h 972953"/>
              <a:gd name="connsiteX45" fmla="*/ 868241 w 1525956"/>
              <a:gd name="connsiteY45" fmla="*/ 309580 h 972953"/>
              <a:gd name="connsiteX46" fmla="*/ 872621 w 1525956"/>
              <a:gd name="connsiteY46" fmla="*/ 323999 h 972953"/>
              <a:gd name="connsiteX47" fmla="*/ 886467 w 1525956"/>
              <a:gd name="connsiteY47" fmla="*/ 344761 h 972953"/>
              <a:gd name="connsiteX48" fmla="*/ 898406 w 1525956"/>
              <a:gd name="connsiteY48" fmla="*/ 368097 h 972953"/>
              <a:gd name="connsiteX49" fmla="*/ 906319 w 1525956"/>
              <a:gd name="connsiteY49" fmla="*/ 386509 h 972953"/>
              <a:gd name="connsiteX50" fmla="*/ 930974 w 1525956"/>
              <a:gd name="connsiteY50" fmla="*/ 403102 h 972953"/>
              <a:gd name="connsiteX51" fmla="*/ 952451 w 1525956"/>
              <a:gd name="connsiteY51" fmla="*/ 405099 h 972953"/>
              <a:gd name="connsiteX52" fmla="*/ 969547 w 1525956"/>
              <a:gd name="connsiteY52" fmla="*/ 393962 h 972953"/>
              <a:gd name="connsiteX53" fmla="*/ 980356 w 1525956"/>
              <a:gd name="connsiteY53" fmla="*/ 398665 h 972953"/>
              <a:gd name="connsiteX54" fmla="*/ 985372 w 1525956"/>
              <a:gd name="connsiteY54" fmla="*/ 415524 h 972953"/>
              <a:gd name="connsiteX55" fmla="*/ 997735 w 1525956"/>
              <a:gd name="connsiteY55" fmla="*/ 433136 h 972953"/>
              <a:gd name="connsiteX56" fmla="*/ 1021260 w 1525956"/>
              <a:gd name="connsiteY56" fmla="*/ 451326 h 972953"/>
              <a:gd name="connsiteX57" fmla="*/ 1046834 w 1525956"/>
              <a:gd name="connsiteY57" fmla="*/ 464237 h 972953"/>
              <a:gd name="connsiteX58" fmla="*/ 1088445 w 1525956"/>
              <a:gd name="connsiteY58" fmla="*/ 473776 h 972953"/>
              <a:gd name="connsiteX59" fmla="*/ 1097205 w 1525956"/>
              <a:gd name="connsiteY59" fmla="*/ 485754 h 972953"/>
              <a:gd name="connsiteX60" fmla="*/ 1112535 w 1525956"/>
              <a:gd name="connsiteY60" fmla="*/ 486331 h 972953"/>
              <a:gd name="connsiteX61" fmla="*/ 1129419 w 1525956"/>
              <a:gd name="connsiteY61" fmla="*/ 506871 h 972953"/>
              <a:gd name="connsiteX62" fmla="*/ 1139804 w 1525956"/>
              <a:gd name="connsiteY62" fmla="*/ 497289 h 972953"/>
              <a:gd name="connsiteX63" fmla="*/ 1150472 w 1525956"/>
              <a:gd name="connsiteY63" fmla="*/ 506029 h 972953"/>
              <a:gd name="connsiteX64" fmla="*/ 1176328 w 1525956"/>
              <a:gd name="connsiteY64" fmla="*/ 515833 h 972953"/>
              <a:gd name="connsiteX65" fmla="*/ 1193425 w 1525956"/>
              <a:gd name="connsiteY65" fmla="*/ 510066 h 972953"/>
              <a:gd name="connsiteX66" fmla="*/ 1212357 w 1525956"/>
              <a:gd name="connsiteY66" fmla="*/ 502968 h 972953"/>
              <a:gd name="connsiteX67" fmla="*/ 1228819 w 1525956"/>
              <a:gd name="connsiteY67" fmla="*/ 519427 h 972953"/>
              <a:gd name="connsiteX68" fmla="*/ 1239203 w 1525956"/>
              <a:gd name="connsiteY68" fmla="*/ 544049 h 972953"/>
              <a:gd name="connsiteX69" fmla="*/ 1257006 w 1525956"/>
              <a:gd name="connsiteY69" fmla="*/ 548664 h 972953"/>
              <a:gd name="connsiteX70" fmla="*/ 1272972 w 1525956"/>
              <a:gd name="connsiteY70" fmla="*/ 563215 h 972953"/>
              <a:gd name="connsiteX71" fmla="*/ 1260115 w 1525956"/>
              <a:gd name="connsiteY71" fmla="*/ 579720 h 972953"/>
              <a:gd name="connsiteX72" fmla="*/ 1268945 w 1525956"/>
              <a:gd name="connsiteY72" fmla="*/ 598219 h 972953"/>
              <a:gd name="connsiteX73" fmla="*/ 1311474 w 1525956"/>
              <a:gd name="connsiteY73" fmla="*/ 605939 h 972953"/>
              <a:gd name="connsiteX74" fmla="*/ 1322778 w 1525956"/>
              <a:gd name="connsiteY74" fmla="*/ 625371 h 972953"/>
              <a:gd name="connsiteX75" fmla="*/ 1326805 w 1525956"/>
              <a:gd name="connsiteY75" fmla="*/ 615344 h 972953"/>
              <a:gd name="connsiteX76" fmla="*/ 1322495 w 1525956"/>
              <a:gd name="connsiteY76" fmla="*/ 595691 h 972953"/>
              <a:gd name="connsiteX77" fmla="*/ 1332174 w 1525956"/>
              <a:gd name="connsiteY77" fmla="*/ 587971 h 972953"/>
              <a:gd name="connsiteX78" fmla="*/ 1357535 w 1525956"/>
              <a:gd name="connsiteY78" fmla="*/ 615034 h 972953"/>
              <a:gd name="connsiteX79" fmla="*/ 1367214 w 1525956"/>
              <a:gd name="connsiteY79" fmla="*/ 617741 h 972953"/>
              <a:gd name="connsiteX80" fmla="*/ 1367850 w 1525956"/>
              <a:gd name="connsiteY80" fmla="*/ 598042 h 972953"/>
              <a:gd name="connsiteX81" fmla="*/ 1369263 w 1525956"/>
              <a:gd name="connsiteY81" fmla="*/ 582958 h 972953"/>
              <a:gd name="connsiteX82" fmla="*/ 1382262 w 1525956"/>
              <a:gd name="connsiteY82" fmla="*/ 588637 h 972953"/>
              <a:gd name="connsiteX83" fmla="*/ 1400841 w 1525956"/>
              <a:gd name="connsiteY83" fmla="*/ 583446 h 972953"/>
              <a:gd name="connsiteX84" fmla="*/ 1410591 w 1525956"/>
              <a:gd name="connsiteY84" fmla="*/ 568317 h 972953"/>
              <a:gd name="connsiteX85" fmla="*/ 1424366 w 1525956"/>
              <a:gd name="connsiteY85" fmla="*/ 547466 h 972953"/>
              <a:gd name="connsiteX86" fmla="*/ 1452201 w 1525956"/>
              <a:gd name="connsiteY86" fmla="*/ 547910 h 972953"/>
              <a:gd name="connsiteX87" fmla="*/ 1475515 w 1525956"/>
              <a:gd name="connsiteY87" fmla="*/ 562461 h 972953"/>
              <a:gd name="connsiteX88" fmla="*/ 1492682 w 1525956"/>
              <a:gd name="connsiteY88" fmla="*/ 598219 h 972953"/>
              <a:gd name="connsiteX89" fmla="*/ 1504550 w 1525956"/>
              <a:gd name="connsiteY89" fmla="*/ 639790 h 972953"/>
              <a:gd name="connsiteX90" fmla="*/ 1525956 w 1525956"/>
              <a:gd name="connsiteY90" fmla="*/ 664856 h 972953"/>
              <a:gd name="connsiteX91" fmla="*/ 1517690 w 1525956"/>
              <a:gd name="connsiteY91" fmla="*/ 674971 h 972953"/>
              <a:gd name="connsiteX92" fmla="*/ 1507446 w 1525956"/>
              <a:gd name="connsiteY92" fmla="*/ 663081 h 972953"/>
              <a:gd name="connsiteX93" fmla="*/ 1503279 w 1525956"/>
              <a:gd name="connsiteY93" fmla="*/ 678254 h 972953"/>
              <a:gd name="connsiteX94" fmla="*/ 1511261 w 1525956"/>
              <a:gd name="connsiteY94" fmla="*/ 703143 h 972953"/>
              <a:gd name="connsiteX95" fmla="*/ 1524685 w 1525956"/>
              <a:gd name="connsiteY95" fmla="*/ 732912 h 972953"/>
              <a:gd name="connsiteX96" fmla="*/ 1524755 w 1525956"/>
              <a:gd name="connsiteY96" fmla="*/ 788457 h 972953"/>
              <a:gd name="connsiteX97" fmla="*/ 1520941 w 1525956"/>
              <a:gd name="connsiteY97" fmla="*/ 865076 h 972953"/>
              <a:gd name="connsiteX98" fmla="*/ 1510273 w 1525956"/>
              <a:gd name="connsiteY98" fmla="*/ 876478 h 972953"/>
              <a:gd name="connsiteX99" fmla="*/ 1509566 w 1525956"/>
              <a:gd name="connsiteY99" fmla="*/ 895067 h 972953"/>
              <a:gd name="connsiteX100" fmla="*/ 1495154 w 1525956"/>
              <a:gd name="connsiteY100" fmla="*/ 900701 h 972953"/>
              <a:gd name="connsiteX101" fmla="*/ 1491763 w 1525956"/>
              <a:gd name="connsiteY101" fmla="*/ 883044 h 972953"/>
              <a:gd name="connsiteX102" fmla="*/ 1482226 w 1525956"/>
              <a:gd name="connsiteY102" fmla="*/ 888900 h 972953"/>
              <a:gd name="connsiteX103" fmla="*/ 1479330 w 1525956"/>
              <a:gd name="connsiteY103" fmla="*/ 907666 h 972953"/>
              <a:gd name="connsiteX104" fmla="*/ 1481167 w 1525956"/>
              <a:gd name="connsiteY104" fmla="*/ 928296 h 972953"/>
              <a:gd name="connsiteX105" fmla="*/ 1481237 w 1525956"/>
              <a:gd name="connsiteY105" fmla="*/ 951100 h 972953"/>
              <a:gd name="connsiteX106" fmla="*/ 1470711 w 1525956"/>
              <a:gd name="connsiteY106" fmla="*/ 956335 h 972953"/>
              <a:gd name="connsiteX107" fmla="*/ 1453261 w 1525956"/>
              <a:gd name="connsiteY107" fmla="*/ 958287 h 972953"/>
              <a:gd name="connsiteX108" fmla="*/ 1457005 w 1525956"/>
              <a:gd name="connsiteY108" fmla="*/ 946042 h 972953"/>
              <a:gd name="connsiteX109" fmla="*/ 1442241 w 1525956"/>
              <a:gd name="connsiteY109" fmla="*/ 932999 h 972953"/>
              <a:gd name="connsiteX110" fmla="*/ 1442240 w 1525956"/>
              <a:gd name="connsiteY110" fmla="*/ 939654 h 972953"/>
              <a:gd name="connsiteX111" fmla="*/ 1442241 w 1525956"/>
              <a:gd name="connsiteY111" fmla="*/ 946309 h 972953"/>
              <a:gd name="connsiteX112" fmla="*/ 1428676 w 1525956"/>
              <a:gd name="connsiteY112" fmla="*/ 948748 h 972953"/>
              <a:gd name="connsiteX113" fmla="*/ 1416738 w 1525956"/>
              <a:gd name="connsiteY113" fmla="*/ 938234 h 972953"/>
              <a:gd name="connsiteX114" fmla="*/ 1403880 w 1525956"/>
              <a:gd name="connsiteY114" fmla="*/ 934863 h 972953"/>
              <a:gd name="connsiteX115" fmla="*/ 1405363 w 1525956"/>
              <a:gd name="connsiteY115" fmla="*/ 918713 h 972953"/>
              <a:gd name="connsiteX116" fmla="*/ 1394201 w 1525956"/>
              <a:gd name="connsiteY116" fmla="*/ 909308 h 972953"/>
              <a:gd name="connsiteX117" fmla="*/ 1384805 w 1525956"/>
              <a:gd name="connsiteY117" fmla="*/ 925590 h 972953"/>
              <a:gd name="connsiteX118" fmla="*/ 1375937 w 1525956"/>
              <a:gd name="connsiteY118" fmla="*/ 938037 h 972953"/>
              <a:gd name="connsiteX119" fmla="*/ 1376769 w 1525956"/>
              <a:gd name="connsiteY119" fmla="*/ 939882 h 972953"/>
              <a:gd name="connsiteX120" fmla="*/ 1374545 w 1525956"/>
              <a:gd name="connsiteY120" fmla="*/ 939990 h 972953"/>
              <a:gd name="connsiteX121" fmla="*/ 1368557 w 1525956"/>
              <a:gd name="connsiteY121" fmla="*/ 948394 h 972953"/>
              <a:gd name="connsiteX122" fmla="*/ 1364934 w 1525956"/>
              <a:gd name="connsiteY122" fmla="*/ 940461 h 972953"/>
              <a:gd name="connsiteX123" fmla="*/ 1328118 w 1525956"/>
              <a:gd name="connsiteY123" fmla="*/ 942262 h 972953"/>
              <a:gd name="connsiteX124" fmla="*/ 1312089 w 1525956"/>
              <a:gd name="connsiteY124" fmla="*/ 944635 h 972953"/>
              <a:gd name="connsiteX125" fmla="*/ 1295969 w 1525956"/>
              <a:gd name="connsiteY125" fmla="*/ 931042 h 972953"/>
              <a:gd name="connsiteX126" fmla="*/ 1276106 w 1525956"/>
              <a:gd name="connsiteY126" fmla="*/ 912443 h 972953"/>
              <a:gd name="connsiteX127" fmla="*/ 1265238 w 1525956"/>
              <a:gd name="connsiteY127" fmla="*/ 899989 h 972953"/>
              <a:gd name="connsiteX128" fmla="*/ 1247846 w 1525956"/>
              <a:gd name="connsiteY128" fmla="*/ 899117 h 972953"/>
              <a:gd name="connsiteX129" fmla="*/ 1229182 w 1525956"/>
              <a:gd name="connsiteY129" fmla="*/ 896650 h 972953"/>
              <a:gd name="connsiteX130" fmla="*/ 1204284 w 1525956"/>
              <a:gd name="connsiteY130" fmla="*/ 906165 h 972953"/>
              <a:gd name="connsiteX131" fmla="*/ 1185420 w 1525956"/>
              <a:gd name="connsiteY131" fmla="*/ 920293 h 972953"/>
              <a:gd name="connsiteX132" fmla="*/ 1162049 w 1525956"/>
              <a:gd name="connsiteY132" fmla="*/ 928174 h 972953"/>
              <a:gd name="connsiteX133" fmla="*/ 1139659 w 1525956"/>
              <a:gd name="connsiteY133" fmla="*/ 935921 h 972953"/>
              <a:gd name="connsiteX134" fmla="*/ 1117505 w 1525956"/>
              <a:gd name="connsiteY134" fmla="*/ 941398 h 972953"/>
              <a:gd name="connsiteX135" fmla="*/ 1097642 w 1525956"/>
              <a:gd name="connsiteY135" fmla="*/ 956193 h 972953"/>
              <a:gd name="connsiteX136" fmla="*/ 1077160 w 1525956"/>
              <a:gd name="connsiteY136" fmla="*/ 972050 h 972953"/>
              <a:gd name="connsiteX137" fmla="*/ 1053280 w 1525956"/>
              <a:gd name="connsiteY137" fmla="*/ 972953 h 972953"/>
              <a:gd name="connsiteX138" fmla="*/ 1025529 w 1525956"/>
              <a:gd name="connsiteY138" fmla="*/ 966911 h 972953"/>
              <a:gd name="connsiteX139" fmla="*/ 996343 w 1525956"/>
              <a:gd name="connsiteY139" fmla="*/ 962134 h 972953"/>
              <a:gd name="connsiteX140" fmla="*/ 970663 w 1525956"/>
              <a:gd name="connsiteY140" fmla="*/ 962872 h 972953"/>
              <a:gd name="connsiteX141" fmla="*/ 962831 w 1525956"/>
              <a:gd name="connsiteY141" fmla="*/ 942097 h 972953"/>
              <a:gd name="connsiteX142" fmla="*/ 964212 w 1525956"/>
              <a:gd name="connsiteY142" fmla="*/ 925109 h 972953"/>
              <a:gd name="connsiteX143" fmla="*/ 956088 w 1525956"/>
              <a:gd name="connsiteY143" fmla="*/ 913174 h 972953"/>
              <a:gd name="connsiteX144" fmla="*/ 942567 w 1525956"/>
              <a:gd name="connsiteY144" fmla="*/ 905277 h 972953"/>
              <a:gd name="connsiteX145" fmla="*/ 940932 w 1525956"/>
              <a:gd name="connsiteY145" fmla="*/ 903902 h 972953"/>
              <a:gd name="connsiteX146" fmla="*/ 921155 w 1525956"/>
              <a:gd name="connsiteY146" fmla="*/ 905359 h 972953"/>
              <a:gd name="connsiteX147" fmla="*/ 907167 w 1525956"/>
              <a:gd name="connsiteY147" fmla="*/ 902165 h 972953"/>
              <a:gd name="connsiteX148" fmla="*/ 903705 w 1525956"/>
              <a:gd name="connsiteY148" fmla="*/ 889654 h 972953"/>
              <a:gd name="connsiteX149" fmla="*/ 895439 w 1525956"/>
              <a:gd name="connsiteY149" fmla="*/ 877365 h 972953"/>
              <a:gd name="connsiteX150" fmla="*/ 870289 w 1525956"/>
              <a:gd name="connsiteY150" fmla="*/ 886859 h 972953"/>
              <a:gd name="connsiteX151" fmla="*/ 856513 w 1525956"/>
              <a:gd name="connsiteY151" fmla="*/ 881269 h 972953"/>
              <a:gd name="connsiteX152" fmla="*/ 842950 w 1525956"/>
              <a:gd name="connsiteY152" fmla="*/ 868403 h 972953"/>
              <a:gd name="connsiteX153" fmla="*/ 830021 w 1525956"/>
              <a:gd name="connsiteY153" fmla="*/ 864544 h 972953"/>
              <a:gd name="connsiteX154" fmla="*/ 814479 w 1525956"/>
              <a:gd name="connsiteY154" fmla="*/ 857224 h 972953"/>
              <a:gd name="connsiteX155" fmla="*/ 806638 w 1525956"/>
              <a:gd name="connsiteY155" fmla="*/ 841474 h 972953"/>
              <a:gd name="connsiteX156" fmla="*/ 776471 w 1525956"/>
              <a:gd name="connsiteY156" fmla="*/ 836283 h 972953"/>
              <a:gd name="connsiteX157" fmla="*/ 763967 w 1525956"/>
              <a:gd name="connsiteY157" fmla="*/ 836327 h 972953"/>
              <a:gd name="connsiteX158" fmla="*/ 748425 w 1525956"/>
              <a:gd name="connsiteY158" fmla="*/ 841961 h 972953"/>
              <a:gd name="connsiteX159" fmla="*/ 734154 w 1525956"/>
              <a:gd name="connsiteY159" fmla="*/ 857489 h 972953"/>
              <a:gd name="connsiteX160" fmla="*/ 719177 w 1525956"/>
              <a:gd name="connsiteY160" fmla="*/ 866584 h 972953"/>
              <a:gd name="connsiteX161" fmla="*/ 709358 w 1525956"/>
              <a:gd name="connsiteY161" fmla="*/ 880604 h 972953"/>
              <a:gd name="connsiteX162" fmla="*/ 705118 w 1525956"/>
              <a:gd name="connsiteY162" fmla="*/ 896087 h 972953"/>
              <a:gd name="connsiteX163" fmla="*/ 693392 w 1525956"/>
              <a:gd name="connsiteY163" fmla="*/ 911348 h 972953"/>
              <a:gd name="connsiteX164" fmla="*/ 680887 w 1525956"/>
              <a:gd name="connsiteY164" fmla="*/ 904206 h 972953"/>
              <a:gd name="connsiteX165" fmla="*/ 671703 w 1525956"/>
              <a:gd name="connsiteY165" fmla="*/ 886016 h 972953"/>
              <a:gd name="connsiteX166" fmla="*/ 677850 w 1525956"/>
              <a:gd name="connsiteY166" fmla="*/ 870844 h 972953"/>
              <a:gd name="connsiteX167" fmla="*/ 684984 w 1525956"/>
              <a:gd name="connsiteY167" fmla="*/ 858111 h 972953"/>
              <a:gd name="connsiteX168" fmla="*/ 690495 w 1525956"/>
              <a:gd name="connsiteY168" fmla="*/ 844978 h 972953"/>
              <a:gd name="connsiteX169" fmla="*/ 685974 w 1525956"/>
              <a:gd name="connsiteY169" fmla="*/ 832601 h 972953"/>
              <a:gd name="connsiteX170" fmla="*/ 677284 w 1525956"/>
              <a:gd name="connsiteY170" fmla="*/ 822884 h 972953"/>
              <a:gd name="connsiteX171" fmla="*/ 663014 w 1525956"/>
              <a:gd name="connsiteY171" fmla="*/ 829006 h 972953"/>
              <a:gd name="connsiteX172" fmla="*/ 645070 w 1525956"/>
              <a:gd name="connsiteY172" fmla="*/ 833310 h 972953"/>
              <a:gd name="connsiteX173" fmla="*/ 625076 w 1525956"/>
              <a:gd name="connsiteY173" fmla="*/ 834331 h 972953"/>
              <a:gd name="connsiteX174" fmla="*/ 612996 w 1525956"/>
              <a:gd name="connsiteY174" fmla="*/ 821554 h 972953"/>
              <a:gd name="connsiteX175" fmla="*/ 600421 w 1525956"/>
              <a:gd name="connsiteY175" fmla="*/ 837303 h 972953"/>
              <a:gd name="connsiteX176" fmla="*/ 587564 w 1525956"/>
              <a:gd name="connsiteY176" fmla="*/ 830826 h 972953"/>
              <a:gd name="connsiteX177" fmla="*/ 572799 w 1525956"/>
              <a:gd name="connsiteY177" fmla="*/ 828518 h 972953"/>
              <a:gd name="connsiteX178" fmla="*/ 556056 w 1525956"/>
              <a:gd name="connsiteY178" fmla="*/ 819468 h 972953"/>
              <a:gd name="connsiteX179" fmla="*/ 531541 w 1525956"/>
              <a:gd name="connsiteY179" fmla="*/ 800259 h 972953"/>
              <a:gd name="connsiteX180" fmla="*/ 518330 w 1525956"/>
              <a:gd name="connsiteY180" fmla="*/ 790453 h 972953"/>
              <a:gd name="connsiteX181" fmla="*/ 507310 w 1525956"/>
              <a:gd name="connsiteY181" fmla="*/ 799726 h 972953"/>
              <a:gd name="connsiteX182" fmla="*/ 492121 w 1525956"/>
              <a:gd name="connsiteY182" fmla="*/ 798839 h 972953"/>
              <a:gd name="connsiteX183" fmla="*/ 487953 w 1525956"/>
              <a:gd name="connsiteY183" fmla="*/ 785972 h 972953"/>
              <a:gd name="connsiteX184" fmla="*/ 478910 w 1525956"/>
              <a:gd name="connsiteY184" fmla="*/ 775547 h 972953"/>
              <a:gd name="connsiteX185" fmla="*/ 464781 w 1525956"/>
              <a:gd name="connsiteY185" fmla="*/ 791784 h 972953"/>
              <a:gd name="connsiteX186" fmla="*/ 458917 w 1525956"/>
              <a:gd name="connsiteY186" fmla="*/ 779007 h 972953"/>
              <a:gd name="connsiteX187" fmla="*/ 454961 w 1525956"/>
              <a:gd name="connsiteY187" fmla="*/ 758466 h 972953"/>
              <a:gd name="connsiteX188" fmla="*/ 447896 w 1525956"/>
              <a:gd name="connsiteY188" fmla="*/ 747197 h 972953"/>
              <a:gd name="connsiteX189" fmla="*/ 433202 w 1525956"/>
              <a:gd name="connsiteY189" fmla="*/ 744847 h 972953"/>
              <a:gd name="connsiteX190" fmla="*/ 414481 w 1525956"/>
              <a:gd name="connsiteY190" fmla="*/ 744580 h 972953"/>
              <a:gd name="connsiteX191" fmla="*/ 399786 w 1525956"/>
              <a:gd name="connsiteY191" fmla="*/ 736594 h 972953"/>
              <a:gd name="connsiteX192" fmla="*/ 408122 w 1525956"/>
              <a:gd name="connsiteY192" fmla="*/ 725459 h 972953"/>
              <a:gd name="connsiteX193" fmla="*/ 417731 w 1525956"/>
              <a:gd name="connsiteY193" fmla="*/ 716364 h 972953"/>
              <a:gd name="connsiteX194" fmla="*/ 410313 w 1525956"/>
              <a:gd name="connsiteY194" fmla="*/ 705450 h 972953"/>
              <a:gd name="connsiteX195" fmla="*/ 393923 w 1525956"/>
              <a:gd name="connsiteY195" fmla="*/ 709443 h 972953"/>
              <a:gd name="connsiteX196" fmla="*/ 380994 w 1525956"/>
              <a:gd name="connsiteY196" fmla="*/ 704784 h 972953"/>
              <a:gd name="connsiteX197" fmla="*/ 369267 w 1525956"/>
              <a:gd name="connsiteY197" fmla="*/ 691031 h 972953"/>
              <a:gd name="connsiteX198" fmla="*/ 354785 w 1525956"/>
              <a:gd name="connsiteY198" fmla="*/ 678032 h 972953"/>
              <a:gd name="connsiteX199" fmla="*/ 346307 w 1525956"/>
              <a:gd name="connsiteY199" fmla="*/ 663792 h 972953"/>
              <a:gd name="connsiteX200" fmla="*/ 353513 w 1525956"/>
              <a:gd name="connsiteY200" fmla="*/ 652301 h 972953"/>
              <a:gd name="connsiteX201" fmla="*/ 351182 w 1525956"/>
              <a:gd name="connsiteY201" fmla="*/ 638104 h 972953"/>
              <a:gd name="connsiteX202" fmla="*/ 341645 w 1525956"/>
              <a:gd name="connsiteY202" fmla="*/ 627501 h 972953"/>
              <a:gd name="connsiteX203" fmla="*/ 323559 w 1525956"/>
              <a:gd name="connsiteY203" fmla="*/ 625416 h 972953"/>
              <a:gd name="connsiteX204" fmla="*/ 311337 w 1525956"/>
              <a:gd name="connsiteY204" fmla="*/ 633800 h 972953"/>
              <a:gd name="connsiteX205" fmla="*/ 302366 w 1525956"/>
              <a:gd name="connsiteY205" fmla="*/ 625104 h 972953"/>
              <a:gd name="connsiteX206" fmla="*/ 297915 w 1525956"/>
              <a:gd name="connsiteY206" fmla="*/ 609754 h 972953"/>
              <a:gd name="connsiteX207" fmla="*/ 290356 w 1525956"/>
              <a:gd name="connsiteY207" fmla="*/ 588326 h 972953"/>
              <a:gd name="connsiteX208" fmla="*/ 281101 w 1525956"/>
              <a:gd name="connsiteY208" fmla="*/ 577678 h 972953"/>
              <a:gd name="connsiteX209" fmla="*/ 265134 w 1525956"/>
              <a:gd name="connsiteY209" fmla="*/ 569072 h 972953"/>
              <a:gd name="connsiteX210" fmla="*/ 255174 w 1525956"/>
              <a:gd name="connsiteY210" fmla="*/ 557182 h 972953"/>
              <a:gd name="connsiteX211" fmla="*/ 244436 w 1525956"/>
              <a:gd name="connsiteY211" fmla="*/ 537661 h 972953"/>
              <a:gd name="connsiteX212" fmla="*/ 227269 w 1525956"/>
              <a:gd name="connsiteY212" fmla="*/ 523598 h 972953"/>
              <a:gd name="connsiteX213" fmla="*/ 221475 w 1525956"/>
              <a:gd name="connsiteY213" fmla="*/ 512062 h 972953"/>
              <a:gd name="connsiteX214" fmla="*/ 225785 w 1525956"/>
              <a:gd name="connsiteY214" fmla="*/ 496091 h 972953"/>
              <a:gd name="connsiteX215" fmla="*/ 212716 w 1525956"/>
              <a:gd name="connsiteY215" fmla="*/ 488150 h 972953"/>
              <a:gd name="connsiteX216" fmla="*/ 198162 w 1525956"/>
              <a:gd name="connsiteY216" fmla="*/ 479542 h 972953"/>
              <a:gd name="connsiteX217" fmla="*/ 184033 w 1525956"/>
              <a:gd name="connsiteY217" fmla="*/ 470625 h 972953"/>
              <a:gd name="connsiteX218" fmla="*/ 172376 w 1525956"/>
              <a:gd name="connsiteY218" fmla="*/ 475151 h 972953"/>
              <a:gd name="connsiteX219" fmla="*/ 156976 w 1525956"/>
              <a:gd name="connsiteY219" fmla="*/ 492630 h 972953"/>
              <a:gd name="connsiteX220" fmla="*/ 144118 w 1525956"/>
              <a:gd name="connsiteY220" fmla="*/ 497732 h 972953"/>
              <a:gd name="connsiteX221" fmla="*/ 136559 w 1525956"/>
              <a:gd name="connsiteY221" fmla="*/ 477901 h 972953"/>
              <a:gd name="connsiteX222" fmla="*/ 126104 w 1525956"/>
              <a:gd name="connsiteY222" fmla="*/ 459889 h 972953"/>
              <a:gd name="connsiteX223" fmla="*/ 107453 w 1525956"/>
              <a:gd name="connsiteY223" fmla="*/ 444894 h 972953"/>
              <a:gd name="connsiteX224" fmla="*/ 90639 w 1525956"/>
              <a:gd name="connsiteY224" fmla="*/ 421646 h 972953"/>
              <a:gd name="connsiteX225" fmla="*/ 95443 w 1525956"/>
              <a:gd name="connsiteY225" fmla="*/ 408603 h 972953"/>
              <a:gd name="connsiteX226" fmla="*/ 86118 w 1525956"/>
              <a:gd name="connsiteY226" fmla="*/ 409224 h 972953"/>
              <a:gd name="connsiteX227" fmla="*/ 76792 w 1525956"/>
              <a:gd name="connsiteY227" fmla="*/ 409846 h 972953"/>
              <a:gd name="connsiteX228" fmla="*/ 68386 w 1525956"/>
              <a:gd name="connsiteY228" fmla="*/ 391390 h 972953"/>
              <a:gd name="connsiteX229" fmla="*/ 50300 w 1525956"/>
              <a:gd name="connsiteY229" fmla="*/ 381318 h 972953"/>
              <a:gd name="connsiteX230" fmla="*/ 40056 w 1525956"/>
              <a:gd name="connsiteY230" fmla="*/ 368320 h 972953"/>
              <a:gd name="connsiteX231" fmla="*/ 36171 w 1525956"/>
              <a:gd name="connsiteY231" fmla="*/ 351860 h 972953"/>
              <a:gd name="connsiteX232" fmla="*/ 34546 w 1525956"/>
              <a:gd name="connsiteY232" fmla="*/ 332383 h 972953"/>
              <a:gd name="connsiteX233" fmla="*/ 21760 w 1525956"/>
              <a:gd name="connsiteY233" fmla="*/ 335401 h 972953"/>
              <a:gd name="connsiteX234" fmla="*/ 5228 w 1525956"/>
              <a:gd name="connsiteY234" fmla="*/ 340680 h 972953"/>
              <a:gd name="connsiteX235" fmla="*/ 0 w 1525956"/>
              <a:gd name="connsiteY235" fmla="*/ 327947 h 972953"/>
              <a:gd name="connsiteX236" fmla="*/ 1625 w 1525956"/>
              <a:gd name="connsiteY236" fmla="*/ 310911 h 972953"/>
              <a:gd name="connsiteX237" fmla="*/ 10385 w 1525956"/>
              <a:gd name="connsiteY237" fmla="*/ 306918 h 972953"/>
              <a:gd name="connsiteX238" fmla="*/ 5087 w 1525956"/>
              <a:gd name="connsiteY238" fmla="*/ 296626 h 972953"/>
              <a:gd name="connsiteX239" fmla="*/ 4027 w 1525956"/>
              <a:gd name="connsiteY239" fmla="*/ 284070 h 972953"/>
              <a:gd name="connsiteX240" fmla="*/ 8690 w 1525956"/>
              <a:gd name="connsiteY240" fmla="*/ 273511 h 972953"/>
              <a:gd name="connsiteX241" fmla="*/ 1978 w 1525956"/>
              <a:gd name="connsiteY241" fmla="*/ 261355 h 972953"/>
              <a:gd name="connsiteX242" fmla="*/ 11233 w 1525956"/>
              <a:gd name="connsiteY242" fmla="*/ 246670 h 972953"/>
              <a:gd name="connsiteX243" fmla="*/ 8054 w 1525956"/>
              <a:gd name="connsiteY243" fmla="*/ 234514 h 972953"/>
              <a:gd name="connsiteX244" fmla="*/ 5156 w 1525956"/>
              <a:gd name="connsiteY244" fmla="*/ 220140 h 972953"/>
              <a:gd name="connsiteX245" fmla="*/ 14412 w 1525956"/>
              <a:gd name="connsiteY245" fmla="*/ 209004 h 972953"/>
              <a:gd name="connsiteX246" fmla="*/ 30449 w 1525956"/>
              <a:gd name="connsiteY246" fmla="*/ 203813 h 972953"/>
              <a:gd name="connsiteX247" fmla="*/ 39845 w 1525956"/>
              <a:gd name="connsiteY247" fmla="*/ 207940 h 972953"/>
              <a:gd name="connsiteX248" fmla="*/ 31720 w 1525956"/>
              <a:gd name="connsiteY248" fmla="*/ 222935 h 972953"/>
              <a:gd name="connsiteX249" fmla="*/ 40551 w 1525956"/>
              <a:gd name="connsiteY249" fmla="*/ 237753 h 972953"/>
              <a:gd name="connsiteX250" fmla="*/ 54256 w 1525956"/>
              <a:gd name="connsiteY250" fmla="*/ 239128 h 972953"/>
              <a:gd name="connsiteX251" fmla="*/ 65842 w 1525956"/>
              <a:gd name="connsiteY251" fmla="*/ 231897 h 972953"/>
              <a:gd name="connsiteX252" fmla="*/ 73260 w 1525956"/>
              <a:gd name="connsiteY252" fmla="*/ 242499 h 972953"/>
              <a:gd name="connsiteX253" fmla="*/ 89226 w 1525956"/>
              <a:gd name="connsiteY253" fmla="*/ 237309 h 972953"/>
              <a:gd name="connsiteX254" fmla="*/ 96856 w 1525956"/>
              <a:gd name="connsiteY254" fmla="*/ 227016 h 972953"/>
              <a:gd name="connsiteX255" fmla="*/ 95796 w 1525956"/>
              <a:gd name="connsiteY255" fmla="*/ 212110 h 972953"/>
              <a:gd name="connsiteX256" fmla="*/ 96855 w 1525956"/>
              <a:gd name="connsiteY256" fmla="*/ 197469 h 972953"/>
              <a:gd name="connsiteX257" fmla="*/ 105404 w 1525956"/>
              <a:gd name="connsiteY257" fmla="*/ 187886 h 972953"/>
              <a:gd name="connsiteX258" fmla="*/ 89438 w 1525956"/>
              <a:gd name="connsiteY258" fmla="*/ 179014 h 972953"/>
              <a:gd name="connsiteX259" fmla="*/ 74602 w 1525956"/>
              <a:gd name="connsiteY259" fmla="*/ 173246 h 972953"/>
              <a:gd name="connsiteX260" fmla="*/ 73223 w 1525956"/>
              <a:gd name="connsiteY260" fmla="*/ 168414 h 972953"/>
              <a:gd name="connsiteX261" fmla="*/ 71731 w 1525956"/>
              <a:gd name="connsiteY261" fmla="*/ 169343 h 972953"/>
              <a:gd name="connsiteX262" fmla="*/ 68366 w 1525956"/>
              <a:gd name="connsiteY262" fmla="*/ 153727 h 972953"/>
              <a:gd name="connsiteX263" fmla="*/ 64478 w 1525956"/>
              <a:gd name="connsiteY263" fmla="*/ 147513 h 972953"/>
              <a:gd name="connsiteX264" fmla="*/ 73456 w 1525956"/>
              <a:gd name="connsiteY264" fmla="*/ 148615 h 972953"/>
              <a:gd name="connsiteX265" fmla="*/ 85870 w 1525956"/>
              <a:gd name="connsiteY265" fmla="*/ 143552 h 972953"/>
              <a:gd name="connsiteX266" fmla="*/ 83312 w 1525956"/>
              <a:gd name="connsiteY266" fmla="*/ 124267 h 972953"/>
              <a:gd name="connsiteX267" fmla="*/ 83052 w 1525956"/>
              <a:gd name="connsiteY267" fmla="*/ 103632 h 972953"/>
              <a:gd name="connsiteX268" fmla="*/ 82161 w 1525956"/>
              <a:gd name="connsiteY268" fmla="*/ 75768 h 972953"/>
              <a:gd name="connsiteX269" fmla="*/ 142249 w 1525956"/>
              <a:gd name="connsiteY269" fmla="*/ 81497 h 972953"/>
              <a:gd name="connsiteX270" fmla="*/ 158087 w 1525956"/>
              <a:gd name="connsiteY270" fmla="*/ 68947 h 972953"/>
              <a:gd name="connsiteX271" fmla="*/ 168703 w 1525956"/>
              <a:gd name="connsiteY271" fmla="*/ 70762 h 972953"/>
              <a:gd name="connsiteX272" fmla="*/ 184245 w 1525956"/>
              <a:gd name="connsiteY272" fmla="*/ 65173 h 972953"/>
              <a:gd name="connsiteX273" fmla="*/ 191168 w 1525956"/>
              <a:gd name="connsiteY273" fmla="*/ 45208 h 972953"/>
              <a:gd name="connsiteX274" fmla="*/ 232850 w 1525956"/>
              <a:gd name="connsiteY274" fmla="*/ 10071 h 972953"/>
              <a:gd name="connsiteX275" fmla="*/ 248038 w 1525956"/>
              <a:gd name="connsiteY275" fmla="*/ 0 h 972953"/>
              <a:gd name="connsiteX0" fmla="*/ 1023731 w 1525956"/>
              <a:gd name="connsiteY0" fmla="*/ 873696 h 972953"/>
              <a:gd name="connsiteX1" fmla="*/ 1016065 w 1525956"/>
              <a:gd name="connsiteY1" fmla="*/ 878266 h 972953"/>
              <a:gd name="connsiteX2" fmla="*/ 1023731 w 1525956"/>
              <a:gd name="connsiteY2" fmla="*/ 873696 h 972953"/>
              <a:gd name="connsiteX3" fmla="*/ 248038 w 1525956"/>
              <a:gd name="connsiteY3" fmla="*/ 0 h 972953"/>
              <a:gd name="connsiteX4" fmla="*/ 277640 w 1525956"/>
              <a:gd name="connsiteY4" fmla="*/ 21916 h 972953"/>
              <a:gd name="connsiteX5" fmla="*/ 295937 w 1525956"/>
              <a:gd name="connsiteY5" fmla="*/ 18988 h 972953"/>
              <a:gd name="connsiteX6" fmla="*/ 311125 w 1525956"/>
              <a:gd name="connsiteY6" fmla="*/ 36335 h 972953"/>
              <a:gd name="connsiteX7" fmla="*/ 336064 w 1525956"/>
              <a:gd name="connsiteY7" fmla="*/ 43034 h 972953"/>
              <a:gd name="connsiteX8" fmla="*/ 349769 w 1525956"/>
              <a:gd name="connsiteY8" fmla="*/ 39397 h 972953"/>
              <a:gd name="connsiteX9" fmla="*/ 377745 w 1525956"/>
              <a:gd name="connsiteY9" fmla="*/ 26930 h 972953"/>
              <a:gd name="connsiteX10" fmla="*/ 407416 w 1525956"/>
              <a:gd name="connsiteY10" fmla="*/ 31544 h 972953"/>
              <a:gd name="connsiteX11" fmla="*/ 428681 w 1525956"/>
              <a:gd name="connsiteY11" fmla="*/ 41437 h 972953"/>
              <a:gd name="connsiteX12" fmla="*/ 434191 w 1525956"/>
              <a:gd name="connsiteY12" fmla="*/ 61268 h 972953"/>
              <a:gd name="connsiteX13" fmla="*/ 468384 w 1525956"/>
              <a:gd name="connsiteY13" fmla="*/ 78526 h 972953"/>
              <a:gd name="connsiteX14" fmla="*/ 493534 w 1525956"/>
              <a:gd name="connsiteY14" fmla="*/ 82918 h 972953"/>
              <a:gd name="connsiteX15" fmla="*/ 536063 w 1525956"/>
              <a:gd name="connsiteY15" fmla="*/ 76885 h 972953"/>
              <a:gd name="connsiteX16" fmla="*/ 573858 w 1525956"/>
              <a:gd name="connsiteY16" fmla="*/ 70541 h 972953"/>
              <a:gd name="connsiteX17" fmla="*/ 600491 w 1525956"/>
              <a:gd name="connsiteY17" fmla="*/ 77018 h 972953"/>
              <a:gd name="connsiteX18" fmla="*/ 628327 w 1525956"/>
              <a:gd name="connsiteY18" fmla="*/ 81721 h 972953"/>
              <a:gd name="connsiteX19" fmla="*/ 655384 w 1525956"/>
              <a:gd name="connsiteY19" fmla="*/ 72271 h 972953"/>
              <a:gd name="connsiteX20" fmla="*/ 667606 w 1525956"/>
              <a:gd name="connsiteY20" fmla="*/ 61401 h 972953"/>
              <a:gd name="connsiteX21" fmla="*/ 679686 w 1525956"/>
              <a:gd name="connsiteY21" fmla="*/ 55678 h 972953"/>
              <a:gd name="connsiteX22" fmla="*/ 705260 w 1525956"/>
              <a:gd name="connsiteY22" fmla="*/ 57896 h 972953"/>
              <a:gd name="connsiteX23" fmla="*/ 759305 w 1525956"/>
              <a:gd name="connsiteY23" fmla="*/ 55856 h 972953"/>
              <a:gd name="connsiteX24" fmla="*/ 801339 w 1525956"/>
              <a:gd name="connsiteY24" fmla="*/ 61978 h 972953"/>
              <a:gd name="connsiteX25" fmla="*/ 832988 w 1525956"/>
              <a:gd name="connsiteY25" fmla="*/ 70807 h 972953"/>
              <a:gd name="connsiteX26" fmla="*/ 857361 w 1525956"/>
              <a:gd name="connsiteY26" fmla="*/ 90815 h 972953"/>
              <a:gd name="connsiteX27" fmla="*/ 875093 w 1525956"/>
              <a:gd name="connsiteY27" fmla="*/ 92324 h 972953"/>
              <a:gd name="connsiteX28" fmla="*/ 898053 w 1525956"/>
              <a:gd name="connsiteY28" fmla="*/ 104169 h 972953"/>
              <a:gd name="connsiteX29" fmla="*/ 916492 w 1525956"/>
              <a:gd name="connsiteY29" fmla="*/ 121516 h 972953"/>
              <a:gd name="connsiteX30" fmla="*/ 886326 w 1525956"/>
              <a:gd name="connsiteY30" fmla="*/ 124888 h 972953"/>
              <a:gd name="connsiteX31" fmla="*/ 888022 w 1525956"/>
              <a:gd name="connsiteY31" fmla="*/ 137754 h 972953"/>
              <a:gd name="connsiteX32" fmla="*/ 911759 w 1525956"/>
              <a:gd name="connsiteY32" fmla="*/ 149067 h 972953"/>
              <a:gd name="connsiteX33" fmla="*/ 908439 w 1525956"/>
              <a:gd name="connsiteY33" fmla="*/ 163441 h 972953"/>
              <a:gd name="connsiteX34" fmla="*/ 898407 w 1525956"/>
              <a:gd name="connsiteY34" fmla="*/ 181143 h 972953"/>
              <a:gd name="connsiteX35" fmla="*/ 882794 w 1525956"/>
              <a:gd name="connsiteY35" fmla="*/ 188418 h 972953"/>
              <a:gd name="connsiteX36" fmla="*/ 878202 w 1525956"/>
              <a:gd name="connsiteY36" fmla="*/ 204257 h 972953"/>
              <a:gd name="connsiteX37" fmla="*/ 880674 w 1525956"/>
              <a:gd name="connsiteY37" fmla="*/ 219430 h 972953"/>
              <a:gd name="connsiteX38" fmla="*/ 878131 w 1525956"/>
              <a:gd name="connsiteY38" fmla="*/ 234869 h 972953"/>
              <a:gd name="connsiteX39" fmla="*/ 892966 w 1525956"/>
              <a:gd name="connsiteY39" fmla="*/ 230566 h 972953"/>
              <a:gd name="connsiteX40" fmla="*/ 895157 w 1525956"/>
              <a:gd name="connsiteY40" fmla="*/ 245428 h 972953"/>
              <a:gd name="connsiteX41" fmla="*/ 882370 w 1525956"/>
              <a:gd name="connsiteY41" fmla="*/ 250840 h 972953"/>
              <a:gd name="connsiteX42" fmla="*/ 886468 w 1525956"/>
              <a:gd name="connsiteY42" fmla="*/ 263972 h 972953"/>
              <a:gd name="connsiteX43" fmla="*/ 884136 w 1525956"/>
              <a:gd name="connsiteY43" fmla="*/ 293076 h 972953"/>
              <a:gd name="connsiteX44" fmla="*/ 868241 w 1525956"/>
              <a:gd name="connsiteY44" fmla="*/ 309580 h 972953"/>
              <a:gd name="connsiteX45" fmla="*/ 872621 w 1525956"/>
              <a:gd name="connsiteY45" fmla="*/ 323999 h 972953"/>
              <a:gd name="connsiteX46" fmla="*/ 886467 w 1525956"/>
              <a:gd name="connsiteY46" fmla="*/ 344761 h 972953"/>
              <a:gd name="connsiteX47" fmla="*/ 898406 w 1525956"/>
              <a:gd name="connsiteY47" fmla="*/ 368097 h 972953"/>
              <a:gd name="connsiteX48" fmla="*/ 906319 w 1525956"/>
              <a:gd name="connsiteY48" fmla="*/ 386509 h 972953"/>
              <a:gd name="connsiteX49" fmla="*/ 930974 w 1525956"/>
              <a:gd name="connsiteY49" fmla="*/ 403102 h 972953"/>
              <a:gd name="connsiteX50" fmla="*/ 952451 w 1525956"/>
              <a:gd name="connsiteY50" fmla="*/ 405099 h 972953"/>
              <a:gd name="connsiteX51" fmla="*/ 969547 w 1525956"/>
              <a:gd name="connsiteY51" fmla="*/ 393962 h 972953"/>
              <a:gd name="connsiteX52" fmla="*/ 980356 w 1525956"/>
              <a:gd name="connsiteY52" fmla="*/ 398665 h 972953"/>
              <a:gd name="connsiteX53" fmla="*/ 985372 w 1525956"/>
              <a:gd name="connsiteY53" fmla="*/ 415524 h 972953"/>
              <a:gd name="connsiteX54" fmla="*/ 997735 w 1525956"/>
              <a:gd name="connsiteY54" fmla="*/ 433136 h 972953"/>
              <a:gd name="connsiteX55" fmla="*/ 1021260 w 1525956"/>
              <a:gd name="connsiteY55" fmla="*/ 451326 h 972953"/>
              <a:gd name="connsiteX56" fmla="*/ 1046834 w 1525956"/>
              <a:gd name="connsiteY56" fmla="*/ 464237 h 972953"/>
              <a:gd name="connsiteX57" fmla="*/ 1088445 w 1525956"/>
              <a:gd name="connsiteY57" fmla="*/ 473776 h 972953"/>
              <a:gd name="connsiteX58" fmla="*/ 1097205 w 1525956"/>
              <a:gd name="connsiteY58" fmla="*/ 485754 h 972953"/>
              <a:gd name="connsiteX59" fmla="*/ 1112535 w 1525956"/>
              <a:gd name="connsiteY59" fmla="*/ 486331 h 972953"/>
              <a:gd name="connsiteX60" fmla="*/ 1129419 w 1525956"/>
              <a:gd name="connsiteY60" fmla="*/ 506871 h 972953"/>
              <a:gd name="connsiteX61" fmla="*/ 1139804 w 1525956"/>
              <a:gd name="connsiteY61" fmla="*/ 497289 h 972953"/>
              <a:gd name="connsiteX62" fmla="*/ 1150472 w 1525956"/>
              <a:gd name="connsiteY62" fmla="*/ 506029 h 972953"/>
              <a:gd name="connsiteX63" fmla="*/ 1176328 w 1525956"/>
              <a:gd name="connsiteY63" fmla="*/ 515833 h 972953"/>
              <a:gd name="connsiteX64" fmla="*/ 1193425 w 1525956"/>
              <a:gd name="connsiteY64" fmla="*/ 510066 h 972953"/>
              <a:gd name="connsiteX65" fmla="*/ 1212357 w 1525956"/>
              <a:gd name="connsiteY65" fmla="*/ 502968 h 972953"/>
              <a:gd name="connsiteX66" fmla="*/ 1228819 w 1525956"/>
              <a:gd name="connsiteY66" fmla="*/ 519427 h 972953"/>
              <a:gd name="connsiteX67" fmla="*/ 1239203 w 1525956"/>
              <a:gd name="connsiteY67" fmla="*/ 544049 h 972953"/>
              <a:gd name="connsiteX68" fmla="*/ 1257006 w 1525956"/>
              <a:gd name="connsiteY68" fmla="*/ 548664 h 972953"/>
              <a:gd name="connsiteX69" fmla="*/ 1272972 w 1525956"/>
              <a:gd name="connsiteY69" fmla="*/ 563215 h 972953"/>
              <a:gd name="connsiteX70" fmla="*/ 1260115 w 1525956"/>
              <a:gd name="connsiteY70" fmla="*/ 579720 h 972953"/>
              <a:gd name="connsiteX71" fmla="*/ 1268945 w 1525956"/>
              <a:gd name="connsiteY71" fmla="*/ 598219 h 972953"/>
              <a:gd name="connsiteX72" fmla="*/ 1311474 w 1525956"/>
              <a:gd name="connsiteY72" fmla="*/ 605939 h 972953"/>
              <a:gd name="connsiteX73" fmla="*/ 1322778 w 1525956"/>
              <a:gd name="connsiteY73" fmla="*/ 625371 h 972953"/>
              <a:gd name="connsiteX74" fmla="*/ 1326805 w 1525956"/>
              <a:gd name="connsiteY74" fmla="*/ 615344 h 972953"/>
              <a:gd name="connsiteX75" fmla="*/ 1322495 w 1525956"/>
              <a:gd name="connsiteY75" fmla="*/ 595691 h 972953"/>
              <a:gd name="connsiteX76" fmla="*/ 1332174 w 1525956"/>
              <a:gd name="connsiteY76" fmla="*/ 587971 h 972953"/>
              <a:gd name="connsiteX77" fmla="*/ 1357535 w 1525956"/>
              <a:gd name="connsiteY77" fmla="*/ 615034 h 972953"/>
              <a:gd name="connsiteX78" fmla="*/ 1367214 w 1525956"/>
              <a:gd name="connsiteY78" fmla="*/ 617741 h 972953"/>
              <a:gd name="connsiteX79" fmla="*/ 1367850 w 1525956"/>
              <a:gd name="connsiteY79" fmla="*/ 598042 h 972953"/>
              <a:gd name="connsiteX80" fmla="*/ 1369263 w 1525956"/>
              <a:gd name="connsiteY80" fmla="*/ 582958 h 972953"/>
              <a:gd name="connsiteX81" fmla="*/ 1382262 w 1525956"/>
              <a:gd name="connsiteY81" fmla="*/ 588637 h 972953"/>
              <a:gd name="connsiteX82" fmla="*/ 1400841 w 1525956"/>
              <a:gd name="connsiteY82" fmla="*/ 583446 h 972953"/>
              <a:gd name="connsiteX83" fmla="*/ 1410591 w 1525956"/>
              <a:gd name="connsiteY83" fmla="*/ 568317 h 972953"/>
              <a:gd name="connsiteX84" fmla="*/ 1424366 w 1525956"/>
              <a:gd name="connsiteY84" fmla="*/ 547466 h 972953"/>
              <a:gd name="connsiteX85" fmla="*/ 1452201 w 1525956"/>
              <a:gd name="connsiteY85" fmla="*/ 547910 h 972953"/>
              <a:gd name="connsiteX86" fmla="*/ 1475515 w 1525956"/>
              <a:gd name="connsiteY86" fmla="*/ 562461 h 972953"/>
              <a:gd name="connsiteX87" fmla="*/ 1492682 w 1525956"/>
              <a:gd name="connsiteY87" fmla="*/ 598219 h 972953"/>
              <a:gd name="connsiteX88" fmla="*/ 1504550 w 1525956"/>
              <a:gd name="connsiteY88" fmla="*/ 639790 h 972953"/>
              <a:gd name="connsiteX89" fmla="*/ 1525956 w 1525956"/>
              <a:gd name="connsiteY89" fmla="*/ 664856 h 972953"/>
              <a:gd name="connsiteX90" fmla="*/ 1517690 w 1525956"/>
              <a:gd name="connsiteY90" fmla="*/ 674971 h 972953"/>
              <a:gd name="connsiteX91" fmla="*/ 1507446 w 1525956"/>
              <a:gd name="connsiteY91" fmla="*/ 663081 h 972953"/>
              <a:gd name="connsiteX92" fmla="*/ 1503279 w 1525956"/>
              <a:gd name="connsiteY92" fmla="*/ 678254 h 972953"/>
              <a:gd name="connsiteX93" fmla="*/ 1511261 w 1525956"/>
              <a:gd name="connsiteY93" fmla="*/ 703143 h 972953"/>
              <a:gd name="connsiteX94" fmla="*/ 1524685 w 1525956"/>
              <a:gd name="connsiteY94" fmla="*/ 732912 h 972953"/>
              <a:gd name="connsiteX95" fmla="*/ 1524755 w 1525956"/>
              <a:gd name="connsiteY95" fmla="*/ 788457 h 972953"/>
              <a:gd name="connsiteX96" fmla="*/ 1520941 w 1525956"/>
              <a:gd name="connsiteY96" fmla="*/ 865076 h 972953"/>
              <a:gd name="connsiteX97" fmla="*/ 1510273 w 1525956"/>
              <a:gd name="connsiteY97" fmla="*/ 876478 h 972953"/>
              <a:gd name="connsiteX98" fmla="*/ 1509566 w 1525956"/>
              <a:gd name="connsiteY98" fmla="*/ 895067 h 972953"/>
              <a:gd name="connsiteX99" fmla="*/ 1495154 w 1525956"/>
              <a:gd name="connsiteY99" fmla="*/ 900701 h 972953"/>
              <a:gd name="connsiteX100" fmla="*/ 1491763 w 1525956"/>
              <a:gd name="connsiteY100" fmla="*/ 883044 h 972953"/>
              <a:gd name="connsiteX101" fmla="*/ 1482226 w 1525956"/>
              <a:gd name="connsiteY101" fmla="*/ 888900 h 972953"/>
              <a:gd name="connsiteX102" fmla="*/ 1479330 w 1525956"/>
              <a:gd name="connsiteY102" fmla="*/ 907666 h 972953"/>
              <a:gd name="connsiteX103" fmla="*/ 1481167 w 1525956"/>
              <a:gd name="connsiteY103" fmla="*/ 928296 h 972953"/>
              <a:gd name="connsiteX104" fmla="*/ 1481237 w 1525956"/>
              <a:gd name="connsiteY104" fmla="*/ 951100 h 972953"/>
              <a:gd name="connsiteX105" fmla="*/ 1470711 w 1525956"/>
              <a:gd name="connsiteY105" fmla="*/ 956335 h 972953"/>
              <a:gd name="connsiteX106" fmla="*/ 1453261 w 1525956"/>
              <a:gd name="connsiteY106" fmla="*/ 958287 h 972953"/>
              <a:gd name="connsiteX107" fmla="*/ 1457005 w 1525956"/>
              <a:gd name="connsiteY107" fmla="*/ 946042 h 972953"/>
              <a:gd name="connsiteX108" fmla="*/ 1442241 w 1525956"/>
              <a:gd name="connsiteY108" fmla="*/ 932999 h 972953"/>
              <a:gd name="connsiteX109" fmla="*/ 1442240 w 1525956"/>
              <a:gd name="connsiteY109" fmla="*/ 939654 h 972953"/>
              <a:gd name="connsiteX110" fmla="*/ 1442241 w 1525956"/>
              <a:gd name="connsiteY110" fmla="*/ 946309 h 972953"/>
              <a:gd name="connsiteX111" fmla="*/ 1428676 w 1525956"/>
              <a:gd name="connsiteY111" fmla="*/ 948748 h 972953"/>
              <a:gd name="connsiteX112" fmla="*/ 1416738 w 1525956"/>
              <a:gd name="connsiteY112" fmla="*/ 938234 h 972953"/>
              <a:gd name="connsiteX113" fmla="*/ 1403880 w 1525956"/>
              <a:gd name="connsiteY113" fmla="*/ 934863 h 972953"/>
              <a:gd name="connsiteX114" fmla="*/ 1405363 w 1525956"/>
              <a:gd name="connsiteY114" fmla="*/ 918713 h 972953"/>
              <a:gd name="connsiteX115" fmla="*/ 1394201 w 1525956"/>
              <a:gd name="connsiteY115" fmla="*/ 909308 h 972953"/>
              <a:gd name="connsiteX116" fmla="*/ 1384805 w 1525956"/>
              <a:gd name="connsiteY116" fmla="*/ 925590 h 972953"/>
              <a:gd name="connsiteX117" fmla="*/ 1375937 w 1525956"/>
              <a:gd name="connsiteY117" fmla="*/ 938037 h 972953"/>
              <a:gd name="connsiteX118" fmla="*/ 1376769 w 1525956"/>
              <a:gd name="connsiteY118" fmla="*/ 939882 h 972953"/>
              <a:gd name="connsiteX119" fmla="*/ 1374545 w 1525956"/>
              <a:gd name="connsiteY119" fmla="*/ 939990 h 972953"/>
              <a:gd name="connsiteX120" fmla="*/ 1368557 w 1525956"/>
              <a:gd name="connsiteY120" fmla="*/ 948394 h 972953"/>
              <a:gd name="connsiteX121" fmla="*/ 1364934 w 1525956"/>
              <a:gd name="connsiteY121" fmla="*/ 940461 h 972953"/>
              <a:gd name="connsiteX122" fmla="*/ 1328118 w 1525956"/>
              <a:gd name="connsiteY122" fmla="*/ 942262 h 972953"/>
              <a:gd name="connsiteX123" fmla="*/ 1312089 w 1525956"/>
              <a:gd name="connsiteY123" fmla="*/ 944635 h 972953"/>
              <a:gd name="connsiteX124" fmla="*/ 1295969 w 1525956"/>
              <a:gd name="connsiteY124" fmla="*/ 931042 h 972953"/>
              <a:gd name="connsiteX125" fmla="*/ 1276106 w 1525956"/>
              <a:gd name="connsiteY125" fmla="*/ 912443 h 972953"/>
              <a:gd name="connsiteX126" fmla="*/ 1265238 w 1525956"/>
              <a:gd name="connsiteY126" fmla="*/ 899989 h 972953"/>
              <a:gd name="connsiteX127" fmla="*/ 1247846 w 1525956"/>
              <a:gd name="connsiteY127" fmla="*/ 899117 h 972953"/>
              <a:gd name="connsiteX128" fmla="*/ 1229182 w 1525956"/>
              <a:gd name="connsiteY128" fmla="*/ 896650 h 972953"/>
              <a:gd name="connsiteX129" fmla="*/ 1204284 w 1525956"/>
              <a:gd name="connsiteY129" fmla="*/ 906165 h 972953"/>
              <a:gd name="connsiteX130" fmla="*/ 1185420 w 1525956"/>
              <a:gd name="connsiteY130" fmla="*/ 920293 h 972953"/>
              <a:gd name="connsiteX131" fmla="*/ 1162049 w 1525956"/>
              <a:gd name="connsiteY131" fmla="*/ 928174 h 972953"/>
              <a:gd name="connsiteX132" fmla="*/ 1139659 w 1525956"/>
              <a:gd name="connsiteY132" fmla="*/ 935921 h 972953"/>
              <a:gd name="connsiteX133" fmla="*/ 1117505 w 1525956"/>
              <a:gd name="connsiteY133" fmla="*/ 941398 h 972953"/>
              <a:gd name="connsiteX134" fmla="*/ 1097642 w 1525956"/>
              <a:gd name="connsiteY134" fmla="*/ 956193 h 972953"/>
              <a:gd name="connsiteX135" fmla="*/ 1077160 w 1525956"/>
              <a:gd name="connsiteY135" fmla="*/ 972050 h 972953"/>
              <a:gd name="connsiteX136" fmla="*/ 1053280 w 1525956"/>
              <a:gd name="connsiteY136" fmla="*/ 972953 h 972953"/>
              <a:gd name="connsiteX137" fmla="*/ 1025529 w 1525956"/>
              <a:gd name="connsiteY137" fmla="*/ 966911 h 972953"/>
              <a:gd name="connsiteX138" fmla="*/ 996343 w 1525956"/>
              <a:gd name="connsiteY138" fmla="*/ 962134 h 972953"/>
              <a:gd name="connsiteX139" fmla="*/ 970663 w 1525956"/>
              <a:gd name="connsiteY139" fmla="*/ 962872 h 972953"/>
              <a:gd name="connsiteX140" fmla="*/ 962831 w 1525956"/>
              <a:gd name="connsiteY140" fmla="*/ 942097 h 972953"/>
              <a:gd name="connsiteX141" fmla="*/ 964212 w 1525956"/>
              <a:gd name="connsiteY141" fmla="*/ 925109 h 972953"/>
              <a:gd name="connsiteX142" fmla="*/ 956088 w 1525956"/>
              <a:gd name="connsiteY142" fmla="*/ 913174 h 972953"/>
              <a:gd name="connsiteX143" fmla="*/ 942567 w 1525956"/>
              <a:gd name="connsiteY143" fmla="*/ 905277 h 972953"/>
              <a:gd name="connsiteX144" fmla="*/ 940932 w 1525956"/>
              <a:gd name="connsiteY144" fmla="*/ 903902 h 972953"/>
              <a:gd name="connsiteX145" fmla="*/ 921155 w 1525956"/>
              <a:gd name="connsiteY145" fmla="*/ 905359 h 972953"/>
              <a:gd name="connsiteX146" fmla="*/ 907167 w 1525956"/>
              <a:gd name="connsiteY146" fmla="*/ 902165 h 972953"/>
              <a:gd name="connsiteX147" fmla="*/ 903705 w 1525956"/>
              <a:gd name="connsiteY147" fmla="*/ 889654 h 972953"/>
              <a:gd name="connsiteX148" fmla="*/ 895439 w 1525956"/>
              <a:gd name="connsiteY148" fmla="*/ 877365 h 972953"/>
              <a:gd name="connsiteX149" fmla="*/ 870289 w 1525956"/>
              <a:gd name="connsiteY149" fmla="*/ 886859 h 972953"/>
              <a:gd name="connsiteX150" fmla="*/ 856513 w 1525956"/>
              <a:gd name="connsiteY150" fmla="*/ 881269 h 972953"/>
              <a:gd name="connsiteX151" fmla="*/ 842950 w 1525956"/>
              <a:gd name="connsiteY151" fmla="*/ 868403 h 972953"/>
              <a:gd name="connsiteX152" fmla="*/ 830021 w 1525956"/>
              <a:gd name="connsiteY152" fmla="*/ 864544 h 972953"/>
              <a:gd name="connsiteX153" fmla="*/ 814479 w 1525956"/>
              <a:gd name="connsiteY153" fmla="*/ 857224 h 972953"/>
              <a:gd name="connsiteX154" fmla="*/ 806638 w 1525956"/>
              <a:gd name="connsiteY154" fmla="*/ 841474 h 972953"/>
              <a:gd name="connsiteX155" fmla="*/ 776471 w 1525956"/>
              <a:gd name="connsiteY155" fmla="*/ 836283 h 972953"/>
              <a:gd name="connsiteX156" fmla="*/ 763967 w 1525956"/>
              <a:gd name="connsiteY156" fmla="*/ 836327 h 972953"/>
              <a:gd name="connsiteX157" fmla="*/ 748425 w 1525956"/>
              <a:gd name="connsiteY157" fmla="*/ 841961 h 972953"/>
              <a:gd name="connsiteX158" fmla="*/ 734154 w 1525956"/>
              <a:gd name="connsiteY158" fmla="*/ 857489 h 972953"/>
              <a:gd name="connsiteX159" fmla="*/ 719177 w 1525956"/>
              <a:gd name="connsiteY159" fmla="*/ 866584 h 972953"/>
              <a:gd name="connsiteX160" fmla="*/ 709358 w 1525956"/>
              <a:gd name="connsiteY160" fmla="*/ 880604 h 972953"/>
              <a:gd name="connsiteX161" fmla="*/ 705118 w 1525956"/>
              <a:gd name="connsiteY161" fmla="*/ 896087 h 972953"/>
              <a:gd name="connsiteX162" fmla="*/ 693392 w 1525956"/>
              <a:gd name="connsiteY162" fmla="*/ 911348 h 972953"/>
              <a:gd name="connsiteX163" fmla="*/ 680887 w 1525956"/>
              <a:gd name="connsiteY163" fmla="*/ 904206 h 972953"/>
              <a:gd name="connsiteX164" fmla="*/ 671703 w 1525956"/>
              <a:gd name="connsiteY164" fmla="*/ 886016 h 972953"/>
              <a:gd name="connsiteX165" fmla="*/ 677850 w 1525956"/>
              <a:gd name="connsiteY165" fmla="*/ 870844 h 972953"/>
              <a:gd name="connsiteX166" fmla="*/ 684984 w 1525956"/>
              <a:gd name="connsiteY166" fmla="*/ 858111 h 972953"/>
              <a:gd name="connsiteX167" fmla="*/ 690495 w 1525956"/>
              <a:gd name="connsiteY167" fmla="*/ 844978 h 972953"/>
              <a:gd name="connsiteX168" fmla="*/ 685974 w 1525956"/>
              <a:gd name="connsiteY168" fmla="*/ 832601 h 972953"/>
              <a:gd name="connsiteX169" fmla="*/ 677284 w 1525956"/>
              <a:gd name="connsiteY169" fmla="*/ 822884 h 972953"/>
              <a:gd name="connsiteX170" fmla="*/ 663014 w 1525956"/>
              <a:gd name="connsiteY170" fmla="*/ 829006 h 972953"/>
              <a:gd name="connsiteX171" fmla="*/ 645070 w 1525956"/>
              <a:gd name="connsiteY171" fmla="*/ 833310 h 972953"/>
              <a:gd name="connsiteX172" fmla="*/ 625076 w 1525956"/>
              <a:gd name="connsiteY172" fmla="*/ 834331 h 972953"/>
              <a:gd name="connsiteX173" fmla="*/ 612996 w 1525956"/>
              <a:gd name="connsiteY173" fmla="*/ 821554 h 972953"/>
              <a:gd name="connsiteX174" fmla="*/ 600421 w 1525956"/>
              <a:gd name="connsiteY174" fmla="*/ 837303 h 972953"/>
              <a:gd name="connsiteX175" fmla="*/ 587564 w 1525956"/>
              <a:gd name="connsiteY175" fmla="*/ 830826 h 972953"/>
              <a:gd name="connsiteX176" fmla="*/ 572799 w 1525956"/>
              <a:gd name="connsiteY176" fmla="*/ 828518 h 972953"/>
              <a:gd name="connsiteX177" fmla="*/ 556056 w 1525956"/>
              <a:gd name="connsiteY177" fmla="*/ 819468 h 972953"/>
              <a:gd name="connsiteX178" fmla="*/ 531541 w 1525956"/>
              <a:gd name="connsiteY178" fmla="*/ 800259 h 972953"/>
              <a:gd name="connsiteX179" fmla="*/ 518330 w 1525956"/>
              <a:gd name="connsiteY179" fmla="*/ 790453 h 972953"/>
              <a:gd name="connsiteX180" fmla="*/ 507310 w 1525956"/>
              <a:gd name="connsiteY180" fmla="*/ 799726 h 972953"/>
              <a:gd name="connsiteX181" fmla="*/ 492121 w 1525956"/>
              <a:gd name="connsiteY181" fmla="*/ 798839 h 972953"/>
              <a:gd name="connsiteX182" fmla="*/ 487953 w 1525956"/>
              <a:gd name="connsiteY182" fmla="*/ 785972 h 972953"/>
              <a:gd name="connsiteX183" fmla="*/ 478910 w 1525956"/>
              <a:gd name="connsiteY183" fmla="*/ 775547 h 972953"/>
              <a:gd name="connsiteX184" fmla="*/ 464781 w 1525956"/>
              <a:gd name="connsiteY184" fmla="*/ 791784 h 972953"/>
              <a:gd name="connsiteX185" fmla="*/ 458917 w 1525956"/>
              <a:gd name="connsiteY185" fmla="*/ 779007 h 972953"/>
              <a:gd name="connsiteX186" fmla="*/ 454961 w 1525956"/>
              <a:gd name="connsiteY186" fmla="*/ 758466 h 972953"/>
              <a:gd name="connsiteX187" fmla="*/ 447896 w 1525956"/>
              <a:gd name="connsiteY187" fmla="*/ 747197 h 972953"/>
              <a:gd name="connsiteX188" fmla="*/ 433202 w 1525956"/>
              <a:gd name="connsiteY188" fmla="*/ 744847 h 972953"/>
              <a:gd name="connsiteX189" fmla="*/ 414481 w 1525956"/>
              <a:gd name="connsiteY189" fmla="*/ 744580 h 972953"/>
              <a:gd name="connsiteX190" fmla="*/ 399786 w 1525956"/>
              <a:gd name="connsiteY190" fmla="*/ 736594 h 972953"/>
              <a:gd name="connsiteX191" fmla="*/ 408122 w 1525956"/>
              <a:gd name="connsiteY191" fmla="*/ 725459 h 972953"/>
              <a:gd name="connsiteX192" fmla="*/ 417731 w 1525956"/>
              <a:gd name="connsiteY192" fmla="*/ 716364 h 972953"/>
              <a:gd name="connsiteX193" fmla="*/ 410313 w 1525956"/>
              <a:gd name="connsiteY193" fmla="*/ 705450 h 972953"/>
              <a:gd name="connsiteX194" fmla="*/ 393923 w 1525956"/>
              <a:gd name="connsiteY194" fmla="*/ 709443 h 972953"/>
              <a:gd name="connsiteX195" fmla="*/ 380994 w 1525956"/>
              <a:gd name="connsiteY195" fmla="*/ 704784 h 972953"/>
              <a:gd name="connsiteX196" fmla="*/ 369267 w 1525956"/>
              <a:gd name="connsiteY196" fmla="*/ 691031 h 972953"/>
              <a:gd name="connsiteX197" fmla="*/ 354785 w 1525956"/>
              <a:gd name="connsiteY197" fmla="*/ 678032 h 972953"/>
              <a:gd name="connsiteX198" fmla="*/ 346307 w 1525956"/>
              <a:gd name="connsiteY198" fmla="*/ 663792 h 972953"/>
              <a:gd name="connsiteX199" fmla="*/ 353513 w 1525956"/>
              <a:gd name="connsiteY199" fmla="*/ 652301 h 972953"/>
              <a:gd name="connsiteX200" fmla="*/ 351182 w 1525956"/>
              <a:gd name="connsiteY200" fmla="*/ 638104 h 972953"/>
              <a:gd name="connsiteX201" fmla="*/ 341645 w 1525956"/>
              <a:gd name="connsiteY201" fmla="*/ 627501 h 972953"/>
              <a:gd name="connsiteX202" fmla="*/ 323559 w 1525956"/>
              <a:gd name="connsiteY202" fmla="*/ 625416 h 972953"/>
              <a:gd name="connsiteX203" fmla="*/ 311337 w 1525956"/>
              <a:gd name="connsiteY203" fmla="*/ 633800 h 972953"/>
              <a:gd name="connsiteX204" fmla="*/ 302366 w 1525956"/>
              <a:gd name="connsiteY204" fmla="*/ 625104 h 972953"/>
              <a:gd name="connsiteX205" fmla="*/ 297915 w 1525956"/>
              <a:gd name="connsiteY205" fmla="*/ 609754 h 972953"/>
              <a:gd name="connsiteX206" fmla="*/ 290356 w 1525956"/>
              <a:gd name="connsiteY206" fmla="*/ 588326 h 972953"/>
              <a:gd name="connsiteX207" fmla="*/ 281101 w 1525956"/>
              <a:gd name="connsiteY207" fmla="*/ 577678 h 972953"/>
              <a:gd name="connsiteX208" fmla="*/ 265134 w 1525956"/>
              <a:gd name="connsiteY208" fmla="*/ 569072 h 972953"/>
              <a:gd name="connsiteX209" fmla="*/ 255174 w 1525956"/>
              <a:gd name="connsiteY209" fmla="*/ 557182 h 972953"/>
              <a:gd name="connsiteX210" fmla="*/ 244436 w 1525956"/>
              <a:gd name="connsiteY210" fmla="*/ 537661 h 972953"/>
              <a:gd name="connsiteX211" fmla="*/ 227269 w 1525956"/>
              <a:gd name="connsiteY211" fmla="*/ 523598 h 972953"/>
              <a:gd name="connsiteX212" fmla="*/ 221475 w 1525956"/>
              <a:gd name="connsiteY212" fmla="*/ 512062 h 972953"/>
              <a:gd name="connsiteX213" fmla="*/ 225785 w 1525956"/>
              <a:gd name="connsiteY213" fmla="*/ 496091 h 972953"/>
              <a:gd name="connsiteX214" fmla="*/ 212716 w 1525956"/>
              <a:gd name="connsiteY214" fmla="*/ 488150 h 972953"/>
              <a:gd name="connsiteX215" fmla="*/ 198162 w 1525956"/>
              <a:gd name="connsiteY215" fmla="*/ 479542 h 972953"/>
              <a:gd name="connsiteX216" fmla="*/ 184033 w 1525956"/>
              <a:gd name="connsiteY216" fmla="*/ 470625 h 972953"/>
              <a:gd name="connsiteX217" fmla="*/ 172376 w 1525956"/>
              <a:gd name="connsiteY217" fmla="*/ 475151 h 972953"/>
              <a:gd name="connsiteX218" fmla="*/ 156976 w 1525956"/>
              <a:gd name="connsiteY218" fmla="*/ 492630 h 972953"/>
              <a:gd name="connsiteX219" fmla="*/ 144118 w 1525956"/>
              <a:gd name="connsiteY219" fmla="*/ 497732 h 972953"/>
              <a:gd name="connsiteX220" fmla="*/ 136559 w 1525956"/>
              <a:gd name="connsiteY220" fmla="*/ 477901 h 972953"/>
              <a:gd name="connsiteX221" fmla="*/ 126104 w 1525956"/>
              <a:gd name="connsiteY221" fmla="*/ 459889 h 972953"/>
              <a:gd name="connsiteX222" fmla="*/ 107453 w 1525956"/>
              <a:gd name="connsiteY222" fmla="*/ 444894 h 972953"/>
              <a:gd name="connsiteX223" fmla="*/ 90639 w 1525956"/>
              <a:gd name="connsiteY223" fmla="*/ 421646 h 972953"/>
              <a:gd name="connsiteX224" fmla="*/ 95443 w 1525956"/>
              <a:gd name="connsiteY224" fmla="*/ 408603 h 972953"/>
              <a:gd name="connsiteX225" fmla="*/ 86118 w 1525956"/>
              <a:gd name="connsiteY225" fmla="*/ 409224 h 972953"/>
              <a:gd name="connsiteX226" fmla="*/ 76792 w 1525956"/>
              <a:gd name="connsiteY226" fmla="*/ 409846 h 972953"/>
              <a:gd name="connsiteX227" fmla="*/ 68386 w 1525956"/>
              <a:gd name="connsiteY227" fmla="*/ 391390 h 972953"/>
              <a:gd name="connsiteX228" fmla="*/ 50300 w 1525956"/>
              <a:gd name="connsiteY228" fmla="*/ 381318 h 972953"/>
              <a:gd name="connsiteX229" fmla="*/ 40056 w 1525956"/>
              <a:gd name="connsiteY229" fmla="*/ 368320 h 972953"/>
              <a:gd name="connsiteX230" fmla="*/ 36171 w 1525956"/>
              <a:gd name="connsiteY230" fmla="*/ 351860 h 972953"/>
              <a:gd name="connsiteX231" fmla="*/ 34546 w 1525956"/>
              <a:gd name="connsiteY231" fmla="*/ 332383 h 972953"/>
              <a:gd name="connsiteX232" fmla="*/ 21760 w 1525956"/>
              <a:gd name="connsiteY232" fmla="*/ 335401 h 972953"/>
              <a:gd name="connsiteX233" fmla="*/ 5228 w 1525956"/>
              <a:gd name="connsiteY233" fmla="*/ 340680 h 972953"/>
              <a:gd name="connsiteX234" fmla="*/ 0 w 1525956"/>
              <a:gd name="connsiteY234" fmla="*/ 327947 h 972953"/>
              <a:gd name="connsiteX235" fmla="*/ 1625 w 1525956"/>
              <a:gd name="connsiteY235" fmla="*/ 310911 h 972953"/>
              <a:gd name="connsiteX236" fmla="*/ 10385 w 1525956"/>
              <a:gd name="connsiteY236" fmla="*/ 306918 h 972953"/>
              <a:gd name="connsiteX237" fmla="*/ 5087 w 1525956"/>
              <a:gd name="connsiteY237" fmla="*/ 296626 h 972953"/>
              <a:gd name="connsiteX238" fmla="*/ 4027 w 1525956"/>
              <a:gd name="connsiteY238" fmla="*/ 284070 h 972953"/>
              <a:gd name="connsiteX239" fmla="*/ 8690 w 1525956"/>
              <a:gd name="connsiteY239" fmla="*/ 273511 h 972953"/>
              <a:gd name="connsiteX240" fmla="*/ 1978 w 1525956"/>
              <a:gd name="connsiteY240" fmla="*/ 261355 h 972953"/>
              <a:gd name="connsiteX241" fmla="*/ 11233 w 1525956"/>
              <a:gd name="connsiteY241" fmla="*/ 246670 h 972953"/>
              <a:gd name="connsiteX242" fmla="*/ 8054 w 1525956"/>
              <a:gd name="connsiteY242" fmla="*/ 234514 h 972953"/>
              <a:gd name="connsiteX243" fmla="*/ 5156 w 1525956"/>
              <a:gd name="connsiteY243" fmla="*/ 220140 h 972953"/>
              <a:gd name="connsiteX244" fmla="*/ 14412 w 1525956"/>
              <a:gd name="connsiteY244" fmla="*/ 209004 h 972953"/>
              <a:gd name="connsiteX245" fmla="*/ 30449 w 1525956"/>
              <a:gd name="connsiteY245" fmla="*/ 203813 h 972953"/>
              <a:gd name="connsiteX246" fmla="*/ 39845 w 1525956"/>
              <a:gd name="connsiteY246" fmla="*/ 207940 h 972953"/>
              <a:gd name="connsiteX247" fmla="*/ 31720 w 1525956"/>
              <a:gd name="connsiteY247" fmla="*/ 222935 h 972953"/>
              <a:gd name="connsiteX248" fmla="*/ 40551 w 1525956"/>
              <a:gd name="connsiteY248" fmla="*/ 237753 h 972953"/>
              <a:gd name="connsiteX249" fmla="*/ 54256 w 1525956"/>
              <a:gd name="connsiteY249" fmla="*/ 239128 h 972953"/>
              <a:gd name="connsiteX250" fmla="*/ 65842 w 1525956"/>
              <a:gd name="connsiteY250" fmla="*/ 231897 h 972953"/>
              <a:gd name="connsiteX251" fmla="*/ 73260 w 1525956"/>
              <a:gd name="connsiteY251" fmla="*/ 242499 h 972953"/>
              <a:gd name="connsiteX252" fmla="*/ 89226 w 1525956"/>
              <a:gd name="connsiteY252" fmla="*/ 237309 h 972953"/>
              <a:gd name="connsiteX253" fmla="*/ 96856 w 1525956"/>
              <a:gd name="connsiteY253" fmla="*/ 227016 h 972953"/>
              <a:gd name="connsiteX254" fmla="*/ 95796 w 1525956"/>
              <a:gd name="connsiteY254" fmla="*/ 212110 h 972953"/>
              <a:gd name="connsiteX255" fmla="*/ 96855 w 1525956"/>
              <a:gd name="connsiteY255" fmla="*/ 197469 h 972953"/>
              <a:gd name="connsiteX256" fmla="*/ 105404 w 1525956"/>
              <a:gd name="connsiteY256" fmla="*/ 187886 h 972953"/>
              <a:gd name="connsiteX257" fmla="*/ 89438 w 1525956"/>
              <a:gd name="connsiteY257" fmla="*/ 179014 h 972953"/>
              <a:gd name="connsiteX258" fmla="*/ 74602 w 1525956"/>
              <a:gd name="connsiteY258" fmla="*/ 173246 h 972953"/>
              <a:gd name="connsiteX259" fmla="*/ 73223 w 1525956"/>
              <a:gd name="connsiteY259" fmla="*/ 168414 h 972953"/>
              <a:gd name="connsiteX260" fmla="*/ 71731 w 1525956"/>
              <a:gd name="connsiteY260" fmla="*/ 169343 h 972953"/>
              <a:gd name="connsiteX261" fmla="*/ 68366 w 1525956"/>
              <a:gd name="connsiteY261" fmla="*/ 153727 h 972953"/>
              <a:gd name="connsiteX262" fmla="*/ 64478 w 1525956"/>
              <a:gd name="connsiteY262" fmla="*/ 147513 h 972953"/>
              <a:gd name="connsiteX263" fmla="*/ 73456 w 1525956"/>
              <a:gd name="connsiteY263" fmla="*/ 148615 h 972953"/>
              <a:gd name="connsiteX264" fmla="*/ 85870 w 1525956"/>
              <a:gd name="connsiteY264" fmla="*/ 143552 h 972953"/>
              <a:gd name="connsiteX265" fmla="*/ 83312 w 1525956"/>
              <a:gd name="connsiteY265" fmla="*/ 124267 h 972953"/>
              <a:gd name="connsiteX266" fmla="*/ 83052 w 1525956"/>
              <a:gd name="connsiteY266" fmla="*/ 103632 h 972953"/>
              <a:gd name="connsiteX267" fmla="*/ 82161 w 1525956"/>
              <a:gd name="connsiteY267" fmla="*/ 75768 h 972953"/>
              <a:gd name="connsiteX268" fmla="*/ 142249 w 1525956"/>
              <a:gd name="connsiteY268" fmla="*/ 81497 h 972953"/>
              <a:gd name="connsiteX269" fmla="*/ 158087 w 1525956"/>
              <a:gd name="connsiteY269" fmla="*/ 68947 h 972953"/>
              <a:gd name="connsiteX270" fmla="*/ 168703 w 1525956"/>
              <a:gd name="connsiteY270" fmla="*/ 70762 h 972953"/>
              <a:gd name="connsiteX271" fmla="*/ 184245 w 1525956"/>
              <a:gd name="connsiteY271" fmla="*/ 65173 h 972953"/>
              <a:gd name="connsiteX272" fmla="*/ 191168 w 1525956"/>
              <a:gd name="connsiteY272" fmla="*/ 45208 h 972953"/>
              <a:gd name="connsiteX273" fmla="*/ 232850 w 1525956"/>
              <a:gd name="connsiteY273" fmla="*/ 10071 h 972953"/>
              <a:gd name="connsiteX274" fmla="*/ 248038 w 1525956"/>
              <a:gd name="connsiteY274" fmla="*/ 0 h 972953"/>
              <a:gd name="connsiteX0" fmla="*/ 248038 w 1525956"/>
              <a:gd name="connsiteY0" fmla="*/ 0 h 972953"/>
              <a:gd name="connsiteX1" fmla="*/ 277640 w 1525956"/>
              <a:gd name="connsiteY1" fmla="*/ 21916 h 972953"/>
              <a:gd name="connsiteX2" fmla="*/ 295937 w 1525956"/>
              <a:gd name="connsiteY2" fmla="*/ 18988 h 972953"/>
              <a:gd name="connsiteX3" fmla="*/ 311125 w 1525956"/>
              <a:gd name="connsiteY3" fmla="*/ 36335 h 972953"/>
              <a:gd name="connsiteX4" fmla="*/ 336064 w 1525956"/>
              <a:gd name="connsiteY4" fmla="*/ 43034 h 972953"/>
              <a:gd name="connsiteX5" fmla="*/ 349769 w 1525956"/>
              <a:gd name="connsiteY5" fmla="*/ 39397 h 972953"/>
              <a:gd name="connsiteX6" fmla="*/ 377745 w 1525956"/>
              <a:gd name="connsiteY6" fmla="*/ 26930 h 972953"/>
              <a:gd name="connsiteX7" fmla="*/ 407416 w 1525956"/>
              <a:gd name="connsiteY7" fmla="*/ 31544 h 972953"/>
              <a:gd name="connsiteX8" fmla="*/ 428681 w 1525956"/>
              <a:gd name="connsiteY8" fmla="*/ 41437 h 972953"/>
              <a:gd name="connsiteX9" fmla="*/ 434191 w 1525956"/>
              <a:gd name="connsiteY9" fmla="*/ 61268 h 972953"/>
              <a:gd name="connsiteX10" fmla="*/ 468384 w 1525956"/>
              <a:gd name="connsiteY10" fmla="*/ 78526 h 972953"/>
              <a:gd name="connsiteX11" fmla="*/ 493534 w 1525956"/>
              <a:gd name="connsiteY11" fmla="*/ 82918 h 972953"/>
              <a:gd name="connsiteX12" fmla="*/ 536063 w 1525956"/>
              <a:gd name="connsiteY12" fmla="*/ 76885 h 972953"/>
              <a:gd name="connsiteX13" fmla="*/ 573858 w 1525956"/>
              <a:gd name="connsiteY13" fmla="*/ 70541 h 972953"/>
              <a:gd name="connsiteX14" fmla="*/ 600491 w 1525956"/>
              <a:gd name="connsiteY14" fmla="*/ 77018 h 972953"/>
              <a:gd name="connsiteX15" fmla="*/ 628327 w 1525956"/>
              <a:gd name="connsiteY15" fmla="*/ 81721 h 972953"/>
              <a:gd name="connsiteX16" fmla="*/ 655384 w 1525956"/>
              <a:gd name="connsiteY16" fmla="*/ 72271 h 972953"/>
              <a:gd name="connsiteX17" fmla="*/ 667606 w 1525956"/>
              <a:gd name="connsiteY17" fmla="*/ 61401 h 972953"/>
              <a:gd name="connsiteX18" fmla="*/ 679686 w 1525956"/>
              <a:gd name="connsiteY18" fmla="*/ 55678 h 972953"/>
              <a:gd name="connsiteX19" fmla="*/ 705260 w 1525956"/>
              <a:gd name="connsiteY19" fmla="*/ 57896 h 972953"/>
              <a:gd name="connsiteX20" fmla="*/ 759305 w 1525956"/>
              <a:gd name="connsiteY20" fmla="*/ 55856 h 972953"/>
              <a:gd name="connsiteX21" fmla="*/ 801339 w 1525956"/>
              <a:gd name="connsiteY21" fmla="*/ 61978 h 972953"/>
              <a:gd name="connsiteX22" fmla="*/ 832988 w 1525956"/>
              <a:gd name="connsiteY22" fmla="*/ 70807 h 972953"/>
              <a:gd name="connsiteX23" fmla="*/ 857361 w 1525956"/>
              <a:gd name="connsiteY23" fmla="*/ 90815 h 972953"/>
              <a:gd name="connsiteX24" fmla="*/ 875093 w 1525956"/>
              <a:gd name="connsiteY24" fmla="*/ 92324 h 972953"/>
              <a:gd name="connsiteX25" fmla="*/ 898053 w 1525956"/>
              <a:gd name="connsiteY25" fmla="*/ 104169 h 972953"/>
              <a:gd name="connsiteX26" fmla="*/ 916492 w 1525956"/>
              <a:gd name="connsiteY26" fmla="*/ 121516 h 972953"/>
              <a:gd name="connsiteX27" fmla="*/ 886326 w 1525956"/>
              <a:gd name="connsiteY27" fmla="*/ 124888 h 972953"/>
              <a:gd name="connsiteX28" fmla="*/ 888022 w 1525956"/>
              <a:gd name="connsiteY28" fmla="*/ 137754 h 972953"/>
              <a:gd name="connsiteX29" fmla="*/ 911759 w 1525956"/>
              <a:gd name="connsiteY29" fmla="*/ 149067 h 972953"/>
              <a:gd name="connsiteX30" fmla="*/ 908439 w 1525956"/>
              <a:gd name="connsiteY30" fmla="*/ 163441 h 972953"/>
              <a:gd name="connsiteX31" fmla="*/ 898407 w 1525956"/>
              <a:gd name="connsiteY31" fmla="*/ 181143 h 972953"/>
              <a:gd name="connsiteX32" fmla="*/ 882794 w 1525956"/>
              <a:gd name="connsiteY32" fmla="*/ 188418 h 972953"/>
              <a:gd name="connsiteX33" fmla="*/ 878202 w 1525956"/>
              <a:gd name="connsiteY33" fmla="*/ 204257 h 972953"/>
              <a:gd name="connsiteX34" fmla="*/ 880674 w 1525956"/>
              <a:gd name="connsiteY34" fmla="*/ 219430 h 972953"/>
              <a:gd name="connsiteX35" fmla="*/ 878131 w 1525956"/>
              <a:gd name="connsiteY35" fmla="*/ 234869 h 972953"/>
              <a:gd name="connsiteX36" fmla="*/ 892966 w 1525956"/>
              <a:gd name="connsiteY36" fmla="*/ 230566 h 972953"/>
              <a:gd name="connsiteX37" fmla="*/ 895157 w 1525956"/>
              <a:gd name="connsiteY37" fmla="*/ 245428 h 972953"/>
              <a:gd name="connsiteX38" fmla="*/ 882370 w 1525956"/>
              <a:gd name="connsiteY38" fmla="*/ 250840 h 972953"/>
              <a:gd name="connsiteX39" fmla="*/ 886468 w 1525956"/>
              <a:gd name="connsiteY39" fmla="*/ 263972 h 972953"/>
              <a:gd name="connsiteX40" fmla="*/ 884136 w 1525956"/>
              <a:gd name="connsiteY40" fmla="*/ 293076 h 972953"/>
              <a:gd name="connsiteX41" fmla="*/ 868241 w 1525956"/>
              <a:gd name="connsiteY41" fmla="*/ 309580 h 972953"/>
              <a:gd name="connsiteX42" fmla="*/ 872621 w 1525956"/>
              <a:gd name="connsiteY42" fmla="*/ 323999 h 972953"/>
              <a:gd name="connsiteX43" fmla="*/ 886467 w 1525956"/>
              <a:gd name="connsiteY43" fmla="*/ 344761 h 972953"/>
              <a:gd name="connsiteX44" fmla="*/ 898406 w 1525956"/>
              <a:gd name="connsiteY44" fmla="*/ 368097 h 972953"/>
              <a:gd name="connsiteX45" fmla="*/ 906319 w 1525956"/>
              <a:gd name="connsiteY45" fmla="*/ 386509 h 972953"/>
              <a:gd name="connsiteX46" fmla="*/ 930974 w 1525956"/>
              <a:gd name="connsiteY46" fmla="*/ 403102 h 972953"/>
              <a:gd name="connsiteX47" fmla="*/ 952451 w 1525956"/>
              <a:gd name="connsiteY47" fmla="*/ 405099 h 972953"/>
              <a:gd name="connsiteX48" fmla="*/ 969547 w 1525956"/>
              <a:gd name="connsiteY48" fmla="*/ 393962 h 972953"/>
              <a:gd name="connsiteX49" fmla="*/ 980356 w 1525956"/>
              <a:gd name="connsiteY49" fmla="*/ 398665 h 972953"/>
              <a:gd name="connsiteX50" fmla="*/ 985372 w 1525956"/>
              <a:gd name="connsiteY50" fmla="*/ 415524 h 972953"/>
              <a:gd name="connsiteX51" fmla="*/ 997735 w 1525956"/>
              <a:gd name="connsiteY51" fmla="*/ 433136 h 972953"/>
              <a:gd name="connsiteX52" fmla="*/ 1021260 w 1525956"/>
              <a:gd name="connsiteY52" fmla="*/ 451326 h 972953"/>
              <a:gd name="connsiteX53" fmla="*/ 1046834 w 1525956"/>
              <a:gd name="connsiteY53" fmla="*/ 464237 h 972953"/>
              <a:gd name="connsiteX54" fmla="*/ 1088445 w 1525956"/>
              <a:gd name="connsiteY54" fmla="*/ 473776 h 972953"/>
              <a:gd name="connsiteX55" fmla="*/ 1097205 w 1525956"/>
              <a:gd name="connsiteY55" fmla="*/ 485754 h 972953"/>
              <a:gd name="connsiteX56" fmla="*/ 1112535 w 1525956"/>
              <a:gd name="connsiteY56" fmla="*/ 486331 h 972953"/>
              <a:gd name="connsiteX57" fmla="*/ 1129419 w 1525956"/>
              <a:gd name="connsiteY57" fmla="*/ 506871 h 972953"/>
              <a:gd name="connsiteX58" fmla="*/ 1139804 w 1525956"/>
              <a:gd name="connsiteY58" fmla="*/ 497289 h 972953"/>
              <a:gd name="connsiteX59" fmla="*/ 1150472 w 1525956"/>
              <a:gd name="connsiteY59" fmla="*/ 506029 h 972953"/>
              <a:gd name="connsiteX60" fmla="*/ 1176328 w 1525956"/>
              <a:gd name="connsiteY60" fmla="*/ 515833 h 972953"/>
              <a:gd name="connsiteX61" fmla="*/ 1193425 w 1525956"/>
              <a:gd name="connsiteY61" fmla="*/ 510066 h 972953"/>
              <a:gd name="connsiteX62" fmla="*/ 1212357 w 1525956"/>
              <a:gd name="connsiteY62" fmla="*/ 502968 h 972953"/>
              <a:gd name="connsiteX63" fmla="*/ 1228819 w 1525956"/>
              <a:gd name="connsiteY63" fmla="*/ 519427 h 972953"/>
              <a:gd name="connsiteX64" fmla="*/ 1239203 w 1525956"/>
              <a:gd name="connsiteY64" fmla="*/ 544049 h 972953"/>
              <a:gd name="connsiteX65" fmla="*/ 1257006 w 1525956"/>
              <a:gd name="connsiteY65" fmla="*/ 548664 h 972953"/>
              <a:gd name="connsiteX66" fmla="*/ 1272972 w 1525956"/>
              <a:gd name="connsiteY66" fmla="*/ 563215 h 972953"/>
              <a:gd name="connsiteX67" fmla="*/ 1260115 w 1525956"/>
              <a:gd name="connsiteY67" fmla="*/ 579720 h 972953"/>
              <a:gd name="connsiteX68" fmla="*/ 1268945 w 1525956"/>
              <a:gd name="connsiteY68" fmla="*/ 598219 h 972953"/>
              <a:gd name="connsiteX69" fmla="*/ 1311474 w 1525956"/>
              <a:gd name="connsiteY69" fmla="*/ 605939 h 972953"/>
              <a:gd name="connsiteX70" fmla="*/ 1322778 w 1525956"/>
              <a:gd name="connsiteY70" fmla="*/ 625371 h 972953"/>
              <a:gd name="connsiteX71" fmla="*/ 1326805 w 1525956"/>
              <a:gd name="connsiteY71" fmla="*/ 615344 h 972953"/>
              <a:gd name="connsiteX72" fmla="*/ 1322495 w 1525956"/>
              <a:gd name="connsiteY72" fmla="*/ 595691 h 972953"/>
              <a:gd name="connsiteX73" fmla="*/ 1332174 w 1525956"/>
              <a:gd name="connsiteY73" fmla="*/ 587971 h 972953"/>
              <a:gd name="connsiteX74" fmla="*/ 1357535 w 1525956"/>
              <a:gd name="connsiteY74" fmla="*/ 615034 h 972953"/>
              <a:gd name="connsiteX75" fmla="*/ 1367214 w 1525956"/>
              <a:gd name="connsiteY75" fmla="*/ 617741 h 972953"/>
              <a:gd name="connsiteX76" fmla="*/ 1367850 w 1525956"/>
              <a:gd name="connsiteY76" fmla="*/ 598042 h 972953"/>
              <a:gd name="connsiteX77" fmla="*/ 1369263 w 1525956"/>
              <a:gd name="connsiteY77" fmla="*/ 582958 h 972953"/>
              <a:gd name="connsiteX78" fmla="*/ 1382262 w 1525956"/>
              <a:gd name="connsiteY78" fmla="*/ 588637 h 972953"/>
              <a:gd name="connsiteX79" fmla="*/ 1400841 w 1525956"/>
              <a:gd name="connsiteY79" fmla="*/ 583446 h 972953"/>
              <a:gd name="connsiteX80" fmla="*/ 1410591 w 1525956"/>
              <a:gd name="connsiteY80" fmla="*/ 568317 h 972953"/>
              <a:gd name="connsiteX81" fmla="*/ 1424366 w 1525956"/>
              <a:gd name="connsiteY81" fmla="*/ 547466 h 972953"/>
              <a:gd name="connsiteX82" fmla="*/ 1452201 w 1525956"/>
              <a:gd name="connsiteY82" fmla="*/ 547910 h 972953"/>
              <a:gd name="connsiteX83" fmla="*/ 1475515 w 1525956"/>
              <a:gd name="connsiteY83" fmla="*/ 562461 h 972953"/>
              <a:gd name="connsiteX84" fmla="*/ 1492682 w 1525956"/>
              <a:gd name="connsiteY84" fmla="*/ 598219 h 972953"/>
              <a:gd name="connsiteX85" fmla="*/ 1504550 w 1525956"/>
              <a:gd name="connsiteY85" fmla="*/ 639790 h 972953"/>
              <a:gd name="connsiteX86" fmla="*/ 1525956 w 1525956"/>
              <a:gd name="connsiteY86" fmla="*/ 664856 h 972953"/>
              <a:gd name="connsiteX87" fmla="*/ 1517690 w 1525956"/>
              <a:gd name="connsiteY87" fmla="*/ 674971 h 972953"/>
              <a:gd name="connsiteX88" fmla="*/ 1507446 w 1525956"/>
              <a:gd name="connsiteY88" fmla="*/ 663081 h 972953"/>
              <a:gd name="connsiteX89" fmla="*/ 1503279 w 1525956"/>
              <a:gd name="connsiteY89" fmla="*/ 678254 h 972953"/>
              <a:gd name="connsiteX90" fmla="*/ 1511261 w 1525956"/>
              <a:gd name="connsiteY90" fmla="*/ 703143 h 972953"/>
              <a:gd name="connsiteX91" fmla="*/ 1524685 w 1525956"/>
              <a:gd name="connsiteY91" fmla="*/ 732912 h 972953"/>
              <a:gd name="connsiteX92" fmla="*/ 1524755 w 1525956"/>
              <a:gd name="connsiteY92" fmla="*/ 788457 h 972953"/>
              <a:gd name="connsiteX93" fmla="*/ 1520941 w 1525956"/>
              <a:gd name="connsiteY93" fmla="*/ 865076 h 972953"/>
              <a:gd name="connsiteX94" fmla="*/ 1510273 w 1525956"/>
              <a:gd name="connsiteY94" fmla="*/ 876478 h 972953"/>
              <a:gd name="connsiteX95" fmla="*/ 1509566 w 1525956"/>
              <a:gd name="connsiteY95" fmla="*/ 895067 h 972953"/>
              <a:gd name="connsiteX96" fmla="*/ 1495154 w 1525956"/>
              <a:gd name="connsiteY96" fmla="*/ 900701 h 972953"/>
              <a:gd name="connsiteX97" fmla="*/ 1491763 w 1525956"/>
              <a:gd name="connsiteY97" fmla="*/ 883044 h 972953"/>
              <a:gd name="connsiteX98" fmla="*/ 1482226 w 1525956"/>
              <a:gd name="connsiteY98" fmla="*/ 888900 h 972953"/>
              <a:gd name="connsiteX99" fmla="*/ 1479330 w 1525956"/>
              <a:gd name="connsiteY99" fmla="*/ 907666 h 972953"/>
              <a:gd name="connsiteX100" fmla="*/ 1481167 w 1525956"/>
              <a:gd name="connsiteY100" fmla="*/ 928296 h 972953"/>
              <a:gd name="connsiteX101" fmla="*/ 1481237 w 1525956"/>
              <a:gd name="connsiteY101" fmla="*/ 951100 h 972953"/>
              <a:gd name="connsiteX102" fmla="*/ 1470711 w 1525956"/>
              <a:gd name="connsiteY102" fmla="*/ 956335 h 972953"/>
              <a:gd name="connsiteX103" fmla="*/ 1453261 w 1525956"/>
              <a:gd name="connsiteY103" fmla="*/ 958287 h 972953"/>
              <a:gd name="connsiteX104" fmla="*/ 1457005 w 1525956"/>
              <a:gd name="connsiteY104" fmla="*/ 946042 h 972953"/>
              <a:gd name="connsiteX105" fmla="*/ 1442241 w 1525956"/>
              <a:gd name="connsiteY105" fmla="*/ 932999 h 972953"/>
              <a:gd name="connsiteX106" fmla="*/ 1442240 w 1525956"/>
              <a:gd name="connsiteY106" fmla="*/ 939654 h 972953"/>
              <a:gd name="connsiteX107" fmla="*/ 1442241 w 1525956"/>
              <a:gd name="connsiteY107" fmla="*/ 946309 h 972953"/>
              <a:gd name="connsiteX108" fmla="*/ 1428676 w 1525956"/>
              <a:gd name="connsiteY108" fmla="*/ 948748 h 972953"/>
              <a:gd name="connsiteX109" fmla="*/ 1416738 w 1525956"/>
              <a:gd name="connsiteY109" fmla="*/ 938234 h 972953"/>
              <a:gd name="connsiteX110" fmla="*/ 1403880 w 1525956"/>
              <a:gd name="connsiteY110" fmla="*/ 934863 h 972953"/>
              <a:gd name="connsiteX111" fmla="*/ 1405363 w 1525956"/>
              <a:gd name="connsiteY111" fmla="*/ 918713 h 972953"/>
              <a:gd name="connsiteX112" fmla="*/ 1394201 w 1525956"/>
              <a:gd name="connsiteY112" fmla="*/ 909308 h 972953"/>
              <a:gd name="connsiteX113" fmla="*/ 1384805 w 1525956"/>
              <a:gd name="connsiteY113" fmla="*/ 925590 h 972953"/>
              <a:gd name="connsiteX114" fmla="*/ 1375937 w 1525956"/>
              <a:gd name="connsiteY114" fmla="*/ 938037 h 972953"/>
              <a:gd name="connsiteX115" fmla="*/ 1376769 w 1525956"/>
              <a:gd name="connsiteY115" fmla="*/ 939882 h 972953"/>
              <a:gd name="connsiteX116" fmla="*/ 1374545 w 1525956"/>
              <a:gd name="connsiteY116" fmla="*/ 939990 h 972953"/>
              <a:gd name="connsiteX117" fmla="*/ 1368557 w 1525956"/>
              <a:gd name="connsiteY117" fmla="*/ 948394 h 972953"/>
              <a:gd name="connsiteX118" fmla="*/ 1364934 w 1525956"/>
              <a:gd name="connsiteY118" fmla="*/ 940461 h 972953"/>
              <a:gd name="connsiteX119" fmla="*/ 1328118 w 1525956"/>
              <a:gd name="connsiteY119" fmla="*/ 942262 h 972953"/>
              <a:gd name="connsiteX120" fmla="*/ 1312089 w 1525956"/>
              <a:gd name="connsiteY120" fmla="*/ 944635 h 972953"/>
              <a:gd name="connsiteX121" fmla="*/ 1295969 w 1525956"/>
              <a:gd name="connsiteY121" fmla="*/ 931042 h 972953"/>
              <a:gd name="connsiteX122" fmla="*/ 1276106 w 1525956"/>
              <a:gd name="connsiteY122" fmla="*/ 912443 h 972953"/>
              <a:gd name="connsiteX123" fmla="*/ 1265238 w 1525956"/>
              <a:gd name="connsiteY123" fmla="*/ 899989 h 972953"/>
              <a:gd name="connsiteX124" fmla="*/ 1247846 w 1525956"/>
              <a:gd name="connsiteY124" fmla="*/ 899117 h 972953"/>
              <a:gd name="connsiteX125" fmla="*/ 1229182 w 1525956"/>
              <a:gd name="connsiteY125" fmla="*/ 896650 h 972953"/>
              <a:gd name="connsiteX126" fmla="*/ 1204284 w 1525956"/>
              <a:gd name="connsiteY126" fmla="*/ 906165 h 972953"/>
              <a:gd name="connsiteX127" fmla="*/ 1185420 w 1525956"/>
              <a:gd name="connsiteY127" fmla="*/ 920293 h 972953"/>
              <a:gd name="connsiteX128" fmla="*/ 1162049 w 1525956"/>
              <a:gd name="connsiteY128" fmla="*/ 928174 h 972953"/>
              <a:gd name="connsiteX129" fmla="*/ 1139659 w 1525956"/>
              <a:gd name="connsiteY129" fmla="*/ 935921 h 972953"/>
              <a:gd name="connsiteX130" fmla="*/ 1117505 w 1525956"/>
              <a:gd name="connsiteY130" fmla="*/ 941398 h 972953"/>
              <a:gd name="connsiteX131" fmla="*/ 1097642 w 1525956"/>
              <a:gd name="connsiteY131" fmla="*/ 956193 h 972953"/>
              <a:gd name="connsiteX132" fmla="*/ 1077160 w 1525956"/>
              <a:gd name="connsiteY132" fmla="*/ 972050 h 972953"/>
              <a:gd name="connsiteX133" fmla="*/ 1053280 w 1525956"/>
              <a:gd name="connsiteY133" fmla="*/ 972953 h 972953"/>
              <a:gd name="connsiteX134" fmla="*/ 1025529 w 1525956"/>
              <a:gd name="connsiteY134" fmla="*/ 966911 h 972953"/>
              <a:gd name="connsiteX135" fmla="*/ 996343 w 1525956"/>
              <a:gd name="connsiteY135" fmla="*/ 962134 h 972953"/>
              <a:gd name="connsiteX136" fmla="*/ 970663 w 1525956"/>
              <a:gd name="connsiteY136" fmla="*/ 962872 h 972953"/>
              <a:gd name="connsiteX137" fmla="*/ 962831 w 1525956"/>
              <a:gd name="connsiteY137" fmla="*/ 942097 h 972953"/>
              <a:gd name="connsiteX138" fmla="*/ 964212 w 1525956"/>
              <a:gd name="connsiteY138" fmla="*/ 925109 h 972953"/>
              <a:gd name="connsiteX139" fmla="*/ 956088 w 1525956"/>
              <a:gd name="connsiteY139" fmla="*/ 913174 h 972953"/>
              <a:gd name="connsiteX140" fmla="*/ 942567 w 1525956"/>
              <a:gd name="connsiteY140" fmla="*/ 905277 h 972953"/>
              <a:gd name="connsiteX141" fmla="*/ 940932 w 1525956"/>
              <a:gd name="connsiteY141" fmla="*/ 903902 h 972953"/>
              <a:gd name="connsiteX142" fmla="*/ 921155 w 1525956"/>
              <a:gd name="connsiteY142" fmla="*/ 905359 h 972953"/>
              <a:gd name="connsiteX143" fmla="*/ 907167 w 1525956"/>
              <a:gd name="connsiteY143" fmla="*/ 902165 h 972953"/>
              <a:gd name="connsiteX144" fmla="*/ 903705 w 1525956"/>
              <a:gd name="connsiteY144" fmla="*/ 889654 h 972953"/>
              <a:gd name="connsiteX145" fmla="*/ 895439 w 1525956"/>
              <a:gd name="connsiteY145" fmla="*/ 877365 h 972953"/>
              <a:gd name="connsiteX146" fmla="*/ 870289 w 1525956"/>
              <a:gd name="connsiteY146" fmla="*/ 886859 h 972953"/>
              <a:gd name="connsiteX147" fmla="*/ 856513 w 1525956"/>
              <a:gd name="connsiteY147" fmla="*/ 881269 h 972953"/>
              <a:gd name="connsiteX148" fmla="*/ 842950 w 1525956"/>
              <a:gd name="connsiteY148" fmla="*/ 868403 h 972953"/>
              <a:gd name="connsiteX149" fmla="*/ 830021 w 1525956"/>
              <a:gd name="connsiteY149" fmla="*/ 864544 h 972953"/>
              <a:gd name="connsiteX150" fmla="*/ 814479 w 1525956"/>
              <a:gd name="connsiteY150" fmla="*/ 857224 h 972953"/>
              <a:gd name="connsiteX151" fmla="*/ 806638 w 1525956"/>
              <a:gd name="connsiteY151" fmla="*/ 841474 h 972953"/>
              <a:gd name="connsiteX152" fmla="*/ 776471 w 1525956"/>
              <a:gd name="connsiteY152" fmla="*/ 836283 h 972953"/>
              <a:gd name="connsiteX153" fmla="*/ 763967 w 1525956"/>
              <a:gd name="connsiteY153" fmla="*/ 836327 h 972953"/>
              <a:gd name="connsiteX154" fmla="*/ 748425 w 1525956"/>
              <a:gd name="connsiteY154" fmla="*/ 841961 h 972953"/>
              <a:gd name="connsiteX155" fmla="*/ 734154 w 1525956"/>
              <a:gd name="connsiteY155" fmla="*/ 857489 h 972953"/>
              <a:gd name="connsiteX156" fmla="*/ 719177 w 1525956"/>
              <a:gd name="connsiteY156" fmla="*/ 866584 h 972953"/>
              <a:gd name="connsiteX157" fmla="*/ 709358 w 1525956"/>
              <a:gd name="connsiteY157" fmla="*/ 880604 h 972953"/>
              <a:gd name="connsiteX158" fmla="*/ 705118 w 1525956"/>
              <a:gd name="connsiteY158" fmla="*/ 896087 h 972953"/>
              <a:gd name="connsiteX159" fmla="*/ 693392 w 1525956"/>
              <a:gd name="connsiteY159" fmla="*/ 911348 h 972953"/>
              <a:gd name="connsiteX160" fmla="*/ 680887 w 1525956"/>
              <a:gd name="connsiteY160" fmla="*/ 904206 h 972953"/>
              <a:gd name="connsiteX161" fmla="*/ 671703 w 1525956"/>
              <a:gd name="connsiteY161" fmla="*/ 886016 h 972953"/>
              <a:gd name="connsiteX162" fmla="*/ 677850 w 1525956"/>
              <a:gd name="connsiteY162" fmla="*/ 870844 h 972953"/>
              <a:gd name="connsiteX163" fmla="*/ 684984 w 1525956"/>
              <a:gd name="connsiteY163" fmla="*/ 858111 h 972953"/>
              <a:gd name="connsiteX164" fmla="*/ 690495 w 1525956"/>
              <a:gd name="connsiteY164" fmla="*/ 844978 h 972953"/>
              <a:gd name="connsiteX165" fmla="*/ 685974 w 1525956"/>
              <a:gd name="connsiteY165" fmla="*/ 832601 h 972953"/>
              <a:gd name="connsiteX166" fmla="*/ 677284 w 1525956"/>
              <a:gd name="connsiteY166" fmla="*/ 822884 h 972953"/>
              <a:gd name="connsiteX167" fmla="*/ 663014 w 1525956"/>
              <a:gd name="connsiteY167" fmla="*/ 829006 h 972953"/>
              <a:gd name="connsiteX168" fmla="*/ 645070 w 1525956"/>
              <a:gd name="connsiteY168" fmla="*/ 833310 h 972953"/>
              <a:gd name="connsiteX169" fmla="*/ 625076 w 1525956"/>
              <a:gd name="connsiteY169" fmla="*/ 834331 h 972953"/>
              <a:gd name="connsiteX170" fmla="*/ 612996 w 1525956"/>
              <a:gd name="connsiteY170" fmla="*/ 821554 h 972953"/>
              <a:gd name="connsiteX171" fmla="*/ 600421 w 1525956"/>
              <a:gd name="connsiteY171" fmla="*/ 837303 h 972953"/>
              <a:gd name="connsiteX172" fmla="*/ 587564 w 1525956"/>
              <a:gd name="connsiteY172" fmla="*/ 830826 h 972953"/>
              <a:gd name="connsiteX173" fmla="*/ 572799 w 1525956"/>
              <a:gd name="connsiteY173" fmla="*/ 828518 h 972953"/>
              <a:gd name="connsiteX174" fmla="*/ 556056 w 1525956"/>
              <a:gd name="connsiteY174" fmla="*/ 819468 h 972953"/>
              <a:gd name="connsiteX175" fmla="*/ 531541 w 1525956"/>
              <a:gd name="connsiteY175" fmla="*/ 800259 h 972953"/>
              <a:gd name="connsiteX176" fmla="*/ 518330 w 1525956"/>
              <a:gd name="connsiteY176" fmla="*/ 790453 h 972953"/>
              <a:gd name="connsiteX177" fmla="*/ 507310 w 1525956"/>
              <a:gd name="connsiteY177" fmla="*/ 799726 h 972953"/>
              <a:gd name="connsiteX178" fmla="*/ 492121 w 1525956"/>
              <a:gd name="connsiteY178" fmla="*/ 798839 h 972953"/>
              <a:gd name="connsiteX179" fmla="*/ 487953 w 1525956"/>
              <a:gd name="connsiteY179" fmla="*/ 785972 h 972953"/>
              <a:gd name="connsiteX180" fmla="*/ 478910 w 1525956"/>
              <a:gd name="connsiteY180" fmla="*/ 775547 h 972953"/>
              <a:gd name="connsiteX181" fmla="*/ 464781 w 1525956"/>
              <a:gd name="connsiteY181" fmla="*/ 791784 h 972953"/>
              <a:gd name="connsiteX182" fmla="*/ 458917 w 1525956"/>
              <a:gd name="connsiteY182" fmla="*/ 779007 h 972953"/>
              <a:gd name="connsiteX183" fmla="*/ 454961 w 1525956"/>
              <a:gd name="connsiteY183" fmla="*/ 758466 h 972953"/>
              <a:gd name="connsiteX184" fmla="*/ 447896 w 1525956"/>
              <a:gd name="connsiteY184" fmla="*/ 747197 h 972953"/>
              <a:gd name="connsiteX185" fmla="*/ 433202 w 1525956"/>
              <a:gd name="connsiteY185" fmla="*/ 744847 h 972953"/>
              <a:gd name="connsiteX186" fmla="*/ 414481 w 1525956"/>
              <a:gd name="connsiteY186" fmla="*/ 744580 h 972953"/>
              <a:gd name="connsiteX187" fmla="*/ 399786 w 1525956"/>
              <a:gd name="connsiteY187" fmla="*/ 736594 h 972953"/>
              <a:gd name="connsiteX188" fmla="*/ 408122 w 1525956"/>
              <a:gd name="connsiteY188" fmla="*/ 725459 h 972953"/>
              <a:gd name="connsiteX189" fmla="*/ 417731 w 1525956"/>
              <a:gd name="connsiteY189" fmla="*/ 716364 h 972953"/>
              <a:gd name="connsiteX190" fmla="*/ 410313 w 1525956"/>
              <a:gd name="connsiteY190" fmla="*/ 705450 h 972953"/>
              <a:gd name="connsiteX191" fmla="*/ 393923 w 1525956"/>
              <a:gd name="connsiteY191" fmla="*/ 709443 h 972953"/>
              <a:gd name="connsiteX192" fmla="*/ 380994 w 1525956"/>
              <a:gd name="connsiteY192" fmla="*/ 704784 h 972953"/>
              <a:gd name="connsiteX193" fmla="*/ 369267 w 1525956"/>
              <a:gd name="connsiteY193" fmla="*/ 691031 h 972953"/>
              <a:gd name="connsiteX194" fmla="*/ 354785 w 1525956"/>
              <a:gd name="connsiteY194" fmla="*/ 678032 h 972953"/>
              <a:gd name="connsiteX195" fmla="*/ 346307 w 1525956"/>
              <a:gd name="connsiteY195" fmla="*/ 663792 h 972953"/>
              <a:gd name="connsiteX196" fmla="*/ 353513 w 1525956"/>
              <a:gd name="connsiteY196" fmla="*/ 652301 h 972953"/>
              <a:gd name="connsiteX197" fmla="*/ 351182 w 1525956"/>
              <a:gd name="connsiteY197" fmla="*/ 638104 h 972953"/>
              <a:gd name="connsiteX198" fmla="*/ 341645 w 1525956"/>
              <a:gd name="connsiteY198" fmla="*/ 627501 h 972953"/>
              <a:gd name="connsiteX199" fmla="*/ 323559 w 1525956"/>
              <a:gd name="connsiteY199" fmla="*/ 625416 h 972953"/>
              <a:gd name="connsiteX200" fmla="*/ 311337 w 1525956"/>
              <a:gd name="connsiteY200" fmla="*/ 633800 h 972953"/>
              <a:gd name="connsiteX201" fmla="*/ 302366 w 1525956"/>
              <a:gd name="connsiteY201" fmla="*/ 625104 h 972953"/>
              <a:gd name="connsiteX202" fmla="*/ 297915 w 1525956"/>
              <a:gd name="connsiteY202" fmla="*/ 609754 h 972953"/>
              <a:gd name="connsiteX203" fmla="*/ 290356 w 1525956"/>
              <a:gd name="connsiteY203" fmla="*/ 588326 h 972953"/>
              <a:gd name="connsiteX204" fmla="*/ 281101 w 1525956"/>
              <a:gd name="connsiteY204" fmla="*/ 577678 h 972953"/>
              <a:gd name="connsiteX205" fmla="*/ 265134 w 1525956"/>
              <a:gd name="connsiteY205" fmla="*/ 569072 h 972953"/>
              <a:gd name="connsiteX206" fmla="*/ 255174 w 1525956"/>
              <a:gd name="connsiteY206" fmla="*/ 557182 h 972953"/>
              <a:gd name="connsiteX207" fmla="*/ 244436 w 1525956"/>
              <a:gd name="connsiteY207" fmla="*/ 537661 h 972953"/>
              <a:gd name="connsiteX208" fmla="*/ 227269 w 1525956"/>
              <a:gd name="connsiteY208" fmla="*/ 523598 h 972953"/>
              <a:gd name="connsiteX209" fmla="*/ 221475 w 1525956"/>
              <a:gd name="connsiteY209" fmla="*/ 512062 h 972953"/>
              <a:gd name="connsiteX210" fmla="*/ 225785 w 1525956"/>
              <a:gd name="connsiteY210" fmla="*/ 496091 h 972953"/>
              <a:gd name="connsiteX211" fmla="*/ 212716 w 1525956"/>
              <a:gd name="connsiteY211" fmla="*/ 488150 h 972953"/>
              <a:gd name="connsiteX212" fmla="*/ 198162 w 1525956"/>
              <a:gd name="connsiteY212" fmla="*/ 479542 h 972953"/>
              <a:gd name="connsiteX213" fmla="*/ 184033 w 1525956"/>
              <a:gd name="connsiteY213" fmla="*/ 470625 h 972953"/>
              <a:gd name="connsiteX214" fmla="*/ 172376 w 1525956"/>
              <a:gd name="connsiteY214" fmla="*/ 475151 h 972953"/>
              <a:gd name="connsiteX215" fmla="*/ 156976 w 1525956"/>
              <a:gd name="connsiteY215" fmla="*/ 492630 h 972953"/>
              <a:gd name="connsiteX216" fmla="*/ 144118 w 1525956"/>
              <a:gd name="connsiteY216" fmla="*/ 497732 h 972953"/>
              <a:gd name="connsiteX217" fmla="*/ 136559 w 1525956"/>
              <a:gd name="connsiteY217" fmla="*/ 477901 h 972953"/>
              <a:gd name="connsiteX218" fmla="*/ 126104 w 1525956"/>
              <a:gd name="connsiteY218" fmla="*/ 459889 h 972953"/>
              <a:gd name="connsiteX219" fmla="*/ 107453 w 1525956"/>
              <a:gd name="connsiteY219" fmla="*/ 444894 h 972953"/>
              <a:gd name="connsiteX220" fmla="*/ 90639 w 1525956"/>
              <a:gd name="connsiteY220" fmla="*/ 421646 h 972953"/>
              <a:gd name="connsiteX221" fmla="*/ 95443 w 1525956"/>
              <a:gd name="connsiteY221" fmla="*/ 408603 h 972953"/>
              <a:gd name="connsiteX222" fmla="*/ 86118 w 1525956"/>
              <a:gd name="connsiteY222" fmla="*/ 409224 h 972953"/>
              <a:gd name="connsiteX223" fmla="*/ 76792 w 1525956"/>
              <a:gd name="connsiteY223" fmla="*/ 409846 h 972953"/>
              <a:gd name="connsiteX224" fmla="*/ 68386 w 1525956"/>
              <a:gd name="connsiteY224" fmla="*/ 391390 h 972953"/>
              <a:gd name="connsiteX225" fmla="*/ 50300 w 1525956"/>
              <a:gd name="connsiteY225" fmla="*/ 381318 h 972953"/>
              <a:gd name="connsiteX226" fmla="*/ 40056 w 1525956"/>
              <a:gd name="connsiteY226" fmla="*/ 368320 h 972953"/>
              <a:gd name="connsiteX227" fmla="*/ 36171 w 1525956"/>
              <a:gd name="connsiteY227" fmla="*/ 351860 h 972953"/>
              <a:gd name="connsiteX228" fmla="*/ 34546 w 1525956"/>
              <a:gd name="connsiteY228" fmla="*/ 332383 h 972953"/>
              <a:gd name="connsiteX229" fmla="*/ 21760 w 1525956"/>
              <a:gd name="connsiteY229" fmla="*/ 335401 h 972953"/>
              <a:gd name="connsiteX230" fmla="*/ 5228 w 1525956"/>
              <a:gd name="connsiteY230" fmla="*/ 340680 h 972953"/>
              <a:gd name="connsiteX231" fmla="*/ 0 w 1525956"/>
              <a:gd name="connsiteY231" fmla="*/ 327947 h 972953"/>
              <a:gd name="connsiteX232" fmla="*/ 1625 w 1525956"/>
              <a:gd name="connsiteY232" fmla="*/ 310911 h 972953"/>
              <a:gd name="connsiteX233" fmla="*/ 10385 w 1525956"/>
              <a:gd name="connsiteY233" fmla="*/ 306918 h 972953"/>
              <a:gd name="connsiteX234" fmla="*/ 5087 w 1525956"/>
              <a:gd name="connsiteY234" fmla="*/ 296626 h 972953"/>
              <a:gd name="connsiteX235" fmla="*/ 4027 w 1525956"/>
              <a:gd name="connsiteY235" fmla="*/ 284070 h 972953"/>
              <a:gd name="connsiteX236" fmla="*/ 8690 w 1525956"/>
              <a:gd name="connsiteY236" fmla="*/ 273511 h 972953"/>
              <a:gd name="connsiteX237" fmla="*/ 1978 w 1525956"/>
              <a:gd name="connsiteY237" fmla="*/ 261355 h 972953"/>
              <a:gd name="connsiteX238" fmla="*/ 11233 w 1525956"/>
              <a:gd name="connsiteY238" fmla="*/ 246670 h 972953"/>
              <a:gd name="connsiteX239" fmla="*/ 8054 w 1525956"/>
              <a:gd name="connsiteY239" fmla="*/ 234514 h 972953"/>
              <a:gd name="connsiteX240" fmla="*/ 5156 w 1525956"/>
              <a:gd name="connsiteY240" fmla="*/ 220140 h 972953"/>
              <a:gd name="connsiteX241" fmla="*/ 14412 w 1525956"/>
              <a:gd name="connsiteY241" fmla="*/ 209004 h 972953"/>
              <a:gd name="connsiteX242" fmla="*/ 30449 w 1525956"/>
              <a:gd name="connsiteY242" fmla="*/ 203813 h 972953"/>
              <a:gd name="connsiteX243" fmla="*/ 39845 w 1525956"/>
              <a:gd name="connsiteY243" fmla="*/ 207940 h 972953"/>
              <a:gd name="connsiteX244" fmla="*/ 31720 w 1525956"/>
              <a:gd name="connsiteY244" fmla="*/ 222935 h 972953"/>
              <a:gd name="connsiteX245" fmla="*/ 40551 w 1525956"/>
              <a:gd name="connsiteY245" fmla="*/ 237753 h 972953"/>
              <a:gd name="connsiteX246" fmla="*/ 54256 w 1525956"/>
              <a:gd name="connsiteY246" fmla="*/ 239128 h 972953"/>
              <a:gd name="connsiteX247" fmla="*/ 65842 w 1525956"/>
              <a:gd name="connsiteY247" fmla="*/ 231897 h 972953"/>
              <a:gd name="connsiteX248" fmla="*/ 73260 w 1525956"/>
              <a:gd name="connsiteY248" fmla="*/ 242499 h 972953"/>
              <a:gd name="connsiteX249" fmla="*/ 89226 w 1525956"/>
              <a:gd name="connsiteY249" fmla="*/ 237309 h 972953"/>
              <a:gd name="connsiteX250" fmla="*/ 96856 w 1525956"/>
              <a:gd name="connsiteY250" fmla="*/ 227016 h 972953"/>
              <a:gd name="connsiteX251" fmla="*/ 95796 w 1525956"/>
              <a:gd name="connsiteY251" fmla="*/ 212110 h 972953"/>
              <a:gd name="connsiteX252" fmla="*/ 96855 w 1525956"/>
              <a:gd name="connsiteY252" fmla="*/ 197469 h 972953"/>
              <a:gd name="connsiteX253" fmla="*/ 105404 w 1525956"/>
              <a:gd name="connsiteY253" fmla="*/ 187886 h 972953"/>
              <a:gd name="connsiteX254" fmla="*/ 89438 w 1525956"/>
              <a:gd name="connsiteY254" fmla="*/ 179014 h 972953"/>
              <a:gd name="connsiteX255" fmla="*/ 74602 w 1525956"/>
              <a:gd name="connsiteY255" fmla="*/ 173246 h 972953"/>
              <a:gd name="connsiteX256" fmla="*/ 73223 w 1525956"/>
              <a:gd name="connsiteY256" fmla="*/ 168414 h 972953"/>
              <a:gd name="connsiteX257" fmla="*/ 71731 w 1525956"/>
              <a:gd name="connsiteY257" fmla="*/ 169343 h 972953"/>
              <a:gd name="connsiteX258" fmla="*/ 68366 w 1525956"/>
              <a:gd name="connsiteY258" fmla="*/ 153727 h 972953"/>
              <a:gd name="connsiteX259" fmla="*/ 64478 w 1525956"/>
              <a:gd name="connsiteY259" fmla="*/ 147513 h 972953"/>
              <a:gd name="connsiteX260" fmla="*/ 73456 w 1525956"/>
              <a:gd name="connsiteY260" fmla="*/ 148615 h 972953"/>
              <a:gd name="connsiteX261" fmla="*/ 85870 w 1525956"/>
              <a:gd name="connsiteY261" fmla="*/ 143552 h 972953"/>
              <a:gd name="connsiteX262" fmla="*/ 83312 w 1525956"/>
              <a:gd name="connsiteY262" fmla="*/ 124267 h 972953"/>
              <a:gd name="connsiteX263" fmla="*/ 83052 w 1525956"/>
              <a:gd name="connsiteY263" fmla="*/ 103632 h 972953"/>
              <a:gd name="connsiteX264" fmla="*/ 82161 w 1525956"/>
              <a:gd name="connsiteY264" fmla="*/ 75768 h 972953"/>
              <a:gd name="connsiteX265" fmla="*/ 142249 w 1525956"/>
              <a:gd name="connsiteY265" fmla="*/ 81497 h 972953"/>
              <a:gd name="connsiteX266" fmla="*/ 158087 w 1525956"/>
              <a:gd name="connsiteY266" fmla="*/ 68947 h 972953"/>
              <a:gd name="connsiteX267" fmla="*/ 168703 w 1525956"/>
              <a:gd name="connsiteY267" fmla="*/ 70762 h 972953"/>
              <a:gd name="connsiteX268" fmla="*/ 184245 w 1525956"/>
              <a:gd name="connsiteY268" fmla="*/ 65173 h 972953"/>
              <a:gd name="connsiteX269" fmla="*/ 191168 w 1525956"/>
              <a:gd name="connsiteY269" fmla="*/ 45208 h 972953"/>
              <a:gd name="connsiteX270" fmla="*/ 232850 w 1525956"/>
              <a:gd name="connsiteY270" fmla="*/ 10071 h 972953"/>
              <a:gd name="connsiteX271" fmla="*/ 248038 w 1525956"/>
              <a:gd name="connsiteY271" fmla="*/ 0 h 97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1525956" h="972953">
                <a:moveTo>
                  <a:pt x="248038" y="0"/>
                </a:moveTo>
                <a:lnTo>
                  <a:pt x="277640" y="21916"/>
                </a:lnTo>
                <a:lnTo>
                  <a:pt x="295937" y="18988"/>
                </a:lnTo>
                <a:lnTo>
                  <a:pt x="311125" y="36335"/>
                </a:lnTo>
                <a:lnTo>
                  <a:pt x="336064" y="43034"/>
                </a:lnTo>
                <a:lnTo>
                  <a:pt x="349769" y="39397"/>
                </a:lnTo>
                <a:lnTo>
                  <a:pt x="377745" y="26930"/>
                </a:lnTo>
                <a:lnTo>
                  <a:pt x="407416" y="31544"/>
                </a:lnTo>
                <a:lnTo>
                  <a:pt x="428681" y="41437"/>
                </a:lnTo>
                <a:lnTo>
                  <a:pt x="434191" y="61268"/>
                </a:lnTo>
                <a:lnTo>
                  <a:pt x="468384" y="78526"/>
                </a:lnTo>
                <a:lnTo>
                  <a:pt x="493534" y="82918"/>
                </a:lnTo>
                <a:lnTo>
                  <a:pt x="536063" y="76885"/>
                </a:lnTo>
                <a:lnTo>
                  <a:pt x="573858" y="70541"/>
                </a:lnTo>
                <a:lnTo>
                  <a:pt x="600491" y="77018"/>
                </a:lnTo>
                <a:lnTo>
                  <a:pt x="628327" y="81721"/>
                </a:lnTo>
                <a:lnTo>
                  <a:pt x="655384" y="72271"/>
                </a:lnTo>
                <a:lnTo>
                  <a:pt x="667606" y="61401"/>
                </a:lnTo>
                <a:lnTo>
                  <a:pt x="679686" y="55678"/>
                </a:lnTo>
                <a:lnTo>
                  <a:pt x="705260" y="57896"/>
                </a:lnTo>
                <a:lnTo>
                  <a:pt x="759305" y="55856"/>
                </a:lnTo>
                <a:lnTo>
                  <a:pt x="801339" y="61978"/>
                </a:lnTo>
                <a:lnTo>
                  <a:pt x="832988" y="70807"/>
                </a:lnTo>
                <a:lnTo>
                  <a:pt x="857361" y="90815"/>
                </a:lnTo>
                <a:lnTo>
                  <a:pt x="875093" y="92324"/>
                </a:lnTo>
                <a:lnTo>
                  <a:pt x="898053" y="104169"/>
                </a:lnTo>
                <a:lnTo>
                  <a:pt x="916492" y="121516"/>
                </a:lnTo>
                <a:lnTo>
                  <a:pt x="886326" y="124888"/>
                </a:lnTo>
                <a:cubicBezTo>
                  <a:pt x="886891" y="129191"/>
                  <a:pt x="887457" y="133451"/>
                  <a:pt x="888022" y="137754"/>
                </a:cubicBezTo>
                <a:lnTo>
                  <a:pt x="911759" y="149067"/>
                </a:lnTo>
                <a:cubicBezTo>
                  <a:pt x="910629" y="153859"/>
                  <a:pt x="909568" y="158650"/>
                  <a:pt x="908439" y="163441"/>
                </a:cubicBezTo>
                <a:cubicBezTo>
                  <a:pt x="905118" y="169342"/>
                  <a:pt x="901727" y="175242"/>
                  <a:pt x="898407" y="181143"/>
                </a:cubicBezTo>
                <a:lnTo>
                  <a:pt x="882794" y="188418"/>
                </a:lnTo>
                <a:cubicBezTo>
                  <a:pt x="881240" y="193698"/>
                  <a:pt x="879756" y="198978"/>
                  <a:pt x="878202" y="204257"/>
                </a:cubicBezTo>
                <a:cubicBezTo>
                  <a:pt x="879049" y="209315"/>
                  <a:pt x="879827" y="214373"/>
                  <a:pt x="880674" y="219430"/>
                </a:cubicBezTo>
                <a:lnTo>
                  <a:pt x="878131" y="234869"/>
                </a:lnTo>
                <a:lnTo>
                  <a:pt x="892966" y="230566"/>
                </a:lnTo>
                <a:cubicBezTo>
                  <a:pt x="893673" y="235535"/>
                  <a:pt x="894451" y="240459"/>
                  <a:pt x="895157" y="245428"/>
                </a:cubicBezTo>
                <a:lnTo>
                  <a:pt x="882370" y="250840"/>
                </a:lnTo>
                <a:cubicBezTo>
                  <a:pt x="883712" y="255233"/>
                  <a:pt x="885125" y="259581"/>
                  <a:pt x="886468" y="263972"/>
                </a:cubicBezTo>
                <a:cubicBezTo>
                  <a:pt x="885691" y="273689"/>
                  <a:pt x="884913" y="283360"/>
                  <a:pt x="884136" y="293076"/>
                </a:cubicBezTo>
                <a:lnTo>
                  <a:pt x="868241" y="309580"/>
                </a:lnTo>
                <a:cubicBezTo>
                  <a:pt x="869724" y="314371"/>
                  <a:pt x="871137" y="319207"/>
                  <a:pt x="872621" y="323999"/>
                </a:cubicBezTo>
                <a:lnTo>
                  <a:pt x="886467" y="344761"/>
                </a:lnTo>
                <a:lnTo>
                  <a:pt x="898406" y="368097"/>
                </a:lnTo>
                <a:cubicBezTo>
                  <a:pt x="901020" y="374220"/>
                  <a:pt x="903705" y="380387"/>
                  <a:pt x="906319" y="386509"/>
                </a:cubicBezTo>
                <a:lnTo>
                  <a:pt x="930974" y="403102"/>
                </a:lnTo>
                <a:lnTo>
                  <a:pt x="952451" y="405099"/>
                </a:lnTo>
                <a:lnTo>
                  <a:pt x="969547" y="393962"/>
                </a:lnTo>
                <a:lnTo>
                  <a:pt x="980356" y="398665"/>
                </a:lnTo>
                <a:cubicBezTo>
                  <a:pt x="982052" y="404299"/>
                  <a:pt x="983677" y="409890"/>
                  <a:pt x="985372" y="415524"/>
                </a:cubicBezTo>
                <a:lnTo>
                  <a:pt x="997735" y="433136"/>
                </a:lnTo>
                <a:lnTo>
                  <a:pt x="1021260" y="451326"/>
                </a:lnTo>
                <a:lnTo>
                  <a:pt x="1046834" y="464237"/>
                </a:lnTo>
                <a:lnTo>
                  <a:pt x="1088445" y="473776"/>
                </a:lnTo>
                <a:cubicBezTo>
                  <a:pt x="1091341" y="477768"/>
                  <a:pt x="1094308" y="481761"/>
                  <a:pt x="1097205" y="485754"/>
                </a:cubicBezTo>
                <a:lnTo>
                  <a:pt x="1112535" y="486331"/>
                </a:lnTo>
                <a:lnTo>
                  <a:pt x="1129419" y="506871"/>
                </a:lnTo>
                <a:lnTo>
                  <a:pt x="1139804" y="497289"/>
                </a:lnTo>
                <a:lnTo>
                  <a:pt x="1150472" y="506029"/>
                </a:lnTo>
                <a:lnTo>
                  <a:pt x="1176328" y="515833"/>
                </a:lnTo>
                <a:lnTo>
                  <a:pt x="1193425" y="510066"/>
                </a:lnTo>
                <a:lnTo>
                  <a:pt x="1212357" y="502968"/>
                </a:lnTo>
                <a:lnTo>
                  <a:pt x="1228819" y="519427"/>
                </a:lnTo>
                <a:lnTo>
                  <a:pt x="1239203" y="544049"/>
                </a:lnTo>
                <a:lnTo>
                  <a:pt x="1257006" y="548664"/>
                </a:lnTo>
                <a:lnTo>
                  <a:pt x="1272972" y="563215"/>
                </a:lnTo>
                <a:lnTo>
                  <a:pt x="1260115" y="579720"/>
                </a:lnTo>
                <a:cubicBezTo>
                  <a:pt x="1263082" y="585886"/>
                  <a:pt x="1265979" y="592053"/>
                  <a:pt x="1268945" y="598219"/>
                </a:cubicBezTo>
                <a:lnTo>
                  <a:pt x="1311474" y="605939"/>
                </a:lnTo>
                <a:cubicBezTo>
                  <a:pt x="1315219" y="612416"/>
                  <a:pt x="1319034" y="618894"/>
                  <a:pt x="1322778" y="625371"/>
                </a:cubicBezTo>
                <a:cubicBezTo>
                  <a:pt x="1324120" y="622044"/>
                  <a:pt x="1325462" y="618672"/>
                  <a:pt x="1326805" y="615344"/>
                </a:cubicBezTo>
                <a:cubicBezTo>
                  <a:pt x="1325392" y="608778"/>
                  <a:pt x="1323907" y="602257"/>
                  <a:pt x="1322495" y="595691"/>
                </a:cubicBezTo>
                <a:lnTo>
                  <a:pt x="1332174" y="587971"/>
                </a:lnTo>
                <a:lnTo>
                  <a:pt x="1357535" y="615034"/>
                </a:lnTo>
                <a:lnTo>
                  <a:pt x="1367214" y="617741"/>
                </a:lnTo>
                <a:lnTo>
                  <a:pt x="1367850" y="598042"/>
                </a:lnTo>
                <a:cubicBezTo>
                  <a:pt x="1368344" y="593028"/>
                  <a:pt x="1368769" y="587971"/>
                  <a:pt x="1369263" y="582958"/>
                </a:cubicBezTo>
                <a:lnTo>
                  <a:pt x="1382262" y="588637"/>
                </a:lnTo>
                <a:lnTo>
                  <a:pt x="1400841" y="583446"/>
                </a:lnTo>
                <a:lnTo>
                  <a:pt x="1410591" y="568317"/>
                </a:lnTo>
                <a:lnTo>
                  <a:pt x="1424366" y="547466"/>
                </a:lnTo>
                <a:lnTo>
                  <a:pt x="1452201" y="547910"/>
                </a:lnTo>
                <a:lnTo>
                  <a:pt x="1475515" y="562461"/>
                </a:lnTo>
                <a:lnTo>
                  <a:pt x="1492682" y="598219"/>
                </a:lnTo>
                <a:lnTo>
                  <a:pt x="1504550" y="639790"/>
                </a:lnTo>
                <a:lnTo>
                  <a:pt x="1525956" y="664856"/>
                </a:lnTo>
                <a:lnTo>
                  <a:pt x="1517690" y="674971"/>
                </a:lnTo>
                <a:lnTo>
                  <a:pt x="1507446" y="663081"/>
                </a:lnTo>
                <a:cubicBezTo>
                  <a:pt x="1506034" y="668139"/>
                  <a:pt x="1504692" y="673197"/>
                  <a:pt x="1503279" y="678254"/>
                </a:cubicBezTo>
                <a:cubicBezTo>
                  <a:pt x="1505963" y="686551"/>
                  <a:pt x="1508577" y="694847"/>
                  <a:pt x="1511261" y="703143"/>
                </a:cubicBezTo>
                <a:cubicBezTo>
                  <a:pt x="1515712" y="713081"/>
                  <a:pt x="1520234" y="722974"/>
                  <a:pt x="1524685" y="732912"/>
                </a:cubicBezTo>
                <a:cubicBezTo>
                  <a:pt x="1524685" y="751412"/>
                  <a:pt x="1524756" y="769957"/>
                  <a:pt x="1524755" y="788457"/>
                </a:cubicBezTo>
                <a:lnTo>
                  <a:pt x="1520941" y="865076"/>
                </a:lnTo>
                <a:cubicBezTo>
                  <a:pt x="1517408" y="868892"/>
                  <a:pt x="1513805" y="872662"/>
                  <a:pt x="1510273" y="876478"/>
                </a:cubicBezTo>
                <a:cubicBezTo>
                  <a:pt x="1510061" y="882689"/>
                  <a:pt x="1509778" y="888856"/>
                  <a:pt x="1509566" y="895067"/>
                </a:cubicBezTo>
                <a:lnTo>
                  <a:pt x="1495154" y="900701"/>
                </a:lnTo>
                <a:cubicBezTo>
                  <a:pt x="1494023" y="894800"/>
                  <a:pt x="1492894" y="888944"/>
                  <a:pt x="1491763" y="883044"/>
                </a:cubicBezTo>
                <a:lnTo>
                  <a:pt x="1482226" y="888900"/>
                </a:lnTo>
                <a:cubicBezTo>
                  <a:pt x="1481237" y="895156"/>
                  <a:pt x="1480319" y="901411"/>
                  <a:pt x="1479330" y="907666"/>
                </a:cubicBezTo>
                <a:cubicBezTo>
                  <a:pt x="1479965" y="914543"/>
                  <a:pt x="1480530" y="921420"/>
                  <a:pt x="1481167" y="928296"/>
                </a:cubicBezTo>
                <a:cubicBezTo>
                  <a:pt x="1481167" y="935883"/>
                  <a:pt x="1481237" y="943513"/>
                  <a:pt x="1481237" y="951100"/>
                </a:cubicBezTo>
                <a:lnTo>
                  <a:pt x="1470711" y="956335"/>
                </a:lnTo>
                <a:lnTo>
                  <a:pt x="1453261" y="958287"/>
                </a:lnTo>
                <a:cubicBezTo>
                  <a:pt x="1454533" y="954205"/>
                  <a:pt x="1455734" y="950124"/>
                  <a:pt x="1457005" y="946042"/>
                </a:cubicBezTo>
                <a:lnTo>
                  <a:pt x="1442241" y="932999"/>
                </a:lnTo>
                <a:cubicBezTo>
                  <a:pt x="1442241" y="935217"/>
                  <a:pt x="1442240" y="937436"/>
                  <a:pt x="1442240" y="939654"/>
                </a:cubicBezTo>
                <a:cubicBezTo>
                  <a:pt x="1442240" y="941872"/>
                  <a:pt x="1442241" y="944091"/>
                  <a:pt x="1442241" y="946309"/>
                </a:cubicBezTo>
                <a:lnTo>
                  <a:pt x="1428676" y="948748"/>
                </a:lnTo>
                <a:lnTo>
                  <a:pt x="1416738" y="938234"/>
                </a:lnTo>
                <a:lnTo>
                  <a:pt x="1403880" y="934863"/>
                </a:lnTo>
                <a:cubicBezTo>
                  <a:pt x="1404374" y="929494"/>
                  <a:pt x="1404868" y="924082"/>
                  <a:pt x="1405363" y="918713"/>
                </a:cubicBezTo>
                <a:lnTo>
                  <a:pt x="1394201" y="909308"/>
                </a:lnTo>
                <a:lnTo>
                  <a:pt x="1384805" y="925590"/>
                </a:lnTo>
                <a:lnTo>
                  <a:pt x="1375937" y="938037"/>
                </a:lnTo>
                <a:lnTo>
                  <a:pt x="1376769" y="939882"/>
                </a:lnTo>
                <a:lnTo>
                  <a:pt x="1374545" y="939990"/>
                </a:lnTo>
                <a:lnTo>
                  <a:pt x="1368557" y="948394"/>
                </a:lnTo>
                <a:lnTo>
                  <a:pt x="1364934" y="940461"/>
                </a:lnTo>
                <a:lnTo>
                  <a:pt x="1328118" y="942262"/>
                </a:lnTo>
                <a:lnTo>
                  <a:pt x="1312089" y="944635"/>
                </a:lnTo>
                <a:lnTo>
                  <a:pt x="1295969" y="931042"/>
                </a:lnTo>
                <a:lnTo>
                  <a:pt x="1276106" y="912443"/>
                </a:lnTo>
                <a:lnTo>
                  <a:pt x="1265238" y="899989"/>
                </a:lnTo>
                <a:lnTo>
                  <a:pt x="1247846" y="899117"/>
                </a:lnTo>
                <a:lnTo>
                  <a:pt x="1229182" y="896650"/>
                </a:lnTo>
                <a:lnTo>
                  <a:pt x="1204284" y="906165"/>
                </a:lnTo>
                <a:lnTo>
                  <a:pt x="1185420" y="920293"/>
                </a:lnTo>
                <a:lnTo>
                  <a:pt x="1162049" y="928174"/>
                </a:lnTo>
                <a:lnTo>
                  <a:pt x="1139659" y="935921"/>
                </a:lnTo>
                <a:lnTo>
                  <a:pt x="1117505" y="941398"/>
                </a:lnTo>
                <a:lnTo>
                  <a:pt x="1097642" y="956193"/>
                </a:lnTo>
                <a:lnTo>
                  <a:pt x="1077160" y="972050"/>
                </a:lnTo>
                <a:lnTo>
                  <a:pt x="1053280" y="972953"/>
                </a:lnTo>
                <a:lnTo>
                  <a:pt x="1025529" y="966911"/>
                </a:lnTo>
                <a:lnTo>
                  <a:pt x="996343" y="962134"/>
                </a:lnTo>
                <a:lnTo>
                  <a:pt x="970663" y="962872"/>
                </a:lnTo>
                <a:lnTo>
                  <a:pt x="962831" y="942097"/>
                </a:lnTo>
                <a:cubicBezTo>
                  <a:pt x="963285" y="936432"/>
                  <a:pt x="963757" y="930775"/>
                  <a:pt x="964212" y="925109"/>
                </a:cubicBezTo>
                <a:cubicBezTo>
                  <a:pt x="965284" y="921432"/>
                  <a:pt x="955016" y="916851"/>
                  <a:pt x="956088" y="913174"/>
                </a:cubicBezTo>
                <a:lnTo>
                  <a:pt x="942567" y="905277"/>
                </a:lnTo>
                <a:lnTo>
                  <a:pt x="940932" y="903902"/>
                </a:lnTo>
                <a:lnTo>
                  <a:pt x="921155" y="905359"/>
                </a:lnTo>
                <a:lnTo>
                  <a:pt x="907167" y="902165"/>
                </a:lnTo>
                <a:cubicBezTo>
                  <a:pt x="906036" y="897995"/>
                  <a:pt x="904835" y="893825"/>
                  <a:pt x="903705" y="889654"/>
                </a:cubicBezTo>
                <a:lnTo>
                  <a:pt x="895439" y="877365"/>
                </a:lnTo>
                <a:lnTo>
                  <a:pt x="870289" y="886859"/>
                </a:lnTo>
                <a:lnTo>
                  <a:pt x="856513" y="881269"/>
                </a:lnTo>
                <a:lnTo>
                  <a:pt x="842950" y="868403"/>
                </a:lnTo>
                <a:lnTo>
                  <a:pt x="830021" y="864544"/>
                </a:lnTo>
                <a:lnTo>
                  <a:pt x="814479" y="857224"/>
                </a:lnTo>
                <a:lnTo>
                  <a:pt x="806638" y="841474"/>
                </a:lnTo>
                <a:lnTo>
                  <a:pt x="776471" y="836283"/>
                </a:lnTo>
                <a:lnTo>
                  <a:pt x="763967" y="836327"/>
                </a:lnTo>
                <a:lnTo>
                  <a:pt x="748425" y="841961"/>
                </a:lnTo>
                <a:lnTo>
                  <a:pt x="734154" y="857489"/>
                </a:lnTo>
                <a:lnTo>
                  <a:pt x="719177" y="866584"/>
                </a:lnTo>
                <a:lnTo>
                  <a:pt x="709358" y="880604"/>
                </a:lnTo>
                <a:lnTo>
                  <a:pt x="705118" y="896087"/>
                </a:lnTo>
                <a:cubicBezTo>
                  <a:pt x="701233" y="901190"/>
                  <a:pt x="697277" y="906246"/>
                  <a:pt x="693392" y="911348"/>
                </a:cubicBezTo>
                <a:lnTo>
                  <a:pt x="680887" y="904206"/>
                </a:lnTo>
                <a:cubicBezTo>
                  <a:pt x="677850" y="898128"/>
                  <a:pt x="674740" y="892095"/>
                  <a:pt x="671703" y="886016"/>
                </a:cubicBezTo>
                <a:lnTo>
                  <a:pt x="677850" y="870844"/>
                </a:lnTo>
                <a:cubicBezTo>
                  <a:pt x="680252" y="866584"/>
                  <a:pt x="682583" y="862369"/>
                  <a:pt x="684984" y="858111"/>
                </a:cubicBezTo>
                <a:lnTo>
                  <a:pt x="690495" y="844978"/>
                </a:lnTo>
                <a:cubicBezTo>
                  <a:pt x="689012" y="840852"/>
                  <a:pt x="687457" y="836727"/>
                  <a:pt x="685974" y="832601"/>
                </a:cubicBezTo>
                <a:lnTo>
                  <a:pt x="677284" y="822884"/>
                </a:lnTo>
                <a:lnTo>
                  <a:pt x="663014" y="829006"/>
                </a:lnTo>
                <a:lnTo>
                  <a:pt x="645070" y="833310"/>
                </a:lnTo>
                <a:lnTo>
                  <a:pt x="625076" y="834331"/>
                </a:lnTo>
                <a:lnTo>
                  <a:pt x="612996" y="821554"/>
                </a:lnTo>
                <a:lnTo>
                  <a:pt x="600421" y="837303"/>
                </a:lnTo>
                <a:lnTo>
                  <a:pt x="587564" y="830826"/>
                </a:lnTo>
                <a:lnTo>
                  <a:pt x="572799" y="828518"/>
                </a:lnTo>
                <a:lnTo>
                  <a:pt x="556056" y="819468"/>
                </a:lnTo>
                <a:lnTo>
                  <a:pt x="531541" y="800259"/>
                </a:lnTo>
                <a:lnTo>
                  <a:pt x="518330" y="790453"/>
                </a:lnTo>
                <a:lnTo>
                  <a:pt x="507310" y="799726"/>
                </a:lnTo>
                <a:lnTo>
                  <a:pt x="492121" y="798839"/>
                </a:lnTo>
                <a:cubicBezTo>
                  <a:pt x="490708" y="794535"/>
                  <a:pt x="489366" y="790276"/>
                  <a:pt x="487953" y="785972"/>
                </a:cubicBezTo>
                <a:cubicBezTo>
                  <a:pt x="484915" y="782512"/>
                  <a:pt x="481948" y="779008"/>
                  <a:pt x="478910" y="775547"/>
                </a:cubicBezTo>
                <a:lnTo>
                  <a:pt x="464781" y="791784"/>
                </a:lnTo>
                <a:cubicBezTo>
                  <a:pt x="462803" y="787526"/>
                  <a:pt x="460895" y="783266"/>
                  <a:pt x="458917" y="779007"/>
                </a:cubicBezTo>
                <a:cubicBezTo>
                  <a:pt x="457575" y="772175"/>
                  <a:pt x="456303" y="765298"/>
                  <a:pt x="454961" y="758466"/>
                </a:cubicBezTo>
                <a:cubicBezTo>
                  <a:pt x="452629" y="754695"/>
                  <a:pt x="450228" y="750969"/>
                  <a:pt x="447896" y="747197"/>
                </a:cubicBezTo>
                <a:lnTo>
                  <a:pt x="433202" y="744847"/>
                </a:lnTo>
                <a:lnTo>
                  <a:pt x="414481" y="744580"/>
                </a:lnTo>
                <a:lnTo>
                  <a:pt x="399786" y="736594"/>
                </a:lnTo>
                <a:cubicBezTo>
                  <a:pt x="402541" y="732868"/>
                  <a:pt x="405367" y="729185"/>
                  <a:pt x="408122" y="725459"/>
                </a:cubicBezTo>
                <a:lnTo>
                  <a:pt x="417731" y="716364"/>
                </a:lnTo>
                <a:lnTo>
                  <a:pt x="410313" y="705450"/>
                </a:lnTo>
                <a:lnTo>
                  <a:pt x="393923" y="709443"/>
                </a:lnTo>
                <a:lnTo>
                  <a:pt x="380994" y="704784"/>
                </a:lnTo>
                <a:lnTo>
                  <a:pt x="369267" y="691031"/>
                </a:lnTo>
                <a:lnTo>
                  <a:pt x="354785" y="678032"/>
                </a:lnTo>
                <a:lnTo>
                  <a:pt x="346307" y="663792"/>
                </a:lnTo>
                <a:lnTo>
                  <a:pt x="353513" y="652301"/>
                </a:lnTo>
                <a:cubicBezTo>
                  <a:pt x="352736" y="647554"/>
                  <a:pt x="351959" y="642851"/>
                  <a:pt x="351182" y="638104"/>
                </a:cubicBezTo>
                <a:lnTo>
                  <a:pt x="341645" y="627501"/>
                </a:lnTo>
                <a:lnTo>
                  <a:pt x="323559" y="625416"/>
                </a:lnTo>
                <a:lnTo>
                  <a:pt x="311337" y="633800"/>
                </a:lnTo>
                <a:lnTo>
                  <a:pt x="302366" y="625104"/>
                </a:lnTo>
                <a:cubicBezTo>
                  <a:pt x="300882" y="620003"/>
                  <a:pt x="299398" y="614857"/>
                  <a:pt x="297915" y="609754"/>
                </a:cubicBezTo>
                <a:cubicBezTo>
                  <a:pt x="295371" y="602612"/>
                  <a:pt x="292898" y="595469"/>
                  <a:pt x="290356" y="588326"/>
                </a:cubicBezTo>
                <a:lnTo>
                  <a:pt x="281101" y="577678"/>
                </a:lnTo>
                <a:lnTo>
                  <a:pt x="265134" y="569072"/>
                </a:lnTo>
                <a:lnTo>
                  <a:pt x="255174" y="557182"/>
                </a:lnTo>
                <a:lnTo>
                  <a:pt x="244436" y="537661"/>
                </a:lnTo>
                <a:lnTo>
                  <a:pt x="227269" y="523598"/>
                </a:lnTo>
                <a:cubicBezTo>
                  <a:pt x="225361" y="519737"/>
                  <a:pt x="223384" y="515922"/>
                  <a:pt x="221475" y="512062"/>
                </a:cubicBezTo>
                <a:cubicBezTo>
                  <a:pt x="222888" y="506738"/>
                  <a:pt x="224372" y="501415"/>
                  <a:pt x="225785" y="496091"/>
                </a:cubicBezTo>
                <a:lnTo>
                  <a:pt x="212716" y="488150"/>
                </a:lnTo>
                <a:lnTo>
                  <a:pt x="198162" y="479542"/>
                </a:lnTo>
                <a:lnTo>
                  <a:pt x="184033" y="470625"/>
                </a:lnTo>
                <a:lnTo>
                  <a:pt x="172376" y="475151"/>
                </a:lnTo>
                <a:lnTo>
                  <a:pt x="156976" y="492630"/>
                </a:lnTo>
                <a:lnTo>
                  <a:pt x="144118" y="497732"/>
                </a:lnTo>
                <a:cubicBezTo>
                  <a:pt x="141575" y="491122"/>
                  <a:pt x="139102" y="484511"/>
                  <a:pt x="136559" y="477901"/>
                </a:cubicBezTo>
                <a:lnTo>
                  <a:pt x="126104" y="459889"/>
                </a:lnTo>
                <a:lnTo>
                  <a:pt x="107453" y="444894"/>
                </a:lnTo>
                <a:lnTo>
                  <a:pt x="90639" y="421646"/>
                </a:lnTo>
                <a:cubicBezTo>
                  <a:pt x="92263" y="417299"/>
                  <a:pt x="93818" y="412951"/>
                  <a:pt x="95443" y="408603"/>
                </a:cubicBezTo>
                <a:lnTo>
                  <a:pt x="86118" y="409224"/>
                </a:lnTo>
                <a:lnTo>
                  <a:pt x="76792" y="409846"/>
                </a:lnTo>
                <a:cubicBezTo>
                  <a:pt x="73967" y="403679"/>
                  <a:pt x="71211" y="397556"/>
                  <a:pt x="68386" y="391390"/>
                </a:cubicBezTo>
                <a:lnTo>
                  <a:pt x="50300" y="381318"/>
                </a:lnTo>
                <a:cubicBezTo>
                  <a:pt x="46909" y="376971"/>
                  <a:pt x="43448" y="372667"/>
                  <a:pt x="40056" y="368320"/>
                </a:cubicBezTo>
                <a:cubicBezTo>
                  <a:pt x="38785" y="362818"/>
                  <a:pt x="37442" y="357360"/>
                  <a:pt x="36171" y="351860"/>
                </a:cubicBezTo>
                <a:cubicBezTo>
                  <a:pt x="35605" y="345382"/>
                  <a:pt x="35111" y="338861"/>
                  <a:pt x="34546" y="332383"/>
                </a:cubicBezTo>
                <a:lnTo>
                  <a:pt x="21760" y="335401"/>
                </a:lnTo>
                <a:lnTo>
                  <a:pt x="5228" y="340680"/>
                </a:lnTo>
                <a:cubicBezTo>
                  <a:pt x="3462" y="336421"/>
                  <a:pt x="1766" y="332206"/>
                  <a:pt x="0" y="327947"/>
                </a:cubicBezTo>
                <a:cubicBezTo>
                  <a:pt x="565" y="322269"/>
                  <a:pt x="1060" y="316590"/>
                  <a:pt x="1625" y="310911"/>
                </a:cubicBezTo>
                <a:lnTo>
                  <a:pt x="10385" y="306918"/>
                </a:lnTo>
                <a:lnTo>
                  <a:pt x="5087" y="296626"/>
                </a:lnTo>
                <a:cubicBezTo>
                  <a:pt x="4733" y="292455"/>
                  <a:pt x="4380" y="288240"/>
                  <a:pt x="4027" y="284070"/>
                </a:cubicBezTo>
                <a:lnTo>
                  <a:pt x="8690" y="273511"/>
                </a:lnTo>
                <a:cubicBezTo>
                  <a:pt x="6429" y="269474"/>
                  <a:pt x="4239" y="265392"/>
                  <a:pt x="1978" y="261355"/>
                </a:cubicBezTo>
                <a:cubicBezTo>
                  <a:pt x="5087" y="256475"/>
                  <a:pt x="8125" y="251550"/>
                  <a:pt x="11233" y="246670"/>
                </a:cubicBezTo>
                <a:cubicBezTo>
                  <a:pt x="10173" y="242634"/>
                  <a:pt x="9114" y="238552"/>
                  <a:pt x="8054" y="234514"/>
                </a:cubicBezTo>
                <a:cubicBezTo>
                  <a:pt x="7065" y="229723"/>
                  <a:pt x="6146" y="224932"/>
                  <a:pt x="5156" y="220140"/>
                </a:cubicBezTo>
                <a:lnTo>
                  <a:pt x="14412" y="209004"/>
                </a:lnTo>
                <a:lnTo>
                  <a:pt x="30449" y="203813"/>
                </a:lnTo>
                <a:lnTo>
                  <a:pt x="39845" y="207940"/>
                </a:lnTo>
                <a:cubicBezTo>
                  <a:pt x="37160" y="212953"/>
                  <a:pt x="34405" y="217921"/>
                  <a:pt x="31720" y="222935"/>
                </a:cubicBezTo>
                <a:cubicBezTo>
                  <a:pt x="34687" y="227859"/>
                  <a:pt x="37583" y="232828"/>
                  <a:pt x="40551" y="237753"/>
                </a:cubicBezTo>
                <a:lnTo>
                  <a:pt x="54256" y="239128"/>
                </a:lnTo>
                <a:lnTo>
                  <a:pt x="65842" y="231897"/>
                </a:lnTo>
                <a:lnTo>
                  <a:pt x="73260" y="242499"/>
                </a:lnTo>
                <a:lnTo>
                  <a:pt x="89226" y="237309"/>
                </a:lnTo>
                <a:lnTo>
                  <a:pt x="96856" y="227016"/>
                </a:lnTo>
                <a:cubicBezTo>
                  <a:pt x="96503" y="222047"/>
                  <a:pt x="96149" y="217079"/>
                  <a:pt x="95796" y="212110"/>
                </a:cubicBezTo>
                <a:lnTo>
                  <a:pt x="96855" y="197469"/>
                </a:lnTo>
                <a:lnTo>
                  <a:pt x="105404" y="187886"/>
                </a:lnTo>
                <a:lnTo>
                  <a:pt x="89438" y="179014"/>
                </a:lnTo>
                <a:lnTo>
                  <a:pt x="74602" y="173246"/>
                </a:lnTo>
                <a:lnTo>
                  <a:pt x="73223" y="168414"/>
                </a:lnTo>
                <a:lnTo>
                  <a:pt x="71731" y="169343"/>
                </a:lnTo>
                <a:lnTo>
                  <a:pt x="68366" y="153727"/>
                </a:lnTo>
                <a:lnTo>
                  <a:pt x="64478" y="147513"/>
                </a:lnTo>
                <a:lnTo>
                  <a:pt x="73456" y="148615"/>
                </a:lnTo>
                <a:cubicBezTo>
                  <a:pt x="78791" y="147591"/>
                  <a:pt x="83902" y="145441"/>
                  <a:pt x="85870" y="143552"/>
                </a:cubicBezTo>
                <a:cubicBezTo>
                  <a:pt x="89804" y="139776"/>
                  <a:pt x="83782" y="130920"/>
                  <a:pt x="83312" y="124267"/>
                </a:cubicBezTo>
                <a:cubicBezTo>
                  <a:pt x="82842" y="117614"/>
                  <a:pt x="83244" y="111715"/>
                  <a:pt x="83052" y="103632"/>
                </a:cubicBezTo>
                <a:cubicBezTo>
                  <a:pt x="82860" y="95549"/>
                  <a:pt x="72295" y="79457"/>
                  <a:pt x="82161" y="75768"/>
                </a:cubicBezTo>
                <a:cubicBezTo>
                  <a:pt x="92027" y="72079"/>
                  <a:pt x="134945" y="86227"/>
                  <a:pt x="142249" y="81497"/>
                </a:cubicBezTo>
                <a:lnTo>
                  <a:pt x="158087" y="68947"/>
                </a:lnTo>
                <a:lnTo>
                  <a:pt x="168703" y="70762"/>
                </a:lnTo>
                <a:lnTo>
                  <a:pt x="184245" y="65173"/>
                </a:lnTo>
                <a:cubicBezTo>
                  <a:pt x="186576" y="58517"/>
                  <a:pt x="188837" y="51863"/>
                  <a:pt x="191168" y="45208"/>
                </a:cubicBezTo>
                <a:lnTo>
                  <a:pt x="232850" y="10071"/>
                </a:lnTo>
                <a:lnTo>
                  <a:pt x="248038" y="0"/>
                </a:lnTo>
                <a:close/>
              </a:path>
            </a:pathLst>
          </a:custGeom>
          <a:solidFill>
            <a:srgbClr val="55A089"/>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000000"/>
                </a:solidFill>
                <a:latin typeface="+mn-lt"/>
                <a:ea typeface="+mn-ea"/>
                <a:cs typeface="+mn-cs"/>
                <a:sym typeface="Helvetica Light"/>
              </a:defRPr>
            </a:pPr>
            <a:endParaRPr kumimoji="0" sz="4267" i="0" u="none" strike="noStrike" kern="1200" cap="none" spc="0" normalizeH="0" baseline="0" noProof="0" dirty="0">
              <a:ln>
                <a:noFill/>
              </a:ln>
              <a:solidFill>
                <a:srgbClr val="000000"/>
              </a:solidFill>
              <a:effectLst/>
              <a:uLnTx/>
              <a:uFillTx/>
              <a:latin typeface="等线" panose="020F0502020204030204"/>
              <a:ea typeface="+mn-ea"/>
              <a:cs typeface="+mn-cs"/>
              <a:sym typeface="Helvetica Light"/>
            </a:endParaRPr>
          </a:p>
        </p:txBody>
      </p:sp>
      <p:sp>
        <p:nvSpPr>
          <p:cNvPr id="36" name="Shape 4787">
            <a:extLst>
              <a:ext uri="{FF2B5EF4-FFF2-40B4-BE49-F238E27FC236}">
                <a16:creationId xmlns:a16="http://schemas.microsoft.com/office/drawing/2014/main" xmlns="" id="{392B49D6-5509-4F6E-A639-D0250005ED81}"/>
              </a:ext>
            </a:extLst>
          </p:cNvPr>
          <p:cNvSpPr/>
          <p:nvPr/>
        </p:nvSpPr>
        <p:spPr>
          <a:xfrm rot="21327630">
            <a:off x="3925588" y="5009205"/>
            <a:ext cx="758114" cy="650291"/>
          </a:xfrm>
          <a:custGeom>
            <a:avLst/>
            <a:gdLst/>
            <a:ahLst/>
            <a:cxnLst>
              <a:cxn ang="0">
                <a:pos x="wd2" y="hd2"/>
              </a:cxn>
              <a:cxn ang="5400000">
                <a:pos x="wd2" y="hd2"/>
              </a:cxn>
              <a:cxn ang="10800000">
                <a:pos x="wd2" y="hd2"/>
              </a:cxn>
              <a:cxn ang="16200000">
                <a:pos x="wd2" y="hd2"/>
              </a:cxn>
            </a:cxnLst>
            <a:rect l="0" t="0" r="r" b="b"/>
            <a:pathLst>
              <a:path w="21600" h="21600" extrusionOk="0">
                <a:moveTo>
                  <a:pt x="10181" y="2529"/>
                </a:moveTo>
                <a:lnTo>
                  <a:pt x="9682" y="2523"/>
                </a:lnTo>
                <a:lnTo>
                  <a:pt x="8916" y="2314"/>
                </a:lnTo>
                <a:lnTo>
                  <a:pt x="7518" y="3038"/>
                </a:lnTo>
                <a:lnTo>
                  <a:pt x="7221" y="3888"/>
                </a:lnTo>
                <a:lnTo>
                  <a:pt x="7908" y="4873"/>
                </a:lnTo>
                <a:lnTo>
                  <a:pt x="8378" y="4557"/>
                </a:lnTo>
                <a:lnTo>
                  <a:pt x="8625" y="4992"/>
                </a:lnTo>
                <a:lnTo>
                  <a:pt x="9335" y="5317"/>
                </a:lnTo>
                <a:lnTo>
                  <a:pt x="9793" y="5391"/>
                </a:lnTo>
                <a:lnTo>
                  <a:pt x="9960" y="5924"/>
                </a:lnTo>
                <a:lnTo>
                  <a:pt x="9732" y="6294"/>
                </a:lnTo>
                <a:lnTo>
                  <a:pt x="7990" y="6873"/>
                </a:lnTo>
                <a:lnTo>
                  <a:pt x="7339" y="6413"/>
                </a:lnTo>
                <a:lnTo>
                  <a:pt x="6589" y="6632"/>
                </a:lnTo>
                <a:lnTo>
                  <a:pt x="6202" y="7603"/>
                </a:lnTo>
                <a:lnTo>
                  <a:pt x="5775" y="8049"/>
                </a:lnTo>
                <a:lnTo>
                  <a:pt x="4891" y="8274"/>
                </a:lnTo>
                <a:lnTo>
                  <a:pt x="4294" y="8532"/>
                </a:lnTo>
                <a:lnTo>
                  <a:pt x="3757" y="8376"/>
                </a:lnTo>
                <a:lnTo>
                  <a:pt x="3331" y="7818"/>
                </a:lnTo>
                <a:lnTo>
                  <a:pt x="2758" y="7737"/>
                </a:lnTo>
                <a:lnTo>
                  <a:pt x="2609" y="8267"/>
                </a:lnTo>
                <a:lnTo>
                  <a:pt x="2266" y="8282"/>
                </a:lnTo>
                <a:lnTo>
                  <a:pt x="2011" y="7734"/>
                </a:lnTo>
                <a:lnTo>
                  <a:pt x="1443" y="7821"/>
                </a:lnTo>
                <a:lnTo>
                  <a:pt x="0" y="9023"/>
                </a:lnTo>
                <a:lnTo>
                  <a:pt x="681" y="9887"/>
                </a:lnTo>
                <a:lnTo>
                  <a:pt x="246" y="10624"/>
                </a:lnTo>
                <a:lnTo>
                  <a:pt x="643" y="11610"/>
                </a:lnTo>
                <a:lnTo>
                  <a:pt x="1350" y="12520"/>
                </a:lnTo>
                <a:lnTo>
                  <a:pt x="2051" y="11969"/>
                </a:lnTo>
                <a:lnTo>
                  <a:pt x="2497" y="12088"/>
                </a:lnTo>
                <a:lnTo>
                  <a:pt x="3015" y="11752"/>
                </a:lnTo>
                <a:lnTo>
                  <a:pt x="3439" y="12258"/>
                </a:lnTo>
                <a:lnTo>
                  <a:pt x="3612" y="13170"/>
                </a:lnTo>
                <a:lnTo>
                  <a:pt x="3109" y="13662"/>
                </a:lnTo>
                <a:lnTo>
                  <a:pt x="2836" y="14360"/>
                </a:lnTo>
                <a:lnTo>
                  <a:pt x="2794" y="15122"/>
                </a:lnTo>
                <a:lnTo>
                  <a:pt x="2484" y="15666"/>
                </a:lnTo>
                <a:lnTo>
                  <a:pt x="2175" y="16087"/>
                </a:lnTo>
                <a:lnTo>
                  <a:pt x="2619" y="16899"/>
                </a:lnTo>
                <a:lnTo>
                  <a:pt x="3120" y="17113"/>
                </a:lnTo>
                <a:lnTo>
                  <a:pt x="3377" y="18005"/>
                </a:lnTo>
                <a:lnTo>
                  <a:pt x="4154" y="18456"/>
                </a:lnTo>
                <a:lnTo>
                  <a:pt x="3509" y="18510"/>
                </a:lnTo>
                <a:lnTo>
                  <a:pt x="3706" y="19057"/>
                </a:lnTo>
                <a:lnTo>
                  <a:pt x="3161" y="19691"/>
                </a:lnTo>
                <a:lnTo>
                  <a:pt x="2678" y="20334"/>
                </a:lnTo>
                <a:lnTo>
                  <a:pt x="3216" y="20876"/>
                </a:lnTo>
                <a:lnTo>
                  <a:pt x="3843" y="21243"/>
                </a:lnTo>
                <a:lnTo>
                  <a:pt x="4486" y="20655"/>
                </a:lnTo>
                <a:lnTo>
                  <a:pt x="4943" y="19888"/>
                </a:lnTo>
                <a:lnTo>
                  <a:pt x="5678" y="19385"/>
                </a:lnTo>
                <a:lnTo>
                  <a:pt x="5753" y="20038"/>
                </a:lnTo>
                <a:lnTo>
                  <a:pt x="6383" y="20077"/>
                </a:lnTo>
                <a:lnTo>
                  <a:pt x="6462" y="20570"/>
                </a:lnTo>
                <a:lnTo>
                  <a:pt x="7096" y="20722"/>
                </a:lnTo>
                <a:lnTo>
                  <a:pt x="7628" y="21128"/>
                </a:lnTo>
                <a:lnTo>
                  <a:pt x="8115" y="21247"/>
                </a:lnTo>
                <a:lnTo>
                  <a:pt x="8608" y="21600"/>
                </a:lnTo>
                <a:lnTo>
                  <a:pt x="8963" y="21183"/>
                </a:lnTo>
                <a:lnTo>
                  <a:pt x="9169" y="20723"/>
                </a:lnTo>
                <a:lnTo>
                  <a:pt x="9086" y="20091"/>
                </a:lnTo>
                <a:lnTo>
                  <a:pt x="9755" y="19992"/>
                </a:lnTo>
                <a:lnTo>
                  <a:pt x="10574" y="19419"/>
                </a:lnTo>
                <a:lnTo>
                  <a:pt x="11062" y="19183"/>
                </a:lnTo>
                <a:lnTo>
                  <a:pt x="11471" y="19038"/>
                </a:lnTo>
                <a:lnTo>
                  <a:pt x="12056" y="18529"/>
                </a:lnTo>
                <a:lnTo>
                  <a:pt x="11993" y="17967"/>
                </a:lnTo>
                <a:lnTo>
                  <a:pt x="12282" y="17526"/>
                </a:lnTo>
                <a:lnTo>
                  <a:pt x="12688" y="17004"/>
                </a:lnTo>
                <a:lnTo>
                  <a:pt x="13214" y="17164"/>
                </a:lnTo>
                <a:lnTo>
                  <a:pt x="13251" y="17794"/>
                </a:lnTo>
                <a:lnTo>
                  <a:pt x="13639" y="18513"/>
                </a:lnTo>
                <a:lnTo>
                  <a:pt x="13978" y="18978"/>
                </a:lnTo>
                <a:lnTo>
                  <a:pt x="14403" y="18498"/>
                </a:lnTo>
                <a:lnTo>
                  <a:pt x="14856" y="18972"/>
                </a:lnTo>
                <a:lnTo>
                  <a:pt x="15221" y="19574"/>
                </a:lnTo>
                <a:lnTo>
                  <a:pt x="15850" y="19373"/>
                </a:lnTo>
                <a:lnTo>
                  <a:pt x="16071" y="18986"/>
                </a:lnTo>
                <a:lnTo>
                  <a:pt x="16182" y="18459"/>
                </a:lnTo>
                <a:lnTo>
                  <a:pt x="16677" y="17753"/>
                </a:lnTo>
                <a:lnTo>
                  <a:pt x="17023" y="17445"/>
                </a:lnTo>
                <a:lnTo>
                  <a:pt x="17442" y="17978"/>
                </a:lnTo>
                <a:lnTo>
                  <a:pt x="17844" y="18442"/>
                </a:lnTo>
                <a:lnTo>
                  <a:pt x="18073" y="17888"/>
                </a:lnTo>
                <a:lnTo>
                  <a:pt x="18123" y="17449"/>
                </a:lnTo>
                <a:lnTo>
                  <a:pt x="18685" y="17396"/>
                </a:lnTo>
                <a:lnTo>
                  <a:pt x="19678" y="17428"/>
                </a:lnTo>
                <a:lnTo>
                  <a:pt x="19765" y="17040"/>
                </a:lnTo>
                <a:lnTo>
                  <a:pt x="19525" y="16736"/>
                </a:lnTo>
                <a:lnTo>
                  <a:pt x="19354" y="16464"/>
                </a:lnTo>
                <a:lnTo>
                  <a:pt x="19886" y="16111"/>
                </a:lnTo>
                <a:lnTo>
                  <a:pt x="20297" y="16404"/>
                </a:lnTo>
                <a:lnTo>
                  <a:pt x="20917" y="16019"/>
                </a:lnTo>
                <a:lnTo>
                  <a:pt x="21349" y="15208"/>
                </a:lnTo>
                <a:lnTo>
                  <a:pt x="21374" y="14075"/>
                </a:lnTo>
                <a:lnTo>
                  <a:pt x="20829" y="13991"/>
                </a:lnTo>
                <a:lnTo>
                  <a:pt x="20598" y="13562"/>
                </a:lnTo>
                <a:lnTo>
                  <a:pt x="20932" y="13207"/>
                </a:lnTo>
                <a:lnTo>
                  <a:pt x="21023" y="12747"/>
                </a:lnTo>
                <a:lnTo>
                  <a:pt x="20817" y="12250"/>
                </a:lnTo>
                <a:lnTo>
                  <a:pt x="20988" y="11888"/>
                </a:lnTo>
                <a:lnTo>
                  <a:pt x="21300" y="11627"/>
                </a:lnTo>
                <a:lnTo>
                  <a:pt x="21341" y="10965"/>
                </a:lnTo>
                <a:lnTo>
                  <a:pt x="21600" y="10559"/>
                </a:lnTo>
                <a:lnTo>
                  <a:pt x="21169" y="9715"/>
                </a:lnTo>
                <a:lnTo>
                  <a:pt x="20655" y="9817"/>
                </a:lnTo>
                <a:lnTo>
                  <a:pt x="20071" y="10239"/>
                </a:lnTo>
                <a:lnTo>
                  <a:pt x="19691" y="9956"/>
                </a:lnTo>
                <a:lnTo>
                  <a:pt x="19147" y="10420"/>
                </a:lnTo>
                <a:lnTo>
                  <a:pt x="18882" y="10230"/>
                </a:lnTo>
                <a:lnTo>
                  <a:pt x="19102" y="9641"/>
                </a:lnTo>
                <a:lnTo>
                  <a:pt x="19527" y="9195"/>
                </a:lnTo>
                <a:lnTo>
                  <a:pt x="20187" y="8471"/>
                </a:lnTo>
                <a:lnTo>
                  <a:pt x="20814" y="8667"/>
                </a:lnTo>
                <a:lnTo>
                  <a:pt x="21264" y="7927"/>
                </a:lnTo>
                <a:lnTo>
                  <a:pt x="21204" y="7370"/>
                </a:lnTo>
                <a:lnTo>
                  <a:pt x="20621" y="6815"/>
                </a:lnTo>
                <a:lnTo>
                  <a:pt x="20656" y="6194"/>
                </a:lnTo>
                <a:lnTo>
                  <a:pt x="20645" y="5072"/>
                </a:lnTo>
                <a:lnTo>
                  <a:pt x="20590" y="4512"/>
                </a:lnTo>
                <a:lnTo>
                  <a:pt x="20392" y="4108"/>
                </a:lnTo>
                <a:lnTo>
                  <a:pt x="20311" y="3702"/>
                </a:lnTo>
                <a:lnTo>
                  <a:pt x="20029" y="3770"/>
                </a:lnTo>
                <a:lnTo>
                  <a:pt x="19925" y="4666"/>
                </a:lnTo>
                <a:lnTo>
                  <a:pt x="19672" y="4970"/>
                </a:lnTo>
                <a:lnTo>
                  <a:pt x="19343" y="4677"/>
                </a:lnTo>
                <a:lnTo>
                  <a:pt x="19362" y="4146"/>
                </a:lnTo>
                <a:lnTo>
                  <a:pt x="19012" y="4401"/>
                </a:lnTo>
                <a:lnTo>
                  <a:pt x="18911" y="2787"/>
                </a:lnTo>
                <a:lnTo>
                  <a:pt x="18406" y="3148"/>
                </a:lnTo>
                <a:lnTo>
                  <a:pt x="18328" y="2504"/>
                </a:lnTo>
                <a:lnTo>
                  <a:pt x="17848" y="2533"/>
                </a:lnTo>
                <a:lnTo>
                  <a:pt x="17509" y="2166"/>
                </a:lnTo>
                <a:lnTo>
                  <a:pt x="17619" y="1362"/>
                </a:lnTo>
                <a:lnTo>
                  <a:pt x="17267" y="293"/>
                </a:lnTo>
                <a:lnTo>
                  <a:pt x="16545" y="719"/>
                </a:lnTo>
                <a:lnTo>
                  <a:pt x="15702" y="917"/>
                </a:lnTo>
                <a:lnTo>
                  <a:pt x="15143" y="146"/>
                </a:lnTo>
                <a:lnTo>
                  <a:pt x="13571" y="0"/>
                </a:lnTo>
                <a:lnTo>
                  <a:pt x="13990" y="1439"/>
                </a:lnTo>
                <a:lnTo>
                  <a:pt x="13580" y="1625"/>
                </a:lnTo>
                <a:lnTo>
                  <a:pt x="13071" y="1162"/>
                </a:lnTo>
                <a:lnTo>
                  <a:pt x="12575" y="1485"/>
                </a:lnTo>
                <a:lnTo>
                  <a:pt x="12375" y="1889"/>
                </a:lnTo>
                <a:lnTo>
                  <a:pt x="11876" y="1315"/>
                </a:lnTo>
                <a:lnTo>
                  <a:pt x="11743" y="2178"/>
                </a:lnTo>
                <a:lnTo>
                  <a:pt x="11751" y="2726"/>
                </a:lnTo>
                <a:lnTo>
                  <a:pt x="11537" y="3059"/>
                </a:lnTo>
                <a:lnTo>
                  <a:pt x="11435" y="2179"/>
                </a:lnTo>
                <a:lnTo>
                  <a:pt x="11034" y="1327"/>
                </a:lnTo>
                <a:lnTo>
                  <a:pt x="10800" y="1908"/>
                </a:lnTo>
                <a:lnTo>
                  <a:pt x="10695" y="2545"/>
                </a:lnTo>
                <a:lnTo>
                  <a:pt x="10181" y="2529"/>
                </a:lnTo>
                <a:close/>
              </a:path>
            </a:pathLst>
          </a:custGeom>
          <a:solidFill>
            <a:srgbClr val="86D5B8"/>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000000"/>
                </a:solidFill>
                <a:latin typeface="+mn-lt"/>
                <a:ea typeface="+mn-ea"/>
                <a:cs typeface="+mn-cs"/>
                <a:sym typeface="Helvetica Light"/>
              </a:defRPr>
            </a:pPr>
            <a:endParaRPr kumimoji="0" sz="4267" i="0" u="none" strike="noStrike" kern="1200" cap="none" spc="0" normalizeH="0" baseline="0" noProof="0" dirty="0">
              <a:ln>
                <a:noFill/>
              </a:ln>
              <a:solidFill>
                <a:srgbClr val="000000"/>
              </a:solidFill>
              <a:effectLst/>
              <a:uLnTx/>
              <a:uFillTx/>
              <a:latin typeface="等线" panose="020F0502020204030204"/>
              <a:ea typeface="+mn-ea"/>
              <a:cs typeface="+mn-cs"/>
              <a:sym typeface="Helvetica Light"/>
            </a:endParaRPr>
          </a:p>
        </p:txBody>
      </p:sp>
      <p:sp>
        <p:nvSpPr>
          <p:cNvPr id="37" name="Shape 4793">
            <a:extLst>
              <a:ext uri="{FF2B5EF4-FFF2-40B4-BE49-F238E27FC236}">
                <a16:creationId xmlns:a16="http://schemas.microsoft.com/office/drawing/2014/main" xmlns="" id="{5448BBB5-B7E7-45C4-8BC6-48DB05FB4FBE}"/>
              </a:ext>
            </a:extLst>
          </p:cNvPr>
          <p:cNvSpPr/>
          <p:nvPr/>
        </p:nvSpPr>
        <p:spPr>
          <a:xfrm rot="21327630">
            <a:off x="4048011" y="5395479"/>
            <a:ext cx="990743" cy="720327"/>
          </a:xfrm>
          <a:custGeom>
            <a:avLst/>
            <a:gdLst/>
            <a:ahLst/>
            <a:cxnLst>
              <a:cxn ang="0">
                <a:pos x="wd2" y="hd2"/>
              </a:cxn>
              <a:cxn ang="5400000">
                <a:pos x="wd2" y="hd2"/>
              </a:cxn>
              <a:cxn ang="10800000">
                <a:pos x="wd2" y="hd2"/>
              </a:cxn>
              <a:cxn ang="16200000">
                <a:pos x="wd2" y="hd2"/>
              </a:cxn>
            </a:cxnLst>
            <a:rect l="0" t="0" r="r" b="b"/>
            <a:pathLst>
              <a:path w="21600" h="21600" extrusionOk="0">
                <a:moveTo>
                  <a:pt x="14304" y="1585"/>
                </a:moveTo>
                <a:lnTo>
                  <a:pt x="14018" y="2171"/>
                </a:lnTo>
                <a:lnTo>
                  <a:pt x="13663" y="2466"/>
                </a:lnTo>
                <a:lnTo>
                  <a:pt x="13183" y="2331"/>
                </a:lnTo>
                <a:lnTo>
                  <a:pt x="12657" y="2666"/>
                </a:lnTo>
                <a:lnTo>
                  <a:pt x="13031" y="3381"/>
                </a:lnTo>
                <a:lnTo>
                  <a:pt x="11955" y="3438"/>
                </a:lnTo>
                <a:lnTo>
                  <a:pt x="11784" y="3916"/>
                </a:lnTo>
                <a:lnTo>
                  <a:pt x="11678" y="4265"/>
                </a:lnTo>
                <a:lnTo>
                  <a:pt x="11146" y="3458"/>
                </a:lnTo>
                <a:lnTo>
                  <a:pt x="10789" y="3614"/>
                </a:lnTo>
                <a:lnTo>
                  <a:pt x="10290" y="4450"/>
                </a:lnTo>
                <a:lnTo>
                  <a:pt x="10180" y="5049"/>
                </a:lnTo>
                <a:lnTo>
                  <a:pt x="9816" y="5307"/>
                </a:lnTo>
                <a:lnTo>
                  <a:pt x="9546" y="4903"/>
                </a:lnTo>
                <a:lnTo>
                  <a:pt x="9023" y="4290"/>
                </a:lnTo>
                <a:lnTo>
                  <a:pt x="8806" y="4748"/>
                </a:lnTo>
                <a:lnTo>
                  <a:pt x="8313" y="4061"/>
                </a:lnTo>
                <a:lnTo>
                  <a:pt x="8365" y="3253"/>
                </a:lnTo>
                <a:lnTo>
                  <a:pt x="7811" y="3004"/>
                </a:lnTo>
                <a:lnTo>
                  <a:pt x="7134" y="3991"/>
                </a:lnTo>
                <a:lnTo>
                  <a:pt x="7209" y="4563"/>
                </a:lnTo>
                <a:lnTo>
                  <a:pt x="6979" y="4809"/>
                </a:lnTo>
                <a:lnTo>
                  <a:pt x="6184" y="5177"/>
                </a:lnTo>
                <a:lnTo>
                  <a:pt x="5562" y="5842"/>
                </a:lnTo>
                <a:lnTo>
                  <a:pt x="4963" y="5902"/>
                </a:lnTo>
                <a:lnTo>
                  <a:pt x="4946" y="6559"/>
                </a:lnTo>
                <a:lnTo>
                  <a:pt x="4729" y="7263"/>
                </a:lnTo>
                <a:lnTo>
                  <a:pt x="4313" y="6934"/>
                </a:lnTo>
                <a:lnTo>
                  <a:pt x="3933" y="6816"/>
                </a:lnTo>
                <a:lnTo>
                  <a:pt x="3531" y="6426"/>
                </a:lnTo>
                <a:lnTo>
                  <a:pt x="3164" y="6389"/>
                </a:lnTo>
                <a:lnTo>
                  <a:pt x="3092" y="5902"/>
                </a:lnTo>
                <a:lnTo>
                  <a:pt x="2632" y="5814"/>
                </a:lnTo>
                <a:lnTo>
                  <a:pt x="2492" y="5275"/>
                </a:lnTo>
                <a:lnTo>
                  <a:pt x="1856" y="5468"/>
                </a:lnTo>
                <a:lnTo>
                  <a:pt x="1567" y="5956"/>
                </a:lnTo>
                <a:lnTo>
                  <a:pt x="1172" y="6747"/>
                </a:lnTo>
                <a:lnTo>
                  <a:pt x="856" y="6697"/>
                </a:lnTo>
                <a:lnTo>
                  <a:pt x="67" y="6242"/>
                </a:lnTo>
                <a:lnTo>
                  <a:pt x="0" y="6887"/>
                </a:lnTo>
                <a:lnTo>
                  <a:pt x="317" y="8017"/>
                </a:lnTo>
                <a:lnTo>
                  <a:pt x="843" y="8483"/>
                </a:lnTo>
                <a:lnTo>
                  <a:pt x="1124" y="8018"/>
                </a:lnTo>
                <a:lnTo>
                  <a:pt x="1872" y="8274"/>
                </a:lnTo>
                <a:lnTo>
                  <a:pt x="2003" y="8673"/>
                </a:lnTo>
                <a:lnTo>
                  <a:pt x="2013" y="9737"/>
                </a:lnTo>
                <a:lnTo>
                  <a:pt x="2431" y="9583"/>
                </a:lnTo>
                <a:lnTo>
                  <a:pt x="2807" y="9760"/>
                </a:lnTo>
                <a:lnTo>
                  <a:pt x="3177" y="9498"/>
                </a:lnTo>
                <a:lnTo>
                  <a:pt x="3690" y="9849"/>
                </a:lnTo>
                <a:lnTo>
                  <a:pt x="4119" y="9740"/>
                </a:lnTo>
                <a:lnTo>
                  <a:pt x="4560" y="9325"/>
                </a:lnTo>
                <a:lnTo>
                  <a:pt x="4834" y="10688"/>
                </a:lnTo>
                <a:lnTo>
                  <a:pt x="4571" y="11592"/>
                </a:lnTo>
                <a:lnTo>
                  <a:pt x="4423" y="12272"/>
                </a:lnTo>
                <a:lnTo>
                  <a:pt x="4126" y="12146"/>
                </a:lnTo>
                <a:lnTo>
                  <a:pt x="3824" y="11650"/>
                </a:lnTo>
                <a:lnTo>
                  <a:pt x="3422" y="12272"/>
                </a:lnTo>
                <a:lnTo>
                  <a:pt x="2768" y="13037"/>
                </a:lnTo>
                <a:lnTo>
                  <a:pt x="2939" y="13696"/>
                </a:lnTo>
                <a:lnTo>
                  <a:pt x="3347" y="14216"/>
                </a:lnTo>
                <a:lnTo>
                  <a:pt x="3777" y="14426"/>
                </a:lnTo>
                <a:lnTo>
                  <a:pt x="4307" y="14699"/>
                </a:lnTo>
                <a:lnTo>
                  <a:pt x="4827" y="14692"/>
                </a:lnTo>
                <a:lnTo>
                  <a:pt x="5158" y="15025"/>
                </a:lnTo>
                <a:lnTo>
                  <a:pt x="5644" y="14682"/>
                </a:lnTo>
                <a:lnTo>
                  <a:pt x="6165" y="14725"/>
                </a:lnTo>
                <a:lnTo>
                  <a:pt x="6576" y="15245"/>
                </a:lnTo>
                <a:lnTo>
                  <a:pt x="6437" y="15701"/>
                </a:lnTo>
                <a:lnTo>
                  <a:pt x="6198" y="15729"/>
                </a:lnTo>
                <a:lnTo>
                  <a:pt x="6191" y="16286"/>
                </a:lnTo>
                <a:lnTo>
                  <a:pt x="5823" y="16191"/>
                </a:lnTo>
                <a:lnTo>
                  <a:pt x="5777" y="16782"/>
                </a:lnTo>
                <a:lnTo>
                  <a:pt x="5967" y="17366"/>
                </a:lnTo>
                <a:lnTo>
                  <a:pt x="6042" y="17945"/>
                </a:lnTo>
                <a:lnTo>
                  <a:pt x="6198" y="18473"/>
                </a:lnTo>
                <a:lnTo>
                  <a:pt x="6519" y="18878"/>
                </a:lnTo>
                <a:lnTo>
                  <a:pt x="6945" y="19365"/>
                </a:lnTo>
                <a:lnTo>
                  <a:pt x="7160" y="19888"/>
                </a:lnTo>
                <a:lnTo>
                  <a:pt x="7552" y="20264"/>
                </a:lnTo>
                <a:lnTo>
                  <a:pt x="8217" y="20399"/>
                </a:lnTo>
                <a:lnTo>
                  <a:pt x="8916" y="20646"/>
                </a:lnTo>
                <a:lnTo>
                  <a:pt x="9584" y="20281"/>
                </a:lnTo>
                <a:lnTo>
                  <a:pt x="9926" y="20991"/>
                </a:lnTo>
                <a:lnTo>
                  <a:pt x="10441" y="21026"/>
                </a:lnTo>
                <a:lnTo>
                  <a:pt x="10480" y="20427"/>
                </a:lnTo>
                <a:lnTo>
                  <a:pt x="10878" y="20800"/>
                </a:lnTo>
                <a:lnTo>
                  <a:pt x="11415" y="20722"/>
                </a:lnTo>
                <a:lnTo>
                  <a:pt x="11422" y="20172"/>
                </a:lnTo>
                <a:lnTo>
                  <a:pt x="11110" y="19656"/>
                </a:lnTo>
                <a:lnTo>
                  <a:pt x="11418" y="19156"/>
                </a:lnTo>
                <a:lnTo>
                  <a:pt x="11846" y="19446"/>
                </a:lnTo>
                <a:lnTo>
                  <a:pt x="11817" y="19994"/>
                </a:lnTo>
                <a:lnTo>
                  <a:pt x="12044" y="20598"/>
                </a:lnTo>
                <a:lnTo>
                  <a:pt x="12395" y="20641"/>
                </a:lnTo>
                <a:lnTo>
                  <a:pt x="12482" y="20162"/>
                </a:lnTo>
                <a:lnTo>
                  <a:pt x="12866" y="20441"/>
                </a:lnTo>
                <a:lnTo>
                  <a:pt x="13140" y="20629"/>
                </a:lnTo>
                <a:lnTo>
                  <a:pt x="13040" y="21153"/>
                </a:lnTo>
                <a:lnTo>
                  <a:pt x="13096" y="21600"/>
                </a:lnTo>
                <a:lnTo>
                  <a:pt x="13701" y="21404"/>
                </a:lnTo>
                <a:lnTo>
                  <a:pt x="14115" y="21263"/>
                </a:lnTo>
                <a:lnTo>
                  <a:pt x="14416" y="20955"/>
                </a:lnTo>
                <a:lnTo>
                  <a:pt x="14196" y="20289"/>
                </a:lnTo>
                <a:lnTo>
                  <a:pt x="14526" y="20292"/>
                </a:lnTo>
                <a:lnTo>
                  <a:pt x="14797" y="20803"/>
                </a:lnTo>
                <a:lnTo>
                  <a:pt x="15227" y="21178"/>
                </a:lnTo>
                <a:lnTo>
                  <a:pt x="15379" y="20796"/>
                </a:lnTo>
                <a:lnTo>
                  <a:pt x="15933" y="19938"/>
                </a:lnTo>
                <a:lnTo>
                  <a:pt x="16318" y="19729"/>
                </a:lnTo>
                <a:lnTo>
                  <a:pt x="16882" y="19826"/>
                </a:lnTo>
                <a:lnTo>
                  <a:pt x="16883" y="18468"/>
                </a:lnTo>
                <a:lnTo>
                  <a:pt x="17218" y="18494"/>
                </a:lnTo>
                <a:lnTo>
                  <a:pt x="17768" y="18575"/>
                </a:lnTo>
                <a:lnTo>
                  <a:pt x="18237" y="17789"/>
                </a:lnTo>
                <a:lnTo>
                  <a:pt x="18019" y="17366"/>
                </a:lnTo>
                <a:lnTo>
                  <a:pt x="18122" y="16790"/>
                </a:lnTo>
                <a:lnTo>
                  <a:pt x="18814" y="16416"/>
                </a:lnTo>
                <a:lnTo>
                  <a:pt x="19396" y="15846"/>
                </a:lnTo>
                <a:lnTo>
                  <a:pt x="19946" y="14652"/>
                </a:lnTo>
                <a:lnTo>
                  <a:pt x="19744" y="12879"/>
                </a:lnTo>
                <a:lnTo>
                  <a:pt x="19909" y="12468"/>
                </a:lnTo>
                <a:lnTo>
                  <a:pt x="20509" y="12018"/>
                </a:lnTo>
                <a:lnTo>
                  <a:pt x="20545" y="11281"/>
                </a:lnTo>
                <a:lnTo>
                  <a:pt x="20975" y="11188"/>
                </a:lnTo>
                <a:lnTo>
                  <a:pt x="21409" y="10677"/>
                </a:lnTo>
                <a:lnTo>
                  <a:pt x="21274" y="9588"/>
                </a:lnTo>
                <a:lnTo>
                  <a:pt x="21577" y="9173"/>
                </a:lnTo>
                <a:lnTo>
                  <a:pt x="21600" y="8265"/>
                </a:lnTo>
                <a:lnTo>
                  <a:pt x="21435" y="7525"/>
                </a:lnTo>
                <a:lnTo>
                  <a:pt x="21458" y="6814"/>
                </a:lnTo>
                <a:lnTo>
                  <a:pt x="20807" y="6778"/>
                </a:lnTo>
                <a:lnTo>
                  <a:pt x="20440" y="7171"/>
                </a:lnTo>
                <a:lnTo>
                  <a:pt x="20041" y="7211"/>
                </a:lnTo>
                <a:lnTo>
                  <a:pt x="20096" y="6367"/>
                </a:lnTo>
                <a:lnTo>
                  <a:pt x="19931" y="5446"/>
                </a:lnTo>
                <a:lnTo>
                  <a:pt x="19584" y="5137"/>
                </a:lnTo>
                <a:lnTo>
                  <a:pt x="18952" y="5453"/>
                </a:lnTo>
                <a:lnTo>
                  <a:pt x="18865" y="5922"/>
                </a:lnTo>
                <a:lnTo>
                  <a:pt x="18647" y="6109"/>
                </a:lnTo>
                <a:lnTo>
                  <a:pt x="18626" y="5571"/>
                </a:lnTo>
                <a:lnTo>
                  <a:pt x="19350" y="4730"/>
                </a:lnTo>
                <a:lnTo>
                  <a:pt x="19462" y="3476"/>
                </a:lnTo>
                <a:lnTo>
                  <a:pt x="19787" y="2835"/>
                </a:lnTo>
                <a:lnTo>
                  <a:pt x="19849" y="1727"/>
                </a:lnTo>
                <a:lnTo>
                  <a:pt x="19297" y="1854"/>
                </a:lnTo>
                <a:lnTo>
                  <a:pt x="19164" y="1564"/>
                </a:lnTo>
                <a:lnTo>
                  <a:pt x="19342" y="1085"/>
                </a:lnTo>
                <a:lnTo>
                  <a:pt x="19359" y="281"/>
                </a:lnTo>
                <a:lnTo>
                  <a:pt x="18762" y="0"/>
                </a:lnTo>
                <a:lnTo>
                  <a:pt x="18344" y="430"/>
                </a:lnTo>
                <a:lnTo>
                  <a:pt x="17491" y="440"/>
                </a:lnTo>
                <a:lnTo>
                  <a:pt x="17042" y="546"/>
                </a:lnTo>
                <a:lnTo>
                  <a:pt x="16766" y="996"/>
                </a:lnTo>
                <a:lnTo>
                  <a:pt x="16704" y="1648"/>
                </a:lnTo>
                <a:lnTo>
                  <a:pt x="16442" y="1542"/>
                </a:lnTo>
                <a:lnTo>
                  <a:pt x="16221" y="648"/>
                </a:lnTo>
                <a:lnTo>
                  <a:pt x="15663" y="779"/>
                </a:lnTo>
                <a:lnTo>
                  <a:pt x="15347" y="1371"/>
                </a:lnTo>
                <a:lnTo>
                  <a:pt x="15222" y="2029"/>
                </a:lnTo>
                <a:lnTo>
                  <a:pt x="14933" y="1785"/>
                </a:lnTo>
                <a:lnTo>
                  <a:pt x="14304" y="1585"/>
                </a:lnTo>
                <a:close/>
              </a:path>
            </a:pathLst>
          </a:custGeom>
          <a:solidFill>
            <a:srgbClr val="9DEECE"/>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000000"/>
                </a:solidFill>
                <a:latin typeface="+mn-lt"/>
                <a:ea typeface="+mn-ea"/>
                <a:cs typeface="+mn-cs"/>
                <a:sym typeface="Helvetica Light"/>
              </a:defRPr>
            </a:pPr>
            <a:endParaRPr kumimoji="0" sz="4267" i="0" u="none" strike="noStrike" kern="1200" cap="none" spc="0" normalizeH="0" baseline="0" noProof="0" dirty="0">
              <a:ln>
                <a:noFill/>
              </a:ln>
              <a:solidFill>
                <a:srgbClr val="000000"/>
              </a:solidFill>
              <a:effectLst/>
              <a:uLnTx/>
              <a:uFillTx/>
              <a:latin typeface="等线" panose="020F0502020204030204"/>
              <a:ea typeface="+mn-ea"/>
              <a:cs typeface="+mn-cs"/>
              <a:sym typeface="Helvetica Light"/>
            </a:endParaRPr>
          </a:p>
        </p:txBody>
      </p:sp>
      <p:sp>
        <p:nvSpPr>
          <p:cNvPr id="38" name="Shape 4792">
            <a:extLst>
              <a:ext uri="{FF2B5EF4-FFF2-40B4-BE49-F238E27FC236}">
                <a16:creationId xmlns:a16="http://schemas.microsoft.com/office/drawing/2014/main" xmlns="" id="{99CC7C85-4131-46CF-92A0-466FC455D7AB}"/>
              </a:ext>
            </a:extLst>
          </p:cNvPr>
          <p:cNvSpPr/>
          <p:nvPr/>
        </p:nvSpPr>
        <p:spPr>
          <a:xfrm rot="21327630">
            <a:off x="4732230" y="5454497"/>
            <a:ext cx="990600" cy="777552"/>
          </a:xfrm>
          <a:custGeom>
            <a:avLst/>
            <a:gdLst/>
            <a:ahLst/>
            <a:cxnLst>
              <a:cxn ang="0">
                <a:pos x="wd2" y="hd2"/>
              </a:cxn>
              <a:cxn ang="5400000">
                <a:pos x="wd2" y="hd2"/>
              </a:cxn>
              <a:cxn ang="10800000">
                <a:pos x="wd2" y="hd2"/>
              </a:cxn>
              <a:cxn ang="16200000">
                <a:pos x="wd2" y="hd2"/>
              </a:cxn>
            </a:cxnLst>
            <a:rect l="0" t="0" r="r" b="b"/>
            <a:pathLst>
              <a:path w="21600" h="21600" extrusionOk="0">
                <a:moveTo>
                  <a:pt x="7132" y="1525"/>
                </a:moveTo>
                <a:lnTo>
                  <a:pt x="6724" y="2339"/>
                </a:lnTo>
                <a:lnTo>
                  <a:pt x="6953" y="3134"/>
                </a:lnTo>
                <a:lnTo>
                  <a:pt x="6613" y="3291"/>
                </a:lnTo>
                <a:lnTo>
                  <a:pt x="6482" y="3891"/>
                </a:lnTo>
                <a:lnTo>
                  <a:pt x="6690" y="4579"/>
                </a:lnTo>
                <a:lnTo>
                  <a:pt x="6730" y="5152"/>
                </a:lnTo>
                <a:lnTo>
                  <a:pt x="6582" y="5504"/>
                </a:lnTo>
                <a:lnTo>
                  <a:pt x="6306" y="5591"/>
                </a:lnTo>
                <a:lnTo>
                  <a:pt x="6455" y="6271"/>
                </a:lnTo>
                <a:lnTo>
                  <a:pt x="6486" y="6751"/>
                </a:lnTo>
                <a:lnTo>
                  <a:pt x="6177" y="7044"/>
                </a:lnTo>
                <a:lnTo>
                  <a:pt x="5685" y="7193"/>
                </a:lnTo>
                <a:lnTo>
                  <a:pt x="5610" y="7549"/>
                </a:lnTo>
                <a:lnTo>
                  <a:pt x="5614" y="7927"/>
                </a:lnTo>
                <a:lnTo>
                  <a:pt x="5351" y="8137"/>
                </a:lnTo>
                <a:lnTo>
                  <a:pt x="5039" y="8266"/>
                </a:lnTo>
                <a:lnTo>
                  <a:pt x="4819" y="8785"/>
                </a:lnTo>
                <a:lnTo>
                  <a:pt x="4938" y="9592"/>
                </a:lnTo>
                <a:lnTo>
                  <a:pt x="5082" y="10356"/>
                </a:lnTo>
                <a:lnTo>
                  <a:pt x="4725" y="10989"/>
                </a:lnTo>
                <a:lnTo>
                  <a:pt x="4506" y="11397"/>
                </a:lnTo>
                <a:lnTo>
                  <a:pt x="4256" y="11670"/>
                </a:lnTo>
                <a:lnTo>
                  <a:pt x="3886" y="11966"/>
                </a:lnTo>
                <a:lnTo>
                  <a:pt x="3603" y="12069"/>
                </a:lnTo>
                <a:lnTo>
                  <a:pt x="3201" y="12208"/>
                </a:lnTo>
                <a:lnTo>
                  <a:pt x="3094" y="12896"/>
                </a:lnTo>
                <a:lnTo>
                  <a:pt x="3253" y="13324"/>
                </a:lnTo>
                <a:lnTo>
                  <a:pt x="2934" y="13842"/>
                </a:lnTo>
                <a:lnTo>
                  <a:pt x="2620" y="13806"/>
                </a:lnTo>
                <a:lnTo>
                  <a:pt x="2322" y="13704"/>
                </a:lnTo>
                <a:lnTo>
                  <a:pt x="1956" y="13786"/>
                </a:lnTo>
                <a:lnTo>
                  <a:pt x="2003" y="14645"/>
                </a:lnTo>
                <a:lnTo>
                  <a:pt x="1967" y="15036"/>
                </a:lnTo>
                <a:lnTo>
                  <a:pt x="1506" y="14882"/>
                </a:lnTo>
                <a:lnTo>
                  <a:pt x="1232" y="14931"/>
                </a:lnTo>
                <a:lnTo>
                  <a:pt x="1024" y="15200"/>
                </a:lnTo>
                <a:lnTo>
                  <a:pt x="883" y="15506"/>
                </a:lnTo>
                <a:lnTo>
                  <a:pt x="591" y="15912"/>
                </a:lnTo>
                <a:lnTo>
                  <a:pt x="315" y="16170"/>
                </a:lnTo>
                <a:lnTo>
                  <a:pt x="341" y="16637"/>
                </a:lnTo>
                <a:lnTo>
                  <a:pt x="821" y="16718"/>
                </a:lnTo>
                <a:lnTo>
                  <a:pt x="671" y="17298"/>
                </a:lnTo>
                <a:lnTo>
                  <a:pt x="401" y="17415"/>
                </a:lnTo>
                <a:lnTo>
                  <a:pt x="244" y="17821"/>
                </a:lnTo>
                <a:lnTo>
                  <a:pt x="120" y="18155"/>
                </a:lnTo>
                <a:lnTo>
                  <a:pt x="0" y="18503"/>
                </a:lnTo>
                <a:lnTo>
                  <a:pt x="19" y="18962"/>
                </a:lnTo>
                <a:lnTo>
                  <a:pt x="67" y="19341"/>
                </a:lnTo>
                <a:lnTo>
                  <a:pt x="410" y="19463"/>
                </a:lnTo>
                <a:lnTo>
                  <a:pt x="370" y="19979"/>
                </a:lnTo>
                <a:lnTo>
                  <a:pt x="712" y="20267"/>
                </a:lnTo>
                <a:lnTo>
                  <a:pt x="1097" y="20731"/>
                </a:lnTo>
                <a:lnTo>
                  <a:pt x="1037" y="21103"/>
                </a:lnTo>
                <a:lnTo>
                  <a:pt x="661" y="21134"/>
                </a:lnTo>
                <a:lnTo>
                  <a:pt x="831" y="21572"/>
                </a:lnTo>
                <a:lnTo>
                  <a:pt x="1256" y="21453"/>
                </a:lnTo>
                <a:lnTo>
                  <a:pt x="1837" y="21600"/>
                </a:lnTo>
                <a:lnTo>
                  <a:pt x="2314" y="21321"/>
                </a:lnTo>
                <a:lnTo>
                  <a:pt x="2558" y="20992"/>
                </a:lnTo>
                <a:lnTo>
                  <a:pt x="2508" y="20424"/>
                </a:lnTo>
                <a:lnTo>
                  <a:pt x="2171" y="20267"/>
                </a:lnTo>
                <a:lnTo>
                  <a:pt x="1891" y="19849"/>
                </a:lnTo>
                <a:lnTo>
                  <a:pt x="2034" y="19504"/>
                </a:lnTo>
                <a:lnTo>
                  <a:pt x="2355" y="19528"/>
                </a:lnTo>
                <a:lnTo>
                  <a:pt x="2180" y="19216"/>
                </a:lnTo>
                <a:lnTo>
                  <a:pt x="1864" y="19226"/>
                </a:lnTo>
                <a:lnTo>
                  <a:pt x="1644" y="19115"/>
                </a:lnTo>
                <a:cubicBezTo>
                  <a:pt x="1518" y="18984"/>
                  <a:pt x="1492" y="18750"/>
                  <a:pt x="1584" y="18578"/>
                </a:cubicBezTo>
                <a:cubicBezTo>
                  <a:pt x="1696" y="18368"/>
                  <a:pt x="1928" y="18339"/>
                  <a:pt x="2070" y="18518"/>
                </a:cubicBezTo>
                <a:lnTo>
                  <a:pt x="2613" y="18523"/>
                </a:lnTo>
                <a:lnTo>
                  <a:pt x="2509" y="18217"/>
                </a:lnTo>
                <a:lnTo>
                  <a:pt x="2141" y="18159"/>
                </a:lnTo>
                <a:lnTo>
                  <a:pt x="2156" y="17822"/>
                </a:lnTo>
                <a:lnTo>
                  <a:pt x="2450" y="17659"/>
                </a:lnTo>
                <a:lnTo>
                  <a:pt x="3024" y="17413"/>
                </a:lnTo>
                <a:lnTo>
                  <a:pt x="3448" y="16882"/>
                </a:lnTo>
                <a:lnTo>
                  <a:pt x="3822" y="16873"/>
                </a:lnTo>
                <a:lnTo>
                  <a:pt x="4278" y="16489"/>
                </a:lnTo>
                <a:lnTo>
                  <a:pt x="4734" y="16241"/>
                </a:lnTo>
                <a:lnTo>
                  <a:pt x="4852" y="16642"/>
                </a:lnTo>
                <a:lnTo>
                  <a:pt x="5327" y="16575"/>
                </a:lnTo>
                <a:lnTo>
                  <a:pt x="5478" y="16289"/>
                </a:lnTo>
                <a:lnTo>
                  <a:pt x="5854" y="16354"/>
                </a:lnTo>
                <a:lnTo>
                  <a:pt x="6185" y="15922"/>
                </a:lnTo>
                <a:lnTo>
                  <a:pt x="6184" y="15553"/>
                </a:lnTo>
                <a:lnTo>
                  <a:pt x="6612" y="15865"/>
                </a:lnTo>
                <a:lnTo>
                  <a:pt x="6993" y="15940"/>
                </a:lnTo>
                <a:lnTo>
                  <a:pt x="7017" y="15505"/>
                </a:lnTo>
                <a:lnTo>
                  <a:pt x="6914" y="15162"/>
                </a:lnTo>
                <a:lnTo>
                  <a:pt x="7352" y="15197"/>
                </a:lnTo>
                <a:lnTo>
                  <a:pt x="7462" y="15654"/>
                </a:lnTo>
                <a:lnTo>
                  <a:pt x="7889" y="15589"/>
                </a:lnTo>
                <a:lnTo>
                  <a:pt x="8102" y="15226"/>
                </a:lnTo>
                <a:lnTo>
                  <a:pt x="8121" y="14718"/>
                </a:lnTo>
                <a:lnTo>
                  <a:pt x="8526" y="15288"/>
                </a:lnTo>
                <a:lnTo>
                  <a:pt x="8936" y="15688"/>
                </a:lnTo>
                <a:lnTo>
                  <a:pt x="8918" y="14929"/>
                </a:lnTo>
                <a:lnTo>
                  <a:pt x="9099" y="14620"/>
                </a:lnTo>
                <a:lnTo>
                  <a:pt x="9478" y="14698"/>
                </a:lnTo>
                <a:lnTo>
                  <a:pt x="10098" y="14829"/>
                </a:lnTo>
                <a:lnTo>
                  <a:pt x="9748" y="14241"/>
                </a:lnTo>
                <a:lnTo>
                  <a:pt x="9624" y="13590"/>
                </a:lnTo>
                <a:lnTo>
                  <a:pt x="9825" y="13205"/>
                </a:lnTo>
                <a:lnTo>
                  <a:pt x="10057" y="13790"/>
                </a:lnTo>
                <a:lnTo>
                  <a:pt x="10071" y="14222"/>
                </a:lnTo>
                <a:lnTo>
                  <a:pt x="10578" y="14257"/>
                </a:lnTo>
                <a:lnTo>
                  <a:pt x="10711" y="13800"/>
                </a:lnTo>
                <a:lnTo>
                  <a:pt x="11313" y="13686"/>
                </a:lnTo>
                <a:lnTo>
                  <a:pt x="11596" y="13446"/>
                </a:lnTo>
                <a:lnTo>
                  <a:pt x="11530" y="12918"/>
                </a:lnTo>
                <a:lnTo>
                  <a:pt x="11373" y="12473"/>
                </a:lnTo>
                <a:lnTo>
                  <a:pt x="11537" y="12194"/>
                </a:lnTo>
                <a:lnTo>
                  <a:pt x="11600" y="11828"/>
                </a:lnTo>
                <a:lnTo>
                  <a:pt x="11322" y="11511"/>
                </a:lnTo>
                <a:cubicBezTo>
                  <a:pt x="11207" y="11511"/>
                  <a:pt x="11114" y="11389"/>
                  <a:pt x="11116" y="11240"/>
                </a:cubicBezTo>
                <a:cubicBezTo>
                  <a:pt x="11119" y="10922"/>
                  <a:pt x="11440" y="10802"/>
                  <a:pt x="11574" y="11070"/>
                </a:cubicBezTo>
                <a:lnTo>
                  <a:pt x="12086" y="11686"/>
                </a:lnTo>
                <a:lnTo>
                  <a:pt x="12153" y="12319"/>
                </a:lnTo>
                <a:lnTo>
                  <a:pt x="12482" y="12107"/>
                </a:lnTo>
                <a:lnTo>
                  <a:pt x="12654" y="12554"/>
                </a:lnTo>
                <a:lnTo>
                  <a:pt x="12936" y="12796"/>
                </a:lnTo>
                <a:lnTo>
                  <a:pt x="13184" y="12458"/>
                </a:lnTo>
                <a:lnTo>
                  <a:pt x="13147" y="12043"/>
                </a:lnTo>
                <a:lnTo>
                  <a:pt x="13540" y="12387"/>
                </a:lnTo>
                <a:lnTo>
                  <a:pt x="13935" y="12041"/>
                </a:lnTo>
                <a:lnTo>
                  <a:pt x="13863" y="11691"/>
                </a:lnTo>
                <a:lnTo>
                  <a:pt x="14357" y="11998"/>
                </a:lnTo>
                <a:lnTo>
                  <a:pt x="14435" y="11683"/>
                </a:lnTo>
                <a:lnTo>
                  <a:pt x="14357" y="11376"/>
                </a:lnTo>
                <a:lnTo>
                  <a:pt x="14498" y="11054"/>
                </a:lnTo>
                <a:lnTo>
                  <a:pt x="14785" y="11508"/>
                </a:lnTo>
                <a:lnTo>
                  <a:pt x="15230" y="11678"/>
                </a:lnTo>
                <a:lnTo>
                  <a:pt x="15380" y="11397"/>
                </a:lnTo>
                <a:lnTo>
                  <a:pt x="15638" y="10933"/>
                </a:lnTo>
                <a:lnTo>
                  <a:pt x="15990" y="10654"/>
                </a:lnTo>
                <a:lnTo>
                  <a:pt x="16417" y="10974"/>
                </a:lnTo>
                <a:lnTo>
                  <a:pt x="16950" y="11293"/>
                </a:lnTo>
                <a:lnTo>
                  <a:pt x="17276" y="10942"/>
                </a:lnTo>
                <a:lnTo>
                  <a:pt x="17242" y="10447"/>
                </a:lnTo>
                <a:lnTo>
                  <a:pt x="17762" y="10610"/>
                </a:lnTo>
                <a:lnTo>
                  <a:pt x="18145" y="10638"/>
                </a:lnTo>
                <a:lnTo>
                  <a:pt x="18661" y="10312"/>
                </a:lnTo>
                <a:lnTo>
                  <a:pt x="19018" y="10077"/>
                </a:lnTo>
                <a:lnTo>
                  <a:pt x="19096" y="9588"/>
                </a:lnTo>
                <a:lnTo>
                  <a:pt x="19544" y="10006"/>
                </a:lnTo>
                <a:lnTo>
                  <a:pt x="19905" y="9840"/>
                </a:lnTo>
                <a:lnTo>
                  <a:pt x="19931" y="9076"/>
                </a:lnTo>
                <a:lnTo>
                  <a:pt x="20476" y="8656"/>
                </a:lnTo>
                <a:lnTo>
                  <a:pt x="20385" y="8253"/>
                </a:lnTo>
                <a:lnTo>
                  <a:pt x="19842" y="8155"/>
                </a:lnTo>
                <a:lnTo>
                  <a:pt x="20431" y="7785"/>
                </a:lnTo>
                <a:lnTo>
                  <a:pt x="20861" y="7841"/>
                </a:lnTo>
                <a:lnTo>
                  <a:pt x="21143" y="7302"/>
                </a:lnTo>
                <a:lnTo>
                  <a:pt x="21600" y="6876"/>
                </a:lnTo>
                <a:cubicBezTo>
                  <a:pt x="21482" y="6750"/>
                  <a:pt x="21378" y="6604"/>
                  <a:pt x="21291" y="6442"/>
                </a:cubicBezTo>
                <a:cubicBezTo>
                  <a:pt x="21188" y="6250"/>
                  <a:pt x="21110" y="6038"/>
                  <a:pt x="21060" y="5814"/>
                </a:cubicBezTo>
                <a:lnTo>
                  <a:pt x="20869" y="5380"/>
                </a:lnTo>
                <a:lnTo>
                  <a:pt x="21037" y="4772"/>
                </a:lnTo>
                <a:lnTo>
                  <a:pt x="20561" y="3691"/>
                </a:lnTo>
                <a:lnTo>
                  <a:pt x="20413" y="3076"/>
                </a:lnTo>
                <a:lnTo>
                  <a:pt x="20017" y="2663"/>
                </a:lnTo>
                <a:lnTo>
                  <a:pt x="19657" y="2850"/>
                </a:lnTo>
                <a:lnTo>
                  <a:pt x="19082" y="2055"/>
                </a:lnTo>
                <a:lnTo>
                  <a:pt x="18604" y="2320"/>
                </a:lnTo>
                <a:lnTo>
                  <a:pt x="17751" y="1926"/>
                </a:lnTo>
                <a:lnTo>
                  <a:pt x="17470" y="1978"/>
                </a:lnTo>
                <a:lnTo>
                  <a:pt x="17210" y="2516"/>
                </a:lnTo>
                <a:lnTo>
                  <a:pt x="17314" y="3167"/>
                </a:lnTo>
                <a:lnTo>
                  <a:pt x="16988" y="3390"/>
                </a:lnTo>
                <a:lnTo>
                  <a:pt x="16575" y="2866"/>
                </a:lnTo>
                <a:lnTo>
                  <a:pt x="16315" y="2440"/>
                </a:lnTo>
                <a:lnTo>
                  <a:pt x="15626" y="2987"/>
                </a:lnTo>
                <a:lnTo>
                  <a:pt x="14969" y="3328"/>
                </a:lnTo>
                <a:lnTo>
                  <a:pt x="14721" y="3655"/>
                </a:lnTo>
                <a:lnTo>
                  <a:pt x="13822" y="3806"/>
                </a:lnTo>
                <a:lnTo>
                  <a:pt x="13323" y="3718"/>
                </a:lnTo>
                <a:lnTo>
                  <a:pt x="13093" y="3391"/>
                </a:lnTo>
                <a:lnTo>
                  <a:pt x="13623" y="2937"/>
                </a:lnTo>
                <a:lnTo>
                  <a:pt x="13876" y="2315"/>
                </a:lnTo>
                <a:lnTo>
                  <a:pt x="14573" y="1330"/>
                </a:lnTo>
                <a:lnTo>
                  <a:pt x="14266" y="821"/>
                </a:lnTo>
                <a:lnTo>
                  <a:pt x="14113" y="239"/>
                </a:lnTo>
                <a:lnTo>
                  <a:pt x="13495" y="348"/>
                </a:lnTo>
                <a:lnTo>
                  <a:pt x="13097" y="785"/>
                </a:lnTo>
                <a:lnTo>
                  <a:pt x="12639" y="940"/>
                </a:lnTo>
                <a:lnTo>
                  <a:pt x="11991" y="481"/>
                </a:lnTo>
                <a:lnTo>
                  <a:pt x="11313" y="808"/>
                </a:lnTo>
                <a:lnTo>
                  <a:pt x="10842" y="778"/>
                </a:lnTo>
                <a:lnTo>
                  <a:pt x="10459" y="0"/>
                </a:lnTo>
                <a:lnTo>
                  <a:pt x="9813" y="364"/>
                </a:lnTo>
                <a:lnTo>
                  <a:pt x="9285" y="737"/>
                </a:lnTo>
                <a:lnTo>
                  <a:pt x="9156" y="1259"/>
                </a:lnTo>
                <a:lnTo>
                  <a:pt x="9305" y="1664"/>
                </a:lnTo>
                <a:lnTo>
                  <a:pt x="9605" y="1766"/>
                </a:lnTo>
                <a:cubicBezTo>
                  <a:pt x="9513" y="1821"/>
                  <a:pt x="9442" y="1922"/>
                  <a:pt x="9408" y="2045"/>
                </a:cubicBezTo>
                <a:cubicBezTo>
                  <a:pt x="9364" y="2207"/>
                  <a:pt x="9387" y="2387"/>
                  <a:pt x="9470" y="2521"/>
                </a:cubicBezTo>
                <a:lnTo>
                  <a:pt x="9204" y="2744"/>
                </a:lnTo>
                <a:lnTo>
                  <a:pt x="8768" y="2031"/>
                </a:lnTo>
                <a:lnTo>
                  <a:pt x="8466" y="1564"/>
                </a:lnTo>
                <a:lnTo>
                  <a:pt x="7132" y="1525"/>
                </a:lnTo>
                <a:close/>
              </a:path>
            </a:pathLst>
          </a:custGeom>
          <a:solidFill>
            <a:srgbClr val="9DEECE"/>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000000"/>
                </a:solidFill>
                <a:latin typeface="+mn-lt"/>
                <a:ea typeface="+mn-ea"/>
                <a:cs typeface="+mn-cs"/>
                <a:sym typeface="Helvetica Light"/>
              </a:defRPr>
            </a:pPr>
            <a:endParaRPr kumimoji="0" sz="4267" i="0" u="none" strike="noStrike" kern="1200" cap="none" spc="0" normalizeH="0" baseline="0" noProof="0" dirty="0">
              <a:ln>
                <a:noFill/>
              </a:ln>
              <a:solidFill>
                <a:srgbClr val="000000"/>
              </a:solidFill>
              <a:effectLst/>
              <a:uLnTx/>
              <a:uFillTx/>
              <a:latin typeface="等线" panose="020F0502020204030204"/>
              <a:ea typeface="+mn-ea"/>
              <a:cs typeface="+mn-cs"/>
              <a:sym typeface="Helvetica Light"/>
            </a:endParaRPr>
          </a:p>
        </p:txBody>
      </p:sp>
      <p:sp>
        <p:nvSpPr>
          <p:cNvPr id="39" name="Shape 4788">
            <a:extLst>
              <a:ext uri="{FF2B5EF4-FFF2-40B4-BE49-F238E27FC236}">
                <a16:creationId xmlns:a16="http://schemas.microsoft.com/office/drawing/2014/main" xmlns="" id="{9EB17F88-6FDD-455A-A34E-2F26C0DCA94B}"/>
              </a:ext>
            </a:extLst>
          </p:cNvPr>
          <p:cNvSpPr/>
          <p:nvPr/>
        </p:nvSpPr>
        <p:spPr>
          <a:xfrm rot="21327630">
            <a:off x="4574705" y="4828025"/>
            <a:ext cx="697850" cy="787126"/>
          </a:xfrm>
          <a:custGeom>
            <a:avLst/>
            <a:gdLst/>
            <a:ahLst/>
            <a:cxnLst>
              <a:cxn ang="0">
                <a:pos x="wd2" y="hd2"/>
              </a:cxn>
              <a:cxn ang="5400000">
                <a:pos x="wd2" y="hd2"/>
              </a:cxn>
              <a:cxn ang="10800000">
                <a:pos x="wd2" y="hd2"/>
              </a:cxn>
              <a:cxn ang="16200000">
                <a:pos x="wd2" y="hd2"/>
              </a:cxn>
            </a:cxnLst>
            <a:rect l="0" t="0" r="r" b="b"/>
            <a:pathLst>
              <a:path w="21600" h="21579" extrusionOk="0">
                <a:moveTo>
                  <a:pt x="19778" y="3768"/>
                </a:moveTo>
                <a:lnTo>
                  <a:pt x="19256" y="3689"/>
                </a:lnTo>
                <a:lnTo>
                  <a:pt x="19039" y="3176"/>
                </a:lnTo>
                <a:lnTo>
                  <a:pt x="19627" y="2048"/>
                </a:lnTo>
                <a:lnTo>
                  <a:pt x="18928" y="1540"/>
                </a:lnTo>
                <a:lnTo>
                  <a:pt x="18571" y="1408"/>
                </a:lnTo>
                <a:lnTo>
                  <a:pt x="18987" y="818"/>
                </a:lnTo>
                <a:lnTo>
                  <a:pt x="18199" y="571"/>
                </a:lnTo>
                <a:lnTo>
                  <a:pt x="17276" y="1434"/>
                </a:lnTo>
                <a:lnTo>
                  <a:pt x="16944" y="2043"/>
                </a:lnTo>
                <a:lnTo>
                  <a:pt x="16663" y="2334"/>
                </a:lnTo>
                <a:lnTo>
                  <a:pt x="16308" y="2234"/>
                </a:lnTo>
                <a:lnTo>
                  <a:pt x="16535" y="1318"/>
                </a:lnTo>
                <a:lnTo>
                  <a:pt x="15435" y="1050"/>
                </a:lnTo>
                <a:lnTo>
                  <a:pt x="15036" y="1576"/>
                </a:lnTo>
                <a:lnTo>
                  <a:pt x="14114" y="1883"/>
                </a:lnTo>
                <a:lnTo>
                  <a:pt x="13790" y="2085"/>
                </a:lnTo>
                <a:lnTo>
                  <a:pt x="13290" y="1881"/>
                </a:lnTo>
                <a:lnTo>
                  <a:pt x="12236" y="894"/>
                </a:lnTo>
                <a:lnTo>
                  <a:pt x="10788" y="656"/>
                </a:lnTo>
                <a:lnTo>
                  <a:pt x="10197" y="688"/>
                </a:lnTo>
                <a:lnTo>
                  <a:pt x="8910" y="0"/>
                </a:lnTo>
                <a:lnTo>
                  <a:pt x="7921" y="176"/>
                </a:lnTo>
                <a:lnTo>
                  <a:pt x="6916" y="73"/>
                </a:lnTo>
                <a:lnTo>
                  <a:pt x="6420" y="850"/>
                </a:lnTo>
                <a:lnTo>
                  <a:pt x="7156" y="1322"/>
                </a:lnTo>
                <a:lnTo>
                  <a:pt x="6721" y="1726"/>
                </a:lnTo>
                <a:lnTo>
                  <a:pt x="4191" y="1357"/>
                </a:lnTo>
                <a:lnTo>
                  <a:pt x="3567" y="1702"/>
                </a:lnTo>
                <a:lnTo>
                  <a:pt x="2596" y="2062"/>
                </a:lnTo>
                <a:lnTo>
                  <a:pt x="2225" y="2534"/>
                </a:lnTo>
                <a:lnTo>
                  <a:pt x="1800" y="3974"/>
                </a:lnTo>
                <a:lnTo>
                  <a:pt x="1884" y="4433"/>
                </a:lnTo>
                <a:lnTo>
                  <a:pt x="1492" y="4888"/>
                </a:lnTo>
                <a:lnTo>
                  <a:pt x="1913" y="5337"/>
                </a:lnTo>
                <a:lnTo>
                  <a:pt x="1525" y="6165"/>
                </a:lnTo>
                <a:lnTo>
                  <a:pt x="1732" y="7057"/>
                </a:lnTo>
                <a:lnTo>
                  <a:pt x="2046" y="7513"/>
                </a:lnTo>
                <a:lnTo>
                  <a:pt x="1925" y="9286"/>
                </a:lnTo>
                <a:lnTo>
                  <a:pt x="2652" y="9778"/>
                </a:lnTo>
                <a:lnTo>
                  <a:pt x="2608" y="10219"/>
                </a:lnTo>
                <a:lnTo>
                  <a:pt x="2300" y="10550"/>
                </a:lnTo>
                <a:lnTo>
                  <a:pt x="1565" y="10453"/>
                </a:lnTo>
                <a:lnTo>
                  <a:pt x="335" y="11484"/>
                </a:lnTo>
                <a:lnTo>
                  <a:pt x="0" y="12163"/>
                </a:lnTo>
                <a:lnTo>
                  <a:pt x="630" y="12467"/>
                </a:lnTo>
                <a:lnTo>
                  <a:pt x="1156" y="12174"/>
                </a:lnTo>
                <a:lnTo>
                  <a:pt x="1632" y="12382"/>
                </a:lnTo>
                <a:lnTo>
                  <a:pt x="2322" y="11983"/>
                </a:lnTo>
                <a:lnTo>
                  <a:pt x="2804" y="11967"/>
                </a:lnTo>
                <a:lnTo>
                  <a:pt x="2990" y="12356"/>
                </a:lnTo>
                <a:lnTo>
                  <a:pt x="2722" y="12532"/>
                </a:lnTo>
                <a:lnTo>
                  <a:pt x="2753" y="12952"/>
                </a:lnTo>
                <a:lnTo>
                  <a:pt x="2322" y="13290"/>
                </a:lnTo>
                <a:lnTo>
                  <a:pt x="2112" y="13772"/>
                </a:lnTo>
                <a:lnTo>
                  <a:pt x="2297" y="14268"/>
                </a:lnTo>
                <a:lnTo>
                  <a:pt x="1895" y="14676"/>
                </a:lnTo>
                <a:lnTo>
                  <a:pt x="2212" y="15361"/>
                </a:lnTo>
                <a:cubicBezTo>
                  <a:pt x="2288" y="15439"/>
                  <a:pt x="2416" y="15455"/>
                  <a:pt x="2514" y="15400"/>
                </a:cubicBezTo>
                <a:cubicBezTo>
                  <a:pt x="2589" y="15358"/>
                  <a:pt x="2669" y="15293"/>
                  <a:pt x="2727" y="15346"/>
                </a:cubicBezTo>
                <a:cubicBezTo>
                  <a:pt x="2779" y="15394"/>
                  <a:pt x="2734" y="15474"/>
                  <a:pt x="2661" y="15464"/>
                </a:cubicBezTo>
                <a:lnTo>
                  <a:pt x="2735" y="16188"/>
                </a:lnTo>
                <a:lnTo>
                  <a:pt x="3550" y="16417"/>
                </a:lnTo>
                <a:lnTo>
                  <a:pt x="3771" y="16899"/>
                </a:lnTo>
                <a:lnTo>
                  <a:pt x="4206" y="16712"/>
                </a:lnTo>
                <a:lnTo>
                  <a:pt x="4325" y="15931"/>
                </a:lnTo>
                <a:lnTo>
                  <a:pt x="4747" y="15464"/>
                </a:lnTo>
                <a:lnTo>
                  <a:pt x="5250" y="15411"/>
                </a:lnTo>
                <a:lnTo>
                  <a:pt x="5343" y="16021"/>
                </a:lnTo>
                <a:lnTo>
                  <a:pt x="5801" y="16457"/>
                </a:lnTo>
                <a:lnTo>
                  <a:pt x="6348" y="16402"/>
                </a:lnTo>
                <a:lnTo>
                  <a:pt x="6385" y="15872"/>
                </a:lnTo>
                <a:lnTo>
                  <a:pt x="6691" y="15349"/>
                </a:lnTo>
                <a:lnTo>
                  <a:pt x="7192" y="15224"/>
                </a:lnTo>
                <a:lnTo>
                  <a:pt x="7767" y="15249"/>
                </a:lnTo>
                <a:lnTo>
                  <a:pt x="8424" y="15233"/>
                </a:lnTo>
                <a:lnTo>
                  <a:pt x="8989" y="14955"/>
                </a:lnTo>
                <a:lnTo>
                  <a:pt x="9668" y="15174"/>
                </a:lnTo>
                <a:lnTo>
                  <a:pt x="9654" y="15628"/>
                </a:lnTo>
                <a:lnTo>
                  <a:pt x="9387" y="16119"/>
                </a:lnTo>
                <a:lnTo>
                  <a:pt x="9683" y="16582"/>
                </a:lnTo>
                <a:lnTo>
                  <a:pt x="10353" y="16510"/>
                </a:lnTo>
                <a:lnTo>
                  <a:pt x="10161" y="17424"/>
                </a:lnTo>
                <a:lnTo>
                  <a:pt x="9803" y="17764"/>
                </a:lnTo>
                <a:lnTo>
                  <a:pt x="9765" y="18310"/>
                </a:lnTo>
                <a:lnTo>
                  <a:pt x="9674" y="18881"/>
                </a:lnTo>
                <a:lnTo>
                  <a:pt x="8874" y="19387"/>
                </a:lnTo>
                <a:lnTo>
                  <a:pt x="8474" y="20007"/>
                </a:lnTo>
                <a:lnTo>
                  <a:pt x="8759" y="20552"/>
                </a:lnTo>
                <a:lnTo>
                  <a:pt x="9406" y="20318"/>
                </a:lnTo>
                <a:lnTo>
                  <a:pt x="9403" y="19908"/>
                </a:lnTo>
                <a:lnTo>
                  <a:pt x="10039" y="19673"/>
                </a:lnTo>
                <a:lnTo>
                  <a:pt x="10521" y="19911"/>
                </a:lnTo>
                <a:lnTo>
                  <a:pt x="10688" y="20472"/>
                </a:lnTo>
                <a:lnTo>
                  <a:pt x="10546" y="21504"/>
                </a:lnTo>
                <a:cubicBezTo>
                  <a:pt x="10763" y="21582"/>
                  <a:pt x="11002" y="21600"/>
                  <a:pt x="11230" y="21554"/>
                </a:cubicBezTo>
                <a:cubicBezTo>
                  <a:pt x="11523" y="21495"/>
                  <a:pt x="11780" y="21336"/>
                  <a:pt x="11945" y="21110"/>
                </a:cubicBezTo>
                <a:lnTo>
                  <a:pt x="12893" y="21142"/>
                </a:lnTo>
                <a:lnTo>
                  <a:pt x="13320" y="20880"/>
                </a:lnTo>
                <a:lnTo>
                  <a:pt x="13126" y="20153"/>
                </a:lnTo>
                <a:lnTo>
                  <a:pt x="13451" y="19599"/>
                </a:lnTo>
                <a:lnTo>
                  <a:pt x="14364" y="19518"/>
                </a:lnTo>
                <a:lnTo>
                  <a:pt x="15171" y="19537"/>
                </a:lnTo>
                <a:lnTo>
                  <a:pt x="15517" y="19904"/>
                </a:lnTo>
                <a:lnTo>
                  <a:pt x="16010" y="20436"/>
                </a:lnTo>
                <a:lnTo>
                  <a:pt x="16596" y="20589"/>
                </a:lnTo>
                <a:lnTo>
                  <a:pt x="17034" y="20153"/>
                </a:lnTo>
                <a:lnTo>
                  <a:pt x="16785" y="19924"/>
                </a:lnTo>
                <a:lnTo>
                  <a:pt x="17084" y="19420"/>
                </a:lnTo>
                <a:lnTo>
                  <a:pt x="16525" y="19162"/>
                </a:lnTo>
                <a:lnTo>
                  <a:pt x="16595" y="18768"/>
                </a:lnTo>
                <a:lnTo>
                  <a:pt x="17382" y="18269"/>
                </a:lnTo>
                <a:lnTo>
                  <a:pt x="18012" y="17970"/>
                </a:lnTo>
                <a:lnTo>
                  <a:pt x="18455" y="18603"/>
                </a:lnTo>
                <a:lnTo>
                  <a:pt x="19100" y="18730"/>
                </a:lnTo>
                <a:lnTo>
                  <a:pt x="19762" y="18644"/>
                </a:lnTo>
                <a:lnTo>
                  <a:pt x="20683" y="18435"/>
                </a:lnTo>
                <a:lnTo>
                  <a:pt x="20762" y="17698"/>
                </a:lnTo>
                <a:lnTo>
                  <a:pt x="20338" y="17188"/>
                </a:lnTo>
                <a:lnTo>
                  <a:pt x="20707" y="16751"/>
                </a:lnTo>
                <a:lnTo>
                  <a:pt x="21014" y="16467"/>
                </a:lnTo>
                <a:lnTo>
                  <a:pt x="20943" y="16076"/>
                </a:lnTo>
                <a:lnTo>
                  <a:pt x="20789" y="15764"/>
                </a:lnTo>
                <a:lnTo>
                  <a:pt x="21510" y="15568"/>
                </a:lnTo>
                <a:lnTo>
                  <a:pt x="21600" y="15216"/>
                </a:lnTo>
                <a:lnTo>
                  <a:pt x="21108" y="15203"/>
                </a:lnTo>
                <a:lnTo>
                  <a:pt x="20512" y="15371"/>
                </a:lnTo>
                <a:lnTo>
                  <a:pt x="20562" y="14915"/>
                </a:lnTo>
                <a:lnTo>
                  <a:pt x="21039" y="14529"/>
                </a:lnTo>
                <a:lnTo>
                  <a:pt x="21173" y="14029"/>
                </a:lnTo>
                <a:lnTo>
                  <a:pt x="20806" y="13703"/>
                </a:lnTo>
                <a:lnTo>
                  <a:pt x="20293" y="13512"/>
                </a:lnTo>
                <a:lnTo>
                  <a:pt x="19965" y="13270"/>
                </a:lnTo>
                <a:lnTo>
                  <a:pt x="19902" y="12986"/>
                </a:lnTo>
                <a:lnTo>
                  <a:pt x="20083" y="12676"/>
                </a:lnTo>
                <a:lnTo>
                  <a:pt x="20186" y="12298"/>
                </a:lnTo>
                <a:lnTo>
                  <a:pt x="19764" y="11896"/>
                </a:lnTo>
                <a:lnTo>
                  <a:pt x="19669" y="11633"/>
                </a:lnTo>
                <a:lnTo>
                  <a:pt x="19959" y="11075"/>
                </a:lnTo>
                <a:lnTo>
                  <a:pt x="19770" y="10610"/>
                </a:lnTo>
                <a:lnTo>
                  <a:pt x="19088" y="10730"/>
                </a:lnTo>
                <a:lnTo>
                  <a:pt x="18749" y="10270"/>
                </a:lnTo>
                <a:lnTo>
                  <a:pt x="19272" y="9409"/>
                </a:lnTo>
                <a:lnTo>
                  <a:pt x="19450" y="8844"/>
                </a:lnTo>
                <a:lnTo>
                  <a:pt x="19633" y="8228"/>
                </a:lnTo>
                <a:lnTo>
                  <a:pt x="20244" y="7944"/>
                </a:lnTo>
                <a:lnTo>
                  <a:pt x="20425" y="7669"/>
                </a:lnTo>
                <a:lnTo>
                  <a:pt x="20420" y="7365"/>
                </a:lnTo>
                <a:lnTo>
                  <a:pt x="20716" y="7079"/>
                </a:lnTo>
                <a:lnTo>
                  <a:pt x="21099" y="6861"/>
                </a:lnTo>
                <a:lnTo>
                  <a:pt x="21309" y="6592"/>
                </a:lnTo>
                <a:lnTo>
                  <a:pt x="21120" y="6312"/>
                </a:lnTo>
                <a:lnTo>
                  <a:pt x="20839" y="6185"/>
                </a:lnTo>
                <a:lnTo>
                  <a:pt x="20742" y="5830"/>
                </a:lnTo>
                <a:lnTo>
                  <a:pt x="20790" y="5176"/>
                </a:lnTo>
                <a:lnTo>
                  <a:pt x="20757" y="4741"/>
                </a:lnTo>
                <a:lnTo>
                  <a:pt x="20212" y="4428"/>
                </a:lnTo>
                <a:lnTo>
                  <a:pt x="19778" y="3768"/>
                </a:lnTo>
                <a:close/>
              </a:path>
            </a:pathLst>
          </a:custGeom>
          <a:solidFill>
            <a:srgbClr val="7AC4AD"/>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000000"/>
                </a:solidFill>
                <a:latin typeface="+mn-lt"/>
                <a:ea typeface="+mn-ea"/>
                <a:cs typeface="+mn-cs"/>
                <a:sym typeface="Helvetica Light"/>
              </a:defRPr>
            </a:pPr>
            <a:endParaRPr kumimoji="0" sz="4267" i="0" u="none" strike="noStrike" kern="1200" cap="none" spc="0" normalizeH="0" baseline="0" noProof="0" dirty="0">
              <a:ln>
                <a:noFill/>
              </a:ln>
              <a:solidFill>
                <a:srgbClr val="000000"/>
              </a:solidFill>
              <a:effectLst/>
              <a:uLnTx/>
              <a:uFillTx/>
              <a:latin typeface="等线" panose="020F0502020204030204"/>
              <a:ea typeface="+mn-ea"/>
              <a:cs typeface="+mn-cs"/>
              <a:sym typeface="Helvetica Light"/>
            </a:endParaRPr>
          </a:p>
        </p:txBody>
      </p:sp>
      <p:sp>
        <p:nvSpPr>
          <p:cNvPr id="40" name="Shape 4778">
            <a:extLst>
              <a:ext uri="{FF2B5EF4-FFF2-40B4-BE49-F238E27FC236}">
                <a16:creationId xmlns:a16="http://schemas.microsoft.com/office/drawing/2014/main" xmlns="" id="{EFB78D26-A780-4C13-B94B-A8105E3A2573}"/>
              </a:ext>
            </a:extLst>
          </p:cNvPr>
          <p:cNvSpPr/>
          <p:nvPr/>
        </p:nvSpPr>
        <p:spPr>
          <a:xfrm rot="21327630">
            <a:off x="4479836" y="4375260"/>
            <a:ext cx="960122" cy="594548"/>
          </a:xfrm>
          <a:custGeom>
            <a:avLst/>
            <a:gdLst/>
            <a:ahLst/>
            <a:cxnLst>
              <a:cxn ang="0">
                <a:pos x="wd2" y="hd2"/>
              </a:cxn>
              <a:cxn ang="5400000">
                <a:pos x="wd2" y="hd2"/>
              </a:cxn>
              <a:cxn ang="10800000">
                <a:pos x="wd2" y="hd2"/>
              </a:cxn>
              <a:cxn ang="16200000">
                <a:pos x="wd2" y="hd2"/>
              </a:cxn>
            </a:cxnLst>
            <a:rect l="0" t="0" r="r" b="b"/>
            <a:pathLst>
              <a:path w="21600" h="21600" extrusionOk="0">
                <a:moveTo>
                  <a:pt x="7229" y="2"/>
                </a:moveTo>
                <a:lnTo>
                  <a:pt x="6913" y="672"/>
                </a:lnTo>
                <a:lnTo>
                  <a:pt x="6585" y="795"/>
                </a:lnTo>
                <a:lnTo>
                  <a:pt x="6236" y="0"/>
                </a:lnTo>
                <a:lnTo>
                  <a:pt x="5820" y="273"/>
                </a:lnTo>
                <a:lnTo>
                  <a:pt x="5048" y="310"/>
                </a:lnTo>
                <a:lnTo>
                  <a:pt x="4578" y="329"/>
                </a:lnTo>
                <a:lnTo>
                  <a:pt x="4064" y="325"/>
                </a:lnTo>
                <a:lnTo>
                  <a:pt x="3627" y="48"/>
                </a:lnTo>
                <a:lnTo>
                  <a:pt x="3294" y="460"/>
                </a:lnTo>
                <a:lnTo>
                  <a:pt x="3281" y="1157"/>
                </a:lnTo>
                <a:lnTo>
                  <a:pt x="3847" y="1490"/>
                </a:lnTo>
                <a:lnTo>
                  <a:pt x="3986" y="2202"/>
                </a:lnTo>
                <a:lnTo>
                  <a:pt x="4457" y="2474"/>
                </a:lnTo>
                <a:lnTo>
                  <a:pt x="4911" y="2437"/>
                </a:lnTo>
                <a:lnTo>
                  <a:pt x="5213" y="2815"/>
                </a:lnTo>
                <a:lnTo>
                  <a:pt x="5180" y="3376"/>
                </a:lnTo>
                <a:lnTo>
                  <a:pt x="4820" y="3624"/>
                </a:lnTo>
                <a:lnTo>
                  <a:pt x="4234" y="3752"/>
                </a:lnTo>
                <a:lnTo>
                  <a:pt x="3789" y="3679"/>
                </a:lnTo>
                <a:lnTo>
                  <a:pt x="3433" y="4211"/>
                </a:lnTo>
                <a:lnTo>
                  <a:pt x="3368" y="4922"/>
                </a:lnTo>
                <a:lnTo>
                  <a:pt x="3484" y="5751"/>
                </a:lnTo>
                <a:lnTo>
                  <a:pt x="3508" y="6836"/>
                </a:lnTo>
                <a:lnTo>
                  <a:pt x="3529" y="8112"/>
                </a:lnTo>
                <a:lnTo>
                  <a:pt x="3812" y="8686"/>
                </a:lnTo>
                <a:lnTo>
                  <a:pt x="3981" y="9174"/>
                </a:lnTo>
                <a:lnTo>
                  <a:pt x="4527" y="9665"/>
                </a:lnTo>
                <a:lnTo>
                  <a:pt x="4867" y="10263"/>
                </a:lnTo>
                <a:lnTo>
                  <a:pt x="4958" y="10894"/>
                </a:lnTo>
                <a:lnTo>
                  <a:pt x="4841" y="12834"/>
                </a:lnTo>
                <a:lnTo>
                  <a:pt x="4520" y="12689"/>
                </a:lnTo>
                <a:lnTo>
                  <a:pt x="4274" y="12213"/>
                </a:lnTo>
                <a:lnTo>
                  <a:pt x="3583" y="13109"/>
                </a:lnTo>
                <a:lnTo>
                  <a:pt x="2904" y="14333"/>
                </a:lnTo>
                <a:lnTo>
                  <a:pt x="2715" y="13713"/>
                </a:lnTo>
                <a:lnTo>
                  <a:pt x="2344" y="14152"/>
                </a:lnTo>
                <a:lnTo>
                  <a:pt x="2124" y="13978"/>
                </a:lnTo>
                <a:lnTo>
                  <a:pt x="1971" y="13447"/>
                </a:lnTo>
                <a:lnTo>
                  <a:pt x="1382" y="14112"/>
                </a:lnTo>
                <a:lnTo>
                  <a:pt x="663" y="14248"/>
                </a:lnTo>
                <a:lnTo>
                  <a:pt x="0" y="14917"/>
                </a:lnTo>
                <a:lnTo>
                  <a:pt x="632" y="15709"/>
                </a:lnTo>
                <a:lnTo>
                  <a:pt x="667" y="16564"/>
                </a:lnTo>
                <a:lnTo>
                  <a:pt x="66" y="17785"/>
                </a:lnTo>
                <a:lnTo>
                  <a:pt x="605" y="19147"/>
                </a:lnTo>
                <a:lnTo>
                  <a:pt x="968" y="18219"/>
                </a:lnTo>
                <a:lnTo>
                  <a:pt x="1023" y="18776"/>
                </a:lnTo>
                <a:lnTo>
                  <a:pt x="1369" y="19110"/>
                </a:lnTo>
                <a:lnTo>
                  <a:pt x="1427" y="19849"/>
                </a:lnTo>
                <a:lnTo>
                  <a:pt x="1647" y="20546"/>
                </a:lnTo>
                <a:cubicBezTo>
                  <a:pt x="1546" y="20779"/>
                  <a:pt x="1733" y="21054"/>
                  <a:pt x="1864" y="20865"/>
                </a:cubicBezTo>
                <a:cubicBezTo>
                  <a:pt x="1939" y="20755"/>
                  <a:pt x="1974" y="20471"/>
                  <a:pt x="2066" y="20592"/>
                </a:cubicBezTo>
                <a:cubicBezTo>
                  <a:pt x="2108" y="20646"/>
                  <a:pt x="2082" y="20744"/>
                  <a:pt x="2064" y="20831"/>
                </a:cubicBezTo>
                <a:cubicBezTo>
                  <a:pt x="2040" y="20947"/>
                  <a:pt x="2046" y="21075"/>
                  <a:pt x="2081" y="21183"/>
                </a:cubicBezTo>
                <a:lnTo>
                  <a:pt x="2652" y="21495"/>
                </a:lnTo>
                <a:lnTo>
                  <a:pt x="2825" y="20520"/>
                </a:lnTo>
                <a:lnTo>
                  <a:pt x="3070" y="19385"/>
                </a:lnTo>
                <a:lnTo>
                  <a:pt x="3514" y="18966"/>
                </a:lnTo>
                <a:lnTo>
                  <a:pt x="3893" y="18762"/>
                </a:lnTo>
                <a:lnTo>
                  <a:pt x="4238" y="18231"/>
                </a:lnTo>
                <a:lnTo>
                  <a:pt x="5184" y="18578"/>
                </a:lnTo>
                <a:lnTo>
                  <a:pt x="6028" y="18882"/>
                </a:lnTo>
                <a:lnTo>
                  <a:pt x="6684" y="17969"/>
                </a:lnTo>
                <a:lnTo>
                  <a:pt x="6024" y="17365"/>
                </a:lnTo>
                <a:lnTo>
                  <a:pt x="6300" y="16553"/>
                </a:lnTo>
                <a:lnTo>
                  <a:pt x="6895" y="16792"/>
                </a:lnTo>
                <a:lnTo>
                  <a:pt x="7692" y="16475"/>
                </a:lnTo>
                <a:lnTo>
                  <a:pt x="8159" y="17010"/>
                </a:lnTo>
                <a:lnTo>
                  <a:pt x="8628" y="17378"/>
                </a:lnTo>
                <a:lnTo>
                  <a:pt x="9200" y="17380"/>
                </a:lnTo>
                <a:lnTo>
                  <a:pt x="9949" y="17576"/>
                </a:lnTo>
                <a:lnTo>
                  <a:pt x="10408" y="18283"/>
                </a:lnTo>
                <a:lnTo>
                  <a:pt x="10732" y="18997"/>
                </a:lnTo>
                <a:lnTo>
                  <a:pt x="11162" y="19407"/>
                </a:lnTo>
                <a:lnTo>
                  <a:pt x="11480" y="19081"/>
                </a:lnTo>
                <a:lnTo>
                  <a:pt x="11779" y="18934"/>
                </a:lnTo>
                <a:lnTo>
                  <a:pt x="12261" y="18565"/>
                </a:lnTo>
                <a:lnTo>
                  <a:pt x="12448" y="18013"/>
                </a:lnTo>
                <a:lnTo>
                  <a:pt x="12991" y="18085"/>
                </a:lnTo>
                <a:lnTo>
                  <a:pt x="12916" y="18864"/>
                </a:lnTo>
                <a:lnTo>
                  <a:pt x="12736" y="19385"/>
                </a:lnTo>
                <a:lnTo>
                  <a:pt x="13237" y="19686"/>
                </a:lnTo>
                <a:lnTo>
                  <a:pt x="13616" y="19356"/>
                </a:lnTo>
                <a:lnTo>
                  <a:pt x="13838" y="18436"/>
                </a:lnTo>
                <a:lnTo>
                  <a:pt x="14063" y="18052"/>
                </a:lnTo>
                <a:lnTo>
                  <a:pt x="14375" y="17311"/>
                </a:lnTo>
                <a:lnTo>
                  <a:pt x="14719" y="17432"/>
                </a:lnTo>
                <a:lnTo>
                  <a:pt x="14443" y="18305"/>
                </a:lnTo>
                <a:lnTo>
                  <a:pt x="14886" y="18673"/>
                </a:lnTo>
                <a:lnTo>
                  <a:pt x="15217" y="19086"/>
                </a:lnTo>
                <a:lnTo>
                  <a:pt x="15027" y="19669"/>
                </a:lnTo>
                <a:lnTo>
                  <a:pt x="14794" y="20305"/>
                </a:lnTo>
                <a:lnTo>
                  <a:pt x="14903" y="21058"/>
                </a:lnTo>
                <a:lnTo>
                  <a:pt x="15094" y="21600"/>
                </a:lnTo>
                <a:lnTo>
                  <a:pt x="15616" y="21595"/>
                </a:lnTo>
                <a:lnTo>
                  <a:pt x="15884" y="20957"/>
                </a:lnTo>
                <a:lnTo>
                  <a:pt x="16289" y="20636"/>
                </a:lnTo>
                <a:lnTo>
                  <a:pt x="16667" y="19974"/>
                </a:lnTo>
                <a:lnTo>
                  <a:pt x="17163" y="20003"/>
                </a:lnTo>
                <a:lnTo>
                  <a:pt x="17711" y="19551"/>
                </a:lnTo>
                <a:lnTo>
                  <a:pt x="18114" y="19378"/>
                </a:lnTo>
                <a:lnTo>
                  <a:pt x="18407" y="18585"/>
                </a:lnTo>
                <a:lnTo>
                  <a:pt x="18845" y="18865"/>
                </a:lnTo>
                <a:lnTo>
                  <a:pt x="19092" y="18185"/>
                </a:lnTo>
                <a:lnTo>
                  <a:pt x="19609" y="17989"/>
                </a:lnTo>
                <a:lnTo>
                  <a:pt x="19865" y="17324"/>
                </a:lnTo>
                <a:lnTo>
                  <a:pt x="20503" y="17140"/>
                </a:lnTo>
                <a:lnTo>
                  <a:pt x="21176" y="17283"/>
                </a:lnTo>
                <a:lnTo>
                  <a:pt x="21600" y="16970"/>
                </a:lnTo>
                <a:lnTo>
                  <a:pt x="21484" y="16205"/>
                </a:lnTo>
                <a:lnTo>
                  <a:pt x="21426" y="15405"/>
                </a:lnTo>
                <a:lnTo>
                  <a:pt x="21182" y="14868"/>
                </a:lnTo>
                <a:lnTo>
                  <a:pt x="20835" y="14829"/>
                </a:lnTo>
                <a:lnTo>
                  <a:pt x="21033" y="14130"/>
                </a:lnTo>
                <a:lnTo>
                  <a:pt x="20806" y="13583"/>
                </a:lnTo>
                <a:lnTo>
                  <a:pt x="20505" y="13116"/>
                </a:lnTo>
                <a:lnTo>
                  <a:pt x="20404" y="12510"/>
                </a:lnTo>
                <a:lnTo>
                  <a:pt x="20691" y="12061"/>
                </a:lnTo>
                <a:lnTo>
                  <a:pt x="20970" y="11605"/>
                </a:lnTo>
                <a:lnTo>
                  <a:pt x="21230" y="10948"/>
                </a:lnTo>
                <a:lnTo>
                  <a:pt x="20749" y="10580"/>
                </a:lnTo>
                <a:lnTo>
                  <a:pt x="20248" y="10320"/>
                </a:lnTo>
                <a:lnTo>
                  <a:pt x="19732" y="10401"/>
                </a:lnTo>
                <a:lnTo>
                  <a:pt x="19376" y="9270"/>
                </a:lnTo>
                <a:lnTo>
                  <a:pt x="19129" y="9144"/>
                </a:lnTo>
                <a:lnTo>
                  <a:pt x="19169" y="7729"/>
                </a:lnTo>
                <a:lnTo>
                  <a:pt x="18325" y="8679"/>
                </a:lnTo>
                <a:lnTo>
                  <a:pt x="17744" y="8575"/>
                </a:lnTo>
                <a:lnTo>
                  <a:pt x="17336" y="8426"/>
                </a:lnTo>
                <a:lnTo>
                  <a:pt x="17395" y="7158"/>
                </a:lnTo>
                <a:lnTo>
                  <a:pt x="16864" y="7393"/>
                </a:lnTo>
                <a:lnTo>
                  <a:pt x="16118" y="6991"/>
                </a:lnTo>
                <a:lnTo>
                  <a:pt x="15651" y="7548"/>
                </a:lnTo>
                <a:lnTo>
                  <a:pt x="15558" y="6931"/>
                </a:lnTo>
                <a:lnTo>
                  <a:pt x="15177" y="6738"/>
                </a:lnTo>
                <a:lnTo>
                  <a:pt x="14804" y="5870"/>
                </a:lnTo>
                <a:lnTo>
                  <a:pt x="15133" y="4275"/>
                </a:lnTo>
                <a:lnTo>
                  <a:pt x="14592" y="3804"/>
                </a:lnTo>
                <a:lnTo>
                  <a:pt x="14110" y="4696"/>
                </a:lnTo>
                <a:lnTo>
                  <a:pt x="13801" y="4631"/>
                </a:lnTo>
                <a:lnTo>
                  <a:pt x="13382" y="4027"/>
                </a:lnTo>
                <a:lnTo>
                  <a:pt x="12066" y="4544"/>
                </a:lnTo>
                <a:lnTo>
                  <a:pt x="11729" y="4157"/>
                </a:lnTo>
                <a:lnTo>
                  <a:pt x="11141" y="4679"/>
                </a:lnTo>
                <a:lnTo>
                  <a:pt x="9786" y="3657"/>
                </a:lnTo>
                <a:lnTo>
                  <a:pt x="8658" y="2736"/>
                </a:lnTo>
                <a:lnTo>
                  <a:pt x="8148" y="1264"/>
                </a:lnTo>
                <a:cubicBezTo>
                  <a:pt x="8051" y="927"/>
                  <a:pt x="7906" y="634"/>
                  <a:pt x="7726" y="407"/>
                </a:cubicBezTo>
                <a:cubicBezTo>
                  <a:pt x="7578" y="220"/>
                  <a:pt x="7409" y="83"/>
                  <a:pt x="7229" y="2"/>
                </a:cubicBezTo>
                <a:close/>
              </a:path>
            </a:pathLst>
          </a:custGeom>
          <a:solidFill>
            <a:srgbClr val="7AC4AD"/>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000000"/>
                </a:solidFill>
                <a:latin typeface="+mn-lt"/>
                <a:ea typeface="+mn-ea"/>
                <a:cs typeface="+mn-cs"/>
                <a:sym typeface="Helvetica Light"/>
              </a:defRPr>
            </a:pPr>
            <a:endParaRPr kumimoji="0" sz="4267" i="0" u="none" strike="noStrike" kern="1200" cap="none" spc="0" normalizeH="0" baseline="0" noProof="0" dirty="0">
              <a:ln>
                <a:noFill/>
              </a:ln>
              <a:solidFill>
                <a:srgbClr val="000000"/>
              </a:solidFill>
              <a:effectLst/>
              <a:uLnTx/>
              <a:uFillTx/>
              <a:latin typeface="等线" panose="020F0502020204030204"/>
              <a:ea typeface="+mn-ea"/>
              <a:cs typeface="+mn-cs"/>
              <a:sym typeface="Helvetica Light"/>
            </a:endParaRPr>
          </a:p>
        </p:txBody>
      </p:sp>
      <p:sp>
        <p:nvSpPr>
          <p:cNvPr id="41" name="Shape 4782">
            <a:extLst>
              <a:ext uri="{FF2B5EF4-FFF2-40B4-BE49-F238E27FC236}">
                <a16:creationId xmlns:a16="http://schemas.microsoft.com/office/drawing/2014/main" xmlns="" id="{505564AE-06CA-4892-8791-AC70DDEC7074}"/>
              </a:ext>
            </a:extLst>
          </p:cNvPr>
          <p:cNvSpPr/>
          <p:nvPr/>
        </p:nvSpPr>
        <p:spPr>
          <a:xfrm rot="21327630">
            <a:off x="5244614" y="4105958"/>
            <a:ext cx="584649" cy="738100"/>
          </a:xfrm>
          <a:custGeom>
            <a:avLst/>
            <a:gdLst/>
            <a:ahLst/>
            <a:cxnLst>
              <a:cxn ang="0">
                <a:pos x="wd2" y="hd2"/>
              </a:cxn>
              <a:cxn ang="5400000">
                <a:pos x="wd2" y="hd2"/>
              </a:cxn>
              <a:cxn ang="10800000">
                <a:pos x="wd2" y="hd2"/>
              </a:cxn>
              <a:cxn ang="16200000">
                <a:pos x="wd2" y="hd2"/>
              </a:cxn>
            </a:cxnLst>
            <a:rect l="0" t="0" r="r" b="b"/>
            <a:pathLst>
              <a:path w="21600" h="21600" extrusionOk="0">
                <a:moveTo>
                  <a:pt x="5327" y="533"/>
                </a:moveTo>
                <a:lnTo>
                  <a:pt x="5316" y="1694"/>
                </a:lnTo>
                <a:lnTo>
                  <a:pt x="6929" y="2001"/>
                </a:lnTo>
                <a:lnTo>
                  <a:pt x="6847" y="2358"/>
                </a:lnTo>
                <a:lnTo>
                  <a:pt x="7200" y="2857"/>
                </a:lnTo>
                <a:lnTo>
                  <a:pt x="6984" y="3174"/>
                </a:lnTo>
                <a:lnTo>
                  <a:pt x="5914" y="3694"/>
                </a:lnTo>
                <a:lnTo>
                  <a:pt x="5392" y="3802"/>
                </a:lnTo>
                <a:lnTo>
                  <a:pt x="5091" y="3488"/>
                </a:lnTo>
                <a:lnTo>
                  <a:pt x="4987" y="2950"/>
                </a:lnTo>
                <a:lnTo>
                  <a:pt x="3471" y="2418"/>
                </a:lnTo>
                <a:lnTo>
                  <a:pt x="2716" y="2917"/>
                </a:lnTo>
                <a:lnTo>
                  <a:pt x="2690" y="3855"/>
                </a:lnTo>
                <a:lnTo>
                  <a:pt x="2887" y="4443"/>
                </a:lnTo>
                <a:lnTo>
                  <a:pt x="2737" y="4824"/>
                </a:lnTo>
                <a:lnTo>
                  <a:pt x="2188" y="4901"/>
                </a:lnTo>
                <a:lnTo>
                  <a:pt x="1876" y="5615"/>
                </a:lnTo>
                <a:lnTo>
                  <a:pt x="1900" y="6167"/>
                </a:lnTo>
                <a:lnTo>
                  <a:pt x="1616" y="6728"/>
                </a:lnTo>
                <a:lnTo>
                  <a:pt x="203" y="6722"/>
                </a:lnTo>
                <a:lnTo>
                  <a:pt x="0" y="7551"/>
                </a:lnTo>
                <a:lnTo>
                  <a:pt x="745" y="7814"/>
                </a:lnTo>
                <a:lnTo>
                  <a:pt x="1458" y="8390"/>
                </a:lnTo>
                <a:lnTo>
                  <a:pt x="1366" y="9088"/>
                </a:lnTo>
                <a:lnTo>
                  <a:pt x="2279" y="9213"/>
                </a:lnTo>
                <a:lnTo>
                  <a:pt x="3372" y="10135"/>
                </a:lnTo>
                <a:lnTo>
                  <a:pt x="3885" y="9629"/>
                </a:lnTo>
                <a:lnTo>
                  <a:pt x="4541" y="9315"/>
                </a:lnTo>
                <a:lnTo>
                  <a:pt x="4808" y="9730"/>
                </a:lnTo>
                <a:lnTo>
                  <a:pt x="4716" y="10707"/>
                </a:lnTo>
                <a:lnTo>
                  <a:pt x="5030" y="11610"/>
                </a:lnTo>
                <a:lnTo>
                  <a:pt x="4703" y="11916"/>
                </a:lnTo>
                <a:lnTo>
                  <a:pt x="3988" y="11882"/>
                </a:lnTo>
                <a:lnTo>
                  <a:pt x="2853" y="12729"/>
                </a:lnTo>
                <a:lnTo>
                  <a:pt x="2825" y="14145"/>
                </a:lnTo>
                <a:lnTo>
                  <a:pt x="3511" y="15141"/>
                </a:lnTo>
                <a:lnTo>
                  <a:pt x="4556" y="15028"/>
                </a:lnTo>
                <a:lnTo>
                  <a:pt x="5722" y="15358"/>
                </a:lnTo>
                <a:lnTo>
                  <a:pt x="5304" y="15827"/>
                </a:lnTo>
                <a:lnTo>
                  <a:pt x="4361" y="16481"/>
                </a:lnTo>
                <a:lnTo>
                  <a:pt x="4752" y="17269"/>
                </a:lnTo>
                <a:lnTo>
                  <a:pt x="5597" y="17874"/>
                </a:lnTo>
                <a:lnTo>
                  <a:pt x="5174" y="18579"/>
                </a:lnTo>
                <a:lnTo>
                  <a:pt x="5951" y="18679"/>
                </a:lnTo>
                <a:lnTo>
                  <a:pt x="6276" y="19071"/>
                </a:lnTo>
                <a:lnTo>
                  <a:pt x="6508" y="20111"/>
                </a:lnTo>
                <a:lnTo>
                  <a:pt x="7201" y="20187"/>
                </a:lnTo>
                <a:lnTo>
                  <a:pt x="8044" y="19798"/>
                </a:lnTo>
                <a:lnTo>
                  <a:pt x="8512" y="18952"/>
                </a:lnTo>
                <a:lnTo>
                  <a:pt x="9476" y="19275"/>
                </a:lnTo>
                <a:lnTo>
                  <a:pt x="9965" y="19708"/>
                </a:lnTo>
                <a:lnTo>
                  <a:pt x="9322" y="20195"/>
                </a:lnTo>
                <a:lnTo>
                  <a:pt x="8829" y="20567"/>
                </a:lnTo>
                <a:lnTo>
                  <a:pt x="9138" y="20993"/>
                </a:lnTo>
                <a:lnTo>
                  <a:pt x="9944" y="20993"/>
                </a:lnTo>
                <a:lnTo>
                  <a:pt x="10732" y="20437"/>
                </a:lnTo>
                <a:lnTo>
                  <a:pt x="10924" y="19632"/>
                </a:lnTo>
                <a:lnTo>
                  <a:pt x="11480" y="19248"/>
                </a:lnTo>
                <a:lnTo>
                  <a:pt x="11740" y="19772"/>
                </a:lnTo>
                <a:lnTo>
                  <a:pt x="12433" y="19959"/>
                </a:lnTo>
                <a:lnTo>
                  <a:pt x="12678" y="20518"/>
                </a:lnTo>
                <a:lnTo>
                  <a:pt x="13565" y="20788"/>
                </a:lnTo>
                <a:lnTo>
                  <a:pt x="14251" y="20859"/>
                </a:lnTo>
                <a:lnTo>
                  <a:pt x="14941" y="20893"/>
                </a:lnTo>
                <a:lnTo>
                  <a:pt x="15569" y="20945"/>
                </a:lnTo>
                <a:lnTo>
                  <a:pt x="15896" y="21600"/>
                </a:lnTo>
                <a:lnTo>
                  <a:pt x="17316" y="20741"/>
                </a:lnTo>
                <a:lnTo>
                  <a:pt x="18284" y="19965"/>
                </a:lnTo>
                <a:lnTo>
                  <a:pt x="18821" y="19219"/>
                </a:lnTo>
                <a:lnTo>
                  <a:pt x="18776" y="18112"/>
                </a:lnTo>
                <a:lnTo>
                  <a:pt x="18684" y="17364"/>
                </a:lnTo>
                <a:lnTo>
                  <a:pt x="19227" y="17200"/>
                </a:lnTo>
                <a:lnTo>
                  <a:pt x="20183" y="17394"/>
                </a:lnTo>
                <a:lnTo>
                  <a:pt x="20758" y="17061"/>
                </a:lnTo>
                <a:lnTo>
                  <a:pt x="20521" y="16412"/>
                </a:lnTo>
                <a:lnTo>
                  <a:pt x="20106" y="15960"/>
                </a:lnTo>
                <a:lnTo>
                  <a:pt x="20852" y="15390"/>
                </a:lnTo>
                <a:lnTo>
                  <a:pt x="21532" y="14729"/>
                </a:lnTo>
                <a:lnTo>
                  <a:pt x="21600" y="14048"/>
                </a:lnTo>
                <a:lnTo>
                  <a:pt x="21561" y="13508"/>
                </a:lnTo>
                <a:lnTo>
                  <a:pt x="20544" y="13384"/>
                </a:lnTo>
                <a:lnTo>
                  <a:pt x="19957" y="12900"/>
                </a:lnTo>
                <a:lnTo>
                  <a:pt x="19090" y="13035"/>
                </a:lnTo>
                <a:lnTo>
                  <a:pt x="18263" y="13492"/>
                </a:lnTo>
                <a:lnTo>
                  <a:pt x="17859" y="13258"/>
                </a:lnTo>
                <a:lnTo>
                  <a:pt x="18132" y="12513"/>
                </a:lnTo>
                <a:lnTo>
                  <a:pt x="17801" y="11999"/>
                </a:lnTo>
                <a:lnTo>
                  <a:pt x="16458" y="11555"/>
                </a:lnTo>
                <a:lnTo>
                  <a:pt x="16122" y="10371"/>
                </a:lnTo>
                <a:lnTo>
                  <a:pt x="16876" y="9867"/>
                </a:lnTo>
                <a:lnTo>
                  <a:pt x="17278" y="9283"/>
                </a:lnTo>
                <a:lnTo>
                  <a:pt x="16507" y="8478"/>
                </a:lnTo>
                <a:lnTo>
                  <a:pt x="17265" y="8355"/>
                </a:lnTo>
                <a:lnTo>
                  <a:pt x="18867" y="8650"/>
                </a:lnTo>
                <a:lnTo>
                  <a:pt x="19385" y="7749"/>
                </a:lnTo>
                <a:lnTo>
                  <a:pt x="18701" y="6478"/>
                </a:lnTo>
                <a:lnTo>
                  <a:pt x="17863" y="6191"/>
                </a:lnTo>
                <a:lnTo>
                  <a:pt x="17000" y="6455"/>
                </a:lnTo>
                <a:lnTo>
                  <a:pt x="16565" y="7090"/>
                </a:lnTo>
                <a:lnTo>
                  <a:pt x="15471" y="7129"/>
                </a:lnTo>
                <a:lnTo>
                  <a:pt x="14968" y="6716"/>
                </a:lnTo>
                <a:lnTo>
                  <a:pt x="15095" y="5979"/>
                </a:lnTo>
                <a:lnTo>
                  <a:pt x="14264" y="5549"/>
                </a:lnTo>
                <a:lnTo>
                  <a:pt x="13719" y="5868"/>
                </a:lnTo>
                <a:lnTo>
                  <a:pt x="13915" y="5171"/>
                </a:lnTo>
                <a:lnTo>
                  <a:pt x="14353" y="4309"/>
                </a:lnTo>
                <a:lnTo>
                  <a:pt x="14288" y="3107"/>
                </a:lnTo>
                <a:lnTo>
                  <a:pt x="12837" y="3285"/>
                </a:lnTo>
                <a:lnTo>
                  <a:pt x="12337" y="3500"/>
                </a:lnTo>
                <a:lnTo>
                  <a:pt x="12226" y="2868"/>
                </a:lnTo>
                <a:lnTo>
                  <a:pt x="11528" y="2301"/>
                </a:lnTo>
                <a:lnTo>
                  <a:pt x="9402" y="2014"/>
                </a:lnTo>
                <a:lnTo>
                  <a:pt x="8678" y="1183"/>
                </a:lnTo>
                <a:lnTo>
                  <a:pt x="8028" y="911"/>
                </a:lnTo>
                <a:lnTo>
                  <a:pt x="6174" y="0"/>
                </a:lnTo>
                <a:lnTo>
                  <a:pt x="5327" y="533"/>
                </a:lnTo>
                <a:close/>
              </a:path>
            </a:pathLst>
          </a:custGeom>
          <a:solidFill>
            <a:schemeClr val="accent2"/>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000000"/>
                </a:solidFill>
                <a:latin typeface="+mn-lt"/>
                <a:ea typeface="+mn-ea"/>
                <a:cs typeface="+mn-cs"/>
                <a:sym typeface="Helvetica Light"/>
              </a:defRPr>
            </a:pPr>
            <a:endParaRPr kumimoji="0" sz="4267" i="0" u="none" strike="noStrike" kern="1200" cap="none" spc="0" normalizeH="0" baseline="0" noProof="0" dirty="0">
              <a:ln>
                <a:noFill/>
              </a:ln>
              <a:solidFill>
                <a:srgbClr val="000000"/>
              </a:solidFill>
              <a:effectLst/>
              <a:uLnTx/>
              <a:uFillTx/>
              <a:latin typeface="等线" panose="020F0502020204030204"/>
              <a:ea typeface="+mn-ea"/>
              <a:cs typeface="+mn-cs"/>
              <a:sym typeface="Helvetica Light"/>
            </a:endParaRPr>
          </a:p>
        </p:txBody>
      </p:sp>
      <p:sp>
        <p:nvSpPr>
          <p:cNvPr id="42" name="Shape 4785">
            <a:extLst>
              <a:ext uri="{FF2B5EF4-FFF2-40B4-BE49-F238E27FC236}">
                <a16:creationId xmlns:a16="http://schemas.microsoft.com/office/drawing/2014/main" xmlns="" id="{70E3CFA4-25B5-44AA-B83D-1FD8760068D5}"/>
              </a:ext>
            </a:extLst>
          </p:cNvPr>
          <p:cNvSpPr/>
          <p:nvPr/>
        </p:nvSpPr>
        <p:spPr>
          <a:xfrm rot="21327630">
            <a:off x="5686586" y="4526112"/>
            <a:ext cx="528862" cy="574519"/>
          </a:xfrm>
          <a:custGeom>
            <a:avLst/>
            <a:gdLst/>
            <a:ahLst/>
            <a:cxnLst>
              <a:cxn ang="0">
                <a:pos x="wd2" y="hd2"/>
              </a:cxn>
              <a:cxn ang="5400000">
                <a:pos x="wd2" y="hd2"/>
              </a:cxn>
              <a:cxn ang="10800000">
                <a:pos x="wd2" y="hd2"/>
              </a:cxn>
              <a:cxn ang="16200000">
                <a:pos x="wd2" y="hd2"/>
              </a:cxn>
            </a:cxnLst>
            <a:rect l="0" t="0" r="r" b="b"/>
            <a:pathLst>
              <a:path w="21600" h="21600" extrusionOk="0">
                <a:moveTo>
                  <a:pt x="6787" y="330"/>
                </a:moveTo>
                <a:lnTo>
                  <a:pt x="7614" y="0"/>
                </a:lnTo>
                <a:lnTo>
                  <a:pt x="8631" y="230"/>
                </a:lnTo>
                <a:lnTo>
                  <a:pt x="9091" y="1348"/>
                </a:lnTo>
                <a:lnTo>
                  <a:pt x="10394" y="1091"/>
                </a:lnTo>
                <a:lnTo>
                  <a:pt x="11142" y="810"/>
                </a:lnTo>
                <a:lnTo>
                  <a:pt x="11790" y="1621"/>
                </a:lnTo>
                <a:lnTo>
                  <a:pt x="12564" y="365"/>
                </a:lnTo>
                <a:lnTo>
                  <a:pt x="13133" y="97"/>
                </a:lnTo>
                <a:lnTo>
                  <a:pt x="13937" y="567"/>
                </a:lnTo>
                <a:lnTo>
                  <a:pt x="14237" y="1441"/>
                </a:lnTo>
                <a:lnTo>
                  <a:pt x="15542" y="2052"/>
                </a:lnTo>
                <a:lnTo>
                  <a:pt x="14897" y="2681"/>
                </a:lnTo>
                <a:lnTo>
                  <a:pt x="14079" y="3132"/>
                </a:lnTo>
                <a:lnTo>
                  <a:pt x="13730" y="3811"/>
                </a:lnTo>
                <a:lnTo>
                  <a:pt x="13100" y="4159"/>
                </a:lnTo>
                <a:lnTo>
                  <a:pt x="12115" y="4168"/>
                </a:lnTo>
                <a:lnTo>
                  <a:pt x="11288" y="4407"/>
                </a:lnTo>
                <a:lnTo>
                  <a:pt x="10616" y="5006"/>
                </a:lnTo>
                <a:lnTo>
                  <a:pt x="10169" y="5198"/>
                </a:lnTo>
                <a:lnTo>
                  <a:pt x="11649" y="4839"/>
                </a:lnTo>
                <a:lnTo>
                  <a:pt x="12514" y="4942"/>
                </a:lnTo>
                <a:lnTo>
                  <a:pt x="13651" y="5193"/>
                </a:lnTo>
                <a:lnTo>
                  <a:pt x="14166" y="4659"/>
                </a:lnTo>
                <a:lnTo>
                  <a:pt x="15097" y="4115"/>
                </a:lnTo>
                <a:lnTo>
                  <a:pt x="15984" y="4362"/>
                </a:lnTo>
                <a:lnTo>
                  <a:pt x="16986" y="4819"/>
                </a:lnTo>
                <a:lnTo>
                  <a:pt x="17701" y="5499"/>
                </a:lnTo>
                <a:lnTo>
                  <a:pt x="18720" y="5799"/>
                </a:lnTo>
                <a:lnTo>
                  <a:pt x="19401" y="5850"/>
                </a:lnTo>
                <a:lnTo>
                  <a:pt x="20237" y="5806"/>
                </a:lnTo>
                <a:lnTo>
                  <a:pt x="20052" y="6442"/>
                </a:lnTo>
                <a:lnTo>
                  <a:pt x="19357" y="6799"/>
                </a:lnTo>
                <a:lnTo>
                  <a:pt x="20226" y="7064"/>
                </a:lnTo>
                <a:lnTo>
                  <a:pt x="20715" y="6343"/>
                </a:lnTo>
                <a:lnTo>
                  <a:pt x="20449" y="5396"/>
                </a:lnTo>
                <a:lnTo>
                  <a:pt x="19430" y="4989"/>
                </a:lnTo>
                <a:lnTo>
                  <a:pt x="19274" y="4440"/>
                </a:lnTo>
                <a:lnTo>
                  <a:pt x="20498" y="4655"/>
                </a:lnTo>
                <a:lnTo>
                  <a:pt x="20964" y="4956"/>
                </a:lnTo>
                <a:lnTo>
                  <a:pt x="21600" y="5508"/>
                </a:lnTo>
                <a:lnTo>
                  <a:pt x="21213" y="6584"/>
                </a:lnTo>
                <a:lnTo>
                  <a:pt x="20814" y="7331"/>
                </a:lnTo>
                <a:lnTo>
                  <a:pt x="19064" y="7599"/>
                </a:lnTo>
                <a:lnTo>
                  <a:pt x="18327" y="7358"/>
                </a:lnTo>
                <a:lnTo>
                  <a:pt x="17797" y="7628"/>
                </a:lnTo>
                <a:lnTo>
                  <a:pt x="17026" y="8123"/>
                </a:lnTo>
                <a:lnTo>
                  <a:pt x="16965" y="8641"/>
                </a:lnTo>
                <a:lnTo>
                  <a:pt x="18164" y="8530"/>
                </a:lnTo>
                <a:lnTo>
                  <a:pt x="18233" y="8151"/>
                </a:lnTo>
                <a:lnTo>
                  <a:pt x="18836" y="8158"/>
                </a:lnTo>
                <a:lnTo>
                  <a:pt x="19349" y="8112"/>
                </a:lnTo>
                <a:lnTo>
                  <a:pt x="19582" y="9017"/>
                </a:lnTo>
                <a:lnTo>
                  <a:pt x="19881" y="9489"/>
                </a:lnTo>
                <a:cubicBezTo>
                  <a:pt x="20326" y="9764"/>
                  <a:pt x="20258" y="10392"/>
                  <a:pt x="19763" y="10577"/>
                </a:cubicBezTo>
                <a:cubicBezTo>
                  <a:pt x="19481" y="10683"/>
                  <a:pt x="19159" y="10572"/>
                  <a:pt x="19019" y="10320"/>
                </a:cubicBezTo>
                <a:lnTo>
                  <a:pt x="18196" y="9896"/>
                </a:lnTo>
                <a:lnTo>
                  <a:pt x="17641" y="9807"/>
                </a:lnTo>
                <a:lnTo>
                  <a:pt x="17741" y="10540"/>
                </a:lnTo>
                <a:lnTo>
                  <a:pt x="18495" y="10960"/>
                </a:lnTo>
                <a:lnTo>
                  <a:pt x="18106" y="11603"/>
                </a:lnTo>
                <a:lnTo>
                  <a:pt x="18599" y="12265"/>
                </a:lnTo>
                <a:lnTo>
                  <a:pt x="18171" y="12677"/>
                </a:lnTo>
                <a:lnTo>
                  <a:pt x="17248" y="12338"/>
                </a:lnTo>
                <a:lnTo>
                  <a:pt x="16386" y="12628"/>
                </a:lnTo>
                <a:lnTo>
                  <a:pt x="17319" y="13192"/>
                </a:lnTo>
                <a:lnTo>
                  <a:pt x="18246" y="13477"/>
                </a:lnTo>
                <a:lnTo>
                  <a:pt x="18611" y="13994"/>
                </a:lnTo>
                <a:lnTo>
                  <a:pt x="18709" y="14696"/>
                </a:lnTo>
                <a:lnTo>
                  <a:pt x="17815" y="14707"/>
                </a:lnTo>
                <a:lnTo>
                  <a:pt x="17541" y="15215"/>
                </a:lnTo>
                <a:lnTo>
                  <a:pt x="17202" y="15881"/>
                </a:lnTo>
                <a:lnTo>
                  <a:pt x="16774" y="16368"/>
                </a:lnTo>
                <a:lnTo>
                  <a:pt x="16442" y="15561"/>
                </a:lnTo>
                <a:lnTo>
                  <a:pt x="16776" y="14943"/>
                </a:lnTo>
                <a:lnTo>
                  <a:pt x="16298" y="14600"/>
                </a:lnTo>
                <a:lnTo>
                  <a:pt x="15837" y="15536"/>
                </a:lnTo>
                <a:lnTo>
                  <a:pt x="15862" y="16268"/>
                </a:lnTo>
                <a:lnTo>
                  <a:pt x="15529" y="17007"/>
                </a:lnTo>
                <a:lnTo>
                  <a:pt x="14787" y="16796"/>
                </a:lnTo>
                <a:lnTo>
                  <a:pt x="14193" y="16330"/>
                </a:lnTo>
                <a:lnTo>
                  <a:pt x="13520" y="16798"/>
                </a:lnTo>
                <a:lnTo>
                  <a:pt x="14293" y="17345"/>
                </a:lnTo>
                <a:lnTo>
                  <a:pt x="14854" y="17535"/>
                </a:lnTo>
                <a:lnTo>
                  <a:pt x="15205" y="18014"/>
                </a:lnTo>
                <a:lnTo>
                  <a:pt x="14636" y="18498"/>
                </a:lnTo>
                <a:lnTo>
                  <a:pt x="14380" y="18997"/>
                </a:lnTo>
                <a:lnTo>
                  <a:pt x="14291" y="19670"/>
                </a:lnTo>
                <a:lnTo>
                  <a:pt x="14613" y="20164"/>
                </a:lnTo>
                <a:lnTo>
                  <a:pt x="14515" y="20721"/>
                </a:lnTo>
                <a:lnTo>
                  <a:pt x="13746" y="21092"/>
                </a:lnTo>
                <a:lnTo>
                  <a:pt x="13216" y="21364"/>
                </a:lnTo>
                <a:lnTo>
                  <a:pt x="12403" y="21177"/>
                </a:lnTo>
                <a:lnTo>
                  <a:pt x="11795" y="21600"/>
                </a:lnTo>
                <a:lnTo>
                  <a:pt x="13162" y="20762"/>
                </a:lnTo>
                <a:lnTo>
                  <a:pt x="12034" y="20449"/>
                </a:lnTo>
                <a:lnTo>
                  <a:pt x="11319" y="20648"/>
                </a:lnTo>
                <a:lnTo>
                  <a:pt x="10431" y="21062"/>
                </a:lnTo>
                <a:lnTo>
                  <a:pt x="9594" y="20676"/>
                </a:lnTo>
                <a:lnTo>
                  <a:pt x="9199" y="19754"/>
                </a:lnTo>
                <a:lnTo>
                  <a:pt x="8621" y="19296"/>
                </a:lnTo>
                <a:lnTo>
                  <a:pt x="7981" y="19914"/>
                </a:lnTo>
                <a:lnTo>
                  <a:pt x="7632" y="20349"/>
                </a:lnTo>
                <a:lnTo>
                  <a:pt x="6973" y="20655"/>
                </a:lnTo>
                <a:lnTo>
                  <a:pt x="6208" y="20348"/>
                </a:lnTo>
                <a:lnTo>
                  <a:pt x="5448" y="20716"/>
                </a:lnTo>
                <a:lnTo>
                  <a:pt x="4954" y="20246"/>
                </a:lnTo>
                <a:lnTo>
                  <a:pt x="4920" y="19394"/>
                </a:lnTo>
                <a:lnTo>
                  <a:pt x="4496" y="18602"/>
                </a:lnTo>
                <a:lnTo>
                  <a:pt x="4031" y="18110"/>
                </a:lnTo>
                <a:lnTo>
                  <a:pt x="4412" y="17448"/>
                </a:lnTo>
                <a:lnTo>
                  <a:pt x="4227" y="16768"/>
                </a:lnTo>
                <a:lnTo>
                  <a:pt x="3772" y="16506"/>
                </a:lnTo>
                <a:lnTo>
                  <a:pt x="3069" y="16688"/>
                </a:lnTo>
                <a:lnTo>
                  <a:pt x="2683" y="16406"/>
                </a:lnTo>
                <a:lnTo>
                  <a:pt x="2550" y="15301"/>
                </a:lnTo>
                <a:lnTo>
                  <a:pt x="2232" y="14324"/>
                </a:lnTo>
                <a:lnTo>
                  <a:pt x="1550" y="13622"/>
                </a:lnTo>
                <a:lnTo>
                  <a:pt x="913" y="13099"/>
                </a:lnTo>
                <a:lnTo>
                  <a:pt x="238" y="12605"/>
                </a:lnTo>
                <a:lnTo>
                  <a:pt x="0" y="11966"/>
                </a:lnTo>
                <a:lnTo>
                  <a:pt x="265" y="11222"/>
                </a:lnTo>
                <a:lnTo>
                  <a:pt x="589" y="10792"/>
                </a:lnTo>
                <a:lnTo>
                  <a:pt x="1048" y="10397"/>
                </a:lnTo>
                <a:lnTo>
                  <a:pt x="1582" y="9780"/>
                </a:lnTo>
                <a:lnTo>
                  <a:pt x="2139" y="9426"/>
                </a:lnTo>
                <a:lnTo>
                  <a:pt x="2944" y="8715"/>
                </a:lnTo>
                <a:lnTo>
                  <a:pt x="3438" y="8053"/>
                </a:lnTo>
                <a:lnTo>
                  <a:pt x="3598" y="7539"/>
                </a:lnTo>
                <a:lnTo>
                  <a:pt x="3509" y="4990"/>
                </a:lnTo>
                <a:lnTo>
                  <a:pt x="4324" y="4782"/>
                </a:lnTo>
                <a:lnTo>
                  <a:pt x="5354" y="5043"/>
                </a:lnTo>
                <a:lnTo>
                  <a:pt x="5787" y="4737"/>
                </a:lnTo>
                <a:lnTo>
                  <a:pt x="5030" y="3502"/>
                </a:lnTo>
                <a:lnTo>
                  <a:pt x="6337" y="2242"/>
                </a:lnTo>
                <a:lnTo>
                  <a:pt x="6787" y="330"/>
                </a:lnTo>
                <a:close/>
              </a:path>
            </a:pathLst>
          </a:custGeom>
          <a:solidFill>
            <a:schemeClr val="accent2"/>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000000"/>
                </a:solidFill>
                <a:latin typeface="+mn-lt"/>
                <a:ea typeface="+mn-ea"/>
                <a:cs typeface="+mn-cs"/>
                <a:sym typeface="Helvetica Light"/>
              </a:defRPr>
            </a:pPr>
            <a:endParaRPr kumimoji="0" sz="4267" i="0" u="none" strike="noStrike" kern="1200" cap="none" spc="0" normalizeH="0" baseline="0" noProof="0" dirty="0">
              <a:ln>
                <a:noFill/>
              </a:ln>
              <a:solidFill>
                <a:srgbClr val="000000"/>
              </a:solidFill>
              <a:effectLst/>
              <a:uLnTx/>
              <a:uFillTx/>
              <a:latin typeface="等线" panose="020F0502020204030204"/>
              <a:ea typeface="+mn-ea"/>
              <a:cs typeface="+mn-cs"/>
              <a:sym typeface="Helvetica Light"/>
            </a:endParaRPr>
          </a:p>
        </p:txBody>
      </p:sp>
      <p:sp>
        <p:nvSpPr>
          <p:cNvPr id="43" name="Shape 4783">
            <a:extLst>
              <a:ext uri="{FF2B5EF4-FFF2-40B4-BE49-F238E27FC236}">
                <a16:creationId xmlns:a16="http://schemas.microsoft.com/office/drawing/2014/main" xmlns="" id="{763819A9-BE95-4A9B-8E1A-1966FB68F783}"/>
              </a:ext>
            </a:extLst>
          </p:cNvPr>
          <p:cNvSpPr/>
          <p:nvPr/>
        </p:nvSpPr>
        <p:spPr>
          <a:xfrm rot="21327630">
            <a:off x="5999768" y="4417016"/>
            <a:ext cx="105174" cy="46202"/>
          </a:xfrm>
          <a:custGeom>
            <a:avLst/>
            <a:gdLst/>
            <a:ahLst/>
            <a:cxnLst>
              <a:cxn ang="0">
                <a:pos x="wd2" y="hd2"/>
              </a:cxn>
              <a:cxn ang="5400000">
                <a:pos x="wd2" y="hd2"/>
              </a:cxn>
              <a:cxn ang="10800000">
                <a:pos x="wd2" y="hd2"/>
              </a:cxn>
              <a:cxn ang="16200000">
                <a:pos x="wd2" y="hd2"/>
              </a:cxn>
            </a:cxnLst>
            <a:rect l="0" t="0" r="r" b="b"/>
            <a:pathLst>
              <a:path w="21600" h="21600" extrusionOk="0">
                <a:moveTo>
                  <a:pt x="7229" y="1869"/>
                </a:moveTo>
                <a:lnTo>
                  <a:pt x="2003" y="0"/>
                </a:lnTo>
                <a:lnTo>
                  <a:pt x="0" y="4611"/>
                </a:lnTo>
                <a:lnTo>
                  <a:pt x="7236" y="12866"/>
                </a:lnTo>
                <a:lnTo>
                  <a:pt x="15277" y="21600"/>
                </a:lnTo>
                <a:lnTo>
                  <a:pt x="21600" y="19036"/>
                </a:lnTo>
                <a:lnTo>
                  <a:pt x="19645" y="12344"/>
                </a:lnTo>
                <a:lnTo>
                  <a:pt x="12403" y="7980"/>
                </a:lnTo>
                <a:lnTo>
                  <a:pt x="7229" y="1869"/>
                </a:lnTo>
                <a:close/>
              </a:path>
            </a:pathLst>
          </a:custGeom>
          <a:solidFill>
            <a:srgbClr val="FFFFFF"/>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000000"/>
                </a:solidFill>
                <a:latin typeface="+mn-lt"/>
                <a:ea typeface="+mn-ea"/>
                <a:cs typeface="+mn-cs"/>
                <a:sym typeface="Helvetica Light"/>
              </a:defRPr>
            </a:pPr>
            <a:endParaRPr kumimoji="0" sz="4267" i="0" u="none" strike="noStrike" kern="1200" cap="none" spc="0" normalizeH="0" baseline="0" noProof="0" dirty="0">
              <a:ln>
                <a:noFill/>
              </a:ln>
              <a:solidFill>
                <a:srgbClr val="000000"/>
              </a:solidFill>
              <a:effectLst/>
              <a:uLnTx/>
              <a:uFillTx/>
              <a:latin typeface="等线" panose="020F0502020204030204"/>
              <a:ea typeface="+mn-ea"/>
              <a:cs typeface="+mn-cs"/>
              <a:sym typeface="Helvetica Light"/>
            </a:endParaRPr>
          </a:p>
        </p:txBody>
      </p:sp>
      <p:sp>
        <p:nvSpPr>
          <p:cNvPr id="44" name="Shape 4784">
            <a:extLst>
              <a:ext uri="{FF2B5EF4-FFF2-40B4-BE49-F238E27FC236}">
                <a16:creationId xmlns:a16="http://schemas.microsoft.com/office/drawing/2014/main" xmlns="" id="{F95A11EF-0DBC-4092-B769-80CE0A4C6289}"/>
              </a:ext>
            </a:extLst>
          </p:cNvPr>
          <p:cNvSpPr/>
          <p:nvPr/>
        </p:nvSpPr>
        <p:spPr>
          <a:xfrm rot="21327630">
            <a:off x="5987020" y="4449094"/>
            <a:ext cx="117165" cy="127661"/>
          </a:xfrm>
          <a:custGeom>
            <a:avLst/>
            <a:gdLst/>
            <a:ahLst/>
            <a:cxnLst>
              <a:cxn ang="0">
                <a:pos x="wd2" y="hd2"/>
              </a:cxn>
              <a:cxn ang="5400000">
                <a:pos x="wd2" y="hd2"/>
              </a:cxn>
              <a:cxn ang="10800000">
                <a:pos x="wd2" y="hd2"/>
              </a:cxn>
              <a:cxn ang="16200000">
                <a:pos x="wd2" y="hd2"/>
              </a:cxn>
            </a:cxnLst>
            <a:rect l="0" t="0" r="r" b="b"/>
            <a:pathLst>
              <a:path w="21600" h="21600" extrusionOk="0">
                <a:moveTo>
                  <a:pt x="6173" y="0"/>
                </a:moveTo>
                <a:lnTo>
                  <a:pt x="9194" y="1495"/>
                </a:lnTo>
                <a:lnTo>
                  <a:pt x="14480" y="5161"/>
                </a:lnTo>
                <a:lnTo>
                  <a:pt x="19733" y="9406"/>
                </a:lnTo>
                <a:lnTo>
                  <a:pt x="21600" y="12912"/>
                </a:lnTo>
                <a:lnTo>
                  <a:pt x="21506" y="15578"/>
                </a:lnTo>
                <a:lnTo>
                  <a:pt x="16985" y="16819"/>
                </a:lnTo>
                <a:lnTo>
                  <a:pt x="12257" y="19980"/>
                </a:lnTo>
                <a:lnTo>
                  <a:pt x="9978" y="21600"/>
                </a:lnTo>
                <a:lnTo>
                  <a:pt x="7050" y="20020"/>
                </a:lnTo>
                <a:lnTo>
                  <a:pt x="3683" y="18274"/>
                </a:lnTo>
                <a:lnTo>
                  <a:pt x="2402" y="14886"/>
                </a:lnTo>
                <a:lnTo>
                  <a:pt x="0" y="13124"/>
                </a:lnTo>
                <a:lnTo>
                  <a:pt x="2361" y="10798"/>
                </a:lnTo>
                <a:lnTo>
                  <a:pt x="2642" y="7040"/>
                </a:lnTo>
                <a:lnTo>
                  <a:pt x="6173" y="0"/>
                </a:lnTo>
                <a:close/>
              </a:path>
            </a:pathLst>
          </a:custGeom>
          <a:solidFill>
            <a:schemeClr val="accent2"/>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000000"/>
                </a:solidFill>
                <a:latin typeface="+mn-lt"/>
                <a:ea typeface="+mn-ea"/>
                <a:cs typeface="+mn-cs"/>
                <a:sym typeface="Helvetica Light"/>
              </a:defRPr>
            </a:pPr>
            <a:endParaRPr kumimoji="0" sz="4267" i="0" u="none" strike="noStrike" kern="1200" cap="none" spc="0" normalizeH="0" baseline="0" noProof="0" dirty="0">
              <a:ln>
                <a:noFill/>
              </a:ln>
              <a:solidFill>
                <a:srgbClr val="000000"/>
              </a:solidFill>
              <a:effectLst/>
              <a:uLnTx/>
              <a:uFillTx/>
              <a:latin typeface="等线" panose="020F0502020204030204"/>
              <a:ea typeface="+mn-ea"/>
              <a:cs typeface="+mn-cs"/>
              <a:sym typeface="Helvetica Light"/>
            </a:endParaRPr>
          </a:p>
        </p:txBody>
      </p:sp>
      <p:sp>
        <p:nvSpPr>
          <p:cNvPr id="45" name="Shape 4789">
            <a:extLst>
              <a:ext uri="{FF2B5EF4-FFF2-40B4-BE49-F238E27FC236}">
                <a16:creationId xmlns:a16="http://schemas.microsoft.com/office/drawing/2014/main" xmlns="" id="{7FCA8B25-09CC-4DD2-8BB7-DCC2A359B479}"/>
              </a:ext>
            </a:extLst>
          </p:cNvPr>
          <p:cNvSpPr/>
          <p:nvPr/>
        </p:nvSpPr>
        <p:spPr>
          <a:xfrm rot="21327630">
            <a:off x="5169754" y="4751575"/>
            <a:ext cx="616151" cy="824682"/>
          </a:xfrm>
          <a:custGeom>
            <a:avLst/>
            <a:gdLst/>
            <a:ahLst/>
            <a:cxnLst>
              <a:cxn ang="0">
                <a:pos x="wd2" y="hd2"/>
              </a:cxn>
              <a:cxn ang="5400000">
                <a:pos x="wd2" y="hd2"/>
              </a:cxn>
              <a:cxn ang="10800000">
                <a:pos x="wd2" y="hd2"/>
              </a:cxn>
              <a:cxn ang="16200000">
                <a:pos x="wd2" y="hd2"/>
              </a:cxn>
            </a:cxnLst>
            <a:rect l="0" t="0" r="r" b="b"/>
            <a:pathLst>
              <a:path w="21600" h="21600" extrusionOk="0">
                <a:moveTo>
                  <a:pt x="10783" y="1221"/>
                </a:moveTo>
                <a:lnTo>
                  <a:pt x="9990" y="1412"/>
                </a:lnTo>
                <a:lnTo>
                  <a:pt x="9027" y="1293"/>
                </a:lnTo>
                <a:lnTo>
                  <a:pt x="7932" y="1444"/>
                </a:lnTo>
                <a:lnTo>
                  <a:pt x="7694" y="1967"/>
                </a:lnTo>
                <a:lnTo>
                  <a:pt x="6839" y="2077"/>
                </a:lnTo>
                <a:lnTo>
                  <a:pt x="6525" y="2487"/>
                </a:lnTo>
                <a:lnTo>
                  <a:pt x="5891" y="2310"/>
                </a:lnTo>
                <a:lnTo>
                  <a:pt x="5362" y="2912"/>
                </a:lnTo>
                <a:lnTo>
                  <a:pt x="4529" y="3104"/>
                </a:lnTo>
                <a:lnTo>
                  <a:pt x="3885" y="3366"/>
                </a:lnTo>
                <a:lnTo>
                  <a:pt x="3196" y="3277"/>
                </a:lnTo>
                <a:lnTo>
                  <a:pt x="2429" y="3843"/>
                </a:lnTo>
                <a:lnTo>
                  <a:pt x="1845" y="4003"/>
                </a:lnTo>
                <a:lnTo>
                  <a:pt x="1318" y="4607"/>
                </a:lnTo>
                <a:lnTo>
                  <a:pt x="1579" y="5264"/>
                </a:lnTo>
                <a:lnTo>
                  <a:pt x="2255" y="5506"/>
                </a:lnTo>
                <a:lnTo>
                  <a:pt x="2282" y="6429"/>
                </a:lnTo>
                <a:lnTo>
                  <a:pt x="2528" y="6946"/>
                </a:lnTo>
                <a:lnTo>
                  <a:pt x="2974" y="7155"/>
                </a:lnTo>
                <a:lnTo>
                  <a:pt x="1855" y="7744"/>
                </a:lnTo>
                <a:lnTo>
                  <a:pt x="1866" y="8205"/>
                </a:lnTo>
                <a:lnTo>
                  <a:pt x="1012" y="8588"/>
                </a:lnTo>
                <a:lnTo>
                  <a:pt x="808" y="9532"/>
                </a:lnTo>
                <a:lnTo>
                  <a:pt x="119" y="10452"/>
                </a:lnTo>
                <a:lnTo>
                  <a:pt x="0" y="10817"/>
                </a:lnTo>
                <a:lnTo>
                  <a:pt x="537" y="11204"/>
                </a:lnTo>
                <a:lnTo>
                  <a:pt x="1332" y="11150"/>
                </a:lnTo>
                <a:lnTo>
                  <a:pt x="1409" y="11513"/>
                </a:lnTo>
                <a:lnTo>
                  <a:pt x="1091" y="11999"/>
                </a:lnTo>
                <a:lnTo>
                  <a:pt x="1366" y="12438"/>
                </a:lnTo>
                <a:lnTo>
                  <a:pt x="1587" y="12903"/>
                </a:lnTo>
                <a:lnTo>
                  <a:pt x="1368" y="13479"/>
                </a:lnTo>
                <a:lnTo>
                  <a:pt x="1580" y="13839"/>
                </a:lnTo>
                <a:lnTo>
                  <a:pt x="2495" y="14084"/>
                </a:lnTo>
                <a:lnTo>
                  <a:pt x="2830" y="14434"/>
                </a:lnTo>
                <a:lnTo>
                  <a:pt x="2566" y="14752"/>
                </a:lnTo>
                <a:lnTo>
                  <a:pt x="2158" y="14995"/>
                </a:lnTo>
                <a:lnTo>
                  <a:pt x="2070" y="15688"/>
                </a:lnTo>
                <a:lnTo>
                  <a:pt x="3171" y="15520"/>
                </a:lnTo>
                <a:lnTo>
                  <a:pt x="3116" y="15652"/>
                </a:lnTo>
                <a:lnTo>
                  <a:pt x="2294" y="15852"/>
                </a:lnTo>
                <a:lnTo>
                  <a:pt x="2677" y="16483"/>
                </a:lnTo>
                <a:lnTo>
                  <a:pt x="1864" y="17219"/>
                </a:lnTo>
                <a:lnTo>
                  <a:pt x="2383" y="17767"/>
                </a:lnTo>
                <a:lnTo>
                  <a:pt x="2290" y="18531"/>
                </a:lnTo>
                <a:lnTo>
                  <a:pt x="3096" y="18857"/>
                </a:lnTo>
                <a:lnTo>
                  <a:pt x="3972" y="18702"/>
                </a:lnTo>
                <a:lnTo>
                  <a:pt x="4677" y="18315"/>
                </a:lnTo>
                <a:lnTo>
                  <a:pt x="5314" y="18224"/>
                </a:lnTo>
                <a:lnTo>
                  <a:pt x="5349" y="18705"/>
                </a:lnTo>
                <a:lnTo>
                  <a:pt x="5915" y="19036"/>
                </a:lnTo>
                <a:lnTo>
                  <a:pt x="5645" y="19379"/>
                </a:lnTo>
                <a:lnTo>
                  <a:pt x="4971" y="19839"/>
                </a:lnTo>
                <a:lnTo>
                  <a:pt x="4559" y="20137"/>
                </a:lnTo>
                <a:lnTo>
                  <a:pt x="4414" y="20475"/>
                </a:lnTo>
                <a:lnTo>
                  <a:pt x="3979" y="20804"/>
                </a:lnTo>
                <a:lnTo>
                  <a:pt x="3507" y="20904"/>
                </a:lnTo>
                <a:lnTo>
                  <a:pt x="3883" y="21458"/>
                </a:lnTo>
                <a:lnTo>
                  <a:pt x="4628" y="21600"/>
                </a:lnTo>
                <a:lnTo>
                  <a:pt x="5517" y="21557"/>
                </a:lnTo>
                <a:lnTo>
                  <a:pt x="6093" y="21471"/>
                </a:lnTo>
                <a:lnTo>
                  <a:pt x="6616" y="21420"/>
                </a:lnTo>
                <a:lnTo>
                  <a:pt x="6858" y="21179"/>
                </a:lnTo>
                <a:lnTo>
                  <a:pt x="7809" y="20897"/>
                </a:lnTo>
                <a:lnTo>
                  <a:pt x="8471" y="20611"/>
                </a:lnTo>
                <a:lnTo>
                  <a:pt x="9047" y="20417"/>
                </a:lnTo>
                <a:lnTo>
                  <a:pt x="10094" y="21197"/>
                </a:lnTo>
                <a:lnTo>
                  <a:pt x="10640" y="21268"/>
                </a:lnTo>
                <a:lnTo>
                  <a:pt x="10847" y="20906"/>
                </a:lnTo>
                <a:lnTo>
                  <a:pt x="10745" y="20260"/>
                </a:lnTo>
                <a:lnTo>
                  <a:pt x="11040" y="19874"/>
                </a:lnTo>
                <a:lnTo>
                  <a:pt x="11541" y="19743"/>
                </a:lnTo>
                <a:lnTo>
                  <a:pt x="11254" y="19019"/>
                </a:lnTo>
                <a:lnTo>
                  <a:pt x="11425" y="18365"/>
                </a:lnTo>
                <a:lnTo>
                  <a:pt x="11830" y="17624"/>
                </a:lnTo>
                <a:lnTo>
                  <a:pt x="11855" y="16778"/>
                </a:lnTo>
                <a:lnTo>
                  <a:pt x="11935" y="16245"/>
                </a:lnTo>
                <a:lnTo>
                  <a:pt x="12970" y="15751"/>
                </a:lnTo>
                <a:lnTo>
                  <a:pt x="13815" y="15272"/>
                </a:lnTo>
                <a:lnTo>
                  <a:pt x="13168" y="14880"/>
                </a:lnTo>
                <a:lnTo>
                  <a:pt x="13225" y="14495"/>
                </a:lnTo>
                <a:lnTo>
                  <a:pt x="13582" y="14167"/>
                </a:lnTo>
                <a:lnTo>
                  <a:pt x="14111" y="13848"/>
                </a:lnTo>
                <a:lnTo>
                  <a:pt x="13605" y="13626"/>
                </a:lnTo>
                <a:lnTo>
                  <a:pt x="13539" y="13139"/>
                </a:lnTo>
                <a:lnTo>
                  <a:pt x="13639" y="12480"/>
                </a:lnTo>
                <a:lnTo>
                  <a:pt x="13764" y="12165"/>
                </a:lnTo>
                <a:lnTo>
                  <a:pt x="14193" y="11886"/>
                </a:lnTo>
                <a:lnTo>
                  <a:pt x="15021" y="11593"/>
                </a:lnTo>
                <a:lnTo>
                  <a:pt x="15319" y="11330"/>
                </a:lnTo>
                <a:lnTo>
                  <a:pt x="15844" y="10940"/>
                </a:lnTo>
                <a:lnTo>
                  <a:pt x="15988" y="10604"/>
                </a:lnTo>
                <a:lnTo>
                  <a:pt x="15829" y="10169"/>
                </a:lnTo>
                <a:lnTo>
                  <a:pt x="15549" y="9796"/>
                </a:lnTo>
                <a:lnTo>
                  <a:pt x="15933" y="9094"/>
                </a:lnTo>
                <a:lnTo>
                  <a:pt x="16402" y="8590"/>
                </a:lnTo>
                <a:lnTo>
                  <a:pt x="16894" y="8198"/>
                </a:lnTo>
                <a:lnTo>
                  <a:pt x="17330" y="8026"/>
                </a:lnTo>
                <a:lnTo>
                  <a:pt x="17849" y="8523"/>
                </a:lnTo>
                <a:lnTo>
                  <a:pt x="18814" y="8304"/>
                </a:lnTo>
                <a:lnTo>
                  <a:pt x="19242" y="7911"/>
                </a:lnTo>
                <a:lnTo>
                  <a:pt x="19911" y="7614"/>
                </a:lnTo>
                <a:lnTo>
                  <a:pt x="20838" y="7333"/>
                </a:lnTo>
                <a:lnTo>
                  <a:pt x="21061" y="6873"/>
                </a:lnTo>
                <a:lnTo>
                  <a:pt x="20956" y="6521"/>
                </a:lnTo>
                <a:lnTo>
                  <a:pt x="21600" y="6383"/>
                </a:lnTo>
                <a:lnTo>
                  <a:pt x="21334" y="5164"/>
                </a:lnTo>
                <a:lnTo>
                  <a:pt x="20576" y="4377"/>
                </a:lnTo>
                <a:lnTo>
                  <a:pt x="19547" y="3857"/>
                </a:lnTo>
                <a:lnTo>
                  <a:pt x="19327" y="3312"/>
                </a:lnTo>
                <a:lnTo>
                  <a:pt x="19898" y="2530"/>
                </a:lnTo>
                <a:lnTo>
                  <a:pt x="19368" y="1767"/>
                </a:lnTo>
                <a:lnTo>
                  <a:pt x="17859" y="1717"/>
                </a:lnTo>
                <a:lnTo>
                  <a:pt x="16776" y="1584"/>
                </a:lnTo>
                <a:lnTo>
                  <a:pt x="16511" y="946"/>
                </a:lnTo>
                <a:lnTo>
                  <a:pt x="15894" y="829"/>
                </a:lnTo>
                <a:lnTo>
                  <a:pt x="15651" y="320"/>
                </a:lnTo>
                <a:lnTo>
                  <a:pt x="14870" y="657"/>
                </a:lnTo>
                <a:lnTo>
                  <a:pt x="14606" y="1289"/>
                </a:lnTo>
                <a:lnTo>
                  <a:pt x="14074" y="1812"/>
                </a:lnTo>
                <a:lnTo>
                  <a:pt x="13421" y="1974"/>
                </a:lnTo>
                <a:lnTo>
                  <a:pt x="13307" y="1757"/>
                </a:lnTo>
                <a:lnTo>
                  <a:pt x="14379" y="843"/>
                </a:lnTo>
                <a:lnTo>
                  <a:pt x="13451" y="368"/>
                </a:lnTo>
                <a:lnTo>
                  <a:pt x="12533" y="0"/>
                </a:lnTo>
                <a:lnTo>
                  <a:pt x="12221" y="574"/>
                </a:lnTo>
                <a:lnTo>
                  <a:pt x="11769" y="929"/>
                </a:lnTo>
                <a:lnTo>
                  <a:pt x="10783" y="1221"/>
                </a:lnTo>
                <a:close/>
              </a:path>
            </a:pathLst>
          </a:custGeom>
          <a:solidFill>
            <a:srgbClr val="7AC4AD"/>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000000"/>
                </a:solidFill>
                <a:latin typeface="+mn-lt"/>
                <a:ea typeface="+mn-ea"/>
                <a:cs typeface="+mn-cs"/>
                <a:sym typeface="Helvetica Light"/>
              </a:defRPr>
            </a:pPr>
            <a:endParaRPr kumimoji="0" sz="4267" i="0" u="none" strike="noStrike" kern="1200" cap="none" spc="0" normalizeH="0" baseline="0" noProof="0" dirty="0">
              <a:ln>
                <a:noFill/>
              </a:ln>
              <a:solidFill>
                <a:srgbClr val="000000"/>
              </a:solidFill>
              <a:effectLst/>
              <a:uLnTx/>
              <a:uFillTx/>
              <a:latin typeface="等线" panose="020F0502020204030204"/>
              <a:ea typeface="+mn-ea"/>
              <a:cs typeface="+mn-cs"/>
              <a:sym typeface="Helvetica Light"/>
            </a:endParaRPr>
          </a:p>
        </p:txBody>
      </p:sp>
      <p:sp>
        <p:nvSpPr>
          <p:cNvPr id="46" name="Shape 4790">
            <a:extLst>
              <a:ext uri="{FF2B5EF4-FFF2-40B4-BE49-F238E27FC236}">
                <a16:creationId xmlns:a16="http://schemas.microsoft.com/office/drawing/2014/main" xmlns="" id="{4FEB73F3-AF0D-4C8B-B660-096766EEA016}"/>
              </a:ext>
            </a:extLst>
          </p:cNvPr>
          <p:cNvSpPr/>
          <p:nvPr/>
        </p:nvSpPr>
        <p:spPr>
          <a:xfrm rot="21327630">
            <a:off x="5499924" y="4961701"/>
            <a:ext cx="558653" cy="705261"/>
          </a:xfrm>
          <a:custGeom>
            <a:avLst/>
            <a:gdLst/>
            <a:ahLst/>
            <a:cxnLst>
              <a:cxn ang="0">
                <a:pos x="wd2" y="hd2"/>
              </a:cxn>
              <a:cxn ang="5400000">
                <a:pos x="wd2" y="hd2"/>
              </a:cxn>
              <a:cxn ang="10800000">
                <a:pos x="wd2" y="hd2"/>
              </a:cxn>
              <a:cxn ang="16200000">
                <a:pos x="wd2" y="hd2"/>
              </a:cxn>
            </a:cxnLst>
            <a:rect l="0" t="0" r="r" b="b"/>
            <a:pathLst>
              <a:path w="21600" h="21600" extrusionOk="0">
                <a:moveTo>
                  <a:pt x="11393" y="0"/>
                </a:moveTo>
                <a:lnTo>
                  <a:pt x="10538" y="250"/>
                </a:lnTo>
                <a:lnTo>
                  <a:pt x="10671" y="1001"/>
                </a:lnTo>
                <a:lnTo>
                  <a:pt x="10354" y="1380"/>
                </a:lnTo>
                <a:lnTo>
                  <a:pt x="9367" y="1670"/>
                </a:lnTo>
                <a:lnTo>
                  <a:pt x="8371" y="2151"/>
                </a:lnTo>
                <a:lnTo>
                  <a:pt x="8080" y="2541"/>
                </a:lnTo>
                <a:lnTo>
                  <a:pt x="7535" y="2625"/>
                </a:lnTo>
                <a:lnTo>
                  <a:pt x="6982" y="2057"/>
                </a:lnTo>
                <a:lnTo>
                  <a:pt x="6039" y="2312"/>
                </a:lnTo>
                <a:lnTo>
                  <a:pt x="5328" y="3010"/>
                </a:lnTo>
                <a:lnTo>
                  <a:pt x="4527" y="4285"/>
                </a:lnTo>
                <a:lnTo>
                  <a:pt x="5021" y="5084"/>
                </a:lnTo>
                <a:lnTo>
                  <a:pt x="4987" y="5636"/>
                </a:lnTo>
                <a:lnTo>
                  <a:pt x="4346" y="6070"/>
                </a:lnTo>
                <a:lnTo>
                  <a:pt x="3062" y="6699"/>
                </a:lnTo>
                <a:lnTo>
                  <a:pt x="2497" y="7152"/>
                </a:lnTo>
                <a:lnTo>
                  <a:pt x="2419" y="8774"/>
                </a:lnTo>
                <a:lnTo>
                  <a:pt x="2890" y="9137"/>
                </a:lnTo>
                <a:lnTo>
                  <a:pt x="2181" y="9680"/>
                </a:lnTo>
                <a:lnTo>
                  <a:pt x="1905" y="10277"/>
                </a:lnTo>
                <a:lnTo>
                  <a:pt x="2689" y="10741"/>
                </a:lnTo>
                <a:lnTo>
                  <a:pt x="586" y="11647"/>
                </a:lnTo>
                <a:lnTo>
                  <a:pt x="599" y="13268"/>
                </a:lnTo>
                <a:lnTo>
                  <a:pt x="0" y="14675"/>
                </a:lnTo>
                <a:lnTo>
                  <a:pt x="100" y="15546"/>
                </a:lnTo>
                <a:lnTo>
                  <a:pt x="578" y="16101"/>
                </a:lnTo>
                <a:lnTo>
                  <a:pt x="1678" y="16461"/>
                </a:lnTo>
                <a:lnTo>
                  <a:pt x="2600" y="16252"/>
                </a:lnTo>
                <a:lnTo>
                  <a:pt x="3195" y="16705"/>
                </a:lnTo>
                <a:lnTo>
                  <a:pt x="3505" y="17099"/>
                </a:lnTo>
                <a:lnTo>
                  <a:pt x="4277" y="16900"/>
                </a:lnTo>
                <a:lnTo>
                  <a:pt x="4749" y="17255"/>
                </a:lnTo>
                <a:lnTo>
                  <a:pt x="4898" y="17924"/>
                </a:lnTo>
                <a:lnTo>
                  <a:pt x="5459" y="18623"/>
                </a:lnTo>
                <a:lnTo>
                  <a:pt x="5754" y="19093"/>
                </a:lnTo>
                <a:lnTo>
                  <a:pt x="5465" y="19571"/>
                </a:lnTo>
                <a:lnTo>
                  <a:pt x="5872" y="20390"/>
                </a:lnTo>
                <a:lnTo>
                  <a:pt x="6401" y="21051"/>
                </a:lnTo>
                <a:lnTo>
                  <a:pt x="7151" y="21600"/>
                </a:lnTo>
                <a:lnTo>
                  <a:pt x="7311" y="21068"/>
                </a:lnTo>
                <a:cubicBezTo>
                  <a:pt x="7345" y="20987"/>
                  <a:pt x="7380" y="20907"/>
                  <a:pt x="7415" y="20826"/>
                </a:cubicBezTo>
                <a:cubicBezTo>
                  <a:pt x="7450" y="20745"/>
                  <a:pt x="7484" y="20665"/>
                  <a:pt x="7519" y="20584"/>
                </a:cubicBezTo>
                <a:lnTo>
                  <a:pt x="7828" y="21313"/>
                </a:lnTo>
                <a:lnTo>
                  <a:pt x="8408" y="21155"/>
                </a:lnTo>
                <a:lnTo>
                  <a:pt x="8324" y="20003"/>
                </a:lnTo>
                <a:lnTo>
                  <a:pt x="9004" y="20059"/>
                </a:lnTo>
                <a:lnTo>
                  <a:pt x="9146" y="20897"/>
                </a:lnTo>
                <a:lnTo>
                  <a:pt x="9685" y="19854"/>
                </a:lnTo>
                <a:lnTo>
                  <a:pt x="10301" y="19201"/>
                </a:lnTo>
                <a:lnTo>
                  <a:pt x="11015" y="18592"/>
                </a:lnTo>
                <a:lnTo>
                  <a:pt x="11310" y="18196"/>
                </a:lnTo>
                <a:lnTo>
                  <a:pt x="11523" y="17799"/>
                </a:lnTo>
                <a:lnTo>
                  <a:pt x="10960" y="17805"/>
                </a:lnTo>
                <a:lnTo>
                  <a:pt x="10551" y="17685"/>
                </a:lnTo>
                <a:lnTo>
                  <a:pt x="11131" y="17415"/>
                </a:lnTo>
                <a:lnTo>
                  <a:pt x="12198" y="17553"/>
                </a:lnTo>
                <a:lnTo>
                  <a:pt x="12937" y="17435"/>
                </a:lnTo>
                <a:lnTo>
                  <a:pt x="12087" y="17255"/>
                </a:lnTo>
                <a:lnTo>
                  <a:pt x="11676" y="17150"/>
                </a:lnTo>
                <a:lnTo>
                  <a:pt x="11397" y="16860"/>
                </a:lnTo>
                <a:lnTo>
                  <a:pt x="11656" y="16571"/>
                </a:lnTo>
                <a:lnTo>
                  <a:pt x="12505" y="16786"/>
                </a:lnTo>
                <a:lnTo>
                  <a:pt x="13203" y="16589"/>
                </a:lnTo>
                <a:lnTo>
                  <a:pt x="14118" y="16643"/>
                </a:lnTo>
                <a:lnTo>
                  <a:pt x="14403" y="16123"/>
                </a:lnTo>
                <a:lnTo>
                  <a:pt x="14816" y="15662"/>
                </a:lnTo>
                <a:lnTo>
                  <a:pt x="14330" y="15539"/>
                </a:lnTo>
                <a:lnTo>
                  <a:pt x="14490" y="15141"/>
                </a:lnTo>
                <a:lnTo>
                  <a:pt x="15119" y="15210"/>
                </a:lnTo>
                <a:lnTo>
                  <a:pt x="15540" y="14697"/>
                </a:lnTo>
                <a:lnTo>
                  <a:pt x="15088" y="14530"/>
                </a:lnTo>
                <a:lnTo>
                  <a:pt x="15037" y="14176"/>
                </a:lnTo>
                <a:lnTo>
                  <a:pt x="15450" y="13749"/>
                </a:lnTo>
                <a:lnTo>
                  <a:pt x="16028" y="13595"/>
                </a:lnTo>
                <a:lnTo>
                  <a:pt x="16815" y="13814"/>
                </a:lnTo>
                <a:lnTo>
                  <a:pt x="17146" y="13288"/>
                </a:lnTo>
                <a:lnTo>
                  <a:pt x="16286" y="13037"/>
                </a:lnTo>
                <a:lnTo>
                  <a:pt x="15841" y="12976"/>
                </a:lnTo>
                <a:lnTo>
                  <a:pt x="16054" y="12568"/>
                </a:lnTo>
                <a:lnTo>
                  <a:pt x="16548" y="12354"/>
                </a:lnTo>
                <a:lnTo>
                  <a:pt x="17189" y="12959"/>
                </a:lnTo>
                <a:lnTo>
                  <a:pt x="17785" y="13044"/>
                </a:lnTo>
                <a:lnTo>
                  <a:pt x="18234" y="12583"/>
                </a:lnTo>
                <a:lnTo>
                  <a:pt x="18523" y="12286"/>
                </a:lnTo>
                <a:lnTo>
                  <a:pt x="19192" y="12305"/>
                </a:lnTo>
                <a:lnTo>
                  <a:pt x="19448" y="11828"/>
                </a:lnTo>
                <a:lnTo>
                  <a:pt x="19156" y="11408"/>
                </a:lnTo>
                <a:lnTo>
                  <a:pt x="18517" y="11120"/>
                </a:lnTo>
                <a:lnTo>
                  <a:pt x="18570" y="11594"/>
                </a:lnTo>
                <a:lnTo>
                  <a:pt x="17832" y="12071"/>
                </a:lnTo>
                <a:lnTo>
                  <a:pt x="17360" y="12091"/>
                </a:lnTo>
                <a:lnTo>
                  <a:pt x="17035" y="11738"/>
                </a:lnTo>
                <a:lnTo>
                  <a:pt x="17551" y="11481"/>
                </a:lnTo>
                <a:lnTo>
                  <a:pt x="18047" y="10961"/>
                </a:lnTo>
                <a:lnTo>
                  <a:pt x="18572" y="10402"/>
                </a:lnTo>
                <a:lnTo>
                  <a:pt x="18602" y="9966"/>
                </a:lnTo>
                <a:lnTo>
                  <a:pt x="18157" y="9776"/>
                </a:lnTo>
                <a:lnTo>
                  <a:pt x="17677" y="9779"/>
                </a:lnTo>
                <a:lnTo>
                  <a:pt x="17815" y="9296"/>
                </a:lnTo>
                <a:lnTo>
                  <a:pt x="18356" y="9137"/>
                </a:lnTo>
                <a:lnTo>
                  <a:pt x="19210" y="8797"/>
                </a:lnTo>
                <a:lnTo>
                  <a:pt x="19593" y="8553"/>
                </a:lnTo>
                <a:lnTo>
                  <a:pt x="19117" y="8317"/>
                </a:lnTo>
                <a:lnTo>
                  <a:pt x="18141" y="8536"/>
                </a:lnTo>
                <a:lnTo>
                  <a:pt x="17817" y="8291"/>
                </a:lnTo>
                <a:lnTo>
                  <a:pt x="17458" y="8030"/>
                </a:lnTo>
                <a:lnTo>
                  <a:pt x="18072" y="7805"/>
                </a:lnTo>
                <a:lnTo>
                  <a:pt x="18891" y="7769"/>
                </a:lnTo>
                <a:lnTo>
                  <a:pt x="18747" y="7462"/>
                </a:lnTo>
                <a:lnTo>
                  <a:pt x="18128" y="7345"/>
                </a:lnTo>
                <a:lnTo>
                  <a:pt x="17209" y="7173"/>
                </a:lnTo>
                <a:lnTo>
                  <a:pt x="17437" y="6740"/>
                </a:lnTo>
                <a:lnTo>
                  <a:pt x="17856" y="6544"/>
                </a:lnTo>
                <a:lnTo>
                  <a:pt x="18371" y="6696"/>
                </a:lnTo>
                <a:lnTo>
                  <a:pt x="18995" y="6944"/>
                </a:lnTo>
                <a:lnTo>
                  <a:pt x="19654" y="7244"/>
                </a:lnTo>
                <a:lnTo>
                  <a:pt x="20366" y="7129"/>
                </a:lnTo>
                <a:lnTo>
                  <a:pt x="20201" y="6742"/>
                </a:lnTo>
                <a:lnTo>
                  <a:pt x="19607" y="6498"/>
                </a:lnTo>
                <a:lnTo>
                  <a:pt x="19975" y="5899"/>
                </a:lnTo>
                <a:lnTo>
                  <a:pt x="20797" y="5324"/>
                </a:lnTo>
                <a:lnTo>
                  <a:pt x="21523" y="4312"/>
                </a:lnTo>
                <a:lnTo>
                  <a:pt x="21094" y="4332"/>
                </a:lnTo>
                <a:lnTo>
                  <a:pt x="21600" y="3859"/>
                </a:lnTo>
                <a:lnTo>
                  <a:pt x="20093" y="3526"/>
                </a:lnTo>
                <a:lnTo>
                  <a:pt x="19076" y="3765"/>
                </a:lnTo>
                <a:lnTo>
                  <a:pt x="18509" y="4032"/>
                </a:lnTo>
                <a:lnTo>
                  <a:pt x="18053" y="3816"/>
                </a:lnTo>
                <a:lnTo>
                  <a:pt x="17740" y="3087"/>
                </a:lnTo>
                <a:lnTo>
                  <a:pt x="16823" y="2541"/>
                </a:lnTo>
                <a:lnTo>
                  <a:pt x="15965" y="3392"/>
                </a:lnTo>
                <a:lnTo>
                  <a:pt x="15412" y="3732"/>
                </a:lnTo>
                <a:lnTo>
                  <a:pt x="14643" y="3513"/>
                </a:lnTo>
                <a:lnTo>
                  <a:pt x="14076" y="3713"/>
                </a:lnTo>
                <a:lnTo>
                  <a:pt x="13728" y="3518"/>
                </a:lnTo>
                <a:lnTo>
                  <a:pt x="13716" y="2855"/>
                </a:lnTo>
                <a:lnTo>
                  <a:pt x="13319" y="2265"/>
                </a:lnTo>
                <a:lnTo>
                  <a:pt x="13006" y="2000"/>
                </a:lnTo>
                <a:lnTo>
                  <a:pt x="13248" y="1434"/>
                </a:lnTo>
                <a:lnTo>
                  <a:pt x="13016" y="605"/>
                </a:lnTo>
                <a:lnTo>
                  <a:pt x="12225" y="354"/>
                </a:lnTo>
                <a:lnTo>
                  <a:pt x="11393" y="0"/>
                </a:lnTo>
                <a:close/>
              </a:path>
            </a:pathLst>
          </a:custGeom>
          <a:solidFill>
            <a:srgbClr val="9DEECE"/>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000000"/>
                </a:solidFill>
                <a:latin typeface="+mn-lt"/>
                <a:ea typeface="+mn-ea"/>
                <a:cs typeface="+mn-cs"/>
                <a:sym typeface="Helvetica Light"/>
              </a:defRPr>
            </a:pPr>
            <a:endParaRPr kumimoji="0" sz="4267" i="0" u="none" strike="noStrike" kern="1200" cap="none" spc="0" normalizeH="0" baseline="0" noProof="0" dirty="0">
              <a:ln>
                <a:noFill/>
              </a:ln>
              <a:solidFill>
                <a:srgbClr val="000000"/>
              </a:solidFill>
              <a:effectLst/>
              <a:uLnTx/>
              <a:uFillTx/>
              <a:latin typeface="等线" panose="020F0502020204030204"/>
              <a:ea typeface="+mn-ea"/>
              <a:cs typeface="+mn-cs"/>
              <a:sym typeface="Helvetica Light"/>
            </a:endParaRPr>
          </a:p>
        </p:txBody>
      </p:sp>
      <p:sp>
        <p:nvSpPr>
          <p:cNvPr id="47" name="Shape 4791">
            <a:extLst>
              <a:ext uri="{FF2B5EF4-FFF2-40B4-BE49-F238E27FC236}">
                <a16:creationId xmlns:a16="http://schemas.microsoft.com/office/drawing/2014/main" xmlns="" id="{B9D01A8A-7C58-44B9-933D-957215F52C11}"/>
              </a:ext>
            </a:extLst>
          </p:cNvPr>
          <p:cNvSpPr/>
          <p:nvPr/>
        </p:nvSpPr>
        <p:spPr>
          <a:xfrm rot="21327630">
            <a:off x="5941445" y="5368011"/>
            <a:ext cx="290322" cy="560405"/>
          </a:xfrm>
          <a:custGeom>
            <a:avLst/>
            <a:gdLst/>
            <a:ahLst/>
            <a:cxnLst>
              <a:cxn ang="0">
                <a:pos x="wd2" y="hd2"/>
              </a:cxn>
              <a:cxn ang="5400000">
                <a:pos x="wd2" y="hd2"/>
              </a:cxn>
              <a:cxn ang="10800000">
                <a:pos x="wd2" y="hd2"/>
              </a:cxn>
              <a:cxn ang="16200000">
                <a:pos x="wd2" y="hd2"/>
              </a:cxn>
            </a:cxnLst>
            <a:rect l="0" t="0" r="r" b="b"/>
            <a:pathLst>
              <a:path w="21600" h="21600" extrusionOk="0">
                <a:moveTo>
                  <a:pt x="12292" y="1694"/>
                </a:moveTo>
                <a:lnTo>
                  <a:pt x="10855" y="1762"/>
                </a:lnTo>
                <a:lnTo>
                  <a:pt x="9986" y="3045"/>
                </a:lnTo>
                <a:lnTo>
                  <a:pt x="8189" y="4423"/>
                </a:lnTo>
                <a:lnTo>
                  <a:pt x="6201" y="5405"/>
                </a:lnTo>
                <a:lnTo>
                  <a:pt x="5385" y="6541"/>
                </a:lnTo>
                <a:lnTo>
                  <a:pt x="3886" y="7897"/>
                </a:lnTo>
                <a:lnTo>
                  <a:pt x="2289" y="9219"/>
                </a:lnTo>
                <a:lnTo>
                  <a:pt x="1709" y="9949"/>
                </a:lnTo>
                <a:lnTo>
                  <a:pt x="1306" y="11005"/>
                </a:lnTo>
                <a:lnTo>
                  <a:pt x="0" y="11346"/>
                </a:lnTo>
                <a:lnTo>
                  <a:pt x="111" y="12065"/>
                </a:lnTo>
                <a:lnTo>
                  <a:pt x="1321" y="11908"/>
                </a:lnTo>
                <a:lnTo>
                  <a:pt x="1050" y="12574"/>
                </a:lnTo>
                <a:lnTo>
                  <a:pt x="635" y="13417"/>
                </a:lnTo>
                <a:lnTo>
                  <a:pt x="487" y="14316"/>
                </a:lnTo>
                <a:lnTo>
                  <a:pt x="1304" y="14927"/>
                </a:lnTo>
                <a:lnTo>
                  <a:pt x="2169" y="15770"/>
                </a:lnTo>
                <a:lnTo>
                  <a:pt x="2313" y="16645"/>
                </a:lnTo>
                <a:lnTo>
                  <a:pt x="2934" y="17500"/>
                </a:lnTo>
                <a:lnTo>
                  <a:pt x="4628" y="18157"/>
                </a:lnTo>
                <a:lnTo>
                  <a:pt x="5865" y="18713"/>
                </a:lnTo>
                <a:lnTo>
                  <a:pt x="7018" y="19645"/>
                </a:lnTo>
                <a:lnTo>
                  <a:pt x="7690" y="20612"/>
                </a:lnTo>
                <a:lnTo>
                  <a:pt x="8092" y="21600"/>
                </a:lnTo>
                <a:lnTo>
                  <a:pt x="10111" y="21526"/>
                </a:lnTo>
                <a:lnTo>
                  <a:pt x="9853" y="20499"/>
                </a:lnTo>
                <a:lnTo>
                  <a:pt x="9045" y="19066"/>
                </a:lnTo>
                <a:lnTo>
                  <a:pt x="9923" y="17808"/>
                </a:lnTo>
                <a:lnTo>
                  <a:pt x="11448" y="16717"/>
                </a:lnTo>
                <a:lnTo>
                  <a:pt x="13278" y="15772"/>
                </a:lnTo>
                <a:lnTo>
                  <a:pt x="14846" y="14502"/>
                </a:lnTo>
                <a:lnTo>
                  <a:pt x="15759" y="13474"/>
                </a:lnTo>
                <a:lnTo>
                  <a:pt x="16157" y="11743"/>
                </a:lnTo>
                <a:lnTo>
                  <a:pt x="16851" y="9829"/>
                </a:lnTo>
                <a:lnTo>
                  <a:pt x="17834" y="8048"/>
                </a:lnTo>
                <a:lnTo>
                  <a:pt x="18568" y="6690"/>
                </a:lnTo>
                <a:lnTo>
                  <a:pt x="19931" y="5330"/>
                </a:lnTo>
                <a:lnTo>
                  <a:pt x="20791" y="4471"/>
                </a:lnTo>
                <a:lnTo>
                  <a:pt x="19953" y="3785"/>
                </a:lnTo>
                <a:lnTo>
                  <a:pt x="20551" y="2745"/>
                </a:lnTo>
                <a:lnTo>
                  <a:pt x="21600" y="2185"/>
                </a:lnTo>
                <a:lnTo>
                  <a:pt x="21185" y="1358"/>
                </a:lnTo>
                <a:lnTo>
                  <a:pt x="19289" y="1126"/>
                </a:lnTo>
                <a:lnTo>
                  <a:pt x="18171" y="693"/>
                </a:lnTo>
                <a:lnTo>
                  <a:pt x="16847" y="0"/>
                </a:lnTo>
                <a:lnTo>
                  <a:pt x="15851" y="364"/>
                </a:lnTo>
                <a:lnTo>
                  <a:pt x="14794" y="1073"/>
                </a:lnTo>
                <a:lnTo>
                  <a:pt x="13531" y="1319"/>
                </a:lnTo>
                <a:lnTo>
                  <a:pt x="12292" y="1694"/>
                </a:lnTo>
                <a:close/>
              </a:path>
            </a:pathLst>
          </a:custGeom>
          <a:solidFill>
            <a:srgbClr val="D0F8EF"/>
          </a:solidFill>
          <a:ln w="12700" cap="flat">
            <a:solidFill>
              <a:srgbClr val="A4F5D5"/>
            </a:solidFill>
            <a:prstDash val="solid"/>
            <a:miter lim="400000"/>
          </a:ln>
          <a:effectLst/>
        </p:spPr>
        <p:txBody>
          <a:bodyPr wrap="square" lIns="0" tIns="0" rIns="0" bIns="0" numCol="1" anchor="ctr">
            <a:noAutofit/>
          </a:bodyPr>
          <a:lstStyle/>
          <a:p>
            <a:endParaRPr sz="4267" dirty="0">
              <a:solidFill>
                <a:srgbClr val="000000"/>
              </a:solidFill>
              <a:latin typeface="等线" panose="020F0502020204030204"/>
            </a:endParaRPr>
          </a:p>
        </p:txBody>
      </p:sp>
      <p:sp>
        <p:nvSpPr>
          <p:cNvPr id="48" name="Shape 4764">
            <a:extLst>
              <a:ext uri="{FF2B5EF4-FFF2-40B4-BE49-F238E27FC236}">
                <a16:creationId xmlns:a16="http://schemas.microsoft.com/office/drawing/2014/main" xmlns="" id="{72E9A34F-2230-403E-BCFA-A3B042A3A096}"/>
              </a:ext>
            </a:extLst>
          </p:cNvPr>
          <p:cNvSpPr/>
          <p:nvPr/>
        </p:nvSpPr>
        <p:spPr>
          <a:xfrm rot="21327630">
            <a:off x="2754477" y="3047705"/>
            <a:ext cx="1718891" cy="1512156"/>
          </a:xfrm>
          <a:custGeom>
            <a:avLst/>
            <a:gdLst/>
            <a:ahLst/>
            <a:cxnLst>
              <a:cxn ang="0">
                <a:pos x="wd2" y="hd2"/>
              </a:cxn>
              <a:cxn ang="5400000">
                <a:pos x="wd2" y="hd2"/>
              </a:cxn>
              <a:cxn ang="10800000">
                <a:pos x="wd2" y="hd2"/>
              </a:cxn>
              <a:cxn ang="16200000">
                <a:pos x="wd2" y="hd2"/>
              </a:cxn>
            </a:cxnLst>
            <a:rect l="0" t="0" r="r" b="b"/>
            <a:pathLst>
              <a:path w="21600" h="21600" extrusionOk="0">
                <a:moveTo>
                  <a:pt x="6927" y="43"/>
                </a:moveTo>
                <a:lnTo>
                  <a:pt x="5667" y="0"/>
                </a:lnTo>
                <a:lnTo>
                  <a:pt x="5301" y="528"/>
                </a:lnTo>
                <a:lnTo>
                  <a:pt x="5385" y="961"/>
                </a:lnTo>
                <a:lnTo>
                  <a:pt x="5538" y="1257"/>
                </a:lnTo>
                <a:lnTo>
                  <a:pt x="5208" y="1525"/>
                </a:lnTo>
                <a:lnTo>
                  <a:pt x="4784" y="1663"/>
                </a:lnTo>
                <a:lnTo>
                  <a:pt x="4585" y="1906"/>
                </a:lnTo>
                <a:lnTo>
                  <a:pt x="4358" y="1700"/>
                </a:lnTo>
                <a:lnTo>
                  <a:pt x="3905" y="1740"/>
                </a:lnTo>
                <a:lnTo>
                  <a:pt x="3343" y="1941"/>
                </a:lnTo>
                <a:lnTo>
                  <a:pt x="2752" y="2378"/>
                </a:lnTo>
                <a:lnTo>
                  <a:pt x="1462" y="3771"/>
                </a:lnTo>
                <a:lnTo>
                  <a:pt x="1238" y="3603"/>
                </a:lnTo>
                <a:lnTo>
                  <a:pt x="792" y="3592"/>
                </a:lnTo>
                <a:lnTo>
                  <a:pt x="593" y="4075"/>
                </a:lnTo>
                <a:lnTo>
                  <a:pt x="608" y="4514"/>
                </a:lnTo>
                <a:lnTo>
                  <a:pt x="489" y="4916"/>
                </a:lnTo>
                <a:lnTo>
                  <a:pt x="411" y="5358"/>
                </a:lnTo>
                <a:lnTo>
                  <a:pt x="346" y="5952"/>
                </a:lnTo>
                <a:lnTo>
                  <a:pt x="58" y="6246"/>
                </a:lnTo>
                <a:lnTo>
                  <a:pt x="0" y="6706"/>
                </a:lnTo>
                <a:lnTo>
                  <a:pt x="589" y="6918"/>
                </a:lnTo>
                <a:lnTo>
                  <a:pt x="583" y="7207"/>
                </a:lnTo>
                <a:lnTo>
                  <a:pt x="754" y="7438"/>
                </a:lnTo>
                <a:lnTo>
                  <a:pt x="1250" y="7424"/>
                </a:lnTo>
                <a:lnTo>
                  <a:pt x="1540" y="7509"/>
                </a:lnTo>
                <a:lnTo>
                  <a:pt x="1414" y="7736"/>
                </a:lnTo>
                <a:lnTo>
                  <a:pt x="1679" y="7846"/>
                </a:lnTo>
                <a:lnTo>
                  <a:pt x="1983" y="7701"/>
                </a:lnTo>
                <a:lnTo>
                  <a:pt x="2224" y="7954"/>
                </a:lnTo>
                <a:lnTo>
                  <a:pt x="2245" y="8369"/>
                </a:lnTo>
                <a:lnTo>
                  <a:pt x="2522" y="8724"/>
                </a:lnTo>
                <a:lnTo>
                  <a:pt x="2867" y="8557"/>
                </a:lnTo>
                <a:lnTo>
                  <a:pt x="3280" y="8669"/>
                </a:lnTo>
                <a:lnTo>
                  <a:pt x="3656" y="8846"/>
                </a:lnTo>
                <a:lnTo>
                  <a:pt x="4035" y="9014"/>
                </a:lnTo>
                <a:lnTo>
                  <a:pt x="4454" y="8840"/>
                </a:lnTo>
                <a:lnTo>
                  <a:pt x="4768" y="9191"/>
                </a:lnTo>
                <a:lnTo>
                  <a:pt x="5096" y="9166"/>
                </a:lnTo>
                <a:lnTo>
                  <a:pt x="5368" y="9084"/>
                </a:lnTo>
                <a:lnTo>
                  <a:pt x="5489" y="8429"/>
                </a:lnTo>
                <a:lnTo>
                  <a:pt x="5728" y="8405"/>
                </a:lnTo>
                <a:lnTo>
                  <a:pt x="5881" y="7586"/>
                </a:lnTo>
                <a:lnTo>
                  <a:pt x="5793" y="7253"/>
                </a:lnTo>
                <a:lnTo>
                  <a:pt x="6059" y="7221"/>
                </a:lnTo>
                <a:lnTo>
                  <a:pt x="6487" y="7508"/>
                </a:lnTo>
                <a:lnTo>
                  <a:pt x="6899" y="8015"/>
                </a:lnTo>
                <a:lnTo>
                  <a:pt x="7251" y="8378"/>
                </a:lnTo>
                <a:lnTo>
                  <a:pt x="7608" y="7887"/>
                </a:lnTo>
                <a:lnTo>
                  <a:pt x="7799" y="8141"/>
                </a:lnTo>
                <a:lnTo>
                  <a:pt x="8109" y="7989"/>
                </a:lnTo>
                <a:lnTo>
                  <a:pt x="8378" y="7815"/>
                </a:lnTo>
                <a:lnTo>
                  <a:pt x="8587" y="8224"/>
                </a:lnTo>
                <a:lnTo>
                  <a:pt x="9025" y="8800"/>
                </a:lnTo>
                <a:lnTo>
                  <a:pt x="9288" y="9277"/>
                </a:lnTo>
                <a:lnTo>
                  <a:pt x="9647" y="9542"/>
                </a:lnTo>
                <a:lnTo>
                  <a:pt x="9940" y="9698"/>
                </a:lnTo>
                <a:lnTo>
                  <a:pt x="9955" y="9258"/>
                </a:lnTo>
                <a:lnTo>
                  <a:pt x="10297" y="9602"/>
                </a:lnTo>
                <a:lnTo>
                  <a:pt x="10512" y="9891"/>
                </a:lnTo>
                <a:lnTo>
                  <a:pt x="10604" y="10261"/>
                </a:lnTo>
                <a:lnTo>
                  <a:pt x="10990" y="10509"/>
                </a:lnTo>
                <a:lnTo>
                  <a:pt x="11521" y="10826"/>
                </a:lnTo>
                <a:lnTo>
                  <a:pt x="11892" y="11335"/>
                </a:lnTo>
                <a:lnTo>
                  <a:pt x="12319" y="11034"/>
                </a:lnTo>
                <a:lnTo>
                  <a:pt x="12533" y="11273"/>
                </a:lnTo>
                <a:lnTo>
                  <a:pt x="12503" y="11628"/>
                </a:lnTo>
                <a:lnTo>
                  <a:pt x="12861" y="12014"/>
                </a:lnTo>
                <a:lnTo>
                  <a:pt x="13135" y="12421"/>
                </a:lnTo>
                <a:lnTo>
                  <a:pt x="13036" y="12749"/>
                </a:lnTo>
                <a:lnTo>
                  <a:pt x="13244" y="13157"/>
                </a:lnTo>
                <a:lnTo>
                  <a:pt x="13189" y="13453"/>
                </a:lnTo>
                <a:lnTo>
                  <a:pt x="13458" y="13961"/>
                </a:lnTo>
                <a:lnTo>
                  <a:pt x="13716" y="14240"/>
                </a:lnTo>
                <a:lnTo>
                  <a:pt x="13531" y="14674"/>
                </a:lnTo>
                <a:lnTo>
                  <a:pt x="13323" y="14944"/>
                </a:lnTo>
                <a:lnTo>
                  <a:pt x="13114" y="15028"/>
                </a:lnTo>
                <a:lnTo>
                  <a:pt x="13080" y="15369"/>
                </a:lnTo>
                <a:lnTo>
                  <a:pt x="12808" y="15587"/>
                </a:lnTo>
                <a:lnTo>
                  <a:pt x="12491" y="15863"/>
                </a:lnTo>
                <a:lnTo>
                  <a:pt x="12479" y="16178"/>
                </a:lnTo>
                <a:lnTo>
                  <a:pt x="12265" y="16450"/>
                </a:lnTo>
                <a:lnTo>
                  <a:pt x="11828" y="16827"/>
                </a:lnTo>
                <a:lnTo>
                  <a:pt x="11629" y="17085"/>
                </a:lnTo>
                <a:lnTo>
                  <a:pt x="11846" y="17262"/>
                </a:lnTo>
                <a:lnTo>
                  <a:pt x="12047" y="17552"/>
                </a:lnTo>
                <a:lnTo>
                  <a:pt x="12268" y="17844"/>
                </a:lnTo>
                <a:lnTo>
                  <a:pt x="11974" y="18052"/>
                </a:lnTo>
                <a:lnTo>
                  <a:pt x="11625" y="18310"/>
                </a:lnTo>
                <a:lnTo>
                  <a:pt x="11153" y="18131"/>
                </a:lnTo>
                <a:lnTo>
                  <a:pt x="10636" y="17796"/>
                </a:lnTo>
                <a:lnTo>
                  <a:pt x="10371" y="17603"/>
                </a:lnTo>
                <a:lnTo>
                  <a:pt x="10207" y="17807"/>
                </a:lnTo>
                <a:lnTo>
                  <a:pt x="10274" y="18165"/>
                </a:lnTo>
                <a:lnTo>
                  <a:pt x="10484" y="18602"/>
                </a:lnTo>
                <a:lnTo>
                  <a:pt x="10680" y="18959"/>
                </a:lnTo>
                <a:lnTo>
                  <a:pt x="11174" y="19126"/>
                </a:lnTo>
                <a:lnTo>
                  <a:pt x="11354" y="19491"/>
                </a:lnTo>
                <a:lnTo>
                  <a:pt x="11604" y="19411"/>
                </a:lnTo>
                <a:lnTo>
                  <a:pt x="11658" y="19672"/>
                </a:lnTo>
                <a:lnTo>
                  <a:pt x="11470" y="20067"/>
                </a:lnTo>
                <a:lnTo>
                  <a:pt x="11753" y="20198"/>
                </a:lnTo>
                <a:lnTo>
                  <a:pt x="12022" y="19854"/>
                </a:lnTo>
                <a:lnTo>
                  <a:pt x="12296" y="19853"/>
                </a:lnTo>
                <a:lnTo>
                  <a:pt x="12445" y="19373"/>
                </a:lnTo>
                <a:lnTo>
                  <a:pt x="12187" y="19057"/>
                </a:lnTo>
                <a:lnTo>
                  <a:pt x="12153" y="18696"/>
                </a:lnTo>
                <a:lnTo>
                  <a:pt x="12457" y="18483"/>
                </a:lnTo>
                <a:lnTo>
                  <a:pt x="12796" y="18262"/>
                </a:lnTo>
                <a:lnTo>
                  <a:pt x="13059" y="17951"/>
                </a:lnTo>
                <a:lnTo>
                  <a:pt x="13338" y="18189"/>
                </a:lnTo>
                <a:lnTo>
                  <a:pt x="13507" y="18419"/>
                </a:lnTo>
                <a:lnTo>
                  <a:pt x="13508" y="18736"/>
                </a:lnTo>
                <a:lnTo>
                  <a:pt x="13538" y="19012"/>
                </a:lnTo>
                <a:lnTo>
                  <a:pt x="13872" y="19218"/>
                </a:lnTo>
                <a:lnTo>
                  <a:pt x="14306" y="19371"/>
                </a:lnTo>
                <a:lnTo>
                  <a:pt x="14585" y="19423"/>
                </a:lnTo>
                <a:lnTo>
                  <a:pt x="14815" y="19592"/>
                </a:lnTo>
                <a:lnTo>
                  <a:pt x="15026" y="19992"/>
                </a:lnTo>
                <a:lnTo>
                  <a:pt x="15239" y="20485"/>
                </a:lnTo>
                <a:lnTo>
                  <a:pt x="15200" y="20796"/>
                </a:lnTo>
                <a:lnTo>
                  <a:pt x="15020" y="21069"/>
                </a:lnTo>
                <a:lnTo>
                  <a:pt x="15374" y="21304"/>
                </a:lnTo>
                <a:lnTo>
                  <a:pt x="15995" y="21590"/>
                </a:lnTo>
                <a:lnTo>
                  <a:pt x="16357" y="21600"/>
                </a:lnTo>
                <a:lnTo>
                  <a:pt x="16668" y="21384"/>
                </a:lnTo>
                <a:lnTo>
                  <a:pt x="16757" y="21079"/>
                </a:lnTo>
                <a:lnTo>
                  <a:pt x="17053" y="21108"/>
                </a:lnTo>
                <a:lnTo>
                  <a:pt x="17327" y="20972"/>
                </a:lnTo>
                <a:lnTo>
                  <a:pt x="17375" y="20683"/>
                </a:lnTo>
                <a:lnTo>
                  <a:pt x="17423" y="20479"/>
                </a:lnTo>
                <a:lnTo>
                  <a:pt x="17219" y="20314"/>
                </a:lnTo>
                <a:lnTo>
                  <a:pt x="17330" y="19906"/>
                </a:lnTo>
                <a:lnTo>
                  <a:pt x="17495" y="19713"/>
                </a:lnTo>
                <a:lnTo>
                  <a:pt x="17873" y="19794"/>
                </a:lnTo>
                <a:lnTo>
                  <a:pt x="18230" y="19893"/>
                </a:lnTo>
                <a:lnTo>
                  <a:pt x="18471" y="19814"/>
                </a:lnTo>
                <a:lnTo>
                  <a:pt x="18341" y="19527"/>
                </a:lnTo>
                <a:lnTo>
                  <a:pt x="18234" y="19208"/>
                </a:lnTo>
                <a:lnTo>
                  <a:pt x="18253" y="18746"/>
                </a:lnTo>
                <a:lnTo>
                  <a:pt x="18375" y="18435"/>
                </a:lnTo>
                <a:lnTo>
                  <a:pt x="18629" y="18473"/>
                </a:lnTo>
                <a:lnTo>
                  <a:pt x="18594" y="18188"/>
                </a:lnTo>
                <a:lnTo>
                  <a:pt x="18373" y="18020"/>
                </a:lnTo>
                <a:lnTo>
                  <a:pt x="18082" y="17950"/>
                </a:lnTo>
                <a:lnTo>
                  <a:pt x="18185" y="17627"/>
                </a:lnTo>
                <a:lnTo>
                  <a:pt x="18372" y="17418"/>
                </a:lnTo>
                <a:lnTo>
                  <a:pt x="18369" y="17127"/>
                </a:lnTo>
                <a:lnTo>
                  <a:pt x="18313" y="16885"/>
                </a:lnTo>
                <a:lnTo>
                  <a:pt x="18651" y="16806"/>
                </a:lnTo>
                <a:lnTo>
                  <a:pt x="18927" y="16891"/>
                </a:lnTo>
                <a:lnTo>
                  <a:pt x="19164" y="17164"/>
                </a:lnTo>
                <a:lnTo>
                  <a:pt x="19659" y="17195"/>
                </a:lnTo>
                <a:lnTo>
                  <a:pt x="19968" y="17094"/>
                </a:lnTo>
                <a:lnTo>
                  <a:pt x="20248" y="16965"/>
                </a:lnTo>
                <a:lnTo>
                  <a:pt x="20114" y="16678"/>
                </a:lnTo>
                <a:lnTo>
                  <a:pt x="20123" y="16426"/>
                </a:lnTo>
                <a:lnTo>
                  <a:pt x="20469" y="16483"/>
                </a:lnTo>
                <a:lnTo>
                  <a:pt x="20934" y="16505"/>
                </a:lnTo>
                <a:lnTo>
                  <a:pt x="21315" y="16360"/>
                </a:lnTo>
                <a:lnTo>
                  <a:pt x="21470" y="16022"/>
                </a:lnTo>
                <a:lnTo>
                  <a:pt x="21348" y="15682"/>
                </a:lnTo>
                <a:lnTo>
                  <a:pt x="21328" y="15315"/>
                </a:lnTo>
                <a:lnTo>
                  <a:pt x="21600" y="15052"/>
                </a:lnTo>
                <a:lnTo>
                  <a:pt x="21481" y="14252"/>
                </a:lnTo>
                <a:lnTo>
                  <a:pt x="21153" y="14021"/>
                </a:lnTo>
                <a:lnTo>
                  <a:pt x="20110" y="13372"/>
                </a:lnTo>
                <a:lnTo>
                  <a:pt x="19567" y="13004"/>
                </a:lnTo>
                <a:lnTo>
                  <a:pt x="19537" y="12691"/>
                </a:lnTo>
                <a:lnTo>
                  <a:pt x="18732" y="12622"/>
                </a:lnTo>
                <a:lnTo>
                  <a:pt x="18655" y="12914"/>
                </a:lnTo>
                <a:lnTo>
                  <a:pt x="18563" y="13179"/>
                </a:lnTo>
                <a:lnTo>
                  <a:pt x="18529" y="13533"/>
                </a:lnTo>
                <a:lnTo>
                  <a:pt x="18339" y="13714"/>
                </a:lnTo>
                <a:lnTo>
                  <a:pt x="18476" y="14066"/>
                </a:lnTo>
                <a:lnTo>
                  <a:pt x="18395" y="14314"/>
                </a:lnTo>
                <a:lnTo>
                  <a:pt x="18800" y="14447"/>
                </a:lnTo>
                <a:lnTo>
                  <a:pt x="18974" y="14642"/>
                </a:lnTo>
                <a:lnTo>
                  <a:pt x="19000" y="14978"/>
                </a:lnTo>
                <a:lnTo>
                  <a:pt x="18924" y="15360"/>
                </a:lnTo>
                <a:lnTo>
                  <a:pt x="18533" y="15357"/>
                </a:lnTo>
                <a:lnTo>
                  <a:pt x="18302" y="15457"/>
                </a:lnTo>
                <a:lnTo>
                  <a:pt x="18298" y="15805"/>
                </a:lnTo>
                <a:lnTo>
                  <a:pt x="18326" y="16157"/>
                </a:lnTo>
                <a:lnTo>
                  <a:pt x="17989" y="16159"/>
                </a:lnTo>
                <a:lnTo>
                  <a:pt x="17829" y="16029"/>
                </a:lnTo>
                <a:lnTo>
                  <a:pt x="17579" y="15865"/>
                </a:lnTo>
                <a:lnTo>
                  <a:pt x="17544" y="15618"/>
                </a:lnTo>
                <a:lnTo>
                  <a:pt x="17382" y="15455"/>
                </a:lnTo>
                <a:lnTo>
                  <a:pt x="17074" y="15170"/>
                </a:lnTo>
                <a:lnTo>
                  <a:pt x="16853" y="14974"/>
                </a:lnTo>
                <a:lnTo>
                  <a:pt x="16970" y="14728"/>
                </a:lnTo>
                <a:lnTo>
                  <a:pt x="17085" y="14542"/>
                </a:lnTo>
                <a:lnTo>
                  <a:pt x="17116" y="14191"/>
                </a:lnTo>
                <a:lnTo>
                  <a:pt x="16933" y="13889"/>
                </a:lnTo>
                <a:lnTo>
                  <a:pt x="16695" y="13658"/>
                </a:lnTo>
                <a:lnTo>
                  <a:pt x="16794" y="13391"/>
                </a:lnTo>
                <a:lnTo>
                  <a:pt x="17011" y="13213"/>
                </a:lnTo>
                <a:lnTo>
                  <a:pt x="16764" y="12861"/>
                </a:lnTo>
                <a:lnTo>
                  <a:pt x="16435" y="12552"/>
                </a:lnTo>
                <a:lnTo>
                  <a:pt x="16176" y="12296"/>
                </a:lnTo>
                <a:lnTo>
                  <a:pt x="15940" y="12328"/>
                </a:lnTo>
                <a:lnTo>
                  <a:pt x="16097" y="11992"/>
                </a:lnTo>
                <a:lnTo>
                  <a:pt x="15740" y="11846"/>
                </a:lnTo>
                <a:lnTo>
                  <a:pt x="15329" y="11750"/>
                </a:lnTo>
                <a:lnTo>
                  <a:pt x="15107" y="11762"/>
                </a:lnTo>
                <a:lnTo>
                  <a:pt x="14792" y="11374"/>
                </a:lnTo>
                <a:lnTo>
                  <a:pt x="14400" y="10973"/>
                </a:lnTo>
                <a:lnTo>
                  <a:pt x="14363" y="10503"/>
                </a:lnTo>
                <a:lnTo>
                  <a:pt x="14502" y="10229"/>
                </a:lnTo>
                <a:lnTo>
                  <a:pt x="14491" y="9838"/>
                </a:lnTo>
                <a:lnTo>
                  <a:pt x="14841" y="9619"/>
                </a:lnTo>
                <a:lnTo>
                  <a:pt x="15138" y="9374"/>
                </a:lnTo>
                <a:lnTo>
                  <a:pt x="15525" y="8735"/>
                </a:lnTo>
                <a:lnTo>
                  <a:pt x="15487" y="8422"/>
                </a:lnTo>
                <a:lnTo>
                  <a:pt x="15349" y="8222"/>
                </a:lnTo>
                <a:lnTo>
                  <a:pt x="15339" y="7861"/>
                </a:lnTo>
                <a:lnTo>
                  <a:pt x="15038" y="7835"/>
                </a:lnTo>
                <a:lnTo>
                  <a:pt x="14592" y="8058"/>
                </a:lnTo>
                <a:lnTo>
                  <a:pt x="14190" y="8387"/>
                </a:lnTo>
                <a:lnTo>
                  <a:pt x="13876" y="8570"/>
                </a:lnTo>
                <a:lnTo>
                  <a:pt x="13506" y="8337"/>
                </a:lnTo>
                <a:lnTo>
                  <a:pt x="13193" y="8186"/>
                </a:lnTo>
                <a:lnTo>
                  <a:pt x="12963" y="8313"/>
                </a:lnTo>
                <a:lnTo>
                  <a:pt x="12691" y="8240"/>
                </a:lnTo>
                <a:lnTo>
                  <a:pt x="12440" y="8300"/>
                </a:lnTo>
                <a:lnTo>
                  <a:pt x="12573" y="8618"/>
                </a:lnTo>
                <a:lnTo>
                  <a:pt x="12727" y="8877"/>
                </a:lnTo>
                <a:lnTo>
                  <a:pt x="12488" y="9040"/>
                </a:lnTo>
                <a:lnTo>
                  <a:pt x="12158" y="9256"/>
                </a:lnTo>
                <a:lnTo>
                  <a:pt x="11818" y="9040"/>
                </a:lnTo>
                <a:lnTo>
                  <a:pt x="11309" y="8446"/>
                </a:lnTo>
                <a:lnTo>
                  <a:pt x="11020" y="8390"/>
                </a:lnTo>
                <a:lnTo>
                  <a:pt x="11060" y="7853"/>
                </a:lnTo>
                <a:lnTo>
                  <a:pt x="10880" y="7549"/>
                </a:lnTo>
                <a:lnTo>
                  <a:pt x="10594" y="7517"/>
                </a:lnTo>
                <a:lnTo>
                  <a:pt x="10637" y="7157"/>
                </a:lnTo>
                <a:lnTo>
                  <a:pt x="10396" y="7272"/>
                </a:lnTo>
                <a:lnTo>
                  <a:pt x="10345" y="6950"/>
                </a:lnTo>
                <a:lnTo>
                  <a:pt x="9930" y="6585"/>
                </a:lnTo>
                <a:lnTo>
                  <a:pt x="9468" y="6479"/>
                </a:lnTo>
                <a:lnTo>
                  <a:pt x="9315" y="6279"/>
                </a:lnTo>
                <a:lnTo>
                  <a:pt x="9731" y="5893"/>
                </a:lnTo>
                <a:lnTo>
                  <a:pt x="10231" y="5379"/>
                </a:lnTo>
                <a:lnTo>
                  <a:pt x="10546" y="5045"/>
                </a:lnTo>
                <a:lnTo>
                  <a:pt x="10470" y="4757"/>
                </a:lnTo>
                <a:lnTo>
                  <a:pt x="10181" y="4433"/>
                </a:lnTo>
                <a:lnTo>
                  <a:pt x="9751" y="4391"/>
                </a:lnTo>
                <a:lnTo>
                  <a:pt x="9202" y="4328"/>
                </a:lnTo>
                <a:lnTo>
                  <a:pt x="8425" y="4406"/>
                </a:lnTo>
                <a:lnTo>
                  <a:pt x="8356" y="4698"/>
                </a:lnTo>
                <a:lnTo>
                  <a:pt x="8400" y="5046"/>
                </a:lnTo>
                <a:lnTo>
                  <a:pt x="8122" y="4972"/>
                </a:lnTo>
                <a:lnTo>
                  <a:pt x="7934" y="4832"/>
                </a:lnTo>
                <a:lnTo>
                  <a:pt x="8007" y="4405"/>
                </a:lnTo>
                <a:lnTo>
                  <a:pt x="7648" y="3692"/>
                </a:lnTo>
                <a:lnTo>
                  <a:pt x="7108" y="3029"/>
                </a:lnTo>
                <a:lnTo>
                  <a:pt x="7522" y="2478"/>
                </a:lnTo>
                <a:lnTo>
                  <a:pt x="6927" y="43"/>
                </a:lnTo>
                <a:close/>
              </a:path>
            </a:pathLst>
          </a:custGeom>
          <a:solidFill>
            <a:srgbClr val="55A089"/>
          </a:solidFill>
          <a:ln w="12700" cap="flat">
            <a:solidFill>
              <a:srgbClr val="A4F5D5"/>
            </a:solidFill>
            <a:prstDash val="solid"/>
            <a:miter lim="400000"/>
          </a:ln>
          <a:effectLst/>
        </p:spPr>
        <p:txBody>
          <a:bodyPr wrap="square" lIns="0" tIns="0" rIns="0" bIns="0" numCol="1" anchor="ctr">
            <a:noAutofit/>
          </a:bodyPr>
          <a:lstStyle/>
          <a:p>
            <a:endParaRPr sz="4267" dirty="0">
              <a:solidFill>
                <a:srgbClr val="000000"/>
              </a:solidFill>
              <a:latin typeface="等线" panose="020F0502020204030204"/>
              <a:sym typeface="Helvetica Light"/>
            </a:endParaRPr>
          </a:p>
        </p:txBody>
      </p:sp>
      <p:sp>
        <p:nvSpPr>
          <p:cNvPr id="49" name="Shape 4771">
            <a:extLst>
              <a:ext uri="{FF2B5EF4-FFF2-40B4-BE49-F238E27FC236}">
                <a16:creationId xmlns:a16="http://schemas.microsoft.com/office/drawing/2014/main" xmlns="" id="{E1C18822-57A5-4AA5-8A43-9259BCE63940}"/>
              </a:ext>
            </a:extLst>
          </p:cNvPr>
          <p:cNvSpPr/>
          <p:nvPr/>
        </p:nvSpPr>
        <p:spPr>
          <a:xfrm rot="21327630">
            <a:off x="5157814" y="3221803"/>
            <a:ext cx="225747" cy="238377"/>
          </a:xfrm>
          <a:custGeom>
            <a:avLst/>
            <a:gdLst/>
            <a:ahLst/>
            <a:cxnLst>
              <a:cxn ang="0">
                <a:pos x="wd2" y="hd2"/>
              </a:cxn>
              <a:cxn ang="5400000">
                <a:pos x="wd2" y="hd2"/>
              </a:cxn>
              <a:cxn ang="10800000">
                <a:pos x="wd2" y="hd2"/>
              </a:cxn>
              <a:cxn ang="16200000">
                <a:pos x="wd2" y="hd2"/>
              </a:cxn>
            </a:cxnLst>
            <a:rect l="0" t="0" r="r" b="b"/>
            <a:pathLst>
              <a:path w="21600" h="21600" extrusionOk="0">
                <a:moveTo>
                  <a:pt x="21406" y="9796"/>
                </a:moveTo>
                <a:lnTo>
                  <a:pt x="17788" y="13454"/>
                </a:lnTo>
                <a:lnTo>
                  <a:pt x="16086" y="13600"/>
                </a:lnTo>
                <a:lnTo>
                  <a:pt x="15111" y="14362"/>
                </a:lnTo>
                <a:lnTo>
                  <a:pt x="17418" y="15630"/>
                </a:lnTo>
                <a:lnTo>
                  <a:pt x="17484" y="17546"/>
                </a:lnTo>
                <a:lnTo>
                  <a:pt x="15361" y="19436"/>
                </a:lnTo>
                <a:lnTo>
                  <a:pt x="13555" y="19781"/>
                </a:lnTo>
                <a:lnTo>
                  <a:pt x="12013" y="21587"/>
                </a:lnTo>
                <a:lnTo>
                  <a:pt x="9535" y="21600"/>
                </a:lnTo>
                <a:lnTo>
                  <a:pt x="8129" y="20379"/>
                </a:lnTo>
                <a:lnTo>
                  <a:pt x="4264" y="21015"/>
                </a:lnTo>
                <a:lnTo>
                  <a:pt x="1687" y="20383"/>
                </a:lnTo>
                <a:lnTo>
                  <a:pt x="273" y="18489"/>
                </a:lnTo>
                <a:lnTo>
                  <a:pt x="847" y="16712"/>
                </a:lnTo>
                <a:lnTo>
                  <a:pt x="0" y="15259"/>
                </a:lnTo>
                <a:lnTo>
                  <a:pt x="389" y="13520"/>
                </a:lnTo>
                <a:lnTo>
                  <a:pt x="2242" y="12325"/>
                </a:lnTo>
                <a:lnTo>
                  <a:pt x="5148" y="11251"/>
                </a:lnTo>
                <a:lnTo>
                  <a:pt x="4880" y="10034"/>
                </a:lnTo>
                <a:lnTo>
                  <a:pt x="2767" y="7929"/>
                </a:lnTo>
                <a:lnTo>
                  <a:pt x="10148" y="3341"/>
                </a:lnTo>
                <a:lnTo>
                  <a:pt x="9462" y="2202"/>
                </a:lnTo>
                <a:lnTo>
                  <a:pt x="12071" y="0"/>
                </a:lnTo>
                <a:lnTo>
                  <a:pt x="16624" y="4057"/>
                </a:lnTo>
                <a:lnTo>
                  <a:pt x="19234" y="3771"/>
                </a:lnTo>
                <a:lnTo>
                  <a:pt x="21600" y="4256"/>
                </a:lnTo>
                <a:lnTo>
                  <a:pt x="21108" y="6256"/>
                </a:lnTo>
                <a:lnTo>
                  <a:pt x="19808" y="6799"/>
                </a:lnTo>
                <a:lnTo>
                  <a:pt x="19555" y="8146"/>
                </a:lnTo>
                <a:lnTo>
                  <a:pt x="21406" y="9796"/>
                </a:lnTo>
                <a:close/>
              </a:path>
            </a:pathLst>
          </a:custGeom>
          <a:solidFill>
            <a:srgbClr val="F2635D"/>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000000"/>
                </a:solidFill>
                <a:latin typeface="+mn-lt"/>
                <a:ea typeface="+mn-ea"/>
                <a:cs typeface="+mn-cs"/>
                <a:sym typeface="Helvetica Light"/>
              </a:defRPr>
            </a:pPr>
            <a:endParaRPr kumimoji="0" sz="4267" i="0" u="none" strike="noStrike" kern="1200" cap="none" spc="0" normalizeH="0" baseline="0" noProof="0" dirty="0">
              <a:ln>
                <a:noFill/>
              </a:ln>
              <a:solidFill>
                <a:srgbClr val="000000"/>
              </a:solidFill>
              <a:effectLst/>
              <a:uLnTx/>
              <a:uFillTx/>
              <a:latin typeface="等线" panose="020F0502020204030204"/>
              <a:ea typeface="+mn-ea"/>
              <a:cs typeface="+mn-cs"/>
              <a:sym typeface="Helvetica Light"/>
            </a:endParaRPr>
          </a:p>
        </p:txBody>
      </p:sp>
      <p:sp>
        <p:nvSpPr>
          <p:cNvPr id="50" name="Shape 4768">
            <a:extLst>
              <a:ext uri="{FF2B5EF4-FFF2-40B4-BE49-F238E27FC236}">
                <a16:creationId xmlns:a16="http://schemas.microsoft.com/office/drawing/2014/main" xmlns="" id="{07514DB8-363D-4E4C-A29A-B63928170370}"/>
              </a:ext>
            </a:extLst>
          </p:cNvPr>
          <p:cNvSpPr/>
          <p:nvPr/>
        </p:nvSpPr>
        <p:spPr>
          <a:xfrm rot="21327630">
            <a:off x="4637338" y="3280471"/>
            <a:ext cx="472443" cy="928498"/>
          </a:xfrm>
          <a:custGeom>
            <a:avLst/>
            <a:gdLst/>
            <a:ahLst/>
            <a:cxnLst>
              <a:cxn ang="0">
                <a:pos x="wd2" y="hd2"/>
              </a:cxn>
              <a:cxn ang="5400000">
                <a:pos x="wd2" y="hd2"/>
              </a:cxn>
              <a:cxn ang="10800000">
                <a:pos x="wd2" y="hd2"/>
              </a:cxn>
              <a:cxn ang="16200000">
                <a:pos x="wd2" y="hd2"/>
              </a:cxn>
            </a:cxnLst>
            <a:rect l="0" t="0" r="r" b="b"/>
            <a:pathLst>
              <a:path w="21600" h="21600" extrusionOk="0">
                <a:moveTo>
                  <a:pt x="17695" y="0"/>
                </a:moveTo>
                <a:lnTo>
                  <a:pt x="18710" y="556"/>
                </a:lnTo>
                <a:lnTo>
                  <a:pt x="19569" y="1220"/>
                </a:lnTo>
                <a:lnTo>
                  <a:pt x="19906" y="1838"/>
                </a:lnTo>
                <a:lnTo>
                  <a:pt x="20674" y="2054"/>
                </a:lnTo>
                <a:lnTo>
                  <a:pt x="20609" y="2435"/>
                </a:lnTo>
                <a:lnTo>
                  <a:pt x="19046" y="2744"/>
                </a:lnTo>
                <a:lnTo>
                  <a:pt x="18103" y="3129"/>
                </a:lnTo>
                <a:lnTo>
                  <a:pt x="19022" y="3507"/>
                </a:lnTo>
                <a:lnTo>
                  <a:pt x="19720" y="3581"/>
                </a:lnTo>
                <a:lnTo>
                  <a:pt x="20304" y="3843"/>
                </a:lnTo>
                <a:lnTo>
                  <a:pt x="20628" y="4235"/>
                </a:lnTo>
                <a:lnTo>
                  <a:pt x="21049" y="4604"/>
                </a:lnTo>
                <a:lnTo>
                  <a:pt x="21600" y="4926"/>
                </a:lnTo>
                <a:lnTo>
                  <a:pt x="21186" y="5243"/>
                </a:lnTo>
                <a:lnTo>
                  <a:pt x="21095" y="5851"/>
                </a:lnTo>
                <a:lnTo>
                  <a:pt x="20709" y="6128"/>
                </a:lnTo>
                <a:lnTo>
                  <a:pt x="20071" y="6382"/>
                </a:lnTo>
                <a:lnTo>
                  <a:pt x="19464" y="6471"/>
                </a:lnTo>
                <a:lnTo>
                  <a:pt x="19215" y="6189"/>
                </a:lnTo>
                <a:lnTo>
                  <a:pt x="18480" y="6359"/>
                </a:lnTo>
                <a:lnTo>
                  <a:pt x="17889" y="6591"/>
                </a:lnTo>
                <a:lnTo>
                  <a:pt x="17615" y="7076"/>
                </a:lnTo>
                <a:lnTo>
                  <a:pt x="18076" y="7363"/>
                </a:lnTo>
                <a:lnTo>
                  <a:pt x="17634" y="7743"/>
                </a:lnTo>
                <a:lnTo>
                  <a:pt x="17194" y="7965"/>
                </a:lnTo>
                <a:lnTo>
                  <a:pt x="16900" y="8273"/>
                </a:lnTo>
                <a:lnTo>
                  <a:pt x="16761" y="8656"/>
                </a:lnTo>
                <a:lnTo>
                  <a:pt x="17159" y="9100"/>
                </a:lnTo>
                <a:lnTo>
                  <a:pt x="17738" y="9356"/>
                </a:lnTo>
                <a:lnTo>
                  <a:pt x="18096" y="9670"/>
                </a:lnTo>
                <a:lnTo>
                  <a:pt x="18645" y="10202"/>
                </a:lnTo>
                <a:lnTo>
                  <a:pt x="19683" y="10933"/>
                </a:lnTo>
                <a:lnTo>
                  <a:pt x="19706" y="11394"/>
                </a:lnTo>
                <a:lnTo>
                  <a:pt x="19555" y="11748"/>
                </a:lnTo>
                <a:lnTo>
                  <a:pt x="19178" y="12079"/>
                </a:lnTo>
                <a:lnTo>
                  <a:pt x="18827" y="12394"/>
                </a:lnTo>
                <a:lnTo>
                  <a:pt x="18541" y="12830"/>
                </a:lnTo>
                <a:lnTo>
                  <a:pt x="18324" y="13143"/>
                </a:lnTo>
                <a:lnTo>
                  <a:pt x="18024" y="13392"/>
                </a:lnTo>
                <a:lnTo>
                  <a:pt x="17657" y="13878"/>
                </a:lnTo>
                <a:lnTo>
                  <a:pt x="17103" y="14030"/>
                </a:lnTo>
                <a:lnTo>
                  <a:pt x="16628" y="14268"/>
                </a:lnTo>
                <a:lnTo>
                  <a:pt x="17335" y="14871"/>
                </a:lnTo>
                <a:lnTo>
                  <a:pt x="17915" y="15297"/>
                </a:lnTo>
                <a:lnTo>
                  <a:pt x="18275" y="15649"/>
                </a:lnTo>
                <a:lnTo>
                  <a:pt x="17989" y="16073"/>
                </a:lnTo>
                <a:lnTo>
                  <a:pt x="18187" y="16644"/>
                </a:lnTo>
                <a:lnTo>
                  <a:pt x="17989" y="17059"/>
                </a:lnTo>
                <a:lnTo>
                  <a:pt x="17773" y="17315"/>
                </a:lnTo>
                <a:lnTo>
                  <a:pt x="17731" y="17772"/>
                </a:lnTo>
                <a:lnTo>
                  <a:pt x="17296" y="18036"/>
                </a:lnTo>
                <a:lnTo>
                  <a:pt x="16726" y="18404"/>
                </a:lnTo>
                <a:lnTo>
                  <a:pt x="15756" y="18775"/>
                </a:lnTo>
                <a:lnTo>
                  <a:pt x="14652" y="19108"/>
                </a:lnTo>
                <a:lnTo>
                  <a:pt x="13242" y="19182"/>
                </a:lnTo>
                <a:lnTo>
                  <a:pt x="12178" y="19248"/>
                </a:lnTo>
                <a:lnTo>
                  <a:pt x="10844" y="19195"/>
                </a:lnTo>
                <a:lnTo>
                  <a:pt x="9947" y="19108"/>
                </a:lnTo>
                <a:lnTo>
                  <a:pt x="9577" y="19472"/>
                </a:lnTo>
                <a:lnTo>
                  <a:pt x="8587" y="19804"/>
                </a:lnTo>
                <a:lnTo>
                  <a:pt x="7934" y="19965"/>
                </a:lnTo>
                <a:lnTo>
                  <a:pt x="7180" y="20356"/>
                </a:lnTo>
                <a:lnTo>
                  <a:pt x="6111" y="20678"/>
                </a:lnTo>
                <a:lnTo>
                  <a:pt x="5011" y="20705"/>
                </a:lnTo>
                <a:lnTo>
                  <a:pt x="4199" y="20955"/>
                </a:lnTo>
                <a:lnTo>
                  <a:pt x="3310" y="21296"/>
                </a:lnTo>
                <a:lnTo>
                  <a:pt x="2329" y="21360"/>
                </a:lnTo>
                <a:lnTo>
                  <a:pt x="1106" y="21600"/>
                </a:lnTo>
                <a:lnTo>
                  <a:pt x="476" y="21563"/>
                </a:lnTo>
                <a:lnTo>
                  <a:pt x="0" y="20948"/>
                </a:lnTo>
                <a:lnTo>
                  <a:pt x="297" y="19488"/>
                </a:lnTo>
                <a:lnTo>
                  <a:pt x="1346" y="18346"/>
                </a:lnTo>
                <a:lnTo>
                  <a:pt x="1579" y="17369"/>
                </a:lnTo>
                <a:lnTo>
                  <a:pt x="992" y="16562"/>
                </a:lnTo>
                <a:lnTo>
                  <a:pt x="1113" y="15167"/>
                </a:lnTo>
                <a:lnTo>
                  <a:pt x="569" y="14623"/>
                </a:lnTo>
                <a:lnTo>
                  <a:pt x="457" y="13915"/>
                </a:lnTo>
                <a:lnTo>
                  <a:pt x="1565" y="12665"/>
                </a:lnTo>
                <a:lnTo>
                  <a:pt x="2034" y="11753"/>
                </a:lnTo>
                <a:lnTo>
                  <a:pt x="2753" y="11494"/>
                </a:lnTo>
                <a:lnTo>
                  <a:pt x="2123" y="11050"/>
                </a:lnTo>
                <a:lnTo>
                  <a:pt x="1444" y="10639"/>
                </a:lnTo>
                <a:lnTo>
                  <a:pt x="1118" y="9760"/>
                </a:lnTo>
                <a:lnTo>
                  <a:pt x="1553" y="8971"/>
                </a:lnTo>
                <a:lnTo>
                  <a:pt x="2794" y="8439"/>
                </a:lnTo>
                <a:lnTo>
                  <a:pt x="3263" y="7625"/>
                </a:lnTo>
                <a:lnTo>
                  <a:pt x="4115" y="6734"/>
                </a:lnTo>
                <a:lnTo>
                  <a:pt x="4345" y="5710"/>
                </a:lnTo>
                <a:lnTo>
                  <a:pt x="3868" y="4907"/>
                </a:lnTo>
                <a:lnTo>
                  <a:pt x="4952" y="5385"/>
                </a:lnTo>
                <a:lnTo>
                  <a:pt x="6893" y="4519"/>
                </a:lnTo>
                <a:lnTo>
                  <a:pt x="8014" y="4778"/>
                </a:lnTo>
                <a:lnTo>
                  <a:pt x="8661" y="4466"/>
                </a:lnTo>
                <a:lnTo>
                  <a:pt x="9529" y="3085"/>
                </a:lnTo>
                <a:lnTo>
                  <a:pt x="10129" y="2556"/>
                </a:lnTo>
                <a:lnTo>
                  <a:pt x="12916" y="2628"/>
                </a:lnTo>
                <a:lnTo>
                  <a:pt x="13611" y="2144"/>
                </a:lnTo>
                <a:lnTo>
                  <a:pt x="16378" y="2151"/>
                </a:lnTo>
                <a:lnTo>
                  <a:pt x="18183" y="1376"/>
                </a:lnTo>
                <a:lnTo>
                  <a:pt x="18278" y="869"/>
                </a:lnTo>
                <a:lnTo>
                  <a:pt x="17695" y="0"/>
                </a:lnTo>
                <a:close/>
              </a:path>
            </a:pathLst>
          </a:custGeom>
          <a:solidFill>
            <a:srgbClr val="F2635D"/>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000000"/>
                </a:solidFill>
                <a:latin typeface="+mn-lt"/>
                <a:ea typeface="+mn-ea"/>
                <a:cs typeface="+mn-cs"/>
                <a:sym typeface="Helvetica Light"/>
              </a:defRPr>
            </a:pPr>
            <a:endParaRPr kumimoji="0" sz="4267" i="0" u="none" strike="noStrike" kern="1200" cap="none" spc="0" normalizeH="0" baseline="0" noProof="0" dirty="0">
              <a:ln>
                <a:noFill/>
              </a:ln>
              <a:solidFill>
                <a:srgbClr val="000000"/>
              </a:solidFill>
              <a:effectLst/>
              <a:uLnTx/>
              <a:uFillTx/>
              <a:latin typeface="等线" panose="020F0502020204030204"/>
              <a:ea typeface="+mn-ea"/>
              <a:cs typeface="+mn-cs"/>
              <a:sym typeface="Helvetica Light"/>
            </a:endParaRPr>
          </a:p>
        </p:txBody>
      </p:sp>
      <p:sp>
        <p:nvSpPr>
          <p:cNvPr id="51" name="任意多边形: 形状 807">
            <a:extLst>
              <a:ext uri="{FF2B5EF4-FFF2-40B4-BE49-F238E27FC236}">
                <a16:creationId xmlns:a16="http://schemas.microsoft.com/office/drawing/2014/main" xmlns="" id="{412B240B-EA51-4B44-97E3-4DC5DB1736ED}"/>
              </a:ext>
            </a:extLst>
          </p:cNvPr>
          <p:cNvSpPr/>
          <p:nvPr/>
        </p:nvSpPr>
        <p:spPr>
          <a:xfrm>
            <a:off x="5276449" y="5820554"/>
            <a:ext cx="70785" cy="75842"/>
          </a:xfrm>
          <a:custGeom>
            <a:avLst/>
            <a:gdLst>
              <a:gd name="connsiteX0" fmla="*/ 27385 w 50006"/>
              <a:gd name="connsiteY0" fmla="*/ 0 h 53578"/>
              <a:gd name="connsiteX1" fmla="*/ 0 w 50006"/>
              <a:gd name="connsiteY1" fmla="*/ 48816 h 53578"/>
              <a:gd name="connsiteX2" fmla="*/ 50006 w 50006"/>
              <a:gd name="connsiteY2" fmla="*/ 53578 h 53578"/>
              <a:gd name="connsiteX3" fmla="*/ 27385 w 50006"/>
              <a:gd name="connsiteY3" fmla="*/ 0 h 53578"/>
            </a:gdLst>
            <a:ahLst/>
            <a:cxnLst>
              <a:cxn ang="0">
                <a:pos x="connsiteX0" y="connsiteY0"/>
              </a:cxn>
              <a:cxn ang="0">
                <a:pos x="connsiteX1" y="connsiteY1"/>
              </a:cxn>
              <a:cxn ang="0">
                <a:pos x="connsiteX2" y="connsiteY2"/>
              </a:cxn>
              <a:cxn ang="0">
                <a:pos x="connsiteX3" y="connsiteY3"/>
              </a:cxn>
            </a:cxnLst>
            <a:rect l="l" t="t" r="r" b="b"/>
            <a:pathLst>
              <a:path w="50006" h="53578">
                <a:moveTo>
                  <a:pt x="27385" y="0"/>
                </a:moveTo>
                <a:lnTo>
                  <a:pt x="0" y="48816"/>
                </a:lnTo>
                <a:lnTo>
                  <a:pt x="50006" y="53578"/>
                </a:lnTo>
                <a:lnTo>
                  <a:pt x="27385" y="0"/>
                </a:lnTo>
                <a:close/>
              </a:path>
            </a:pathLst>
          </a:custGeom>
          <a:solidFill>
            <a:srgbClr val="A4F5D5"/>
          </a:solidFill>
          <a:ln w="12700" cap="flat">
            <a:solidFill>
              <a:srgbClr val="A4F5D5"/>
            </a:solidFill>
            <a:prstDash val="solid"/>
            <a:miter lim="400000"/>
          </a:ln>
          <a:effectLst/>
        </p:spPr>
        <p:txBody>
          <a:bodyPr wrap="square" lIns="0" tIns="0" rIns="0" bIns="0" numCol="1" anchor="ctr">
            <a:noAutofit/>
          </a:bodyPr>
          <a:lstStyle/>
          <a:p>
            <a:endParaRPr lang="zh-CN" altLang="en-US" sz="4267" dirty="0">
              <a:solidFill>
                <a:srgbClr val="000000"/>
              </a:solidFill>
              <a:latin typeface="等线" panose="020F0502020204030204"/>
            </a:endParaRPr>
          </a:p>
        </p:txBody>
      </p:sp>
      <p:sp>
        <p:nvSpPr>
          <p:cNvPr id="52" name="任意多边形: 形状 808">
            <a:extLst>
              <a:ext uri="{FF2B5EF4-FFF2-40B4-BE49-F238E27FC236}">
                <a16:creationId xmlns:a16="http://schemas.microsoft.com/office/drawing/2014/main" xmlns="" id="{F116ABFA-55BF-418F-8797-CFE49C065517}"/>
              </a:ext>
            </a:extLst>
          </p:cNvPr>
          <p:cNvSpPr/>
          <p:nvPr/>
        </p:nvSpPr>
        <p:spPr>
          <a:xfrm>
            <a:off x="5218725" y="5897637"/>
            <a:ext cx="70785" cy="75842"/>
          </a:xfrm>
          <a:custGeom>
            <a:avLst/>
            <a:gdLst>
              <a:gd name="connsiteX0" fmla="*/ 27385 w 50006"/>
              <a:gd name="connsiteY0" fmla="*/ 0 h 53578"/>
              <a:gd name="connsiteX1" fmla="*/ 0 w 50006"/>
              <a:gd name="connsiteY1" fmla="*/ 48816 h 53578"/>
              <a:gd name="connsiteX2" fmla="*/ 50006 w 50006"/>
              <a:gd name="connsiteY2" fmla="*/ 53578 h 53578"/>
              <a:gd name="connsiteX3" fmla="*/ 27385 w 50006"/>
              <a:gd name="connsiteY3" fmla="*/ 0 h 53578"/>
            </a:gdLst>
            <a:ahLst/>
            <a:cxnLst>
              <a:cxn ang="0">
                <a:pos x="connsiteX0" y="connsiteY0"/>
              </a:cxn>
              <a:cxn ang="0">
                <a:pos x="connsiteX1" y="connsiteY1"/>
              </a:cxn>
              <a:cxn ang="0">
                <a:pos x="connsiteX2" y="connsiteY2"/>
              </a:cxn>
              <a:cxn ang="0">
                <a:pos x="connsiteX3" y="connsiteY3"/>
              </a:cxn>
            </a:cxnLst>
            <a:rect l="l" t="t" r="r" b="b"/>
            <a:pathLst>
              <a:path w="50006" h="53578">
                <a:moveTo>
                  <a:pt x="27385" y="0"/>
                </a:moveTo>
                <a:lnTo>
                  <a:pt x="0" y="48816"/>
                </a:lnTo>
                <a:lnTo>
                  <a:pt x="50006" y="53578"/>
                </a:lnTo>
                <a:lnTo>
                  <a:pt x="27385" y="0"/>
                </a:lnTo>
                <a:close/>
              </a:path>
            </a:pathLst>
          </a:custGeom>
          <a:solidFill>
            <a:srgbClr val="A4F5D5"/>
          </a:solidFill>
          <a:ln w="12700" cap="flat">
            <a:solidFill>
              <a:srgbClr val="A4F5D5"/>
            </a:solidFill>
            <a:prstDash val="solid"/>
            <a:miter lim="400000"/>
          </a:ln>
          <a:effectLst/>
        </p:spPr>
        <p:txBody>
          <a:bodyPr wrap="square" lIns="0" tIns="0" rIns="0" bIns="0" numCol="1" anchor="ctr">
            <a:noAutofit/>
          </a:bodyPr>
          <a:lstStyle/>
          <a:p>
            <a:endParaRPr lang="zh-CN" altLang="en-US" sz="4267">
              <a:solidFill>
                <a:srgbClr val="000000"/>
              </a:solidFill>
              <a:latin typeface="等线" panose="020F0502020204030204"/>
            </a:endParaRPr>
          </a:p>
        </p:txBody>
      </p:sp>
      <p:sp>
        <p:nvSpPr>
          <p:cNvPr id="53" name="Shape 4777">
            <a:extLst>
              <a:ext uri="{FF2B5EF4-FFF2-40B4-BE49-F238E27FC236}">
                <a16:creationId xmlns:a16="http://schemas.microsoft.com/office/drawing/2014/main" xmlns="" id="{8307AF32-9C96-4E55-AFE4-9E31549C61FA}"/>
              </a:ext>
            </a:extLst>
          </p:cNvPr>
          <p:cNvSpPr/>
          <p:nvPr/>
        </p:nvSpPr>
        <p:spPr>
          <a:xfrm rot="21327630">
            <a:off x="4127616" y="4566306"/>
            <a:ext cx="583505" cy="576970"/>
          </a:xfrm>
          <a:custGeom>
            <a:avLst/>
            <a:gdLst/>
            <a:ahLst/>
            <a:cxnLst>
              <a:cxn ang="0">
                <a:pos x="wd2" y="hd2"/>
              </a:cxn>
              <a:cxn ang="5400000">
                <a:pos x="wd2" y="hd2"/>
              </a:cxn>
              <a:cxn ang="10800000">
                <a:pos x="wd2" y="hd2"/>
              </a:cxn>
              <a:cxn ang="16200000">
                <a:pos x="wd2" y="hd2"/>
              </a:cxn>
            </a:cxnLst>
            <a:rect l="0" t="0" r="r" b="b"/>
            <a:pathLst>
              <a:path w="21600" h="21600" extrusionOk="0">
                <a:moveTo>
                  <a:pt x="19203" y="2687"/>
                </a:moveTo>
                <a:lnTo>
                  <a:pt x="19674" y="2718"/>
                </a:lnTo>
                <a:lnTo>
                  <a:pt x="19725" y="3511"/>
                </a:lnTo>
                <a:lnTo>
                  <a:pt x="20333" y="3934"/>
                </a:lnTo>
                <a:lnTo>
                  <a:pt x="21076" y="4342"/>
                </a:lnTo>
                <a:lnTo>
                  <a:pt x="21496" y="4876"/>
                </a:lnTo>
                <a:lnTo>
                  <a:pt x="21600" y="5783"/>
                </a:lnTo>
                <a:lnTo>
                  <a:pt x="21481" y="6788"/>
                </a:lnTo>
                <a:lnTo>
                  <a:pt x="21344" y="7882"/>
                </a:lnTo>
                <a:lnTo>
                  <a:pt x="20686" y="7656"/>
                </a:lnTo>
                <a:lnTo>
                  <a:pt x="20251" y="7312"/>
                </a:lnTo>
                <a:lnTo>
                  <a:pt x="19618" y="7853"/>
                </a:lnTo>
                <a:lnTo>
                  <a:pt x="19070" y="8441"/>
                </a:lnTo>
                <a:lnTo>
                  <a:pt x="18419" y="9083"/>
                </a:lnTo>
                <a:lnTo>
                  <a:pt x="17935" y="9355"/>
                </a:lnTo>
                <a:lnTo>
                  <a:pt x="17699" y="8748"/>
                </a:lnTo>
                <a:lnTo>
                  <a:pt x="17306" y="9147"/>
                </a:lnTo>
                <a:lnTo>
                  <a:pt x="16839" y="9031"/>
                </a:lnTo>
                <a:lnTo>
                  <a:pt x="16515" y="8547"/>
                </a:lnTo>
                <a:lnTo>
                  <a:pt x="16049" y="8861"/>
                </a:lnTo>
                <a:lnTo>
                  <a:pt x="15703" y="9129"/>
                </a:lnTo>
                <a:lnTo>
                  <a:pt x="14575" y="9243"/>
                </a:lnTo>
                <a:lnTo>
                  <a:pt x="13874" y="9650"/>
                </a:lnTo>
                <a:lnTo>
                  <a:pt x="14615" y="10280"/>
                </a:lnTo>
                <a:lnTo>
                  <a:pt x="14703" y="11334"/>
                </a:lnTo>
                <a:lnTo>
                  <a:pt x="14325" y="12075"/>
                </a:lnTo>
                <a:lnTo>
                  <a:pt x="13834" y="12564"/>
                </a:lnTo>
                <a:lnTo>
                  <a:pt x="14315" y="13390"/>
                </a:lnTo>
                <a:lnTo>
                  <a:pt x="14704" y="12741"/>
                </a:lnTo>
                <a:lnTo>
                  <a:pt x="15246" y="12525"/>
                </a:lnTo>
                <a:lnTo>
                  <a:pt x="15349" y="13371"/>
                </a:lnTo>
                <a:lnTo>
                  <a:pt x="16037" y="13686"/>
                </a:lnTo>
                <a:lnTo>
                  <a:pt x="16082" y="14482"/>
                </a:lnTo>
                <a:lnTo>
                  <a:pt x="16438" y="15251"/>
                </a:lnTo>
                <a:lnTo>
                  <a:pt x="17019" y="15011"/>
                </a:lnTo>
                <a:lnTo>
                  <a:pt x="17068" y="15859"/>
                </a:lnTo>
                <a:lnTo>
                  <a:pt x="17703" y="16235"/>
                </a:lnTo>
                <a:lnTo>
                  <a:pt x="17807" y="16973"/>
                </a:lnTo>
                <a:lnTo>
                  <a:pt x="17415" y="17582"/>
                </a:lnTo>
                <a:lnTo>
                  <a:pt x="17886" y="18158"/>
                </a:lnTo>
                <a:lnTo>
                  <a:pt x="17542" y="18800"/>
                </a:lnTo>
                <a:lnTo>
                  <a:pt x="17305" y="19367"/>
                </a:lnTo>
                <a:lnTo>
                  <a:pt x="17710" y="19773"/>
                </a:lnTo>
                <a:lnTo>
                  <a:pt x="17115" y="20214"/>
                </a:lnTo>
                <a:lnTo>
                  <a:pt x="17026" y="21088"/>
                </a:lnTo>
                <a:lnTo>
                  <a:pt x="16608" y="21600"/>
                </a:lnTo>
                <a:lnTo>
                  <a:pt x="16075" y="21221"/>
                </a:lnTo>
                <a:lnTo>
                  <a:pt x="15913" y="20784"/>
                </a:lnTo>
                <a:lnTo>
                  <a:pt x="15444" y="21061"/>
                </a:lnTo>
                <a:lnTo>
                  <a:pt x="15427" y="20188"/>
                </a:lnTo>
                <a:lnTo>
                  <a:pt x="15383" y="19331"/>
                </a:lnTo>
                <a:lnTo>
                  <a:pt x="14949" y="19732"/>
                </a:lnTo>
                <a:lnTo>
                  <a:pt x="14651" y="20422"/>
                </a:lnTo>
                <a:lnTo>
                  <a:pt x="14412" y="20016"/>
                </a:lnTo>
                <a:lnTo>
                  <a:pt x="14723" y="19308"/>
                </a:lnTo>
                <a:lnTo>
                  <a:pt x="14655" y="18883"/>
                </a:lnTo>
                <a:lnTo>
                  <a:pt x="14038" y="18922"/>
                </a:lnTo>
                <a:lnTo>
                  <a:pt x="13626" y="18340"/>
                </a:lnTo>
                <a:lnTo>
                  <a:pt x="13661" y="17412"/>
                </a:lnTo>
                <a:lnTo>
                  <a:pt x="13460" y="16680"/>
                </a:lnTo>
                <a:lnTo>
                  <a:pt x="12714" y="16943"/>
                </a:lnTo>
                <a:lnTo>
                  <a:pt x="12047" y="16975"/>
                </a:lnTo>
                <a:lnTo>
                  <a:pt x="11464" y="17175"/>
                </a:lnTo>
                <a:lnTo>
                  <a:pt x="10999" y="16549"/>
                </a:lnTo>
                <a:lnTo>
                  <a:pt x="10770" y="16139"/>
                </a:lnTo>
                <a:lnTo>
                  <a:pt x="9975" y="16110"/>
                </a:lnTo>
                <a:lnTo>
                  <a:pt x="9169" y="16186"/>
                </a:lnTo>
                <a:lnTo>
                  <a:pt x="9373" y="16970"/>
                </a:lnTo>
                <a:lnTo>
                  <a:pt x="9669" y="17590"/>
                </a:lnTo>
                <a:lnTo>
                  <a:pt x="9158" y="17784"/>
                </a:lnTo>
                <a:lnTo>
                  <a:pt x="8686" y="17855"/>
                </a:lnTo>
                <a:lnTo>
                  <a:pt x="8135" y="17398"/>
                </a:lnTo>
                <a:lnTo>
                  <a:pt x="7730" y="17718"/>
                </a:lnTo>
                <a:lnTo>
                  <a:pt x="7513" y="18258"/>
                </a:lnTo>
                <a:lnTo>
                  <a:pt x="6800" y="17688"/>
                </a:lnTo>
                <a:lnTo>
                  <a:pt x="6667" y="18342"/>
                </a:lnTo>
                <a:lnTo>
                  <a:pt x="6838" y="18945"/>
                </a:lnTo>
                <a:lnTo>
                  <a:pt x="6455" y="19441"/>
                </a:lnTo>
                <a:lnTo>
                  <a:pt x="5957" y="19439"/>
                </a:lnTo>
                <a:lnTo>
                  <a:pt x="6027" y="18468"/>
                </a:lnTo>
                <a:lnTo>
                  <a:pt x="5674" y="17710"/>
                </a:lnTo>
                <a:lnTo>
                  <a:pt x="5497" y="18485"/>
                </a:lnTo>
                <a:lnTo>
                  <a:pt x="5405" y="19144"/>
                </a:lnTo>
                <a:lnTo>
                  <a:pt x="4594" y="18780"/>
                </a:lnTo>
                <a:lnTo>
                  <a:pt x="4337" y="17915"/>
                </a:lnTo>
                <a:lnTo>
                  <a:pt x="4350" y="17315"/>
                </a:lnTo>
                <a:lnTo>
                  <a:pt x="2402" y="17120"/>
                </a:lnTo>
                <a:lnTo>
                  <a:pt x="1742" y="16343"/>
                </a:lnTo>
                <a:lnTo>
                  <a:pt x="2093" y="15475"/>
                </a:lnTo>
                <a:lnTo>
                  <a:pt x="1741" y="15259"/>
                </a:lnTo>
                <a:lnTo>
                  <a:pt x="1143" y="15288"/>
                </a:lnTo>
                <a:lnTo>
                  <a:pt x="0" y="13307"/>
                </a:lnTo>
                <a:lnTo>
                  <a:pt x="1454" y="12638"/>
                </a:lnTo>
                <a:lnTo>
                  <a:pt x="2353" y="11821"/>
                </a:lnTo>
                <a:lnTo>
                  <a:pt x="2192" y="11313"/>
                </a:lnTo>
                <a:lnTo>
                  <a:pt x="1503" y="10980"/>
                </a:lnTo>
                <a:lnTo>
                  <a:pt x="2800" y="8964"/>
                </a:lnTo>
                <a:lnTo>
                  <a:pt x="4164" y="9223"/>
                </a:lnTo>
                <a:lnTo>
                  <a:pt x="4224" y="10187"/>
                </a:lnTo>
                <a:lnTo>
                  <a:pt x="4779" y="10287"/>
                </a:lnTo>
                <a:lnTo>
                  <a:pt x="5286" y="9806"/>
                </a:lnTo>
                <a:lnTo>
                  <a:pt x="6250" y="9830"/>
                </a:lnTo>
                <a:lnTo>
                  <a:pt x="6900" y="11210"/>
                </a:lnTo>
                <a:lnTo>
                  <a:pt x="7584" y="11355"/>
                </a:lnTo>
                <a:lnTo>
                  <a:pt x="8668" y="10686"/>
                </a:lnTo>
                <a:lnTo>
                  <a:pt x="9725" y="9107"/>
                </a:lnTo>
                <a:lnTo>
                  <a:pt x="9873" y="7561"/>
                </a:lnTo>
                <a:lnTo>
                  <a:pt x="10700" y="7116"/>
                </a:lnTo>
                <a:lnTo>
                  <a:pt x="11402" y="7157"/>
                </a:lnTo>
                <a:lnTo>
                  <a:pt x="12058" y="6321"/>
                </a:lnTo>
                <a:lnTo>
                  <a:pt x="13189" y="4027"/>
                </a:lnTo>
                <a:lnTo>
                  <a:pt x="14350" y="2847"/>
                </a:lnTo>
                <a:lnTo>
                  <a:pt x="13344" y="2107"/>
                </a:lnTo>
                <a:lnTo>
                  <a:pt x="13839" y="1360"/>
                </a:lnTo>
                <a:lnTo>
                  <a:pt x="14005" y="376"/>
                </a:lnTo>
                <a:lnTo>
                  <a:pt x="14335" y="0"/>
                </a:lnTo>
                <a:lnTo>
                  <a:pt x="15391" y="510"/>
                </a:lnTo>
                <a:lnTo>
                  <a:pt x="17168" y="1734"/>
                </a:lnTo>
                <a:lnTo>
                  <a:pt x="18203" y="2454"/>
                </a:lnTo>
                <a:lnTo>
                  <a:pt x="19203" y="2687"/>
                </a:lnTo>
                <a:close/>
              </a:path>
            </a:pathLst>
          </a:custGeom>
          <a:solidFill>
            <a:srgbClr val="85CFB6"/>
          </a:solidFill>
          <a:ln w="12700" cap="flat">
            <a:solidFill>
              <a:srgbClr val="A4F5D5"/>
            </a:solidFill>
            <a:prstDash val="solid"/>
            <a:miter lim="400000"/>
          </a:ln>
          <a:effectLst/>
        </p:spPr>
        <p:txBody>
          <a:bodyPr wrap="square" lIns="0" tIns="0" rIns="0" bIns="0" numCol="1" anchor="ctr">
            <a:noAutofit/>
          </a:bodyPr>
          <a:lstStyle/>
          <a:p>
            <a:endParaRPr sz="4267" dirty="0">
              <a:solidFill>
                <a:srgbClr val="000000"/>
              </a:solidFill>
              <a:latin typeface="等线" panose="020F0502020204030204"/>
            </a:endParaRPr>
          </a:p>
        </p:txBody>
      </p:sp>
      <p:sp>
        <p:nvSpPr>
          <p:cNvPr id="54" name="Shape 4766">
            <a:extLst>
              <a:ext uri="{FF2B5EF4-FFF2-40B4-BE49-F238E27FC236}">
                <a16:creationId xmlns:a16="http://schemas.microsoft.com/office/drawing/2014/main" xmlns="" id="{5AEF0FBB-285E-4254-9602-D606CAC821CE}"/>
              </a:ext>
            </a:extLst>
          </p:cNvPr>
          <p:cNvSpPr/>
          <p:nvPr/>
        </p:nvSpPr>
        <p:spPr>
          <a:xfrm rot="21327630">
            <a:off x="3998388" y="3572756"/>
            <a:ext cx="370340" cy="567764"/>
          </a:xfrm>
          <a:custGeom>
            <a:avLst/>
            <a:gdLst/>
            <a:ahLst/>
            <a:cxnLst>
              <a:cxn ang="0">
                <a:pos x="wd2" y="hd2"/>
              </a:cxn>
              <a:cxn ang="5400000">
                <a:pos x="wd2" y="hd2"/>
              </a:cxn>
              <a:cxn ang="10800000">
                <a:pos x="wd2" y="hd2"/>
              </a:cxn>
              <a:cxn ang="16200000">
                <a:pos x="wd2" y="hd2"/>
              </a:cxn>
            </a:cxnLst>
            <a:rect l="0" t="0" r="r" b="b"/>
            <a:pathLst>
              <a:path w="21600" h="21600" extrusionOk="0">
                <a:moveTo>
                  <a:pt x="0" y="9710"/>
                </a:moveTo>
                <a:lnTo>
                  <a:pt x="4740" y="8975"/>
                </a:lnTo>
                <a:lnTo>
                  <a:pt x="6871" y="8797"/>
                </a:lnTo>
                <a:lnTo>
                  <a:pt x="8384" y="8231"/>
                </a:lnTo>
                <a:lnTo>
                  <a:pt x="9844" y="5112"/>
                </a:lnTo>
                <a:lnTo>
                  <a:pt x="9221" y="4268"/>
                </a:lnTo>
                <a:lnTo>
                  <a:pt x="10159" y="2524"/>
                </a:lnTo>
                <a:lnTo>
                  <a:pt x="14465" y="0"/>
                </a:lnTo>
                <a:lnTo>
                  <a:pt x="16311" y="115"/>
                </a:lnTo>
                <a:lnTo>
                  <a:pt x="16323" y="1029"/>
                </a:lnTo>
                <a:lnTo>
                  <a:pt x="17377" y="1565"/>
                </a:lnTo>
                <a:lnTo>
                  <a:pt x="17181" y="2689"/>
                </a:lnTo>
                <a:lnTo>
                  <a:pt x="14483" y="5581"/>
                </a:lnTo>
                <a:lnTo>
                  <a:pt x="14967" y="6465"/>
                </a:lnTo>
                <a:lnTo>
                  <a:pt x="19131" y="7375"/>
                </a:lnTo>
                <a:lnTo>
                  <a:pt x="21600" y="8160"/>
                </a:lnTo>
                <a:lnTo>
                  <a:pt x="19816" y="9033"/>
                </a:lnTo>
                <a:lnTo>
                  <a:pt x="18926" y="10237"/>
                </a:lnTo>
                <a:lnTo>
                  <a:pt x="18573" y="11443"/>
                </a:lnTo>
                <a:lnTo>
                  <a:pt x="18442" y="12327"/>
                </a:lnTo>
                <a:lnTo>
                  <a:pt x="15062" y="12175"/>
                </a:lnTo>
                <a:lnTo>
                  <a:pt x="14341" y="13444"/>
                </a:lnTo>
                <a:lnTo>
                  <a:pt x="14237" y="14359"/>
                </a:lnTo>
                <a:lnTo>
                  <a:pt x="13308" y="14922"/>
                </a:lnTo>
                <a:lnTo>
                  <a:pt x="13946" y="15618"/>
                </a:lnTo>
                <a:lnTo>
                  <a:pt x="13643" y="16338"/>
                </a:lnTo>
                <a:lnTo>
                  <a:pt x="15053" y="16543"/>
                </a:lnTo>
                <a:lnTo>
                  <a:pt x="16581" y="17393"/>
                </a:lnTo>
                <a:lnTo>
                  <a:pt x="16584" y="18064"/>
                </a:lnTo>
                <a:lnTo>
                  <a:pt x="15952" y="19484"/>
                </a:lnTo>
                <a:lnTo>
                  <a:pt x="14139" y="19514"/>
                </a:lnTo>
                <a:lnTo>
                  <a:pt x="13064" y="19716"/>
                </a:lnTo>
                <a:lnTo>
                  <a:pt x="13148" y="21600"/>
                </a:lnTo>
                <a:lnTo>
                  <a:pt x="11388" y="21577"/>
                </a:lnTo>
                <a:lnTo>
                  <a:pt x="9165" y="20711"/>
                </a:lnTo>
                <a:lnTo>
                  <a:pt x="8948" y="19968"/>
                </a:lnTo>
                <a:lnTo>
                  <a:pt x="5571" y="18155"/>
                </a:lnTo>
                <a:lnTo>
                  <a:pt x="6838" y="17057"/>
                </a:lnTo>
                <a:lnTo>
                  <a:pt x="6826" y="16134"/>
                </a:lnTo>
                <a:lnTo>
                  <a:pt x="5057" y="14655"/>
                </a:lnTo>
                <a:lnTo>
                  <a:pt x="5425" y="13882"/>
                </a:lnTo>
                <a:lnTo>
                  <a:pt x="6363" y="13437"/>
                </a:lnTo>
                <a:lnTo>
                  <a:pt x="4719" y="12372"/>
                </a:lnTo>
                <a:lnTo>
                  <a:pt x="2846" y="11333"/>
                </a:lnTo>
                <a:lnTo>
                  <a:pt x="1217" y="11330"/>
                </a:lnTo>
                <a:lnTo>
                  <a:pt x="2119" y="10379"/>
                </a:lnTo>
                <a:lnTo>
                  <a:pt x="0" y="9710"/>
                </a:lnTo>
                <a:close/>
              </a:path>
            </a:pathLst>
          </a:custGeom>
          <a:solidFill>
            <a:srgbClr val="55A089"/>
          </a:solidFill>
          <a:ln w="12700" cap="flat">
            <a:solidFill>
              <a:srgbClr val="A4F5D5"/>
            </a:solidFill>
            <a:prstDash val="solid"/>
            <a:miter lim="400000"/>
          </a:ln>
          <a:effectLst/>
        </p:spPr>
        <p:txBody>
          <a:bodyPr wrap="square" lIns="0" tIns="0" rIns="0" bIns="0" numCol="1" anchor="ctr">
            <a:noAutofit/>
          </a:bodyPr>
          <a:lstStyle/>
          <a:p>
            <a:endParaRPr sz="4267" dirty="0">
              <a:solidFill>
                <a:srgbClr val="000000"/>
              </a:solidFill>
              <a:latin typeface="等线" panose="020F0502020204030204"/>
              <a:sym typeface="Helvetica Light"/>
            </a:endParaRPr>
          </a:p>
        </p:txBody>
      </p:sp>
      <p:sp>
        <p:nvSpPr>
          <p:cNvPr id="55" name="Shape 4783">
            <a:extLst>
              <a:ext uri="{FF2B5EF4-FFF2-40B4-BE49-F238E27FC236}">
                <a16:creationId xmlns:a16="http://schemas.microsoft.com/office/drawing/2014/main" xmlns="" id="{FE2CE61B-525F-404C-875C-763674BEBC7B}"/>
              </a:ext>
            </a:extLst>
          </p:cNvPr>
          <p:cNvSpPr/>
          <p:nvPr/>
        </p:nvSpPr>
        <p:spPr>
          <a:xfrm rot="21327630">
            <a:off x="5994800" y="4404898"/>
            <a:ext cx="105174" cy="46202"/>
          </a:xfrm>
          <a:custGeom>
            <a:avLst/>
            <a:gdLst/>
            <a:ahLst/>
            <a:cxnLst>
              <a:cxn ang="0">
                <a:pos x="wd2" y="hd2"/>
              </a:cxn>
              <a:cxn ang="5400000">
                <a:pos x="wd2" y="hd2"/>
              </a:cxn>
              <a:cxn ang="10800000">
                <a:pos x="wd2" y="hd2"/>
              </a:cxn>
              <a:cxn ang="16200000">
                <a:pos x="wd2" y="hd2"/>
              </a:cxn>
            </a:cxnLst>
            <a:rect l="0" t="0" r="r" b="b"/>
            <a:pathLst>
              <a:path w="21600" h="21600" extrusionOk="0">
                <a:moveTo>
                  <a:pt x="7229" y="1869"/>
                </a:moveTo>
                <a:lnTo>
                  <a:pt x="2003" y="0"/>
                </a:lnTo>
                <a:lnTo>
                  <a:pt x="0" y="4611"/>
                </a:lnTo>
                <a:lnTo>
                  <a:pt x="7236" y="12866"/>
                </a:lnTo>
                <a:lnTo>
                  <a:pt x="15277" y="21600"/>
                </a:lnTo>
                <a:lnTo>
                  <a:pt x="21600" y="19036"/>
                </a:lnTo>
                <a:lnTo>
                  <a:pt x="19645" y="12344"/>
                </a:lnTo>
                <a:lnTo>
                  <a:pt x="12403" y="7980"/>
                </a:lnTo>
                <a:lnTo>
                  <a:pt x="7229" y="1869"/>
                </a:lnTo>
                <a:close/>
              </a:path>
            </a:pathLst>
          </a:custGeom>
          <a:solidFill>
            <a:srgbClr val="6BC39C"/>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000000"/>
                </a:solidFill>
                <a:latin typeface="+mn-lt"/>
                <a:ea typeface="+mn-ea"/>
                <a:cs typeface="+mn-cs"/>
                <a:sym typeface="Helvetica Light"/>
              </a:defRPr>
            </a:pPr>
            <a:endParaRPr kumimoji="0" sz="4267" i="0" u="none" strike="noStrike" kern="1200" cap="none" spc="0" normalizeH="0" baseline="0" noProof="0" dirty="0">
              <a:ln>
                <a:noFill/>
              </a:ln>
              <a:solidFill>
                <a:srgbClr val="000000"/>
              </a:solidFill>
              <a:effectLst/>
              <a:uLnTx/>
              <a:uFillTx/>
              <a:latin typeface="等线" panose="020F0502020204030204"/>
              <a:ea typeface="+mn-ea"/>
              <a:cs typeface="+mn-cs"/>
              <a:sym typeface="Helvetica Light"/>
            </a:endParaRPr>
          </a:p>
        </p:txBody>
      </p:sp>
      <p:sp>
        <p:nvSpPr>
          <p:cNvPr id="56" name="Shape 4771">
            <a:hlinkClick r:id="rId4" action="ppaction://hlinksldjump"/>
            <a:extLst>
              <a:ext uri="{FF2B5EF4-FFF2-40B4-BE49-F238E27FC236}">
                <a16:creationId xmlns:a16="http://schemas.microsoft.com/office/drawing/2014/main" xmlns="" id="{F19E4C40-EDB8-422A-BBC1-78EC107E5E62}"/>
              </a:ext>
            </a:extLst>
          </p:cNvPr>
          <p:cNvSpPr/>
          <p:nvPr/>
        </p:nvSpPr>
        <p:spPr>
          <a:xfrm rot="21327630">
            <a:off x="5152845" y="3209686"/>
            <a:ext cx="225747" cy="238377"/>
          </a:xfrm>
          <a:custGeom>
            <a:avLst/>
            <a:gdLst/>
            <a:ahLst/>
            <a:cxnLst>
              <a:cxn ang="0">
                <a:pos x="wd2" y="hd2"/>
              </a:cxn>
              <a:cxn ang="5400000">
                <a:pos x="wd2" y="hd2"/>
              </a:cxn>
              <a:cxn ang="10800000">
                <a:pos x="wd2" y="hd2"/>
              </a:cxn>
              <a:cxn ang="16200000">
                <a:pos x="wd2" y="hd2"/>
              </a:cxn>
            </a:cxnLst>
            <a:rect l="0" t="0" r="r" b="b"/>
            <a:pathLst>
              <a:path w="21600" h="21600" extrusionOk="0">
                <a:moveTo>
                  <a:pt x="21406" y="9796"/>
                </a:moveTo>
                <a:lnTo>
                  <a:pt x="17788" y="13454"/>
                </a:lnTo>
                <a:lnTo>
                  <a:pt x="16086" y="13600"/>
                </a:lnTo>
                <a:lnTo>
                  <a:pt x="15111" y="14362"/>
                </a:lnTo>
                <a:lnTo>
                  <a:pt x="17418" y="15630"/>
                </a:lnTo>
                <a:lnTo>
                  <a:pt x="17484" y="17546"/>
                </a:lnTo>
                <a:lnTo>
                  <a:pt x="15361" y="19436"/>
                </a:lnTo>
                <a:lnTo>
                  <a:pt x="13555" y="19781"/>
                </a:lnTo>
                <a:lnTo>
                  <a:pt x="12013" y="21587"/>
                </a:lnTo>
                <a:lnTo>
                  <a:pt x="9535" y="21600"/>
                </a:lnTo>
                <a:lnTo>
                  <a:pt x="8129" y="20379"/>
                </a:lnTo>
                <a:lnTo>
                  <a:pt x="4264" y="21015"/>
                </a:lnTo>
                <a:lnTo>
                  <a:pt x="1687" y="20383"/>
                </a:lnTo>
                <a:lnTo>
                  <a:pt x="273" y="18489"/>
                </a:lnTo>
                <a:lnTo>
                  <a:pt x="847" y="16712"/>
                </a:lnTo>
                <a:lnTo>
                  <a:pt x="0" y="15259"/>
                </a:lnTo>
                <a:lnTo>
                  <a:pt x="389" y="13520"/>
                </a:lnTo>
                <a:lnTo>
                  <a:pt x="2242" y="12325"/>
                </a:lnTo>
                <a:lnTo>
                  <a:pt x="5148" y="11251"/>
                </a:lnTo>
                <a:lnTo>
                  <a:pt x="4880" y="10034"/>
                </a:lnTo>
                <a:lnTo>
                  <a:pt x="2767" y="7929"/>
                </a:lnTo>
                <a:lnTo>
                  <a:pt x="10148" y="3341"/>
                </a:lnTo>
                <a:lnTo>
                  <a:pt x="9462" y="2202"/>
                </a:lnTo>
                <a:lnTo>
                  <a:pt x="12071" y="0"/>
                </a:lnTo>
                <a:lnTo>
                  <a:pt x="16624" y="4057"/>
                </a:lnTo>
                <a:lnTo>
                  <a:pt x="19234" y="3771"/>
                </a:lnTo>
                <a:lnTo>
                  <a:pt x="21600" y="4256"/>
                </a:lnTo>
                <a:lnTo>
                  <a:pt x="21108" y="6256"/>
                </a:lnTo>
                <a:lnTo>
                  <a:pt x="19808" y="6799"/>
                </a:lnTo>
                <a:lnTo>
                  <a:pt x="19555" y="8146"/>
                </a:lnTo>
                <a:lnTo>
                  <a:pt x="21406" y="9796"/>
                </a:lnTo>
                <a:close/>
              </a:path>
            </a:pathLst>
          </a:custGeom>
          <a:solidFill>
            <a:srgbClr val="65B099"/>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000000"/>
                </a:solidFill>
                <a:latin typeface="+mn-lt"/>
                <a:ea typeface="+mn-ea"/>
                <a:cs typeface="+mn-cs"/>
                <a:sym typeface="Helvetica Light"/>
              </a:defRPr>
            </a:pPr>
            <a:endParaRPr kumimoji="0" sz="4267" i="0" u="none" strike="noStrike" kern="1200" cap="none" spc="0" normalizeH="0" baseline="0" noProof="0" dirty="0">
              <a:ln>
                <a:noFill/>
              </a:ln>
              <a:solidFill>
                <a:srgbClr val="000000"/>
              </a:solidFill>
              <a:effectLst/>
              <a:uLnTx/>
              <a:uFillTx/>
              <a:latin typeface="等线" panose="020F0502020204030204"/>
              <a:ea typeface="+mn-ea"/>
              <a:cs typeface="+mn-cs"/>
              <a:sym typeface="Helvetica Light"/>
            </a:endParaRPr>
          </a:p>
        </p:txBody>
      </p:sp>
      <p:sp>
        <p:nvSpPr>
          <p:cNvPr id="57" name="Shape 4768">
            <a:hlinkClick r:id="rId5" action="ppaction://hlinksldjump"/>
            <a:extLst>
              <a:ext uri="{FF2B5EF4-FFF2-40B4-BE49-F238E27FC236}">
                <a16:creationId xmlns:a16="http://schemas.microsoft.com/office/drawing/2014/main" xmlns="" id="{B977B520-B2D5-4CAF-A56B-82EE5FF9D1CB}"/>
              </a:ext>
            </a:extLst>
          </p:cNvPr>
          <p:cNvSpPr/>
          <p:nvPr/>
        </p:nvSpPr>
        <p:spPr>
          <a:xfrm rot="21327630">
            <a:off x="4632369" y="3268354"/>
            <a:ext cx="472443" cy="928498"/>
          </a:xfrm>
          <a:custGeom>
            <a:avLst/>
            <a:gdLst/>
            <a:ahLst/>
            <a:cxnLst>
              <a:cxn ang="0">
                <a:pos x="wd2" y="hd2"/>
              </a:cxn>
              <a:cxn ang="5400000">
                <a:pos x="wd2" y="hd2"/>
              </a:cxn>
              <a:cxn ang="10800000">
                <a:pos x="wd2" y="hd2"/>
              </a:cxn>
              <a:cxn ang="16200000">
                <a:pos x="wd2" y="hd2"/>
              </a:cxn>
            </a:cxnLst>
            <a:rect l="0" t="0" r="r" b="b"/>
            <a:pathLst>
              <a:path w="21600" h="21600" extrusionOk="0">
                <a:moveTo>
                  <a:pt x="17695" y="0"/>
                </a:moveTo>
                <a:lnTo>
                  <a:pt x="18710" y="556"/>
                </a:lnTo>
                <a:lnTo>
                  <a:pt x="19569" y="1220"/>
                </a:lnTo>
                <a:lnTo>
                  <a:pt x="19906" y="1838"/>
                </a:lnTo>
                <a:lnTo>
                  <a:pt x="20674" y="2054"/>
                </a:lnTo>
                <a:lnTo>
                  <a:pt x="20609" y="2435"/>
                </a:lnTo>
                <a:lnTo>
                  <a:pt x="19046" y="2744"/>
                </a:lnTo>
                <a:lnTo>
                  <a:pt x="18103" y="3129"/>
                </a:lnTo>
                <a:lnTo>
                  <a:pt x="19022" y="3507"/>
                </a:lnTo>
                <a:lnTo>
                  <a:pt x="19720" y="3581"/>
                </a:lnTo>
                <a:lnTo>
                  <a:pt x="20304" y="3843"/>
                </a:lnTo>
                <a:lnTo>
                  <a:pt x="20628" y="4235"/>
                </a:lnTo>
                <a:lnTo>
                  <a:pt x="21049" y="4604"/>
                </a:lnTo>
                <a:lnTo>
                  <a:pt x="21600" y="4926"/>
                </a:lnTo>
                <a:lnTo>
                  <a:pt x="21186" y="5243"/>
                </a:lnTo>
                <a:lnTo>
                  <a:pt x="21095" y="5851"/>
                </a:lnTo>
                <a:lnTo>
                  <a:pt x="20709" y="6128"/>
                </a:lnTo>
                <a:lnTo>
                  <a:pt x="20071" y="6382"/>
                </a:lnTo>
                <a:lnTo>
                  <a:pt x="19464" y="6471"/>
                </a:lnTo>
                <a:lnTo>
                  <a:pt x="19215" y="6189"/>
                </a:lnTo>
                <a:lnTo>
                  <a:pt x="18480" y="6359"/>
                </a:lnTo>
                <a:lnTo>
                  <a:pt x="17889" y="6591"/>
                </a:lnTo>
                <a:lnTo>
                  <a:pt x="17615" y="7076"/>
                </a:lnTo>
                <a:lnTo>
                  <a:pt x="18076" y="7363"/>
                </a:lnTo>
                <a:lnTo>
                  <a:pt x="17634" y="7743"/>
                </a:lnTo>
                <a:lnTo>
                  <a:pt x="17194" y="7965"/>
                </a:lnTo>
                <a:lnTo>
                  <a:pt x="16900" y="8273"/>
                </a:lnTo>
                <a:lnTo>
                  <a:pt x="16761" y="8656"/>
                </a:lnTo>
                <a:lnTo>
                  <a:pt x="17159" y="9100"/>
                </a:lnTo>
                <a:lnTo>
                  <a:pt x="17738" y="9356"/>
                </a:lnTo>
                <a:lnTo>
                  <a:pt x="18096" y="9670"/>
                </a:lnTo>
                <a:lnTo>
                  <a:pt x="18645" y="10202"/>
                </a:lnTo>
                <a:lnTo>
                  <a:pt x="19683" y="10933"/>
                </a:lnTo>
                <a:lnTo>
                  <a:pt x="19706" y="11394"/>
                </a:lnTo>
                <a:lnTo>
                  <a:pt x="19555" y="11748"/>
                </a:lnTo>
                <a:lnTo>
                  <a:pt x="19178" y="12079"/>
                </a:lnTo>
                <a:lnTo>
                  <a:pt x="18827" y="12394"/>
                </a:lnTo>
                <a:lnTo>
                  <a:pt x="18541" y="12830"/>
                </a:lnTo>
                <a:lnTo>
                  <a:pt x="18324" y="13143"/>
                </a:lnTo>
                <a:lnTo>
                  <a:pt x="18024" y="13392"/>
                </a:lnTo>
                <a:lnTo>
                  <a:pt x="17657" y="13878"/>
                </a:lnTo>
                <a:lnTo>
                  <a:pt x="17103" y="14030"/>
                </a:lnTo>
                <a:lnTo>
                  <a:pt x="16628" y="14268"/>
                </a:lnTo>
                <a:lnTo>
                  <a:pt x="17335" y="14871"/>
                </a:lnTo>
                <a:lnTo>
                  <a:pt x="17915" y="15297"/>
                </a:lnTo>
                <a:lnTo>
                  <a:pt x="18275" y="15649"/>
                </a:lnTo>
                <a:lnTo>
                  <a:pt x="17989" y="16073"/>
                </a:lnTo>
                <a:lnTo>
                  <a:pt x="18187" y="16644"/>
                </a:lnTo>
                <a:lnTo>
                  <a:pt x="17989" y="17059"/>
                </a:lnTo>
                <a:lnTo>
                  <a:pt x="17773" y="17315"/>
                </a:lnTo>
                <a:lnTo>
                  <a:pt x="17731" y="17772"/>
                </a:lnTo>
                <a:lnTo>
                  <a:pt x="17296" y="18036"/>
                </a:lnTo>
                <a:lnTo>
                  <a:pt x="16726" y="18404"/>
                </a:lnTo>
                <a:lnTo>
                  <a:pt x="15756" y="18775"/>
                </a:lnTo>
                <a:lnTo>
                  <a:pt x="14652" y="19108"/>
                </a:lnTo>
                <a:lnTo>
                  <a:pt x="13242" y="19182"/>
                </a:lnTo>
                <a:lnTo>
                  <a:pt x="12178" y="19248"/>
                </a:lnTo>
                <a:lnTo>
                  <a:pt x="10844" y="19195"/>
                </a:lnTo>
                <a:lnTo>
                  <a:pt x="9947" y="19108"/>
                </a:lnTo>
                <a:lnTo>
                  <a:pt x="9577" y="19472"/>
                </a:lnTo>
                <a:lnTo>
                  <a:pt x="8587" y="19804"/>
                </a:lnTo>
                <a:lnTo>
                  <a:pt x="7934" y="19965"/>
                </a:lnTo>
                <a:lnTo>
                  <a:pt x="7180" y="20356"/>
                </a:lnTo>
                <a:lnTo>
                  <a:pt x="6111" y="20678"/>
                </a:lnTo>
                <a:lnTo>
                  <a:pt x="5011" y="20705"/>
                </a:lnTo>
                <a:lnTo>
                  <a:pt x="4199" y="20955"/>
                </a:lnTo>
                <a:lnTo>
                  <a:pt x="3310" y="21296"/>
                </a:lnTo>
                <a:lnTo>
                  <a:pt x="2329" y="21360"/>
                </a:lnTo>
                <a:lnTo>
                  <a:pt x="1106" y="21600"/>
                </a:lnTo>
                <a:lnTo>
                  <a:pt x="476" y="21563"/>
                </a:lnTo>
                <a:lnTo>
                  <a:pt x="0" y="20948"/>
                </a:lnTo>
                <a:lnTo>
                  <a:pt x="297" y="19488"/>
                </a:lnTo>
                <a:lnTo>
                  <a:pt x="1346" y="18346"/>
                </a:lnTo>
                <a:lnTo>
                  <a:pt x="1579" y="17369"/>
                </a:lnTo>
                <a:lnTo>
                  <a:pt x="992" y="16562"/>
                </a:lnTo>
                <a:lnTo>
                  <a:pt x="1113" y="15167"/>
                </a:lnTo>
                <a:lnTo>
                  <a:pt x="569" y="14623"/>
                </a:lnTo>
                <a:lnTo>
                  <a:pt x="457" y="13915"/>
                </a:lnTo>
                <a:lnTo>
                  <a:pt x="1565" y="12665"/>
                </a:lnTo>
                <a:lnTo>
                  <a:pt x="2034" y="11753"/>
                </a:lnTo>
                <a:lnTo>
                  <a:pt x="2753" y="11494"/>
                </a:lnTo>
                <a:lnTo>
                  <a:pt x="2123" y="11050"/>
                </a:lnTo>
                <a:lnTo>
                  <a:pt x="1444" y="10639"/>
                </a:lnTo>
                <a:lnTo>
                  <a:pt x="1118" y="9760"/>
                </a:lnTo>
                <a:lnTo>
                  <a:pt x="1553" y="8971"/>
                </a:lnTo>
                <a:lnTo>
                  <a:pt x="2794" y="8439"/>
                </a:lnTo>
                <a:lnTo>
                  <a:pt x="3263" y="7625"/>
                </a:lnTo>
                <a:lnTo>
                  <a:pt x="4115" y="6734"/>
                </a:lnTo>
                <a:lnTo>
                  <a:pt x="4345" y="5710"/>
                </a:lnTo>
                <a:lnTo>
                  <a:pt x="3868" y="4907"/>
                </a:lnTo>
                <a:lnTo>
                  <a:pt x="4952" y="5385"/>
                </a:lnTo>
                <a:lnTo>
                  <a:pt x="6893" y="4519"/>
                </a:lnTo>
                <a:lnTo>
                  <a:pt x="8014" y="4778"/>
                </a:lnTo>
                <a:lnTo>
                  <a:pt x="8661" y="4466"/>
                </a:lnTo>
                <a:lnTo>
                  <a:pt x="9529" y="3085"/>
                </a:lnTo>
                <a:lnTo>
                  <a:pt x="10129" y="2556"/>
                </a:lnTo>
                <a:lnTo>
                  <a:pt x="12916" y="2628"/>
                </a:lnTo>
                <a:lnTo>
                  <a:pt x="13611" y="2144"/>
                </a:lnTo>
                <a:lnTo>
                  <a:pt x="16378" y="2151"/>
                </a:lnTo>
                <a:lnTo>
                  <a:pt x="18183" y="1376"/>
                </a:lnTo>
                <a:lnTo>
                  <a:pt x="18278" y="869"/>
                </a:lnTo>
                <a:lnTo>
                  <a:pt x="17695" y="0"/>
                </a:lnTo>
                <a:close/>
              </a:path>
            </a:pathLst>
          </a:custGeom>
          <a:solidFill>
            <a:srgbClr val="65B099"/>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000000"/>
                </a:solidFill>
                <a:latin typeface="+mn-lt"/>
                <a:ea typeface="+mn-ea"/>
                <a:cs typeface="+mn-cs"/>
                <a:sym typeface="Helvetica Light"/>
              </a:defRPr>
            </a:pPr>
            <a:endParaRPr kumimoji="0" sz="4267" i="0" u="none" strike="noStrike" kern="1200" cap="none" spc="0" normalizeH="0" baseline="0" noProof="0" dirty="0">
              <a:ln>
                <a:noFill/>
              </a:ln>
              <a:solidFill>
                <a:srgbClr val="000000"/>
              </a:solidFill>
              <a:effectLst/>
              <a:uLnTx/>
              <a:uFillTx/>
              <a:latin typeface="等线" panose="020F0502020204030204"/>
              <a:ea typeface="+mn-ea"/>
              <a:cs typeface="+mn-cs"/>
              <a:sym typeface="Helvetica Light"/>
            </a:endParaRPr>
          </a:p>
        </p:txBody>
      </p:sp>
      <p:sp>
        <p:nvSpPr>
          <p:cNvPr id="58" name="任意多边形: 形状 814">
            <a:hlinkClick r:id="" action="ppaction://noaction"/>
            <a:extLst>
              <a:ext uri="{FF2B5EF4-FFF2-40B4-BE49-F238E27FC236}">
                <a16:creationId xmlns:a16="http://schemas.microsoft.com/office/drawing/2014/main" xmlns="" id="{DD73E899-DED8-41F7-8C66-C6DF3300F468}"/>
              </a:ext>
            </a:extLst>
          </p:cNvPr>
          <p:cNvSpPr/>
          <p:nvPr/>
        </p:nvSpPr>
        <p:spPr>
          <a:xfrm>
            <a:off x="5271480" y="5808437"/>
            <a:ext cx="70785" cy="75842"/>
          </a:xfrm>
          <a:custGeom>
            <a:avLst/>
            <a:gdLst>
              <a:gd name="connsiteX0" fmla="*/ 27385 w 50006"/>
              <a:gd name="connsiteY0" fmla="*/ 0 h 53578"/>
              <a:gd name="connsiteX1" fmla="*/ 0 w 50006"/>
              <a:gd name="connsiteY1" fmla="*/ 48816 h 53578"/>
              <a:gd name="connsiteX2" fmla="*/ 50006 w 50006"/>
              <a:gd name="connsiteY2" fmla="*/ 53578 h 53578"/>
              <a:gd name="connsiteX3" fmla="*/ 27385 w 50006"/>
              <a:gd name="connsiteY3" fmla="*/ 0 h 53578"/>
            </a:gdLst>
            <a:ahLst/>
            <a:cxnLst>
              <a:cxn ang="0">
                <a:pos x="connsiteX0" y="connsiteY0"/>
              </a:cxn>
              <a:cxn ang="0">
                <a:pos x="connsiteX1" y="connsiteY1"/>
              </a:cxn>
              <a:cxn ang="0">
                <a:pos x="connsiteX2" y="connsiteY2"/>
              </a:cxn>
              <a:cxn ang="0">
                <a:pos x="connsiteX3" y="connsiteY3"/>
              </a:cxn>
            </a:cxnLst>
            <a:rect l="l" t="t" r="r" b="b"/>
            <a:pathLst>
              <a:path w="50006" h="53578">
                <a:moveTo>
                  <a:pt x="27385" y="0"/>
                </a:moveTo>
                <a:lnTo>
                  <a:pt x="0" y="48816"/>
                </a:lnTo>
                <a:lnTo>
                  <a:pt x="50006" y="53578"/>
                </a:lnTo>
                <a:lnTo>
                  <a:pt x="27385" y="0"/>
                </a:lnTo>
                <a:close/>
              </a:path>
            </a:pathLst>
          </a:custGeom>
          <a:solidFill>
            <a:srgbClr val="A4F5D5"/>
          </a:solidFill>
          <a:ln w="12700" cap="flat">
            <a:solidFill>
              <a:srgbClr val="A4F5D5"/>
            </a:solidFill>
            <a:prstDash val="solid"/>
            <a:miter lim="400000"/>
          </a:ln>
          <a:effectLst/>
        </p:spPr>
        <p:txBody>
          <a:bodyPr wrap="square" lIns="0" tIns="0" rIns="0" bIns="0" numCol="1" anchor="ctr">
            <a:noAutofit/>
          </a:bodyPr>
          <a:lstStyle/>
          <a:p>
            <a:endParaRPr lang="zh-CN" altLang="en-US" sz="4267" dirty="0">
              <a:solidFill>
                <a:srgbClr val="000000"/>
              </a:solidFill>
              <a:latin typeface="等线" panose="020F0502020204030204"/>
            </a:endParaRPr>
          </a:p>
        </p:txBody>
      </p:sp>
      <p:sp>
        <p:nvSpPr>
          <p:cNvPr id="59" name="任意多边形: 形状 815">
            <a:hlinkClick r:id="" action="ppaction://noaction"/>
            <a:extLst>
              <a:ext uri="{FF2B5EF4-FFF2-40B4-BE49-F238E27FC236}">
                <a16:creationId xmlns:a16="http://schemas.microsoft.com/office/drawing/2014/main" xmlns="" id="{3DEE5826-0448-41AD-8DE3-D3A6230D8DA5}"/>
              </a:ext>
            </a:extLst>
          </p:cNvPr>
          <p:cNvSpPr/>
          <p:nvPr/>
        </p:nvSpPr>
        <p:spPr>
          <a:xfrm>
            <a:off x="5213756" y="5885520"/>
            <a:ext cx="70785" cy="75842"/>
          </a:xfrm>
          <a:custGeom>
            <a:avLst/>
            <a:gdLst>
              <a:gd name="connsiteX0" fmla="*/ 27385 w 50006"/>
              <a:gd name="connsiteY0" fmla="*/ 0 h 53578"/>
              <a:gd name="connsiteX1" fmla="*/ 0 w 50006"/>
              <a:gd name="connsiteY1" fmla="*/ 48816 h 53578"/>
              <a:gd name="connsiteX2" fmla="*/ 50006 w 50006"/>
              <a:gd name="connsiteY2" fmla="*/ 53578 h 53578"/>
              <a:gd name="connsiteX3" fmla="*/ 27385 w 50006"/>
              <a:gd name="connsiteY3" fmla="*/ 0 h 53578"/>
            </a:gdLst>
            <a:ahLst/>
            <a:cxnLst>
              <a:cxn ang="0">
                <a:pos x="connsiteX0" y="connsiteY0"/>
              </a:cxn>
              <a:cxn ang="0">
                <a:pos x="connsiteX1" y="connsiteY1"/>
              </a:cxn>
              <a:cxn ang="0">
                <a:pos x="connsiteX2" y="connsiteY2"/>
              </a:cxn>
              <a:cxn ang="0">
                <a:pos x="connsiteX3" y="connsiteY3"/>
              </a:cxn>
            </a:cxnLst>
            <a:rect l="l" t="t" r="r" b="b"/>
            <a:pathLst>
              <a:path w="50006" h="53578">
                <a:moveTo>
                  <a:pt x="27385" y="0"/>
                </a:moveTo>
                <a:lnTo>
                  <a:pt x="0" y="48816"/>
                </a:lnTo>
                <a:lnTo>
                  <a:pt x="50006" y="53578"/>
                </a:lnTo>
                <a:lnTo>
                  <a:pt x="27385" y="0"/>
                </a:lnTo>
                <a:close/>
              </a:path>
            </a:pathLst>
          </a:custGeom>
          <a:solidFill>
            <a:srgbClr val="A4F5D5"/>
          </a:solidFill>
          <a:ln w="12700" cap="flat">
            <a:solidFill>
              <a:srgbClr val="A4F5D5"/>
            </a:solidFill>
            <a:prstDash val="solid"/>
            <a:miter lim="400000"/>
          </a:ln>
          <a:effectLst/>
        </p:spPr>
        <p:txBody>
          <a:bodyPr wrap="square" lIns="0" tIns="0" rIns="0" bIns="0" numCol="1" anchor="ctr">
            <a:noAutofit/>
          </a:bodyPr>
          <a:lstStyle/>
          <a:p>
            <a:endParaRPr lang="zh-CN" altLang="en-US" sz="4267">
              <a:solidFill>
                <a:srgbClr val="000000"/>
              </a:solidFill>
              <a:latin typeface="等线" panose="020F0502020204030204"/>
            </a:endParaRPr>
          </a:p>
        </p:txBody>
      </p:sp>
      <p:pic>
        <p:nvPicPr>
          <p:cNvPr id="67" name="图片 66">
            <a:extLst>
              <a:ext uri="{FF2B5EF4-FFF2-40B4-BE49-F238E27FC236}">
                <a16:creationId xmlns:a16="http://schemas.microsoft.com/office/drawing/2014/main" xmlns="" id="{6760CDB4-DAC0-4184-849E-7573B69223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p:blipFill>
        <p:spPr>
          <a:xfrm>
            <a:off x="6011284" y="4291372"/>
            <a:ext cx="309650" cy="283791"/>
          </a:xfrm>
          <a:prstGeom prst="rect">
            <a:avLst/>
          </a:prstGeom>
        </p:spPr>
      </p:pic>
      <p:pic>
        <p:nvPicPr>
          <p:cNvPr id="73" name="图片 72">
            <a:extLst>
              <a:ext uri="{FF2B5EF4-FFF2-40B4-BE49-F238E27FC236}">
                <a16:creationId xmlns:a16="http://schemas.microsoft.com/office/drawing/2014/main" xmlns="" id="{47BF1A99-DFF2-40BE-A2FF-DFABDEB4E2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p:blipFill>
        <p:spPr>
          <a:xfrm>
            <a:off x="5680775" y="4281005"/>
            <a:ext cx="174493" cy="159921"/>
          </a:xfrm>
          <a:prstGeom prst="rect">
            <a:avLst/>
          </a:prstGeom>
        </p:spPr>
      </p:pic>
      <p:grpSp>
        <p:nvGrpSpPr>
          <p:cNvPr id="78" name="组合 77">
            <a:extLst>
              <a:ext uri="{FF2B5EF4-FFF2-40B4-BE49-F238E27FC236}">
                <a16:creationId xmlns:a16="http://schemas.microsoft.com/office/drawing/2014/main" xmlns="" id="{E35FB9E2-FA84-44AD-8993-BD34A0F00481}"/>
              </a:ext>
            </a:extLst>
          </p:cNvPr>
          <p:cNvGrpSpPr/>
          <p:nvPr/>
        </p:nvGrpSpPr>
        <p:grpSpPr>
          <a:xfrm>
            <a:off x="6415658" y="4433618"/>
            <a:ext cx="1144826" cy="1965793"/>
            <a:chOff x="6424725" y="4063179"/>
            <a:chExt cx="1527773" cy="2623371"/>
          </a:xfrm>
        </p:grpSpPr>
        <p:sp>
          <p:nvSpPr>
            <p:cNvPr id="79" name="任意多边形: 形状 835">
              <a:extLst>
                <a:ext uri="{FF2B5EF4-FFF2-40B4-BE49-F238E27FC236}">
                  <a16:creationId xmlns:a16="http://schemas.microsoft.com/office/drawing/2014/main" xmlns="" id="{1446C6C1-FA30-4449-93C6-E5AE9480C3F4}"/>
                </a:ext>
              </a:extLst>
            </p:cNvPr>
            <p:cNvSpPr/>
            <p:nvPr/>
          </p:nvSpPr>
          <p:spPr>
            <a:xfrm>
              <a:off x="6549828" y="5213115"/>
              <a:ext cx="49283" cy="85929"/>
            </a:xfrm>
            <a:custGeom>
              <a:avLst/>
              <a:gdLst>
                <a:gd name="connsiteX0" fmla="*/ 0 w 171450"/>
                <a:gd name="connsiteY0" fmla="*/ 0 h 228600"/>
                <a:gd name="connsiteX1" fmla="*/ 76200 w 171450"/>
                <a:gd name="connsiteY1" fmla="*/ 76200 h 228600"/>
                <a:gd name="connsiteX2" fmla="*/ 171450 w 171450"/>
                <a:gd name="connsiteY2" fmla="*/ 228600 h 228600"/>
                <a:gd name="connsiteX0" fmla="*/ 0 w 148590"/>
                <a:gd name="connsiteY0" fmla="*/ 0 h 259080"/>
                <a:gd name="connsiteX1" fmla="*/ 76200 w 148590"/>
                <a:gd name="connsiteY1" fmla="*/ 76200 h 259080"/>
                <a:gd name="connsiteX2" fmla="*/ 148590 w 148590"/>
                <a:gd name="connsiteY2" fmla="*/ 259080 h 259080"/>
              </a:gdLst>
              <a:ahLst/>
              <a:cxnLst>
                <a:cxn ang="0">
                  <a:pos x="connsiteX0" y="connsiteY0"/>
                </a:cxn>
                <a:cxn ang="0">
                  <a:pos x="connsiteX1" y="connsiteY1"/>
                </a:cxn>
                <a:cxn ang="0">
                  <a:pos x="connsiteX2" y="connsiteY2"/>
                </a:cxn>
              </a:cxnLst>
              <a:rect l="l" t="t" r="r" b="b"/>
              <a:pathLst>
                <a:path w="148590" h="259080">
                  <a:moveTo>
                    <a:pt x="0" y="0"/>
                  </a:moveTo>
                  <a:cubicBezTo>
                    <a:pt x="23812" y="19050"/>
                    <a:pt x="47625" y="38100"/>
                    <a:pt x="76200" y="76200"/>
                  </a:cubicBezTo>
                  <a:cubicBezTo>
                    <a:pt x="104775" y="114300"/>
                    <a:pt x="115252" y="201930"/>
                    <a:pt x="148590" y="259080"/>
                  </a:cubicBezTo>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任意多边形: 形状 836">
              <a:extLst>
                <a:ext uri="{FF2B5EF4-FFF2-40B4-BE49-F238E27FC236}">
                  <a16:creationId xmlns:a16="http://schemas.microsoft.com/office/drawing/2014/main" xmlns="" id="{A8BB3CB0-B8B2-4149-934E-3E8598679AFA}"/>
                </a:ext>
              </a:extLst>
            </p:cNvPr>
            <p:cNvSpPr/>
            <p:nvPr/>
          </p:nvSpPr>
          <p:spPr>
            <a:xfrm>
              <a:off x="6649658" y="5647816"/>
              <a:ext cx="21037" cy="106148"/>
            </a:xfrm>
            <a:custGeom>
              <a:avLst/>
              <a:gdLst>
                <a:gd name="connsiteX0" fmla="*/ 45720 w 63427"/>
                <a:gd name="connsiteY0" fmla="*/ 0 h 320040"/>
                <a:gd name="connsiteX1" fmla="*/ 60960 w 63427"/>
                <a:gd name="connsiteY1" fmla="*/ 137160 h 320040"/>
                <a:gd name="connsiteX2" fmla="*/ 0 w 63427"/>
                <a:gd name="connsiteY2" fmla="*/ 320040 h 320040"/>
              </a:gdLst>
              <a:ahLst/>
              <a:cxnLst>
                <a:cxn ang="0">
                  <a:pos x="connsiteX0" y="connsiteY0"/>
                </a:cxn>
                <a:cxn ang="0">
                  <a:pos x="connsiteX1" y="connsiteY1"/>
                </a:cxn>
                <a:cxn ang="0">
                  <a:pos x="connsiteX2" y="connsiteY2"/>
                </a:cxn>
              </a:cxnLst>
              <a:rect l="l" t="t" r="r" b="b"/>
              <a:pathLst>
                <a:path w="63427" h="320040">
                  <a:moveTo>
                    <a:pt x="45720" y="0"/>
                  </a:moveTo>
                  <a:cubicBezTo>
                    <a:pt x="57150" y="41910"/>
                    <a:pt x="68580" y="83820"/>
                    <a:pt x="60960" y="137160"/>
                  </a:cubicBezTo>
                  <a:cubicBezTo>
                    <a:pt x="53340" y="190500"/>
                    <a:pt x="26670" y="255270"/>
                    <a:pt x="0" y="320040"/>
                  </a:cubicBezTo>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任意多边形: 形状 837">
              <a:extLst>
                <a:ext uri="{FF2B5EF4-FFF2-40B4-BE49-F238E27FC236}">
                  <a16:creationId xmlns:a16="http://schemas.microsoft.com/office/drawing/2014/main" xmlns="" id="{3315306D-C783-4B9F-87CB-08ACA6D0B91B}"/>
                </a:ext>
              </a:extLst>
            </p:cNvPr>
            <p:cNvSpPr/>
            <p:nvPr/>
          </p:nvSpPr>
          <p:spPr>
            <a:xfrm>
              <a:off x="7690919" y="4783468"/>
              <a:ext cx="27801" cy="101093"/>
            </a:xfrm>
            <a:custGeom>
              <a:avLst/>
              <a:gdLst>
                <a:gd name="connsiteX0" fmla="*/ 83820 w 83820"/>
                <a:gd name="connsiteY0" fmla="*/ 0 h 304800"/>
                <a:gd name="connsiteX1" fmla="*/ 15240 w 83820"/>
                <a:gd name="connsiteY1" fmla="*/ 182880 h 304800"/>
                <a:gd name="connsiteX2" fmla="*/ 0 w 83820"/>
                <a:gd name="connsiteY2" fmla="*/ 304800 h 304800"/>
              </a:gdLst>
              <a:ahLst/>
              <a:cxnLst>
                <a:cxn ang="0">
                  <a:pos x="connsiteX0" y="connsiteY0"/>
                </a:cxn>
                <a:cxn ang="0">
                  <a:pos x="connsiteX1" y="connsiteY1"/>
                </a:cxn>
                <a:cxn ang="0">
                  <a:pos x="connsiteX2" y="connsiteY2"/>
                </a:cxn>
              </a:cxnLst>
              <a:rect l="l" t="t" r="r" b="b"/>
              <a:pathLst>
                <a:path w="83820" h="304800">
                  <a:moveTo>
                    <a:pt x="83820" y="0"/>
                  </a:moveTo>
                  <a:cubicBezTo>
                    <a:pt x="56515" y="66040"/>
                    <a:pt x="29210" y="132080"/>
                    <a:pt x="15240" y="182880"/>
                  </a:cubicBezTo>
                  <a:cubicBezTo>
                    <a:pt x="1270" y="233680"/>
                    <a:pt x="635" y="269240"/>
                    <a:pt x="0" y="304800"/>
                  </a:cubicBezTo>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任意多边形: 形状 838">
              <a:extLst>
                <a:ext uri="{FF2B5EF4-FFF2-40B4-BE49-F238E27FC236}">
                  <a16:creationId xmlns:a16="http://schemas.microsoft.com/office/drawing/2014/main" xmlns="" id="{1AF81CA3-E15F-41A3-BE75-E5DD00E6FE4E}"/>
                </a:ext>
              </a:extLst>
            </p:cNvPr>
            <p:cNvSpPr/>
            <p:nvPr/>
          </p:nvSpPr>
          <p:spPr>
            <a:xfrm>
              <a:off x="7655536" y="5144877"/>
              <a:ext cx="7582" cy="121312"/>
            </a:xfrm>
            <a:custGeom>
              <a:avLst/>
              <a:gdLst>
                <a:gd name="connsiteX0" fmla="*/ 0 w 22860"/>
                <a:gd name="connsiteY0" fmla="*/ 0 h 365760"/>
                <a:gd name="connsiteX1" fmla="*/ 22860 w 22860"/>
                <a:gd name="connsiteY1" fmla="*/ 365760 h 365760"/>
              </a:gdLst>
              <a:ahLst/>
              <a:cxnLst>
                <a:cxn ang="0">
                  <a:pos x="connsiteX0" y="connsiteY0"/>
                </a:cxn>
                <a:cxn ang="0">
                  <a:pos x="connsiteX1" y="connsiteY1"/>
                </a:cxn>
              </a:cxnLst>
              <a:rect l="l" t="t" r="r" b="b"/>
              <a:pathLst>
                <a:path w="22860" h="365760">
                  <a:moveTo>
                    <a:pt x="0" y="0"/>
                  </a:moveTo>
                  <a:lnTo>
                    <a:pt x="22860" y="36576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任意多边形: 形状 839">
              <a:extLst>
                <a:ext uri="{FF2B5EF4-FFF2-40B4-BE49-F238E27FC236}">
                  <a16:creationId xmlns:a16="http://schemas.microsoft.com/office/drawing/2014/main" xmlns="" id="{88B70522-6485-445B-8B9F-002C3322D592}"/>
                </a:ext>
              </a:extLst>
            </p:cNvPr>
            <p:cNvSpPr/>
            <p:nvPr/>
          </p:nvSpPr>
          <p:spPr>
            <a:xfrm>
              <a:off x="7653009" y="5625070"/>
              <a:ext cx="35383" cy="121312"/>
            </a:xfrm>
            <a:custGeom>
              <a:avLst/>
              <a:gdLst>
                <a:gd name="connsiteX0" fmla="*/ 106680 w 106680"/>
                <a:gd name="connsiteY0" fmla="*/ 0 h 365760"/>
                <a:gd name="connsiteX1" fmla="*/ 76200 w 106680"/>
                <a:gd name="connsiteY1" fmla="*/ 167640 h 365760"/>
                <a:gd name="connsiteX2" fmla="*/ 0 w 106680"/>
                <a:gd name="connsiteY2" fmla="*/ 365760 h 365760"/>
              </a:gdLst>
              <a:ahLst/>
              <a:cxnLst>
                <a:cxn ang="0">
                  <a:pos x="connsiteX0" y="connsiteY0"/>
                </a:cxn>
                <a:cxn ang="0">
                  <a:pos x="connsiteX1" y="connsiteY1"/>
                </a:cxn>
                <a:cxn ang="0">
                  <a:pos x="connsiteX2" y="connsiteY2"/>
                </a:cxn>
              </a:cxnLst>
              <a:rect l="l" t="t" r="r" b="b"/>
              <a:pathLst>
                <a:path w="106680" h="365760">
                  <a:moveTo>
                    <a:pt x="106680" y="0"/>
                  </a:moveTo>
                  <a:cubicBezTo>
                    <a:pt x="100330" y="53340"/>
                    <a:pt x="93980" y="106680"/>
                    <a:pt x="76200" y="167640"/>
                  </a:cubicBezTo>
                  <a:cubicBezTo>
                    <a:pt x="58420" y="228600"/>
                    <a:pt x="29210" y="297180"/>
                    <a:pt x="0" y="365760"/>
                  </a:cubicBezTo>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任意多边形: 形状 840">
              <a:extLst>
                <a:ext uri="{FF2B5EF4-FFF2-40B4-BE49-F238E27FC236}">
                  <a16:creationId xmlns:a16="http://schemas.microsoft.com/office/drawing/2014/main" xmlns="" id="{F34F2CCE-148E-4AD6-A2BB-5407EC9BFD63}"/>
                </a:ext>
              </a:extLst>
            </p:cNvPr>
            <p:cNvSpPr/>
            <p:nvPr/>
          </p:nvSpPr>
          <p:spPr>
            <a:xfrm>
              <a:off x="7311819" y="6143173"/>
              <a:ext cx="60656" cy="75820"/>
            </a:xfrm>
            <a:custGeom>
              <a:avLst/>
              <a:gdLst>
                <a:gd name="connsiteX0" fmla="*/ 182880 w 182880"/>
                <a:gd name="connsiteY0" fmla="*/ 0 h 228600"/>
                <a:gd name="connsiteX1" fmla="*/ 0 w 182880"/>
                <a:gd name="connsiteY1" fmla="*/ 228600 h 228600"/>
              </a:gdLst>
              <a:ahLst/>
              <a:cxnLst>
                <a:cxn ang="0">
                  <a:pos x="connsiteX0" y="connsiteY0"/>
                </a:cxn>
                <a:cxn ang="0">
                  <a:pos x="connsiteX1" y="connsiteY1"/>
                </a:cxn>
              </a:cxnLst>
              <a:rect l="l" t="t" r="r" b="b"/>
              <a:pathLst>
                <a:path w="182880" h="228600">
                  <a:moveTo>
                    <a:pt x="182880" y="0"/>
                  </a:moveTo>
                  <a:lnTo>
                    <a:pt x="0" y="22860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任意多边形: 形状 841">
              <a:extLst>
                <a:ext uri="{FF2B5EF4-FFF2-40B4-BE49-F238E27FC236}">
                  <a16:creationId xmlns:a16="http://schemas.microsoft.com/office/drawing/2014/main" xmlns="" id="{FE161107-315D-4B3C-BC4E-9EE0DCFB595A}"/>
                </a:ext>
              </a:extLst>
            </p:cNvPr>
            <p:cNvSpPr/>
            <p:nvPr/>
          </p:nvSpPr>
          <p:spPr>
            <a:xfrm>
              <a:off x="6915028" y="6653695"/>
              <a:ext cx="85929" cy="32855"/>
            </a:xfrm>
            <a:custGeom>
              <a:avLst/>
              <a:gdLst>
                <a:gd name="connsiteX0" fmla="*/ 259080 w 259080"/>
                <a:gd name="connsiteY0" fmla="*/ 0 h 99060"/>
                <a:gd name="connsiteX1" fmla="*/ 106680 w 259080"/>
                <a:gd name="connsiteY1" fmla="*/ 60960 h 99060"/>
                <a:gd name="connsiteX2" fmla="*/ 0 w 259080"/>
                <a:gd name="connsiteY2" fmla="*/ 99060 h 99060"/>
                <a:gd name="connsiteX0" fmla="*/ 259080 w 259080"/>
                <a:gd name="connsiteY0" fmla="*/ 0 h 99060"/>
                <a:gd name="connsiteX1" fmla="*/ 119380 w 259080"/>
                <a:gd name="connsiteY1" fmla="*/ 67310 h 99060"/>
                <a:gd name="connsiteX2" fmla="*/ 0 w 259080"/>
                <a:gd name="connsiteY2" fmla="*/ 99060 h 99060"/>
              </a:gdLst>
              <a:ahLst/>
              <a:cxnLst>
                <a:cxn ang="0">
                  <a:pos x="connsiteX0" y="connsiteY0"/>
                </a:cxn>
                <a:cxn ang="0">
                  <a:pos x="connsiteX1" y="connsiteY1"/>
                </a:cxn>
                <a:cxn ang="0">
                  <a:pos x="connsiteX2" y="connsiteY2"/>
                </a:cxn>
              </a:cxnLst>
              <a:rect l="l" t="t" r="r" b="b"/>
              <a:pathLst>
                <a:path w="259080" h="99060">
                  <a:moveTo>
                    <a:pt x="259080" y="0"/>
                  </a:moveTo>
                  <a:cubicBezTo>
                    <a:pt x="208280" y="20320"/>
                    <a:pt x="170180" y="46990"/>
                    <a:pt x="119380" y="67310"/>
                  </a:cubicBezTo>
                  <a:cubicBezTo>
                    <a:pt x="76200" y="83820"/>
                    <a:pt x="31750" y="88265"/>
                    <a:pt x="0" y="99060"/>
                  </a:cubicBezTo>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任意多边形: 形状 842">
              <a:extLst>
                <a:ext uri="{FF2B5EF4-FFF2-40B4-BE49-F238E27FC236}">
                  <a16:creationId xmlns:a16="http://schemas.microsoft.com/office/drawing/2014/main" xmlns="" id="{CB9C1C72-30FF-435C-AF55-260F2E0AC3A5}"/>
                </a:ext>
              </a:extLst>
            </p:cNvPr>
            <p:cNvSpPr/>
            <p:nvPr/>
          </p:nvSpPr>
          <p:spPr>
            <a:xfrm>
              <a:off x="6424725" y="6277122"/>
              <a:ext cx="15164" cy="103621"/>
            </a:xfrm>
            <a:custGeom>
              <a:avLst/>
              <a:gdLst>
                <a:gd name="connsiteX0" fmla="*/ 0 w 45720"/>
                <a:gd name="connsiteY0" fmla="*/ 0 h 312420"/>
                <a:gd name="connsiteX1" fmla="*/ 7620 w 45720"/>
                <a:gd name="connsiteY1" fmla="*/ 198120 h 312420"/>
                <a:gd name="connsiteX2" fmla="*/ 45720 w 45720"/>
                <a:gd name="connsiteY2" fmla="*/ 312420 h 312420"/>
              </a:gdLst>
              <a:ahLst/>
              <a:cxnLst>
                <a:cxn ang="0">
                  <a:pos x="connsiteX0" y="connsiteY0"/>
                </a:cxn>
                <a:cxn ang="0">
                  <a:pos x="connsiteX1" y="connsiteY1"/>
                </a:cxn>
                <a:cxn ang="0">
                  <a:pos x="connsiteX2" y="connsiteY2"/>
                </a:cxn>
              </a:cxnLst>
              <a:rect l="l" t="t" r="r" b="b"/>
              <a:pathLst>
                <a:path w="45720" h="312420">
                  <a:moveTo>
                    <a:pt x="0" y="0"/>
                  </a:moveTo>
                  <a:cubicBezTo>
                    <a:pt x="0" y="73025"/>
                    <a:pt x="0" y="146050"/>
                    <a:pt x="7620" y="198120"/>
                  </a:cubicBezTo>
                  <a:cubicBezTo>
                    <a:pt x="15240" y="250190"/>
                    <a:pt x="30480" y="281305"/>
                    <a:pt x="45720" y="312420"/>
                  </a:cubicBezTo>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a:extLst>
                <a:ext uri="{FF2B5EF4-FFF2-40B4-BE49-F238E27FC236}">
                  <a16:creationId xmlns:a16="http://schemas.microsoft.com/office/drawing/2014/main" xmlns="" id="{604E8CD4-72CB-4801-95D9-1163913651B7}"/>
                </a:ext>
              </a:extLst>
            </p:cNvPr>
            <p:cNvSpPr/>
            <p:nvPr/>
          </p:nvSpPr>
          <p:spPr>
            <a:xfrm>
              <a:off x="7107023" y="5730158"/>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a:extLst>
                <a:ext uri="{FF2B5EF4-FFF2-40B4-BE49-F238E27FC236}">
                  <a16:creationId xmlns:a16="http://schemas.microsoft.com/office/drawing/2014/main" xmlns="" id="{A412612B-143D-43A4-9ADD-A2B5640BEB3C}"/>
                </a:ext>
              </a:extLst>
            </p:cNvPr>
            <p:cNvSpPr/>
            <p:nvPr/>
          </p:nvSpPr>
          <p:spPr>
            <a:xfrm>
              <a:off x="6816271" y="5152846"/>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a:extLst>
                <a:ext uri="{FF2B5EF4-FFF2-40B4-BE49-F238E27FC236}">
                  <a16:creationId xmlns:a16="http://schemas.microsoft.com/office/drawing/2014/main" xmlns="" id="{7B2E1325-7FD2-434A-84BD-7C64DC72B7BE}"/>
                </a:ext>
              </a:extLst>
            </p:cNvPr>
            <p:cNvSpPr/>
            <p:nvPr/>
          </p:nvSpPr>
          <p:spPr>
            <a:xfrm>
              <a:off x="7059871" y="5163615"/>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a:extLst>
                <a:ext uri="{FF2B5EF4-FFF2-40B4-BE49-F238E27FC236}">
                  <a16:creationId xmlns:a16="http://schemas.microsoft.com/office/drawing/2014/main" xmlns="" id="{F8FAEDC2-F6AF-4B24-BC67-8C48B55CCDEB}"/>
                </a:ext>
              </a:extLst>
            </p:cNvPr>
            <p:cNvSpPr/>
            <p:nvPr/>
          </p:nvSpPr>
          <p:spPr>
            <a:xfrm>
              <a:off x="7078196" y="5234634"/>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a:extLst>
                <a:ext uri="{FF2B5EF4-FFF2-40B4-BE49-F238E27FC236}">
                  <a16:creationId xmlns:a16="http://schemas.microsoft.com/office/drawing/2014/main" xmlns="" id="{6AC4C641-6672-4848-A6B7-EEBF434F5207}"/>
                </a:ext>
              </a:extLst>
            </p:cNvPr>
            <p:cNvSpPr/>
            <p:nvPr/>
          </p:nvSpPr>
          <p:spPr>
            <a:xfrm>
              <a:off x="6900781" y="5152846"/>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椭圆 91">
              <a:extLst>
                <a:ext uri="{FF2B5EF4-FFF2-40B4-BE49-F238E27FC236}">
                  <a16:creationId xmlns:a16="http://schemas.microsoft.com/office/drawing/2014/main" xmlns="" id="{00C00494-E25A-4A07-99E6-00327AAE1212}"/>
                </a:ext>
              </a:extLst>
            </p:cNvPr>
            <p:cNvSpPr/>
            <p:nvPr/>
          </p:nvSpPr>
          <p:spPr>
            <a:xfrm>
              <a:off x="6758354" y="5205533"/>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a:extLst>
                <a:ext uri="{FF2B5EF4-FFF2-40B4-BE49-F238E27FC236}">
                  <a16:creationId xmlns:a16="http://schemas.microsoft.com/office/drawing/2014/main" xmlns="" id="{E6F9087B-55F8-4E17-AEDA-E8C99FF6715F}"/>
                </a:ext>
              </a:extLst>
            </p:cNvPr>
            <p:cNvSpPr/>
            <p:nvPr/>
          </p:nvSpPr>
          <p:spPr>
            <a:xfrm>
              <a:off x="6812710" y="5099331"/>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a:extLst>
                <a:ext uri="{FF2B5EF4-FFF2-40B4-BE49-F238E27FC236}">
                  <a16:creationId xmlns:a16="http://schemas.microsoft.com/office/drawing/2014/main" xmlns="" id="{60D20155-A51A-4891-AACC-A4F5A7452623}"/>
                </a:ext>
              </a:extLst>
            </p:cNvPr>
            <p:cNvSpPr/>
            <p:nvPr/>
          </p:nvSpPr>
          <p:spPr>
            <a:xfrm>
              <a:off x="6876277" y="5062590"/>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a:extLst>
                <a:ext uri="{FF2B5EF4-FFF2-40B4-BE49-F238E27FC236}">
                  <a16:creationId xmlns:a16="http://schemas.microsoft.com/office/drawing/2014/main" xmlns="" id="{C28BF1E6-030A-4B1E-9D90-840368081548}"/>
                </a:ext>
              </a:extLst>
            </p:cNvPr>
            <p:cNvSpPr/>
            <p:nvPr/>
          </p:nvSpPr>
          <p:spPr>
            <a:xfrm>
              <a:off x="7142951" y="5840032"/>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a:extLst>
                <a:ext uri="{FF2B5EF4-FFF2-40B4-BE49-F238E27FC236}">
                  <a16:creationId xmlns:a16="http://schemas.microsoft.com/office/drawing/2014/main" xmlns="" id="{9427E063-867F-4390-B8BC-F7E5392C51B0}"/>
                </a:ext>
              </a:extLst>
            </p:cNvPr>
            <p:cNvSpPr/>
            <p:nvPr/>
          </p:nvSpPr>
          <p:spPr>
            <a:xfrm>
              <a:off x="7164149" y="5911915"/>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a:extLst>
                <a:ext uri="{FF2B5EF4-FFF2-40B4-BE49-F238E27FC236}">
                  <a16:creationId xmlns:a16="http://schemas.microsoft.com/office/drawing/2014/main" xmlns="" id="{95CF57F8-F6DB-4EAA-9007-04BD9F46C169}"/>
                </a:ext>
              </a:extLst>
            </p:cNvPr>
            <p:cNvSpPr/>
            <p:nvPr/>
          </p:nvSpPr>
          <p:spPr>
            <a:xfrm>
              <a:off x="6963665" y="6033022"/>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a:extLst>
                <a:ext uri="{FF2B5EF4-FFF2-40B4-BE49-F238E27FC236}">
                  <a16:creationId xmlns:a16="http://schemas.microsoft.com/office/drawing/2014/main" xmlns="" id="{CDF8D1CE-E347-425E-8D9D-5D09E243F1C0}"/>
                </a:ext>
              </a:extLst>
            </p:cNvPr>
            <p:cNvSpPr/>
            <p:nvPr/>
          </p:nvSpPr>
          <p:spPr>
            <a:xfrm>
              <a:off x="6733849" y="6105182"/>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a:extLst>
                <a:ext uri="{FF2B5EF4-FFF2-40B4-BE49-F238E27FC236}">
                  <a16:creationId xmlns:a16="http://schemas.microsoft.com/office/drawing/2014/main" xmlns="" id="{E700F884-C247-4F44-81C1-7775BDA42166}"/>
                </a:ext>
              </a:extLst>
            </p:cNvPr>
            <p:cNvSpPr/>
            <p:nvPr/>
          </p:nvSpPr>
          <p:spPr>
            <a:xfrm>
              <a:off x="6616315" y="6210066"/>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a:extLst>
                <a:ext uri="{FF2B5EF4-FFF2-40B4-BE49-F238E27FC236}">
                  <a16:creationId xmlns:a16="http://schemas.microsoft.com/office/drawing/2014/main" xmlns="" id="{C800A229-5CF8-4F9C-A870-2A5AA42BC589}"/>
                </a:ext>
              </a:extLst>
            </p:cNvPr>
            <p:cNvSpPr/>
            <p:nvPr/>
          </p:nvSpPr>
          <p:spPr>
            <a:xfrm>
              <a:off x="6964847" y="6422362"/>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a:extLst>
                <a:ext uri="{FF2B5EF4-FFF2-40B4-BE49-F238E27FC236}">
                  <a16:creationId xmlns:a16="http://schemas.microsoft.com/office/drawing/2014/main" xmlns="" id="{623B2C40-2D71-4569-BAFE-1493A145EED9}"/>
                </a:ext>
              </a:extLst>
            </p:cNvPr>
            <p:cNvSpPr/>
            <p:nvPr/>
          </p:nvSpPr>
          <p:spPr>
            <a:xfrm>
              <a:off x="6913663" y="6613135"/>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a:extLst>
                <a:ext uri="{FF2B5EF4-FFF2-40B4-BE49-F238E27FC236}">
                  <a16:creationId xmlns:a16="http://schemas.microsoft.com/office/drawing/2014/main" xmlns="" id="{0645AAB8-B438-43FD-990B-5A524619C12D}"/>
                </a:ext>
              </a:extLst>
            </p:cNvPr>
            <p:cNvSpPr/>
            <p:nvPr/>
          </p:nvSpPr>
          <p:spPr>
            <a:xfrm>
              <a:off x="7188140" y="6087368"/>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a:extLst>
                <a:ext uri="{FF2B5EF4-FFF2-40B4-BE49-F238E27FC236}">
                  <a16:creationId xmlns:a16="http://schemas.microsoft.com/office/drawing/2014/main" xmlns="" id="{4B5CF033-1117-4A9A-8AB8-EC93C7F3CF9F}"/>
                </a:ext>
              </a:extLst>
            </p:cNvPr>
            <p:cNvSpPr/>
            <p:nvPr/>
          </p:nvSpPr>
          <p:spPr>
            <a:xfrm>
              <a:off x="7323151" y="5877942"/>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椭圆 103">
              <a:extLst>
                <a:ext uri="{FF2B5EF4-FFF2-40B4-BE49-F238E27FC236}">
                  <a16:creationId xmlns:a16="http://schemas.microsoft.com/office/drawing/2014/main" xmlns="" id="{4D8B6706-2B7D-4DEE-AD20-A067CE281555}"/>
                </a:ext>
              </a:extLst>
            </p:cNvPr>
            <p:cNvSpPr/>
            <p:nvPr/>
          </p:nvSpPr>
          <p:spPr>
            <a:xfrm>
              <a:off x="7304155" y="5753964"/>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椭圆 104">
              <a:extLst>
                <a:ext uri="{FF2B5EF4-FFF2-40B4-BE49-F238E27FC236}">
                  <a16:creationId xmlns:a16="http://schemas.microsoft.com/office/drawing/2014/main" xmlns="" id="{FEF3EED2-6F77-43BE-8A65-5515EAF04B88}"/>
                </a:ext>
              </a:extLst>
            </p:cNvPr>
            <p:cNvSpPr/>
            <p:nvPr/>
          </p:nvSpPr>
          <p:spPr>
            <a:xfrm>
              <a:off x="7534999" y="5727386"/>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a:extLst>
                <a:ext uri="{FF2B5EF4-FFF2-40B4-BE49-F238E27FC236}">
                  <a16:creationId xmlns:a16="http://schemas.microsoft.com/office/drawing/2014/main" xmlns="" id="{C4D4AF8D-D079-4818-AE59-419DCE7D2132}"/>
                </a:ext>
              </a:extLst>
            </p:cNvPr>
            <p:cNvSpPr/>
            <p:nvPr/>
          </p:nvSpPr>
          <p:spPr>
            <a:xfrm>
              <a:off x="7416367" y="5791956"/>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a:extLst>
                <a:ext uri="{FF2B5EF4-FFF2-40B4-BE49-F238E27FC236}">
                  <a16:creationId xmlns:a16="http://schemas.microsoft.com/office/drawing/2014/main" xmlns="" id="{C568640D-C2B0-49BD-A509-2CCF8DEAF00D}"/>
                </a:ext>
              </a:extLst>
            </p:cNvPr>
            <p:cNvSpPr/>
            <p:nvPr/>
          </p:nvSpPr>
          <p:spPr>
            <a:xfrm>
              <a:off x="7513108" y="5238470"/>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a:extLst>
                <a:ext uri="{FF2B5EF4-FFF2-40B4-BE49-F238E27FC236}">
                  <a16:creationId xmlns:a16="http://schemas.microsoft.com/office/drawing/2014/main" xmlns="" id="{67F3481B-ADD6-429F-9C2E-EA458F973326}"/>
                </a:ext>
              </a:extLst>
            </p:cNvPr>
            <p:cNvSpPr/>
            <p:nvPr/>
          </p:nvSpPr>
          <p:spPr>
            <a:xfrm>
              <a:off x="6863565" y="6143251"/>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a:extLst>
                <a:ext uri="{FF2B5EF4-FFF2-40B4-BE49-F238E27FC236}">
                  <a16:creationId xmlns:a16="http://schemas.microsoft.com/office/drawing/2014/main" xmlns="" id="{122991EB-226B-45BB-A5D5-7626667FB8F6}"/>
                </a:ext>
              </a:extLst>
            </p:cNvPr>
            <p:cNvSpPr/>
            <p:nvPr/>
          </p:nvSpPr>
          <p:spPr>
            <a:xfrm>
              <a:off x="7452220" y="5896828"/>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a:extLst>
                <a:ext uri="{FF2B5EF4-FFF2-40B4-BE49-F238E27FC236}">
                  <a16:creationId xmlns:a16="http://schemas.microsoft.com/office/drawing/2014/main" xmlns="" id="{CCFE8DE1-69D1-4805-AE9F-12A92CEF76D0}"/>
                </a:ext>
              </a:extLst>
            </p:cNvPr>
            <p:cNvSpPr/>
            <p:nvPr/>
          </p:nvSpPr>
          <p:spPr>
            <a:xfrm>
              <a:off x="7150149" y="5686982"/>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a:extLst>
                <a:ext uri="{FF2B5EF4-FFF2-40B4-BE49-F238E27FC236}">
                  <a16:creationId xmlns:a16="http://schemas.microsoft.com/office/drawing/2014/main" xmlns="" id="{ECB58F3D-4CBC-4480-BCD0-CF21F4AE6B66}"/>
                </a:ext>
              </a:extLst>
            </p:cNvPr>
            <p:cNvSpPr/>
            <p:nvPr/>
          </p:nvSpPr>
          <p:spPr>
            <a:xfrm>
              <a:off x="7035884" y="6085062"/>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椭圆 111">
              <a:extLst>
                <a:ext uri="{FF2B5EF4-FFF2-40B4-BE49-F238E27FC236}">
                  <a16:creationId xmlns:a16="http://schemas.microsoft.com/office/drawing/2014/main" xmlns="" id="{7A310FDF-54BB-4177-9D75-5E3C991B72CC}"/>
                </a:ext>
              </a:extLst>
            </p:cNvPr>
            <p:cNvSpPr/>
            <p:nvPr/>
          </p:nvSpPr>
          <p:spPr>
            <a:xfrm>
              <a:off x="7022665" y="6328932"/>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a:extLst>
                <a:ext uri="{FF2B5EF4-FFF2-40B4-BE49-F238E27FC236}">
                  <a16:creationId xmlns:a16="http://schemas.microsoft.com/office/drawing/2014/main" xmlns="" id="{30CDF09A-0864-4D0F-986A-BA882CD600CA}"/>
                </a:ext>
              </a:extLst>
            </p:cNvPr>
            <p:cNvSpPr/>
            <p:nvPr/>
          </p:nvSpPr>
          <p:spPr>
            <a:xfrm>
              <a:off x="7140077" y="5190837"/>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任意多边形: 形状 870">
              <a:extLst>
                <a:ext uri="{FF2B5EF4-FFF2-40B4-BE49-F238E27FC236}">
                  <a16:creationId xmlns:a16="http://schemas.microsoft.com/office/drawing/2014/main" xmlns="" id="{C87FCC8C-E783-4D65-B5A0-679E0237B36D}"/>
                </a:ext>
              </a:extLst>
            </p:cNvPr>
            <p:cNvSpPr/>
            <p:nvPr/>
          </p:nvSpPr>
          <p:spPr>
            <a:xfrm>
              <a:off x="7819064" y="4448597"/>
              <a:ext cx="63932" cy="94775"/>
            </a:xfrm>
            <a:custGeom>
              <a:avLst/>
              <a:gdLst>
                <a:gd name="connsiteX0" fmla="*/ 192757 w 192757"/>
                <a:gd name="connsiteY0" fmla="*/ 0 h 285750"/>
                <a:gd name="connsiteX1" fmla="*/ 2257 w 192757"/>
                <a:gd name="connsiteY1" fmla="*/ 285750 h 285750"/>
              </a:gdLst>
              <a:ahLst/>
              <a:cxnLst>
                <a:cxn ang="0">
                  <a:pos x="connsiteX0" y="connsiteY0"/>
                </a:cxn>
                <a:cxn ang="0">
                  <a:pos x="connsiteX1" y="connsiteY1"/>
                </a:cxn>
              </a:cxnLst>
              <a:rect l="l" t="t" r="r" b="b"/>
              <a:pathLst>
                <a:path w="192757" h="285750">
                  <a:moveTo>
                    <a:pt x="192757" y="0"/>
                  </a:moveTo>
                  <a:cubicBezTo>
                    <a:pt x="87982" y="114300"/>
                    <a:pt x="-16793" y="228600"/>
                    <a:pt x="2257" y="285750"/>
                  </a:cubicBezTo>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任意多边形: 形状 871">
              <a:extLst>
                <a:ext uri="{FF2B5EF4-FFF2-40B4-BE49-F238E27FC236}">
                  <a16:creationId xmlns:a16="http://schemas.microsoft.com/office/drawing/2014/main" xmlns="" id="{8587F66E-F80C-4DA9-8DA6-916FBD06FDC1}"/>
                </a:ext>
              </a:extLst>
            </p:cNvPr>
            <p:cNvSpPr/>
            <p:nvPr/>
          </p:nvSpPr>
          <p:spPr>
            <a:xfrm>
              <a:off x="7952498" y="4063179"/>
              <a:ext cx="0" cy="101093"/>
            </a:xfrm>
            <a:custGeom>
              <a:avLst/>
              <a:gdLst>
                <a:gd name="connsiteX0" fmla="*/ 0 w 0"/>
                <a:gd name="connsiteY0" fmla="*/ 0 h 304800"/>
                <a:gd name="connsiteX1" fmla="*/ 0 w 0"/>
                <a:gd name="connsiteY1" fmla="*/ 304800 h 304800"/>
              </a:gdLst>
              <a:ahLst/>
              <a:cxnLst>
                <a:cxn ang="0">
                  <a:pos x="connsiteX0" y="connsiteY0"/>
                </a:cxn>
                <a:cxn ang="0">
                  <a:pos x="connsiteX1" y="connsiteY1"/>
                </a:cxn>
              </a:cxnLst>
              <a:rect l="l" t="t" r="r" b="b"/>
              <a:pathLst>
                <a:path h="304800">
                  <a:moveTo>
                    <a:pt x="0" y="0"/>
                  </a:moveTo>
                  <a:lnTo>
                    <a:pt x="0" y="304800"/>
                  </a:lnTo>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6" name="组合 115">
            <a:extLst>
              <a:ext uri="{FF2B5EF4-FFF2-40B4-BE49-F238E27FC236}">
                <a16:creationId xmlns:a16="http://schemas.microsoft.com/office/drawing/2014/main" xmlns="" id="{F4067B23-A3E5-4611-9F6F-55F22CF81210}"/>
              </a:ext>
            </a:extLst>
          </p:cNvPr>
          <p:cNvGrpSpPr/>
          <p:nvPr/>
        </p:nvGrpSpPr>
        <p:grpSpPr>
          <a:xfrm>
            <a:off x="7495638" y="5311434"/>
            <a:ext cx="822414" cy="1152917"/>
            <a:chOff x="9280279" y="4966570"/>
            <a:chExt cx="1054310" cy="1478005"/>
          </a:xfrm>
        </p:grpSpPr>
        <p:sp>
          <p:nvSpPr>
            <p:cNvPr id="117" name="ïṥľïḑé">
              <a:extLst>
                <a:ext uri="{FF2B5EF4-FFF2-40B4-BE49-F238E27FC236}">
                  <a16:creationId xmlns:a16="http://schemas.microsoft.com/office/drawing/2014/main" xmlns="" id="{6793E622-ADCD-450A-8B56-5D8BAA8C4FA8}"/>
                </a:ext>
              </a:extLst>
            </p:cNvPr>
            <p:cNvSpPr/>
            <p:nvPr/>
          </p:nvSpPr>
          <p:spPr bwMode="auto">
            <a:xfrm>
              <a:off x="9286642" y="4970388"/>
              <a:ext cx="702484" cy="217618"/>
            </a:xfrm>
            <a:custGeom>
              <a:avLst/>
              <a:gdLst>
                <a:gd name="T0" fmla="*/ 14 w 408"/>
                <a:gd name="T1" fmla="*/ 18 h 127"/>
                <a:gd name="T2" fmla="*/ 28 w 408"/>
                <a:gd name="T3" fmla="*/ 29 h 127"/>
                <a:gd name="T4" fmla="*/ 33 w 408"/>
                <a:gd name="T5" fmla="*/ 40 h 127"/>
                <a:gd name="T6" fmla="*/ 37 w 408"/>
                <a:gd name="T7" fmla="*/ 57 h 127"/>
                <a:gd name="T8" fmla="*/ 62 w 408"/>
                <a:gd name="T9" fmla="*/ 76 h 127"/>
                <a:gd name="T10" fmla="*/ 82 w 408"/>
                <a:gd name="T11" fmla="*/ 82 h 127"/>
                <a:gd name="T12" fmla="*/ 94 w 408"/>
                <a:gd name="T13" fmla="*/ 81 h 127"/>
                <a:gd name="T14" fmla="*/ 106 w 408"/>
                <a:gd name="T15" fmla="*/ 77 h 127"/>
                <a:gd name="T16" fmla="*/ 118 w 408"/>
                <a:gd name="T17" fmla="*/ 82 h 127"/>
                <a:gd name="T18" fmla="*/ 128 w 408"/>
                <a:gd name="T19" fmla="*/ 83 h 127"/>
                <a:gd name="T20" fmla="*/ 144 w 408"/>
                <a:gd name="T21" fmla="*/ 84 h 127"/>
                <a:gd name="T22" fmla="*/ 144 w 408"/>
                <a:gd name="T23" fmla="*/ 85 h 127"/>
                <a:gd name="T24" fmla="*/ 144 w 408"/>
                <a:gd name="T25" fmla="*/ 89 h 127"/>
                <a:gd name="T26" fmla="*/ 144 w 408"/>
                <a:gd name="T27" fmla="*/ 90 h 127"/>
                <a:gd name="T28" fmla="*/ 143 w 408"/>
                <a:gd name="T29" fmla="*/ 91 h 127"/>
                <a:gd name="T30" fmla="*/ 141 w 408"/>
                <a:gd name="T31" fmla="*/ 93 h 127"/>
                <a:gd name="T32" fmla="*/ 140 w 408"/>
                <a:gd name="T33" fmla="*/ 96 h 127"/>
                <a:gd name="T34" fmla="*/ 144 w 408"/>
                <a:gd name="T35" fmla="*/ 112 h 127"/>
                <a:gd name="T36" fmla="*/ 157 w 408"/>
                <a:gd name="T37" fmla="*/ 127 h 127"/>
                <a:gd name="T38" fmla="*/ 169 w 408"/>
                <a:gd name="T39" fmla="*/ 118 h 127"/>
                <a:gd name="T40" fmla="*/ 161 w 408"/>
                <a:gd name="T41" fmla="*/ 106 h 127"/>
                <a:gd name="T42" fmla="*/ 160 w 408"/>
                <a:gd name="T43" fmla="*/ 101 h 127"/>
                <a:gd name="T44" fmla="*/ 168 w 408"/>
                <a:gd name="T45" fmla="*/ 98 h 127"/>
                <a:gd name="T46" fmla="*/ 168 w 408"/>
                <a:gd name="T47" fmla="*/ 95 h 127"/>
                <a:gd name="T48" fmla="*/ 176 w 408"/>
                <a:gd name="T49" fmla="*/ 87 h 127"/>
                <a:gd name="T50" fmla="*/ 206 w 408"/>
                <a:gd name="T51" fmla="*/ 82 h 127"/>
                <a:gd name="T52" fmla="*/ 224 w 408"/>
                <a:gd name="T53" fmla="*/ 76 h 127"/>
                <a:gd name="T54" fmla="*/ 250 w 408"/>
                <a:gd name="T55" fmla="*/ 68 h 127"/>
                <a:gd name="T56" fmla="*/ 272 w 408"/>
                <a:gd name="T57" fmla="*/ 59 h 127"/>
                <a:gd name="T58" fmla="*/ 271 w 408"/>
                <a:gd name="T59" fmla="*/ 37 h 127"/>
                <a:gd name="T60" fmla="*/ 282 w 408"/>
                <a:gd name="T61" fmla="*/ 44 h 127"/>
                <a:gd name="T62" fmla="*/ 292 w 408"/>
                <a:gd name="T63" fmla="*/ 51 h 127"/>
                <a:gd name="T64" fmla="*/ 310 w 408"/>
                <a:gd name="T65" fmla="*/ 46 h 127"/>
                <a:gd name="T66" fmla="*/ 333 w 408"/>
                <a:gd name="T67" fmla="*/ 38 h 127"/>
                <a:gd name="T68" fmla="*/ 358 w 408"/>
                <a:gd name="T69" fmla="*/ 34 h 127"/>
                <a:gd name="T70" fmla="*/ 381 w 408"/>
                <a:gd name="T71" fmla="*/ 18 h 127"/>
                <a:gd name="T72" fmla="*/ 393 w 408"/>
                <a:gd name="T73" fmla="*/ 6 h 127"/>
                <a:gd name="T74" fmla="*/ 408 w 408"/>
                <a:gd name="T75" fmla="*/ 2 h 127"/>
                <a:gd name="T76" fmla="*/ 0 w 408"/>
                <a:gd name="T77" fmla="*/ 0 h 127"/>
                <a:gd name="T78" fmla="*/ 14 w 408"/>
                <a:gd name="T79" fmla="*/ 1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8" h="127">
                  <a:moveTo>
                    <a:pt x="14" y="18"/>
                  </a:moveTo>
                  <a:cubicBezTo>
                    <a:pt x="18" y="24"/>
                    <a:pt x="19" y="24"/>
                    <a:pt x="28" y="29"/>
                  </a:cubicBezTo>
                  <a:cubicBezTo>
                    <a:pt x="37" y="35"/>
                    <a:pt x="37" y="32"/>
                    <a:pt x="33" y="40"/>
                  </a:cubicBezTo>
                  <a:cubicBezTo>
                    <a:pt x="28" y="47"/>
                    <a:pt x="33" y="46"/>
                    <a:pt x="37" y="57"/>
                  </a:cubicBezTo>
                  <a:cubicBezTo>
                    <a:pt x="40" y="67"/>
                    <a:pt x="52" y="71"/>
                    <a:pt x="62" y="76"/>
                  </a:cubicBezTo>
                  <a:cubicBezTo>
                    <a:pt x="72" y="82"/>
                    <a:pt x="82" y="82"/>
                    <a:pt x="82" y="82"/>
                  </a:cubicBezTo>
                  <a:cubicBezTo>
                    <a:pt x="82" y="82"/>
                    <a:pt x="89" y="84"/>
                    <a:pt x="94" y="81"/>
                  </a:cubicBezTo>
                  <a:cubicBezTo>
                    <a:pt x="99" y="78"/>
                    <a:pt x="102" y="75"/>
                    <a:pt x="106" y="77"/>
                  </a:cubicBezTo>
                  <a:cubicBezTo>
                    <a:pt x="111" y="79"/>
                    <a:pt x="118" y="78"/>
                    <a:pt x="118" y="82"/>
                  </a:cubicBezTo>
                  <a:cubicBezTo>
                    <a:pt x="119" y="86"/>
                    <a:pt x="123" y="84"/>
                    <a:pt x="128" y="83"/>
                  </a:cubicBezTo>
                  <a:cubicBezTo>
                    <a:pt x="132" y="82"/>
                    <a:pt x="142" y="80"/>
                    <a:pt x="144" y="84"/>
                  </a:cubicBezTo>
                  <a:cubicBezTo>
                    <a:pt x="144" y="84"/>
                    <a:pt x="144" y="85"/>
                    <a:pt x="144" y="85"/>
                  </a:cubicBezTo>
                  <a:cubicBezTo>
                    <a:pt x="145" y="87"/>
                    <a:pt x="145" y="88"/>
                    <a:pt x="144" y="89"/>
                  </a:cubicBezTo>
                  <a:cubicBezTo>
                    <a:pt x="144" y="89"/>
                    <a:pt x="144" y="89"/>
                    <a:pt x="144" y="90"/>
                  </a:cubicBezTo>
                  <a:cubicBezTo>
                    <a:pt x="144" y="90"/>
                    <a:pt x="144" y="91"/>
                    <a:pt x="143" y="91"/>
                  </a:cubicBezTo>
                  <a:cubicBezTo>
                    <a:pt x="143" y="92"/>
                    <a:pt x="142" y="92"/>
                    <a:pt x="141" y="93"/>
                  </a:cubicBezTo>
                  <a:cubicBezTo>
                    <a:pt x="141" y="94"/>
                    <a:pt x="140" y="95"/>
                    <a:pt x="140" y="96"/>
                  </a:cubicBezTo>
                  <a:cubicBezTo>
                    <a:pt x="140" y="99"/>
                    <a:pt x="142" y="105"/>
                    <a:pt x="144" y="112"/>
                  </a:cubicBezTo>
                  <a:cubicBezTo>
                    <a:pt x="145" y="120"/>
                    <a:pt x="147" y="127"/>
                    <a:pt x="157" y="127"/>
                  </a:cubicBezTo>
                  <a:cubicBezTo>
                    <a:pt x="167" y="127"/>
                    <a:pt x="168" y="121"/>
                    <a:pt x="169" y="118"/>
                  </a:cubicBezTo>
                  <a:cubicBezTo>
                    <a:pt x="169" y="115"/>
                    <a:pt x="164" y="110"/>
                    <a:pt x="161" y="106"/>
                  </a:cubicBezTo>
                  <a:cubicBezTo>
                    <a:pt x="160" y="105"/>
                    <a:pt x="159" y="102"/>
                    <a:pt x="160" y="101"/>
                  </a:cubicBezTo>
                  <a:cubicBezTo>
                    <a:pt x="165" y="99"/>
                    <a:pt x="168" y="102"/>
                    <a:pt x="168" y="98"/>
                  </a:cubicBezTo>
                  <a:cubicBezTo>
                    <a:pt x="168" y="97"/>
                    <a:pt x="168" y="96"/>
                    <a:pt x="168" y="95"/>
                  </a:cubicBezTo>
                  <a:cubicBezTo>
                    <a:pt x="167" y="93"/>
                    <a:pt x="169" y="90"/>
                    <a:pt x="176" y="87"/>
                  </a:cubicBezTo>
                  <a:cubicBezTo>
                    <a:pt x="184" y="84"/>
                    <a:pt x="201" y="85"/>
                    <a:pt x="206" y="82"/>
                  </a:cubicBezTo>
                  <a:cubicBezTo>
                    <a:pt x="211" y="80"/>
                    <a:pt x="215" y="78"/>
                    <a:pt x="224" y="76"/>
                  </a:cubicBezTo>
                  <a:cubicBezTo>
                    <a:pt x="233" y="73"/>
                    <a:pt x="242" y="71"/>
                    <a:pt x="250" y="68"/>
                  </a:cubicBezTo>
                  <a:cubicBezTo>
                    <a:pt x="258" y="66"/>
                    <a:pt x="270" y="63"/>
                    <a:pt x="272" y="59"/>
                  </a:cubicBezTo>
                  <a:cubicBezTo>
                    <a:pt x="275" y="54"/>
                    <a:pt x="272" y="42"/>
                    <a:pt x="271" y="37"/>
                  </a:cubicBezTo>
                  <a:cubicBezTo>
                    <a:pt x="270" y="32"/>
                    <a:pt x="281" y="37"/>
                    <a:pt x="282" y="44"/>
                  </a:cubicBezTo>
                  <a:cubicBezTo>
                    <a:pt x="284" y="50"/>
                    <a:pt x="287" y="55"/>
                    <a:pt x="292" y="51"/>
                  </a:cubicBezTo>
                  <a:cubicBezTo>
                    <a:pt x="297" y="48"/>
                    <a:pt x="301" y="50"/>
                    <a:pt x="310" y="46"/>
                  </a:cubicBezTo>
                  <a:cubicBezTo>
                    <a:pt x="318" y="41"/>
                    <a:pt x="326" y="35"/>
                    <a:pt x="333" y="38"/>
                  </a:cubicBezTo>
                  <a:cubicBezTo>
                    <a:pt x="340" y="42"/>
                    <a:pt x="349" y="36"/>
                    <a:pt x="358" y="34"/>
                  </a:cubicBezTo>
                  <a:cubicBezTo>
                    <a:pt x="367" y="32"/>
                    <a:pt x="376" y="24"/>
                    <a:pt x="381" y="18"/>
                  </a:cubicBezTo>
                  <a:cubicBezTo>
                    <a:pt x="386" y="13"/>
                    <a:pt x="388" y="7"/>
                    <a:pt x="393" y="6"/>
                  </a:cubicBezTo>
                  <a:cubicBezTo>
                    <a:pt x="399" y="5"/>
                    <a:pt x="401" y="8"/>
                    <a:pt x="408" y="2"/>
                  </a:cubicBezTo>
                  <a:cubicBezTo>
                    <a:pt x="0" y="0"/>
                    <a:pt x="0" y="0"/>
                    <a:pt x="0" y="0"/>
                  </a:cubicBezTo>
                  <a:cubicBezTo>
                    <a:pt x="0" y="0"/>
                    <a:pt x="11" y="11"/>
                    <a:pt x="14" y="18"/>
                  </a:cubicBezTo>
                  <a:close/>
                </a:path>
              </a:pathLst>
            </a:custGeom>
            <a:solidFill>
              <a:srgbClr val="ECF3F2"/>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18" name="íṡḻiḍe">
              <a:extLst>
                <a:ext uri="{FF2B5EF4-FFF2-40B4-BE49-F238E27FC236}">
                  <a16:creationId xmlns:a16="http://schemas.microsoft.com/office/drawing/2014/main" xmlns="" id="{06B49D5A-476D-4D79-A982-E53075BB6996}"/>
                </a:ext>
              </a:extLst>
            </p:cNvPr>
            <p:cNvSpPr/>
            <p:nvPr/>
          </p:nvSpPr>
          <p:spPr bwMode="auto">
            <a:xfrm>
              <a:off x="10135477" y="4971661"/>
              <a:ext cx="85266" cy="110718"/>
            </a:xfrm>
            <a:custGeom>
              <a:avLst/>
              <a:gdLst>
                <a:gd name="T0" fmla="*/ 2 w 50"/>
                <a:gd name="T1" fmla="*/ 0 h 64"/>
                <a:gd name="T2" fmla="*/ 1 w 50"/>
                <a:gd name="T3" fmla="*/ 12 h 64"/>
                <a:gd name="T4" fmla="*/ 5 w 50"/>
                <a:gd name="T5" fmla="*/ 28 h 64"/>
                <a:gd name="T6" fmla="*/ 15 w 50"/>
                <a:gd name="T7" fmla="*/ 45 h 64"/>
                <a:gd name="T8" fmla="*/ 26 w 50"/>
                <a:gd name="T9" fmla="*/ 57 h 64"/>
                <a:gd name="T10" fmla="*/ 28 w 50"/>
                <a:gd name="T11" fmla="*/ 63 h 64"/>
                <a:gd name="T12" fmla="*/ 31 w 50"/>
                <a:gd name="T13" fmla="*/ 57 h 64"/>
                <a:gd name="T14" fmla="*/ 33 w 50"/>
                <a:gd name="T15" fmla="*/ 41 h 64"/>
                <a:gd name="T16" fmla="*/ 46 w 50"/>
                <a:gd name="T17" fmla="*/ 18 h 64"/>
                <a:gd name="T18" fmla="*/ 50 w 50"/>
                <a:gd name="T19" fmla="*/ 0 h 64"/>
                <a:gd name="T20" fmla="*/ 2 w 50"/>
                <a:gd name="T2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64">
                  <a:moveTo>
                    <a:pt x="2" y="0"/>
                  </a:moveTo>
                  <a:cubicBezTo>
                    <a:pt x="2" y="0"/>
                    <a:pt x="3" y="8"/>
                    <a:pt x="1" y="12"/>
                  </a:cubicBezTo>
                  <a:cubicBezTo>
                    <a:pt x="0" y="17"/>
                    <a:pt x="3" y="24"/>
                    <a:pt x="5" y="28"/>
                  </a:cubicBezTo>
                  <a:cubicBezTo>
                    <a:pt x="6" y="32"/>
                    <a:pt x="12" y="42"/>
                    <a:pt x="15" y="45"/>
                  </a:cubicBezTo>
                  <a:cubicBezTo>
                    <a:pt x="19" y="47"/>
                    <a:pt x="27" y="53"/>
                    <a:pt x="26" y="57"/>
                  </a:cubicBezTo>
                  <a:cubicBezTo>
                    <a:pt x="25" y="62"/>
                    <a:pt x="26" y="62"/>
                    <a:pt x="28" y="63"/>
                  </a:cubicBezTo>
                  <a:cubicBezTo>
                    <a:pt x="29" y="64"/>
                    <a:pt x="32" y="62"/>
                    <a:pt x="31" y="57"/>
                  </a:cubicBezTo>
                  <a:cubicBezTo>
                    <a:pt x="29" y="52"/>
                    <a:pt x="29" y="44"/>
                    <a:pt x="33" y="41"/>
                  </a:cubicBezTo>
                  <a:cubicBezTo>
                    <a:pt x="36" y="38"/>
                    <a:pt x="43" y="28"/>
                    <a:pt x="46" y="18"/>
                  </a:cubicBezTo>
                  <a:cubicBezTo>
                    <a:pt x="49" y="8"/>
                    <a:pt x="50" y="9"/>
                    <a:pt x="50" y="0"/>
                  </a:cubicBezTo>
                  <a:lnTo>
                    <a:pt x="2" y="0"/>
                  </a:lnTo>
                  <a:close/>
                </a:path>
              </a:pathLst>
            </a:custGeom>
            <a:solidFill>
              <a:srgbClr val="ECF3F2"/>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19" name="ïṩḷíḍè">
              <a:extLst>
                <a:ext uri="{FF2B5EF4-FFF2-40B4-BE49-F238E27FC236}">
                  <a16:creationId xmlns:a16="http://schemas.microsoft.com/office/drawing/2014/main" xmlns="" id="{9C5F5B85-E9B5-4619-ADBD-73F6DB99755D}"/>
                </a:ext>
              </a:extLst>
            </p:cNvPr>
            <p:cNvSpPr/>
            <p:nvPr/>
          </p:nvSpPr>
          <p:spPr bwMode="auto">
            <a:xfrm>
              <a:off x="9460991" y="5198186"/>
              <a:ext cx="146351" cy="125989"/>
            </a:xfrm>
            <a:custGeom>
              <a:avLst/>
              <a:gdLst>
                <a:gd name="T0" fmla="*/ 67 w 85"/>
                <a:gd name="T1" fmla="*/ 5 h 73"/>
                <a:gd name="T2" fmla="*/ 38 w 85"/>
                <a:gd name="T3" fmla="*/ 5 h 73"/>
                <a:gd name="T4" fmla="*/ 21 w 85"/>
                <a:gd name="T5" fmla="*/ 12 h 73"/>
                <a:gd name="T6" fmla="*/ 7 w 85"/>
                <a:gd name="T7" fmla="*/ 26 h 73"/>
                <a:gd name="T8" fmla="*/ 2 w 85"/>
                <a:gd name="T9" fmla="*/ 46 h 73"/>
                <a:gd name="T10" fmla="*/ 12 w 85"/>
                <a:gd name="T11" fmla="*/ 64 h 73"/>
                <a:gd name="T12" fmla="*/ 39 w 85"/>
                <a:gd name="T13" fmla="*/ 69 h 73"/>
                <a:gd name="T14" fmla="*/ 64 w 85"/>
                <a:gd name="T15" fmla="*/ 52 h 73"/>
                <a:gd name="T16" fmla="*/ 71 w 85"/>
                <a:gd name="T17" fmla="*/ 31 h 73"/>
                <a:gd name="T18" fmla="*/ 82 w 85"/>
                <a:gd name="T19" fmla="*/ 8 h 73"/>
                <a:gd name="T20" fmla="*/ 67 w 85"/>
                <a:gd name="T21" fmla="*/ 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73">
                  <a:moveTo>
                    <a:pt x="67" y="5"/>
                  </a:moveTo>
                  <a:cubicBezTo>
                    <a:pt x="61" y="5"/>
                    <a:pt x="42" y="4"/>
                    <a:pt x="38" y="5"/>
                  </a:cubicBezTo>
                  <a:cubicBezTo>
                    <a:pt x="34" y="6"/>
                    <a:pt x="24" y="9"/>
                    <a:pt x="21" y="12"/>
                  </a:cubicBezTo>
                  <a:cubicBezTo>
                    <a:pt x="17" y="15"/>
                    <a:pt x="14" y="20"/>
                    <a:pt x="7" y="26"/>
                  </a:cubicBezTo>
                  <a:cubicBezTo>
                    <a:pt x="0" y="32"/>
                    <a:pt x="0" y="40"/>
                    <a:pt x="2" y="46"/>
                  </a:cubicBezTo>
                  <a:cubicBezTo>
                    <a:pt x="5" y="53"/>
                    <a:pt x="6" y="62"/>
                    <a:pt x="12" y="64"/>
                  </a:cubicBezTo>
                  <a:cubicBezTo>
                    <a:pt x="19" y="66"/>
                    <a:pt x="33" y="73"/>
                    <a:pt x="39" y="69"/>
                  </a:cubicBezTo>
                  <a:cubicBezTo>
                    <a:pt x="46" y="65"/>
                    <a:pt x="59" y="56"/>
                    <a:pt x="64" y="52"/>
                  </a:cubicBezTo>
                  <a:cubicBezTo>
                    <a:pt x="69" y="47"/>
                    <a:pt x="65" y="38"/>
                    <a:pt x="71" y="31"/>
                  </a:cubicBezTo>
                  <a:cubicBezTo>
                    <a:pt x="78" y="23"/>
                    <a:pt x="85" y="16"/>
                    <a:pt x="82" y="8"/>
                  </a:cubicBezTo>
                  <a:cubicBezTo>
                    <a:pt x="80" y="0"/>
                    <a:pt x="73" y="5"/>
                    <a:pt x="67" y="5"/>
                  </a:cubicBezTo>
                  <a:close/>
                </a:path>
              </a:pathLst>
            </a:custGeom>
            <a:solidFill>
              <a:srgbClr val="ECF3F2"/>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20" name="iṡļîdè">
              <a:extLst>
                <a:ext uri="{FF2B5EF4-FFF2-40B4-BE49-F238E27FC236}">
                  <a16:creationId xmlns:a16="http://schemas.microsoft.com/office/drawing/2014/main" xmlns="" id="{0F531EA9-FF83-4140-823D-1D6C50F47B25}"/>
                </a:ext>
              </a:extLst>
            </p:cNvPr>
            <p:cNvSpPr/>
            <p:nvPr/>
          </p:nvSpPr>
          <p:spPr bwMode="auto">
            <a:xfrm>
              <a:off x="9724422" y="5957938"/>
              <a:ext cx="7636" cy="8909"/>
            </a:xfrm>
            <a:prstGeom prst="ellipse">
              <a:avLst/>
            </a:pr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21" name="iṧḷïḑe">
              <a:extLst>
                <a:ext uri="{FF2B5EF4-FFF2-40B4-BE49-F238E27FC236}">
                  <a16:creationId xmlns:a16="http://schemas.microsoft.com/office/drawing/2014/main" xmlns="" id="{19CAEBE7-1751-4451-8190-68D5EEC51976}"/>
                </a:ext>
              </a:extLst>
            </p:cNvPr>
            <p:cNvSpPr/>
            <p:nvPr/>
          </p:nvSpPr>
          <p:spPr bwMode="auto">
            <a:xfrm>
              <a:off x="9720604" y="5954120"/>
              <a:ext cx="15271" cy="15271"/>
            </a:xfrm>
            <a:custGeom>
              <a:avLst/>
              <a:gdLst>
                <a:gd name="T0" fmla="*/ 5 w 9"/>
                <a:gd name="T1" fmla="*/ 9 h 9"/>
                <a:gd name="T2" fmla="*/ 0 w 9"/>
                <a:gd name="T3" fmla="*/ 4 h 9"/>
                <a:gd name="T4" fmla="*/ 5 w 9"/>
                <a:gd name="T5" fmla="*/ 0 h 9"/>
                <a:gd name="T6" fmla="*/ 9 w 9"/>
                <a:gd name="T7" fmla="*/ 4 h 9"/>
                <a:gd name="T8" fmla="*/ 5 w 9"/>
                <a:gd name="T9" fmla="*/ 9 h 9"/>
                <a:gd name="T10" fmla="*/ 5 w 9"/>
                <a:gd name="T11" fmla="*/ 2 h 9"/>
                <a:gd name="T12" fmla="*/ 5 w 9"/>
                <a:gd name="T13" fmla="*/ 4 h 9"/>
                <a:gd name="T14" fmla="*/ 5 w 9"/>
                <a:gd name="T15" fmla="*/ 4 h 9"/>
                <a:gd name="T16" fmla="*/ 5 w 9"/>
                <a:gd name="T1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5" y="9"/>
                  </a:moveTo>
                  <a:cubicBezTo>
                    <a:pt x="2" y="9"/>
                    <a:pt x="0" y="7"/>
                    <a:pt x="0" y="4"/>
                  </a:cubicBezTo>
                  <a:cubicBezTo>
                    <a:pt x="0" y="2"/>
                    <a:pt x="2" y="0"/>
                    <a:pt x="5" y="0"/>
                  </a:cubicBezTo>
                  <a:cubicBezTo>
                    <a:pt x="7" y="0"/>
                    <a:pt x="9" y="2"/>
                    <a:pt x="9" y="4"/>
                  </a:cubicBezTo>
                  <a:cubicBezTo>
                    <a:pt x="9" y="7"/>
                    <a:pt x="7" y="9"/>
                    <a:pt x="5" y="9"/>
                  </a:cubicBezTo>
                  <a:close/>
                  <a:moveTo>
                    <a:pt x="5" y="2"/>
                  </a:moveTo>
                  <a:cubicBezTo>
                    <a:pt x="5" y="4"/>
                    <a:pt x="5" y="4"/>
                    <a:pt x="5" y="4"/>
                  </a:cubicBezTo>
                  <a:cubicBezTo>
                    <a:pt x="5" y="4"/>
                    <a:pt x="5" y="4"/>
                    <a:pt x="5" y="4"/>
                  </a:cubicBezTo>
                  <a:lnTo>
                    <a:pt x="5" y="2"/>
                  </a:lnTo>
                  <a:close/>
                </a:path>
              </a:pathLst>
            </a:cu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22" name="îšļiḍé">
              <a:extLst>
                <a:ext uri="{FF2B5EF4-FFF2-40B4-BE49-F238E27FC236}">
                  <a16:creationId xmlns:a16="http://schemas.microsoft.com/office/drawing/2014/main" xmlns="" id="{D21EAAE3-2B5E-4DCE-BFFF-E59FA6033BF7}"/>
                </a:ext>
              </a:extLst>
            </p:cNvPr>
            <p:cNvSpPr/>
            <p:nvPr/>
          </p:nvSpPr>
          <p:spPr bwMode="auto">
            <a:xfrm>
              <a:off x="9809687" y="5849765"/>
              <a:ext cx="7636" cy="6363"/>
            </a:xfrm>
            <a:prstGeom prst="ellipse">
              <a:avLst/>
            </a:pr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23" name="îSḷiḋè">
              <a:extLst>
                <a:ext uri="{FF2B5EF4-FFF2-40B4-BE49-F238E27FC236}">
                  <a16:creationId xmlns:a16="http://schemas.microsoft.com/office/drawing/2014/main" xmlns="" id="{E4968FF8-F3E1-491F-8BE0-34F572F7FCD1}"/>
                </a:ext>
              </a:extLst>
            </p:cNvPr>
            <p:cNvSpPr/>
            <p:nvPr/>
          </p:nvSpPr>
          <p:spPr bwMode="auto">
            <a:xfrm>
              <a:off x="9804597" y="5845948"/>
              <a:ext cx="15271" cy="13999"/>
            </a:xfrm>
            <a:custGeom>
              <a:avLst/>
              <a:gdLst>
                <a:gd name="T0" fmla="*/ 5 w 9"/>
                <a:gd name="T1" fmla="*/ 8 h 8"/>
                <a:gd name="T2" fmla="*/ 0 w 9"/>
                <a:gd name="T3" fmla="*/ 4 h 8"/>
                <a:gd name="T4" fmla="*/ 5 w 9"/>
                <a:gd name="T5" fmla="*/ 0 h 8"/>
                <a:gd name="T6" fmla="*/ 9 w 9"/>
                <a:gd name="T7" fmla="*/ 4 h 8"/>
                <a:gd name="T8" fmla="*/ 5 w 9"/>
                <a:gd name="T9" fmla="*/ 8 h 8"/>
                <a:gd name="T10" fmla="*/ 5 w 9"/>
                <a:gd name="T11" fmla="*/ 4 h 8"/>
                <a:gd name="T12" fmla="*/ 4 w 9"/>
                <a:gd name="T13" fmla="*/ 4 h 8"/>
                <a:gd name="T14" fmla="*/ 5 w 9"/>
                <a:gd name="T15" fmla="*/ 4 h 8"/>
                <a:gd name="T16" fmla="*/ 5 w 9"/>
                <a:gd name="T1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5" y="8"/>
                  </a:moveTo>
                  <a:cubicBezTo>
                    <a:pt x="2" y="8"/>
                    <a:pt x="0" y="6"/>
                    <a:pt x="0" y="4"/>
                  </a:cubicBezTo>
                  <a:cubicBezTo>
                    <a:pt x="0" y="2"/>
                    <a:pt x="2" y="0"/>
                    <a:pt x="5" y="0"/>
                  </a:cubicBezTo>
                  <a:cubicBezTo>
                    <a:pt x="7" y="0"/>
                    <a:pt x="9" y="2"/>
                    <a:pt x="9" y="4"/>
                  </a:cubicBezTo>
                  <a:cubicBezTo>
                    <a:pt x="9" y="6"/>
                    <a:pt x="7" y="8"/>
                    <a:pt x="5" y="8"/>
                  </a:cubicBezTo>
                  <a:close/>
                  <a:moveTo>
                    <a:pt x="5" y="4"/>
                  </a:moveTo>
                  <a:cubicBezTo>
                    <a:pt x="5" y="4"/>
                    <a:pt x="4" y="4"/>
                    <a:pt x="4" y="4"/>
                  </a:cubicBezTo>
                  <a:cubicBezTo>
                    <a:pt x="4" y="4"/>
                    <a:pt x="5" y="4"/>
                    <a:pt x="5" y="4"/>
                  </a:cubicBezTo>
                  <a:cubicBezTo>
                    <a:pt x="5" y="4"/>
                    <a:pt x="5" y="4"/>
                    <a:pt x="5" y="4"/>
                  </a:cubicBezTo>
                  <a:close/>
                </a:path>
              </a:pathLst>
            </a:cu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24" name="iṩ1îḍe">
              <a:extLst>
                <a:ext uri="{FF2B5EF4-FFF2-40B4-BE49-F238E27FC236}">
                  <a16:creationId xmlns:a16="http://schemas.microsoft.com/office/drawing/2014/main" xmlns="" id="{CC0C3BA4-41D0-4769-BB0B-DAD655F6BF38}"/>
                </a:ext>
              </a:extLst>
            </p:cNvPr>
            <p:cNvSpPr/>
            <p:nvPr/>
          </p:nvSpPr>
          <p:spPr bwMode="auto">
            <a:xfrm>
              <a:off x="9668427" y="6194645"/>
              <a:ext cx="17817" cy="15271"/>
            </a:xfrm>
            <a:prstGeom prst="ellipse">
              <a:avLst/>
            </a:pr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1050">
                <a:solidFill>
                  <a:srgbClr val="55A089"/>
                </a:solidFill>
                <a:latin typeface="微软雅黑" panose="020B0503020204020204" pitchFamily="34" charset="-122"/>
                <a:ea typeface="微软雅黑" panose="020B0503020204020204" pitchFamily="34" charset="-122"/>
              </a:endParaRPr>
            </a:p>
          </p:txBody>
        </p:sp>
        <p:sp>
          <p:nvSpPr>
            <p:cNvPr id="125" name="ïṩľîdê">
              <a:extLst>
                <a:ext uri="{FF2B5EF4-FFF2-40B4-BE49-F238E27FC236}">
                  <a16:creationId xmlns:a16="http://schemas.microsoft.com/office/drawing/2014/main" xmlns="" id="{0B7918D9-6F9F-4458-80BB-BC7DD6676219}"/>
                </a:ext>
              </a:extLst>
            </p:cNvPr>
            <p:cNvSpPr/>
            <p:nvPr/>
          </p:nvSpPr>
          <p:spPr bwMode="auto">
            <a:xfrm>
              <a:off x="9665881" y="6189554"/>
              <a:ext cx="24180" cy="25452"/>
            </a:xfrm>
            <a:custGeom>
              <a:avLst/>
              <a:gdLst>
                <a:gd name="T0" fmla="*/ 7 w 14"/>
                <a:gd name="T1" fmla="*/ 15 h 15"/>
                <a:gd name="T2" fmla="*/ 0 w 14"/>
                <a:gd name="T3" fmla="*/ 7 h 15"/>
                <a:gd name="T4" fmla="*/ 7 w 14"/>
                <a:gd name="T5" fmla="*/ 0 h 15"/>
                <a:gd name="T6" fmla="*/ 14 w 14"/>
                <a:gd name="T7" fmla="*/ 7 h 15"/>
                <a:gd name="T8" fmla="*/ 7 w 14"/>
                <a:gd name="T9" fmla="*/ 15 h 15"/>
                <a:gd name="T10" fmla="*/ 7 w 14"/>
                <a:gd name="T11" fmla="*/ 5 h 15"/>
                <a:gd name="T12" fmla="*/ 4 w 14"/>
                <a:gd name="T13" fmla="*/ 7 h 15"/>
                <a:gd name="T14" fmla="*/ 7 w 14"/>
                <a:gd name="T15" fmla="*/ 10 h 15"/>
                <a:gd name="T16" fmla="*/ 9 w 14"/>
                <a:gd name="T17" fmla="*/ 7 h 15"/>
                <a:gd name="T18" fmla="*/ 7 w 14"/>
                <a:gd name="T19"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5">
                  <a:moveTo>
                    <a:pt x="7" y="15"/>
                  </a:moveTo>
                  <a:cubicBezTo>
                    <a:pt x="3" y="15"/>
                    <a:pt x="0" y="11"/>
                    <a:pt x="0" y="7"/>
                  </a:cubicBezTo>
                  <a:cubicBezTo>
                    <a:pt x="0" y="3"/>
                    <a:pt x="3" y="0"/>
                    <a:pt x="7" y="0"/>
                  </a:cubicBezTo>
                  <a:cubicBezTo>
                    <a:pt x="11" y="0"/>
                    <a:pt x="14" y="3"/>
                    <a:pt x="14" y="7"/>
                  </a:cubicBezTo>
                  <a:cubicBezTo>
                    <a:pt x="14" y="11"/>
                    <a:pt x="11" y="15"/>
                    <a:pt x="7" y="15"/>
                  </a:cubicBezTo>
                  <a:close/>
                  <a:moveTo>
                    <a:pt x="7" y="5"/>
                  </a:moveTo>
                  <a:cubicBezTo>
                    <a:pt x="5" y="5"/>
                    <a:pt x="4" y="6"/>
                    <a:pt x="4" y="7"/>
                  </a:cubicBezTo>
                  <a:cubicBezTo>
                    <a:pt x="4" y="9"/>
                    <a:pt x="5" y="10"/>
                    <a:pt x="7" y="10"/>
                  </a:cubicBezTo>
                  <a:cubicBezTo>
                    <a:pt x="8" y="10"/>
                    <a:pt x="9" y="9"/>
                    <a:pt x="9" y="7"/>
                  </a:cubicBezTo>
                  <a:cubicBezTo>
                    <a:pt x="9" y="6"/>
                    <a:pt x="8" y="5"/>
                    <a:pt x="7" y="5"/>
                  </a:cubicBezTo>
                  <a:close/>
                </a:path>
              </a:pathLst>
            </a:cu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1050">
                <a:solidFill>
                  <a:srgbClr val="55A089"/>
                </a:solidFill>
                <a:latin typeface="微软雅黑" panose="020B0503020204020204" pitchFamily="34" charset="-122"/>
                <a:ea typeface="微软雅黑" panose="020B0503020204020204" pitchFamily="34" charset="-122"/>
              </a:endParaRPr>
            </a:p>
          </p:txBody>
        </p:sp>
        <p:sp>
          <p:nvSpPr>
            <p:cNvPr id="126" name="îSľîde">
              <a:extLst>
                <a:ext uri="{FF2B5EF4-FFF2-40B4-BE49-F238E27FC236}">
                  <a16:creationId xmlns:a16="http://schemas.microsoft.com/office/drawing/2014/main" xmlns="" id="{FD7E165D-24C4-4B51-8D9D-1319527D6B9A}"/>
                </a:ext>
              </a:extLst>
            </p:cNvPr>
            <p:cNvSpPr/>
            <p:nvPr/>
          </p:nvSpPr>
          <p:spPr bwMode="auto">
            <a:xfrm>
              <a:off x="9991671" y="5515068"/>
              <a:ext cx="13999" cy="11454"/>
            </a:xfrm>
            <a:prstGeom prst="ellipse">
              <a:avLst/>
            </a:pr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27" name="íš1ïďê">
              <a:extLst>
                <a:ext uri="{FF2B5EF4-FFF2-40B4-BE49-F238E27FC236}">
                  <a16:creationId xmlns:a16="http://schemas.microsoft.com/office/drawing/2014/main" xmlns="" id="{433DB654-B619-4CF4-8185-639597050F56}"/>
                </a:ext>
              </a:extLst>
            </p:cNvPr>
            <p:cNvSpPr/>
            <p:nvPr/>
          </p:nvSpPr>
          <p:spPr bwMode="auto">
            <a:xfrm>
              <a:off x="9989126" y="5509977"/>
              <a:ext cx="20362" cy="21635"/>
            </a:xfrm>
            <a:custGeom>
              <a:avLst/>
              <a:gdLst>
                <a:gd name="T0" fmla="*/ 6 w 12"/>
                <a:gd name="T1" fmla="*/ 13 h 13"/>
                <a:gd name="T2" fmla="*/ 0 w 12"/>
                <a:gd name="T3" fmla="*/ 6 h 13"/>
                <a:gd name="T4" fmla="*/ 6 w 12"/>
                <a:gd name="T5" fmla="*/ 0 h 13"/>
                <a:gd name="T6" fmla="*/ 12 w 12"/>
                <a:gd name="T7" fmla="*/ 6 h 13"/>
                <a:gd name="T8" fmla="*/ 6 w 12"/>
                <a:gd name="T9" fmla="*/ 13 h 13"/>
                <a:gd name="T10" fmla="*/ 6 w 12"/>
                <a:gd name="T11" fmla="*/ 5 h 13"/>
                <a:gd name="T12" fmla="*/ 5 w 12"/>
                <a:gd name="T13" fmla="*/ 6 h 13"/>
                <a:gd name="T14" fmla="*/ 6 w 12"/>
                <a:gd name="T15" fmla="*/ 8 h 13"/>
                <a:gd name="T16" fmla="*/ 8 w 12"/>
                <a:gd name="T17" fmla="*/ 6 h 13"/>
                <a:gd name="T18" fmla="*/ 6 w 12"/>
                <a:gd name="T19"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3">
                  <a:moveTo>
                    <a:pt x="6" y="13"/>
                  </a:moveTo>
                  <a:cubicBezTo>
                    <a:pt x="3" y="13"/>
                    <a:pt x="0" y="10"/>
                    <a:pt x="0" y="6"/>
                  </a:cubicBezTo>
                  <a:cubicBezTo>
                    <a:pt x="0" y="3"/>
                    <a:pt x="3" y="0"/>
                    <a:pt x="6" y="0"/>
                  </a:cubicBezTo>
                  <a:cubicBezTo>
                    <a:pt x="10" y="0"/>
                    <a:pt x="12" y="3"/>
                    <a:pt x="12" y="6"/>
                  </a:cubicBezTo>
                  <a:cubicBezTo>
                    <a:pt x="12" y="10"/>
                    <a:pt x="10" y="13"/>
                    <a:pt x="6" y="13"/>
                  </a:cubicBezTo>
                  <a:close/>
                  <a:moveTo>
                    <a:pt x="6" y="5"/>
                  </a:moveTo>
                  <a:cubicBezTo>
                    <a:pt x="5" y="5"/>
                    <a:pt x="5" y="6"/>
                    <a:pt x="5" y="6"/>
                  </a:cubicBezTo>
                  <a:cubicBezTo>
                    <a:pt x="5" y="7"/>
                    <a:pt x="5" y="8"/>
                    <a:pt x="6" y="8"/>
                  </a:cubicBezTo>
                  <a:cubicBezTo>
                    <a:pt x="7" y="8"/>
                    <a:pt x="8" y="7"/>
                    <a:pt x="8" y="6"/>
                  </a:cubicBezTo>
                  <a:cubicBezTo>
                    <a:pt x="8" y="6"/>
                    <a:pt x="7" y="5"/>
                    <a:pt x="6" y="5"/>
                  </a:cubicBezTo>
                  <a:close/>
                </a:path>
              </a:pathLst>
            </a:cu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28" name="ïṩľïdè">
              <a:extLst>
                <a:ext uri="{FF2B5EF4-FFF2-40B4-BE49-F238E27FC236}">
                  <a16:creationId xmlns:a16="http://schemas.microsoft.com/office/drawing/2014/main" xmlns="" id="{68EA449A-604F-4397-89DA-89E7657C59AA}"/>
                </a:ext>
              </a:extLst>
            </p:cNvPr>
            <p:cNvSpPr/>
            <p:nvPr/>
          </p:nvSpPr>
          <p:spPr bwMode="auto">
            <a:xfrm>
              <a:off x="9691334" y="5372535"/>
              <a:ext cx="6363" cy="11454"/>
            </a:xfrm>
            <a:custGeom>
              <a:avLst/>
              <a:gdLst>
                <a:gd name="T0" fmla="*/ 1 w 4"/>
                <a:gd name="T1" fmla="*/ 1 h 7"/>
                <a:gd name="T2" fmla="*/ 0 w 4"/>
                <a:gd name="T3" fmla="*/ 3 h 7"/>
                <a:gd name="T4" fmla="*/ 1 w 4"/>
                <a:gd name="T5" fmla="*/ 7 h 7"/>
                <a:gd name="T6" fmla="*/ 4 w 4"/>
                <a:gd name="T7" fmla="*/ 5 h 7"/>
                <a:gd name="T8" fmla="*/ 4 w 4"/>
                <a:gd name="T9" fmla="*/ 1 h 7"/>
                <a:gd name="T10" fmla="*/ 1 w 4"/>
                <a:gd name="T11" fmla="*/ 1 h 7"/>
              </a:gdLst>
              <a:ahLst/>
              <a:cxnLst>
                <a:cxn ang="0">
                  <a:pos x="T0" y="T1"/>
                </a:cxn>
                <a:cxn ang="0">
                  <a:pos x="T2" y="T3"/>
                </a:cxn>
                <a:cxn ang="0">
                  <a:pos x="T4" y="T5"/>
                </a:cxn>
                <a:cxn ang="0">
                  <a:pos x="T6" y="T7"/>
                </a:cxn>
                <a:cxn ang="0">
                  <a:pos x="T8" y="T9"/>
                </a:cxn>
                <a:cxn ang="0">
                  <a:pos x="T10" y="T11"/>
                </a:cxn>
              </a:cxnLst>
              <a:rect l="0" t="0" r="r" b="b"/>
              <a:pathLst>
                <a:path w="4" h="7">
                  <a:moveTo>
                    <a:pt x="1" y="1"/>
                  </a:moveTo>
                  <a:cubicBezTo>
                    <a:pt x="1" y="2"/>
                    <a:pt x="0" y="2"/>
                    <a:pt x="0" y="3"/>
                  </a:cubicBezTo>
                  <a:cubicBezTo>
                    <a:pt x="0" y="5"/>
                    <a:pt x="1" y="7"/>
                    <a:pt x="1" y="7"/>
                  </a:cubicBezTo>
                  <a:cubicBezTo>
                    <a:pt x="2" y="7"/>
                    <a:pt x="4" y="6"/>
                    <a:pt x="4" y="5"/>
                  </a:cubicBezTo>
                  <a:cubicBezTo>
                    <a:pt x="4" y="4"/>
                    <a:pt x="4" y="2"/>
                    <a:pt x="4" y="1"/>
                  </a:cubicBezTo>
                  <a:cubicBezTo>
                    <a:pt x="3" y="0"/>
                    <a:pt x="2" y="0"/>
                    <a:pt x="1" y="1"/>
                  </a:cubicBezTo>
                  <a:close/>
                </a:path>
              </a:pathLst>
            </a:cu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29" name="ísliḑé">
              <a:extLst>
                <a:ext uri="{FF2B5EF4-FFF2-40B4-BE49-F238E27FC236}">
                  <a16:creationId xmlns:a16="http://schemas.microsoft.com/office/drawing/2014/main" xmlns="" id="{6AD283C2-AA0A-47E8-9977-EDF5C6ED30FD}"/>
                </a:ext>
              </a:extLst>
            </p:cNvPr>
            <p:cNvSpPr/>
            <p:nvPr/>
          </p:nvSpPr>
          <p:spPr bwMode="auto">
            <a:xfrm>
              <a:off x="9686243" y="5368717"/>
              <a:ext cx="15271" cy="19090"/>
            </a:xfrm>
            <a:custGeom>
              <a:avLst/>
              <a:gdLst>
                <a:gd name="T0" fmla="*/ 5 w 9"/>
                <a:gd name="T1" fmla="*/ 11 h 11"/>
                <a:gd name="T2" fmla="*/ 4 w 9"/>
                <a:gd name="T3" fmla="*/ 11 h 11"/>
                <a:gd name="T4" fmla="*/ 0 w 9"/>
                <a:gd name="T5" fmla="*/ 5 h 11"/>
                <a:gd name="T6" fmla="*/ 2 w 9"/>
                <a:gd name="T7" fmla="*/ 2 h 11"/>
                <a:gd name="T8" fmla="*/ 4 w 9"/>
                <a:gd name="T9" fmla="*/ 3 h 11"/>
                <a:gd name="T10" fmla="*/ 2 w 9"/>
                <a:gd name="T11" fmla="*/ 2 h 11"/>
                <a:gd name="T12" fmla="*/ 6 w 9"/>
                <a:gd name="T13" fmla="*/ 0 h 11"/>
                <a:gd name="T14" fmla="*/ 9 w 9"/>
                <a:gd name="T15" fmla="*/ 2 h 11"/>
                <a:gd name="T16" fmla="*/ 9 w 9"/>
                <a:gd name="T17" fmla="*/ 7 h 11"/>
                <a:gd name="T18" fmla="*/ 8 w 9"/>
                <a:gd name="T19" fmla="*/ 10 h 11"/>
                <a:gd name="T20" fmla="*/ 5 w 9"/>
                <a:gd name="T21" fmla="*/ 11 h 11"/>
                <a:gd name="T22" fmla="*/ 6 w 9"/>
                <a:gd name="T23" fmla="*/ 5 h 11"/>
                <a:gd name="T24" fmla="*/ 6 w 9"/>
                <a:gd name="T25" fmla="*/ 5 h 11"/>
                <a:gd name="T26" fmla="*/ 6 w 9"/>
                <a:gd name="T27" fmla="*/ 5 h 11"/>
                <a:gd name="T28" fmla="*/ 4 w 9"/>
                <a:gd name="T29" fmla="*/ 4 h 11"/>
                <a:gd name="T30" fmla="*/ 4 w 9"/>
                <a:gd name="T31"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1">
                  <a:moveTo>
                    <a:pt x="5" y="11"/>
                  </a:moveTo>
                  <a:cubicBezTo>
                    <a:pt x="4" y="11"/>
                    <a:pt x="4" y="11"/>
                    <a:pt x="4" y="11"/>
                  </a:cubicBezTo>
                  <a:cubicBezTo>
                    <a:pt x="2" y="11"/>
                    <a:pt x="0" y="8"/>
                    <a:pt x="0" y="5"/>
                  </a:cubicBezTo>
                  <a:cubicBezTo>
                    <a:pt x="0" y="3"/>
                    <a:pt x="1" y="2"/>
                    <a:pt x="2" y="2"/>
                  </a:cubicBezTo>
                  <a:cubicBezTo>
                    <a:pt x="4" y="3"/>
                    <a:pt x="4" y="3"/>
                    <a:pt x="4" y="3"/>
                  </a:cubicBezTo>
                  <a:cubicBezTo>
                    <a:pt x="2" y="2"/>
                    <a:pt x="2" y="2"/>
                    <a:pt x="2" y="2"/>
                  </a:cubicBezTo>
                  <a:cubicBezTo>
                    <a:pt x="3" y="1"/>
                    <a:pt x="5" y="0"/>
                    <a:pt x="6" y="0"/>
                  </a:cubicBezTo>
                  <a:cubicBezTo>
                    <a:pt x="7" y="0"/>
                    <a:pt x="8" y="1"/>
                    <a:pt x="9" y="2"/>
                  </a:cubicBezTo>
                  <a:cubicBezTo>
                    <a:pt x="9" y="3"/>
                    <a:pt x="9" y="5"/>
                    <a:pt x="9" y="7"/>
                  </a:cubicBezTo>
                  <a:cubicBezTo>
                    <a:pt x="9" y="8"/>
                    <a:pt x="9" y="9"/>
                    <a:pt x="8" y="10"/>
                  </a:cubicBezTo>
                  <a:cubicBezTo>
                    <a:pt x="7" y="11"/>
                    <a:pt x="6" y="11"/>
                    <a:pt x="5" y="11"/>
                  </a:cubicBezTo>
                  <a:close/>
                  <a:moveTo>
                    <a:pt x="6" y="5"/>
                  </a:moveTo>
                  <a:cubicBezTo>
                    <a:pt x="6" y="5"/>
                    <a:pt x="6" y="5"/>
                    <a:pt x="6" y="5"/>
                  </a:cubicBezTo>
                  <a:cubicBezTo>
                    <a:pt x="6" y="5"/>
                    <a:pt x="6" y="5"/>
                    <a:pt x="6" y="5"/>
                  </a:cubicBezTo>
                  <a:close/>
                  <a:moveTo>
                    <a:pt x="4" y="4"/>
                  </a:moveTo>
                  <a:cubicBezTo>
                    <a:pt x="4" y="4"/>
                    <a:pt x="4" y="4"/>
                    <a:pt x="4" y="4"/>
                  </a:cubicBezTo>
                  <a:close/>
                </a:path>
              </a:pathLst>
            </a:cu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30" name="íṣlîde">
              <a:extLst>
                <a:ext uri="{FF2B5EF4-FFF2-40B4-BE49-F238E27FC236}">
                  <a16:creationId xmlns:a16="http://schemas.microsoft.com/office/drawing/2014/main" xmlns="" id="{94EB98C1-67A6-4EAB-80A7-430F921931BE}"/>
                </a:ext>
              </a:extLst>
            </p:cNvPr>
            <p:cNvSpPr/>
            <p:nvPr/>
          </p:nvSpPr>
          <p:spPr bwMode="auto">
            <a:xfrm>
              <a:off x="9861864" y="5824313"/>
              <a:ext cx="6363" cy="7636"/>
            </a:xfrm>
            <a:prstGeom prst="ellipse">
              <a:avLst/>
            </a:pr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31" name="ïSḷîḑè">
              <a:extLst>
                <a:ext uri="{FF2B5EF4-FFF2-40B4-BE49-F238E27FC236}">
                  <a16:creationId xmlns:a16="http://schemas.microsoft.com/office/drawing/2014/main" xmlns="" id="{AED97EBF-A7F2-472D-AD9A-697B0C1C61B3}"/>
                </a:ext>
              </a:extLst>
            </p:cNvPr>
            <p:cNvSpPr/>
            <p:nvPr/>
          </p:nvSpPr>
          <p:spPr bwMode="auto">
            <a:xfrm>
              <a:off x="9856774" y="5820496"/>
              <a:ext cx="16544" cy="15271"/>
            </a:xfrm>
            <a:custGeom>
              <a:avLst/>
              <a:gdLst>
                <a:gd name="T0" fmla="*/ 5 w 10"/>
                <a:gd name="T1" fmla="*/ 9 h 9"/>
                <a:gd name="T2" fmla="*/ 0 w 10"/>
                <a:gd name="T3" fmla="*/ 4 h 9"/>
                <a:gd name="T4" fmla="*/ 5 w 10"/>
                <a:gd name="T5" fmla="*/ 0 h 9"/>
                <a:gd name="T6" fmla="*/ 10 w 10"/>
                <a:gd name="T7" fmla="*/ 4 h 9"/>
                <a:gd name="T8" fmla="*/ 5 w 10"/>
                <a:gd name="T9" fmla="*/ 9 h 9"/>
                <a:gd name="T10" fmla="*/ 5 w 10"/>
                <a:gd name="T11" fmla="*/ 2 h 9"/>
                <a:gd name="T12" fmla="*/ 5 w 10"/>
                <a:gd name="T13" fmla="*/ 4 h 9"/>
                <a:gd name="T14" fmla="*/ 5 w 10"/>
                <a:gd name="T15" fmla="*/ 4 h 9"/>
                <a:gd name="T16" fmla="*/ 5 w 10"/>
                <a:gd name="T1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9">
                  <a:moveTo>
                    <a:pt x="5" y="9"/>
                  </a:moveTo>
                  <a:cubicBezTo>
                    <a:pt x="3" y="9"/>
                    <a:pt x="0" y="7"/>
                    <a:pt x="0" y="4"/>
                  </a:cubicBezTo>
                  <a:cubicBezTo>
                    <a:pt x="0" y="2"/>
                    <a:pt x="3" y="0"/>
                    <a:pt x="5" y="0"/>
                  </a:cubicBezTo>
                  <a:cubicBezTo>
                    <a:pt x="8" y="0"/>
                    <a:pt x="10" y="2"/>
                    <a:pt x="10" y="4"/>
                  </a:cubicBezTo>
                  <a:cubicBezTo>
                    <a:pt x="10" y="7"/>
                    <a:pt x="8" y="9"/>
                    <a:pt x="5" y="9"/>
                  </a:cubicBezTo>
                  <a:close/>
                  <a:moveTo>
                    <a:pt x="5" y="2"/>
                  </a:moveTo>
                  <a:cubicBezTo>
                    <a:pt x="5" y="4"/>
                    <a:pt x="5" y="4"/>
                    <a:pt x="5" y="4"/>
                  </a:cubicBezTo>
                  <a:cubicBezTo>
                    <a:pt x="5" y="4"/>
                    <a:pt x="5" y="4"/>
                    <a:pt x="5" y="4"/>
                  </a:cubicBezTo>
                  <a:lnTo>
                    <a:pt x="5" y="2"/>
                  </a:lnTo>
                  <a:close/>
                </a:path>
              </a:pathLst>
            </a:cu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32" name="isḻîḑè">
              <a:extLst>
                <a:ext uri="{FF2B5EF4-FFF2-40B4-BE49-F238E27FC236}">
                  <a16:creationId xmlns:a16="http://schemas.microsoft.com/office/drawing/2014/main" xmlns="" id="{62A06356-AB09-4EF6-959D-F04F6778E852}"/>
                </a:ext>
              </a:extLst>
            </p:cNvPr>
            <p:cNvSpPr/>
            <p:nvPr/>
          </p:nvSpPr>
          <p:spPr bwMode="auto">
            <a:xfrm>
              <a:off x="9546255" y="6007570"/>
              <a:ext cx="8909" cy="8909"/>
            </a:xfrm>
            <a:prstGeom prst="ellipse">
              <a:avLst/>
            </a:pr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33" name="í$ľíḑê">
              <a:extLst>
                <a:ext uri="{FF2B5EF4-FFF2-40B4-BE49-F238E27FC236}">
                  <a16:creationId xmlns:a16="http://schemas.microsoft.com/office/drawing/2014/main" xmlns="" id="{7ED85A6A-A719-4693-95FD-F11311130A14}"/>
                </a:ext>
              </a:extLst>
            </p:cNvPr>
            <p:cNvSpPr/>
            <p:nvPr/>
          </p:nvSpPr>
          <p:spPr bwMode="auto">
            <a:xfrm>
              <a:off x="9543710" y="6003752"/>
              <a:ext cx="15271" cy="15271"/>
            </a:xfrm>
            <a:prstGeom prst="ellipse">
              <a:avLst/>
            </a:pr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34" name="îšliḋê">
              <a:extLst>
                <a:ext uri="{FF2B5EF4-FFF2-40B4-BE49-F238E27FC236}">
                  <a16:creationId xmlns:a16="http://schemas.microsoft.com/office/drawing/2014/main" xmlns="" id="{F961D25B-9C9B-46C9-8A15-DBB26CECB2ED}"/>
                </a:ext>
              </a:extLst>
            </p:cNvPr>
            <p:cNvSpPr/>
            <p:nvPr/>
          </p:nvSpPr>
          <p:spPr bwMode="auto">
            <a:xfrm>
              <a:off x="9803324" y="5812860"/>
              <a:ext cx="10181" cy="11454"/>
            </a:xfrm>
            <a:prstGeom prst="ellipse">
              <a:avLst/>
            </a:pr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35" name="ïṥļïḋé">
              <a:extLst>
                <a:ext uri="{FF2B5EF4-FFF2-40B4-BE49-F238E27FC236}">
                  <a16:creationId xmlns:a16="http://schemas.microsoft.com/office/drawing/2014/main" xmlns="" id="{709F61BD-9F3F-4D9C-96E3-ED988024E0BD}"/>
                </a:ext>
              </a:extLst>
            </p:cNvPr>
            <p:cNvSpPr/>
            <p:nvPr/>
          </p:nvSpPr>
          <p:spPr bwMode="auto">
            <a:xfrm>
              <a:off x="9798233" y="5810315"/>
              <a:ext cx="19090" cy="16544"/>
            </a:xfrm>
            <a:custGeom>
              <a:avLst/>
              <a:gdLst>
                <a:gd name="T0" fmla="*/ 6 w 11"/>
                <a:gd name="T1" fmla="*/ 10 h 10"/>
                <a:gd name="T2" fmla="*/ 0 w 11"/>
                <a:gd name="T3" fmla="*/ 5 h 10"/>
                <a:gd name="T4" fmla="*/ 6 w 11"/>
                <a:gd name="T5" fmla="*/ 0 h 10"/>
                <a:gd name="T6" fmla="*/ 11 w 11"/>
                <a:gd name="T7" fmla="*/ 5 h 10"/>
                <a:gd name="T8" fmla="*/ 6 w 11"/>
                <a:gd name="T9" fmla="*/ 10 h 10"/>
                <a:gd name="T10" fmla="*/ 6 w 11"/>
                <a:gd name="T11" fmla="*/ 4 h 10"/>
                <a:gd name="T12" fmla="*/ 5 w 11"/>
                <a:gd name="T13" fmla="*/ 5 h 10"/>
                <a:gd name="T14" fmla="*/ 6 w 11"/>
                <a:gd name="T15" fmla="*/ 5 h 10"/>
                <a:gd name="T16" fmla="*/ 6 w 11"/>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6" y="10"/>
                  </a:moveTo>
                  <a:cubicBezTo>
                    <a:pt x="3" y="10"/>
                    <a:pt x="0" y="8"/>
                    <a:pt x="0" y="5"/>
                  </a:cubicBezTo>
                  <a:cubicBezTo>
                    <a:pt x="0" y="2"/>
                    <a:pt x="3" y="0"/>
                    <a:pt x="6" y="0"/>
                  </a:cubicBezTo>
                  <a:cubicBezTo>
                    <a:pt x="9" y="0"/>
                    <a:pt x="11" y="2"/>
                    <a:pt x="11" y="5"/>
                  </a:cubicBezTo>
                  <a:cubicBezTo>
                    <a:pt x="11" y="8"/>
                    <a:pt x="9" y="10"/>
                    <a:pt x="6" y="10"/>
                  </a:cubicBezTo>
                  <a:close/>
                  <a:moveTo>
                    <a:pt x="6" y="4"/>
                  </a:moveTo>
                  <a:cubicBezTo>
                    <a:pt x="5" y="4"/>
                    <a:pt x="5" y="5"/>
                    <a:pt x="5" y="5"/>
                  </a:cubicBezTo>
                  <a:cubicBezTo>
                    <a:pt x="5" y="6"/>
                    <a:pt x="6" y="6"/>
                    <a:pt x="6" y="5"/>
                  </a:cubicBezTo>
                  <a:cubicBezTo>
                    <a:pt x="6" y="5"/>
                    <a:pt x="6" y="4"/>
                    <a:pt x="6" y="4"/>
                  </a:cubicBezTo>
                  <a:close/>
                </a:path>
              </a:pathLst>
            </a:cu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36" name="ïṧḷidê">
              <a:extLst>
                <a:ext uri="{FF2B5EF4-FFF2-40B4-BE49-F238E27FC236}">
                  <a16:creationId xmlns:a16="http://schemas.microsoft.com/office/drawing/2014/main" xmlns="" id="{78E99D93-58F7-4269-AE2C-5DCCDCB1D3BF}"/>
                </a:ext>
              </a:extLst>
            </p:cNvPr>
            <p:cNvSpPr/>
            <p:nvPr/>
          </p:nvSpPr>
          <p:spPr bwMode="auto">
            <a:xfrm>
              <a:off x="9808414" y="5784862"/>
              <a:ext cx="11454" cy="11454"/>
            </a:xfrm>
            <a:prstGeom prst="ellipse">
              <a:avLst/>
            </a:pr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37" name="iśḻïḓe">
              <a:extLst>
                <a:ext uri="{FF2B5EF4-FFF2-40B4-BE49-F238E27FC236}">
                  <a16:creationId xmlns:a16="http://schemas.microsoft.com/office/drawing/2014/main" xmlns="" id="{40234A9C-C966-498D-A0A2-CE1CA2C68394}"/>
                </a:ext>
              </a:extLst>
            </p:cNvPr>
            <p:cNvSpPr/>
            <p:nvPr/>
          </p:nvSpPr>
          <p:spPr bwMode="auto">
            <a:xfrm>
              <a:off x="9804597" y="5781044"/>
              <a:ext cx="20362" cy="20362"/>
            </a:xfrm>
            <a:custGeom>
              <a:avLst/>
              <a:gdLst>
                <a:gd name="T0" fmla="*/ 6 w 12"/>
                <a:gd name="T1" fmla="*/ 12 h 12"/>
                <a:gd name="T2" fmla="*/ 0 w 12"/>
                <a:gd name="T3" fmla="*/ 6 h 12"/>
                <a:gd name="T4" fmla="*/ 6 w 12"/>
                <a:gd name="T5" fmla="*/ 0 h 12"/>
                <a:gd name="T6" fmla="*/ 12 w 12"/>
                <a:gd name="T7" fmla="*/ 6 h 12"/>
                <a:gd name="T8" fmla="*/ 6 w 12"/>
                <a:gd name="T9" fmla="*/ 12 h 12"/>
                <a:gd name="T10" fmla="*/ 6 w 12"/>
                <a:gd name="T11" fmla="*/ 4 h 12"/>
                <a:gd name="T12" fmla="*/ 5 w 12"/>
                <a:gd name="T13" fmla="*/ 6 h 12"/>
                <a:gd name="T14" fmla="*/ 6 w 12"/>
                <a:gd name="T15" fmla="*/ 7 h 12"/>
                <a:gd name="T16" fmla="*/ 7 w 12"/>
                <a:gd name="T17" fmla="*/ 6 h 12"/>
                <a:gd name="T18" fmla="*/ 6 w 12"/>
                <a:gd name="T1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12"/>
                  </a:moveTo>
                  <a:cubicBezTo>
                    <a:pt x="2" y="12"/>
                    <a:pt x="0" y="9"/>
                    <a:pt x="0" y="6"/>
                  </a:cubicBezTo>
                  <a:cubicBezTo>
                    <a:pt x="0" y="2"/>
                    <a:pt x="2" y="0"/>
                    <a:pt x="6" y="0"/>
                  </a:cubicBezTo>
                  <a:cubicBezTo>
                    <a:pt x="9" y="0"/>
                    <a:pt x="12" y="2"/>
                    <a:pt x="12" y="6"/>
                  </a:cubicBezTo>
                  <a:cubicBezTo>
                    <a:pt x="12" y="9"/>
                    <a:pt x="9" y="12"/>
                    <a:pt x="6" y="12"/>
                  </a:cubicBezTo>
                  <a:close/>
                  <a:moveTo>
                    <a:pt x="6" y="4"/>
                  </a:moveTo>
                  <a:cubicBezTo>
                    <a:pt x="5" y="4"/>
                    <a:pt x="5" y="5"/>
                    <a:pt x="5" y="6"/>
                  </a:cubicBezTo>
                  <a:cubicBezTo>
                    <a:pt x="5" y="6"/>
                    <a:pt x="5" y="7"/>
                    <a:pt x="6" y="7"/>
                  </a:cubicBezTo>
                  <a:cubicBezTo>
                    <a:pt x="6" y="7"/>
                    <a:pt x="7" y="6"/>
                    <a:pt x="7" y="6"/>
                  </a:cubicBezTo>
                  <a:cubicBezTo>
                    <a:pt x="7" y="5"/>
                    <a:pt x="6" y="4"/>
                    <a:pt x="6" y="4"/>
                  </a:cubicBezTo>
                  <a:close/>
                </a:path>
              </a:pathLst>
            </a:cu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38" name="îṣļïḓè">
              <a:extLst>
                <a:ext uri="{FF2B5EF4-FFF2-40B4-BE49-F238E27FC236}">
                  <a16:creationId xmlns:a16="http://schemas.microsoft.com/office/drawing/2014/main" xmlns="" id="{4024EF06-352D-45E4-8068-6F86AA091D02}"/>
                </a:ext>
              </a:extLst>
            </p:cNvPr>
            <p:cNvSpPr/>
            <p:nvPr/>
          </p:nvSpPr>
          <p:spPr bwMode="auto">
            <a:xfrm>
              <a:off x="9800779" y="5739048"/>
              <a:ext cx="13999" cy="13999"/>
            </a:xfrm>
            <a:prstGeom prst="ellipse">
              <a:avLst/>
            </a:pr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39" name="işḻíďe">
              <a:extLst>
                <a:ext uri="{FF2B5EF4-FFF2-40B4-BE49-F238E27FC236}">
                  <a16:creationId xmlns:a16="http://schemas.microsoft.com/office/drawing/2014/main" xmlns="" id="{1CF501C8-5A10-4737-AB27-784E2FE35073}"/>
                </a:ext>
              </a:extLst>
            </p:cNvPr>
            <p:cNvSpPr/>
            <p:nvPr/>
          </p:nvSpPr>
          <p:spPr bwMode="auto">
            <a:xfrm>
              <a:off x="9798233" y="5736503"/>
              <a:ext cx="21635" cy="20362"/>
            </a:xfrm>
            <a:custGeom>
              <a:avLst/>
              <a:gdLst>
                <a:gd name="T0" fmla="*/ 6 w 13"/>
                <a:gd name="T1" fmla="*/ 12 h 12"/>
                <a:gd name="T2" fmla="*/ 0 w 13"/>
                <a:gd name="T3" fmla="*/ 6 h 12"/>
                <a:gd name="T4" fmla="*/ 6 w 13"/>
                <a:gd name="T5" fmla="*/ 0 h 12"/>
                <a:gd name="T6" fmla="*/ 13 w 13"/>
                <a:gd name="T7" fmla="*/ 6 h 12"/>
                <a:gd name="T8" fmla="*/ 6 w 13"/>
                <a:gd name="T9" fmla="*/ 12 h 12"/>
                <a:gd name="T10" fmla="*/ 6 w 13"/>
                <a:gd name="T11" fmla="*/ 4 h 12"/>
                <a:gd name="T12" fmla="*/ 5 w 13"/>
                <a:gd name="T13" fmla="*/ 6 h 12"/>
                <a:gd name="T14" fmla="*/ 6 w 13"/>
                <a:gd name="T15" fmla="*/ 8 h 12"/>
                <a:gd name="T16" fmla="*/ 8 w 13"/>
                <a:gd name="T17" fmla="*/ 6 h 12"/>
                <a:gd name="T18" fmla="*/ 6 w 13"/>
                <a:gd name="T1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2">
                  <a:moveTo>
                    <a:pt x="6" y="12"/>
                  </a:moveTo>
                  <a:cubicBezTo>
                    <a:pt x="3" y="12"/>
                    <a:pt x="0" y="10"/>
                    <a:pt x="0" y="6"/>
                  </a:cubicBezTo>
                  <a:cubicBezTo>
                    <a:pt x="0" y="3"/>
                    <a:pt x="3" y="0"/>
                    <a:pt x="6" y="0"/>
                  </a:cubicBezTo>
                  <a:cubicBezTo>
                    <a:pt x="10" y="0"/>
                    <a:pt x="13" y="3"/>
                    <a:pt x="13" y="6"/>
                  </a:cubicBezTo>
                  <a:cubicBezTo>
                    <a:pt x="13" y="10"/>
                    <a:pt x="10" y="12"/>
                    <a:pt x="6" y="12"/>
                  </a:cubicBezTo>
                  <a:close/>
                  <a:moveTo>
                    <a:pt x="6" y="4"/>
                  </a:moveTo>
                  <a:cubicBezTo>
                    <a:pt x="5" y="4"/>
                    <a:pt x="5" y="5"/>
                    <a:pt x="5" y="6"/>
                  </a:cubicBezTo>
                  <a:cubicBezTo>
                    <a:pt x="5" y="7"/>
                    <a:pt x="5" y="8"/>
                    <a:pt x="6" y="8"/>
                  </a:cubicBezTo>
                  <a:cubicBezTo>
                    <a:pt x="7" y="8"/>
                    <a:pt x="8" y="7"/>
                    <a:pt x="8" y="6"/>
                  </a:cubicBezTo>
                  <a:cubicBezTo>
                    <a:pt x="8" y="5"/>
                    <a:pt x="7" y="4"/>
                    <a:pt x="6" y="4"/>
                  </a:cubicBezTo>
                  <a:close/>
                </a:path>
              </a:pathLst>
            </a:cu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40" name="ïṧḷïďe">
              <a:extLst>
                <a:ext uri="{FF2B5EF4-FFF2-40B4-BE49-F238E27FC236}">
                  <a16:creationId xmlns:a16="http://schemas.microsoft.com/office/drawing/2014/main" xmlns="" id="{DD8D46A6-E087-4999-A503-1E41E0408BAF}"/>
                </a:ext>
              </a:extLst>
            </p:cNvPr>
            <p:cNvSpPr/>
            <p:nvPr/>
          </p:nvSpPr>
          <p:spPr bwMode="auto">
            <a:xfrm>
              <a:off x="9784235" y="5481980"/>
              <a:ext cx="6363" cy="8909"/>
            </a:xfrm>
            <a:prstGeom prst="ellipse">
              <a:avLst/>
            </a:pr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41" name="ïṡḷíďê">
              <a:extLst>
                <a:ext uri="{FF2B5EF4-FFF2-40B4-BE49-F238E27FC236}">
                  <a16:creationId xmlns:a16="http://schemas.microsoft.com/office/drawing/2014/main" xmlns="" id="{620ED377-A09A-4E71-BEF2-3C5FC9E7EC40}"/>
                </a:ext>
              </a:extLst>
            </p:cNvPr>
            <p:cNvSpPr/>
            <p:nvPr/>
          </p:nvSpPr>
          <p:spPr bwMode="auto">
            <a:xfrm>
              <a:off x="9779144" y="5478162"/>
              <a:ext cx="16544" cy="15271"/>
            </a:xfrm>
            <a:custGeom>
              <a:avLst/>
              <a:gdLst>
                <a:gd name="T0" fmla="*/ 5 w 10"/>
                <a:gd name="T1" fmla="*/ 9 h 9"/>
                <a:gd name="T2" fmla="*/ 0 w 10"/>
                <a:gd name="T3" fmla="*/ 4 h 9"/>
                <a:gd name="T4" fmla="*/ 5 w 10"/>
                <a:gd name="T5" fmla="*/ 0 h 9"/>
                <a:gd name="T6" fmla="*/ 10 w 10"/>
                <a:gd name="T7" fmla="*/ 4 h 9"/>
                <a:gd name="T8" fmla="*/ 5 w 10"/>
                <a:gd name="T9" fmla="*/ 9 h 9"/>
                <a:gd name="T10" fmla="*/ 5 w 10"/>
                <a:gd name="T11" fmla="*/ 2 h 9"/>
                <a:gd name="T12" fmla="*/ 5 w 10"/>
                <a:gd name="T13" fmla="*/ 4 h 9"/>
                <a:gd name="T14" fmla="*/ 5 w 10"/>
                <a:gd name="T15" fmla="*/ 4 h 9"/>
                <a:gd name="T16" fmla="*/ 5 w 10"/>
                <a:gd name="T1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9">
                  <a:moveTo>
                    <a:pt x="5" y="9"/>
                  </a:moveTo>
                  <a:cubicBezTo>
                    <a:pt x="2" y="9"/>
                    <a:pt x="0" y="7"/>
                    <a:pt x="0" y="4"/>
                  </a:cubicBezTo>
                  <a:cubicBezTo>
                    <a:pt x="0" y="2"/>
                    <a:pt x="2" y="0"/>
                    <a:pt x="5" y="0"/>
                  </a:cubicBezTo>
                  <a:cubicBezTo>
                    <a:pt x="7" y="0"/>
                    <a:pt x="10" y="2"/>
                    <a:pt x="10" y="4"/>
                  </a:cubicBezTo>
                  <a:cubicBezTo>
                    <a:pt x="10" y="7"/>
                    <a:pt x="7" y="9"/>
                    <a:pt x="5" y="9"/>
                  </a:cubicBezTo>
                  <a:close/>
                  <a:moveTo>
                    <a:pt x="5" y="2"/>
                  </a:moveTo>
                  <a:cubicBezTo>
                    <a:pt x="5" y="4"/>
                    <a:pt x="5" y="4"/>
                    <a:pt x="5" y="4"/>
                  </a:cubicBezTo>
                  <a:cubicBezTo>
                    <a:pt x="5" y="4"/>
                    <a:pt x="5" y="4"/>
                    <a:pt x="5" y="4"/>
                  </a:cubicBezTo>
                  <a:lnTo>
                    <a:pt x="5" y="2"/>
                  </a:lnTo>
                  <a:close/>
                </a:path>
              </a:pathLst>
            </a:cu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42" name="îś1îḋè">
              <a:extLst>
                <a:ext uri="{FF2B5EF4-FFF2-40B4-BE49-F238E27FC236}">
                  <a16:creationId xmlns:a16="http://schemas.microsoft.com/office/drawing/2014/main" xmlns="" id="{58AB0E90-5C24-4BE6-A5A1-314F4ECF9CD0}"/>
                </a:ext>
              </a:extLst>
            </p:cNvPr>
            <p:cNvSpPr/>
            <p:nvPr/>
          </p:nvSpPr>
          <p:spPr bwMode="auto">
            <a:xfrm>
              <a:off x="9817323" y="5436166"/>
              <a:ext cx="6363" cy="7636"/>
            </a:xfrm>
            <a:prstGeom prst="ellipse">
              <a:avLst/>
            </a:pr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43" name="ïṧ1iḑé">
              <a:extLst>
                <a:ext uri="{FF2B5EF4-FFF2-40B4-BE49-F238E27FC236}">
                  <a16:creationId xmlns:a16="http://schemas.microsoft.com/office/drawing/2014/main" xmlns="" id="{D74C3511-6567-4575-951A-2B750B711D9D}"/>
                </a:ext>
              </a:extLst>
            </p:cNvPr>
            <p:cNvSpPr/>
            <p:nvPr/>
          </p:nvSpPr>
          <p:spPr bwMode="auto">
            <a:xfrm>
              <a:off x="9812232" y="5432347"/>
              <a:ext cx="16544" cy="15271"/>
            </a:xfrm>
            <a:custGeom>
              <a:avLst/>
              <a:gdLst>
                <a:gd name="T0" fmla="*/ 5 w 10"/>
                <a:gd name="T1" fmla="*/ 9 h 9"/>
                <a:gd name="T2" fmla="*/ 0 w 10"/>
                <a:gd name="T3" fmla="*/ 5 h 9"/>
                <a:gd name="T4" fmla="*/ 5 w 10"/>
                <a:gd name="T5" fmla="*/ 0 h 9"/>
                <a:gd name="T6" fmla="*/ 10 w 10"/>
                <a:gd name="T7" fmla="*/ 5 h 9"/>
                <a:gd name="T8" fmla="*/ 5 w 10"/>
                <a:gd name="T9" fmla="*/ 9 h 9"/>
                <a:gd name="T10" fmla="*/ 5 w 10"/>
                <a:gd name="T11" fmla="*/ 2 h 9"/>
                <a:gd name="T12" fmla="*/ 5 w 10"/>
                <a:gd name="T13" fmla="*/ 5 h 9"/>
                <a:gd name="T14" fmla="*/ 5 w 10"/>
                <a:gd name="T15" fmla="*/ 5 h 9"/>
                <a:gd name="T16" fmla="*/ 5 w 10"/>
                <a:gd name="T1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9">
                  <a:moveTo>
                    <a:pt x="5" y="9"/>
                  </a:moveTo>
                  <a:cubicBezTo>
                    <a:pt x="3" y="9"/>
                    <a:pt x="0" y="7"/>
                    <a:pt x="0" y="5"/>
                  </a:cubicBezTo>
                  <a:cubicBezTo>
                    <a:pt x="0" y="2"/>
                    <a:pt x="3" y="0"/>
                    <a:pt x="5" y="0"/>
                  </a:cubicBezTo>
                  <a:cubicBezTo>
                    <a:pt x="8" y="0"/>
                    <a:pt x="10" y="2"/>
                    <a:pt x="10" y="5"/>
                  </a:cubicBezTo>
                  <a:cubicBezTo>
                    <a:pt x="10" y="7"/>
                    <a:pt x="8" y="9"/>
                    <a:pt x="5" y="9"/>
                  </a:cubicBezTo>
                  <a:close/>
                  <a:moveTo>
                    <a:pt x="5" y="2"/>
                  </a:moveTo>
                  <a:cubicBezTo>
                    <a:pt x="5" y="5"/>
                    <a:pt x="5" y="5"/>
                    <a:pt x="5" y="5"/>
                  </a:cubicBezTo>
                  <a:cubicBezTo>
                    <a:pt x="5" y="5"/>
                    <a:pt x="5" y="5"/>
                    <a:pt x="5" y="5"/>
                  </a:cubicBezTo>
                  <a:lnTo>
                    <a:pt x="5" y="2"/>
                  </a:lnTo>
                  <a:close/>
                </a:path>
              </a:pathLst>
            </a:cu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44" name="íşḷiḑè">
              <a:extLst>
                <a:ext uri="{FF2B5EF4-FFF2-40B4-BE49-F238E27FC236}">
                  <a16:creationId xmlns:a16="http://schemas.microsoft.com/office/drawing/2014/main" xmlns="" id="{8BDDCF5C-A29F-4669-BFBA-BEADDFEDBACA}"/>
                </a:ext>
              </a:extLst>
            </p:cNvPr>
            <p:cNvSpPr/>
            <p:nvPr/>
          </p:nvSpPr>
          <p:spPr bwMode="auto">
            <a:xfrm>
              <a:off x="9700242" y="5446347"/>
              <a:ext cx="6363" cy="6363"/>
            </a:xfrm>
            <a:prstGeom prst="ellipse">
              <a:avLst/>
            </a:pr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45" name="îṡḷîḋè">
              <a:extLst>
                <a:ext uri="{FF2B5EF4-FFF2-40B4-BE49-F238E27FC236}">
                  <a16:creationId xmlns:a16="http://schemas.microsoft.com/office/drawing/2014/main" xmlns="" id="{D2F8996C-FD3C-4FFC-95D8-D347112415D4}"/>
                </a:ext>
              </a:extLst>
            </p:cNvPr>
            <p:cNvSpPr/>
            <p:nvPr/>
          </p:nvSpPr>
          <p:spPr bwMode="auto">
            <a:xfrm>
              <a:off x="9695152" y="5441256"/>
              <a:ext cx="16544" cy="16544"/>
            </a:xfrm>
            <a:custGeom>
              <a:avLst/>
              <a:gdLst>
                <a:gd name="T0" fmla="*/ 5 w 10"/>
                <a:gd name="T1" fmla="*/ 10 h 10"/>
                <a:gd name="T2" fmla="*/ 0 w 10"/>
                <a:gd name="T3" fmla="*/ 5 h 10"/>
                <a:gd name="T4" fmla="*/ 5 w 10"/>
                <a:gd name="T5" fmla="*/ 0 h 10"/>
                <a:gd name="T6" fmla="*/ 10 w 10"/>
                <a:gd name="T7" fmla="*/ 5 h 10"/>
                <a:gd name="T8" fmla="*/ 5 w 10"/>
                <a:gd name="T9" fmla="*/ 10 h 10"/>
                <a:gd name="T10" fmla="*/ 5 w 10"/>
                <a:gd name="T11" fmla="*/ 5 h 10"/>
                <a:gd name="T12" fmla="*/ 5 w 10"/>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5" y="10"/>
                  </a:moveTo>
                  <a:cubicBezTo>
                    <a:pt x="2" y="10"/>
                    <a:pt x="0" y="8"/>
                    <a:pt x="0" y="5"/>
                  </a:cubicBezTo>
                  <a:cubicBezTo>
                    <a:pt x="0" y="2"/>
                    <a:pt x="2" y="0"/>
                    <a:pt x="5" y="0"/>
                  </a:cubicBezTo>
                  <a:cubicBezTo>
                    <a:pt x="8" y="0"/>
                    <a:pt x="10" y="2"/>
                    <a:pt x="10" y="5"/>
                  </a:cubicBezTo>
                  <a:cubicBezTo>
                    <a:pt x="10" y="8"/>
                    <a:pt x="8" y="10"/>
                    <a:pt x="5" y="10"/>
                  </a:cubicBezTo>
                  <a:close/>
                  <a:moveTo>
                    <a:pt x="5" y="5"/>
                  </a:moveTo>
                  <a:cubicBezTo>
                    <a:pt x="5" y="5"/>
                    <a:pt x="5" y="5"/>
                    <a:pt x="5" y="5"/>
                  </a:cubicBezTo>
                  <a:close/>
                </a:path>
              </a:pathLst>
            </a:cu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46" name="iSlïdè">
              <a:extLst>
                <a:ext uri="{FF2B5EF4-FFF2-40B4-BE49-F238E27FC236}">
                  <a16:creationId xmlns:a16="http://schemas.microsoft.com/office/drawing/2014/main" xmlns="" id="{BE2AAD45-66C5-4BE8-AC1A-EF91E4BD5B08}"/>
                </a:ext>
              </a:extLst>
            </p:cNvPr>
            <p:cNvSpPr/>
            <p:nvPr/>
          </p:nvSpPr>
          <p:spPr bwMode="auto">
            <a:xfrm>
              <a:off x="9641702" y="5396714"/>
              <a:ext cx="8909" cy="7636"/>
            </a:xfrm>
            <a:prstGeom prst="ellipse">
              <a:avLst/>
            </a:pr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47" name="í$ḷîḋé">
              <a:extLst>
                <a:ext uri="{FF2B5EF4-FFF2-40B4-BE49-F238E27FC236}">
                  <a16:creationId xmlns:a16="http://schemas.microsoft.com/office/drawing/2014/main" xmlns="" id="{E7EC22D5-1BE8-47BB-93D2-350D25D6F6D0}"/>
                </a:ext>
              </a:extLst>
            </p:cNvPr>
            <p:cNvSpPr/>
            <p:nvPr/>
          </p:nvSpPr>
          <p:spPr bwMode="auto">
            <a:xfrm>
              <a:off x="9637884" y="5392897"/>
              <a:ext cx="15271" cy="15271"/>
            </a:xfrm>
            <a:custGeom>
              <a:avLst/>
              <a:gdLst>
                <a:gd name="T0" fmla="*/ 5 w 9"/>
                <a:gd name="T1" fmla="*/ 9 h 9"/>
                <a:gd name="T2" fmla="*/ 0 w 9"/>
                <a:gd name="T3" fmla="*/ 4 h 9"/>
                <a:gd name="T4" fmla="*/ 5 w 9"/>
                <a:gd name="T5" fmla="*/ 0 h 9"/>
                <a:gd name="T6" fmla="*/ 9 w 9"/>
                <a:gd name="T7" fmla="*/ 4 h 9"/>
                <a:gd name="T8" fmla="*/ 5 w 9"/>
                <a:gd name="T9" fmla="*/ 9 h 9"/>
                <a:gd name="T10" fmla="*/ 5 w 9"/>
                <a:gd name="T11" fmla="*/ 2 h 9"/>
                <a:gd name="T12" fmla="*/ 5 w 9"/>
                <a:gd name="T13" fmla="*/ 4 h 9"/>
                <a:gd name="T14" fmla="*/ 5 w 9"/>
                <a:gd name="T15" fmla="*/ 4 h 9"/>
                <a:gd name="T16" fmla="*/ 5 w 9"/>
                <a:gd name="T1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5" y="9"/>
                  </a:moveTo>
                  <a:cubicBezTo>
                    <a:pt x="2" y="9"/>
                    <a:pt x="0" y="7"/>
                    <a:pt x="0" y="4"/>
                  </a:cubicBezTo>
                  <a:cubicBezTo>
                    <a:pt x="0" y="2"/>
                    <a:pt x="2" y="0"/>
                    <a:pt x="5" y="0"/>
                  </a:cubicBezTo>
                  <a:cubicBezTo>
                    <a:pt x="7" y="0"/>
                    <a:pt x="9" y="2"/>
                    <a:pt x="9" y="4"/>
                  </a:cubicBezTo>
                  <a:cubicBezTo>
                    <a:pt x="9" y="7"/>
                    <a:pt x="7" y="9"/>
                    <a:pt x="5" y="9"/>
                  </a:cubicBezTo>
                  <a:close/>
                  <a:moveTo>
                    <a:pt x="5" y="2"/>
                  </a:moveTo>
                  <a:cubicBezTo>
                    <a:pt x="5" y="4"/>
                    <a:pt x="5" y="4"/>
                    <a:pt x="5" y="4"/>
                  </a:cubicBezTo>
                  <a:cubicBezTo>
                    <a:pt x="5" y="4"/>
                    <a:pt x="5" y="4"/>
                    <a:pt x="5" y="4"/>
                  </a:cubicBezTo>
                  <a:lnTo>
                    <a:pt x="5" y="2"/>
                  </a:lnTo>
                  <a:close/>
                </a:path>
              </a:pathLst>
            </a:cu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48" name="iŝļîḍe">
              <a:extLst>
                <a:ext uri="{FF2B5EF4-FFF2-40B4-BE49-F238E27FC236}">
                  <a16:creationId xmlns:a16="http://schemas.microsoft.com/office/drawing/2014/main" xmlns="" id="{BC1A2DE4-A9ED-4A5A-8116-BB928DF54DD3}"/>
                </a:ext>
              </a:extLst>
            </p:cNvPr>
            <p:cNvSpPr/>
            <p:nvPr/>
          </p:nvSpPr>
          <p:spPr bwMode="auto">
            <a:xfrm>
              <a:off x="9646792" y="5442528"/>
              <a:ext cx="6363" cy="6363"/>
            </a:xfrm>
            <a:prstGeom prst="ellipse">
              <a:avLst/>
            </a:pr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49" name="iṣliḑe">
              <a:extLst>
                <a:ext uri="{FF2B5EF4-FFF2-40B4-BE49-F238E27FC236}">
                  <a16:creationId xmlns:a16="http://schemas.microsoft.com/office/drawing/2014/main" xmlns="" id="{7DAFC7BA-A6DD-4C56-9A3A-F90EC30CDDAC}"/>
                </a:ext>
              </a:extLst>
            </p:cNvPr>
            <p:cNvSpPr/>
            <p:nvPr/>
          </p:nvSpPr>
          <p:spPr bwMode="auto">
            <a:xfrm>
              <a:off x="9641702" y="5437438"/>
              <a:ext cx="16544" cy="16544"/>
            </a:xfrm>
            <a:custGeom>
              <a:avLst/>
              <a:gdLst>
                <a:gd name="T0" fmla="*/ 5 w 10"/>
                <a:gd name="T1" fmla="*/ 10 h 10"/>
                <a:gd name="T2" fmla="*/ 0 w 10"/>
                <a:gd name="T3" fmla="*/ 5 h 10"/>
                <a:gd name="T4" fmla="*/ 5 w 10"/>
                <a:gd name="T5" fmla="*/ 0 h 10"/>
                <a:gd name="T6" fmla="*/ 10 w 10"/>
                <a:gd name="T7" fmla="*/ 5 h 10"/>
                <a:gd name="T8" fmla="*/ 5 w 10"/>
                <a:gd name="T9" fmla="*/ 10 h 10"/>
                <a:gd name="T10" fmla="*/ 5 w 10"/>
                <a:gd name="T11" fmla="*/ 3 h 10"/>
                <a:gd name="T12" fmla="*/ 5 w 10"/>
                <a:gd name="T13" fmla="*/ 5 h 10"/>
                <a:gd name="T14" fmla="*/ 5 w 10"/>
                <a:gd name="T15" fmla="*/ 5 h 10"/>
                <a:gd name="T16" fmla="*/ 5 w 10"/>
                <a:gd name="T1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5" y="10"/>
                  </a:moveTo>
                  <a:cubicBezTo>
                    <a:pt x="2" y="10"/>
                    <a:pt x="0" y="8"/>
                    <a:pt x="0" y="5"/>
                  </a:cubicBezTo>
                  <a:cubicBezTo>
                    <a:pt x="0" y="2"/>
                    <a:pt x="2" y="0"/>
                    <a:pt x="5" y="0"/>
                  </a:cubicBezTo>
                  <a:cubicBezTo>
                    <a:pt x="8" y="0"/>
                    <a:pt x="10" y="2"/>
                    <a:pt x="10" y="5"/>
                  </a:cubicBezTo>
                  <a:cubicBezTo>
                    <a:pt x="10" y="8"/>
                    <a:pt x="8" y="10"/>
                    <a:pt x="5" y="10"/>
                  </a:cubicBezTo>
                  <a:close/>
                  <a:moveTo>
                    <a:pt x="5" y="3"/>
                  </a:moveTo>
                  <a:cubicBezTo>
                    <a:pt x="5" y="5"/>
                    <a:pt x="5" y="5"/>
                    <a:pt x="5" y="5"/>
                  </a:cubicBezTo>
                  <a:cubicBezTo>
                    <a:pt x="5" y="5"/>
                    <a:pt x="5" y="5"/>
                    <a:pt x="5" y="5"/>
                  </a:cubicBezTo>
                  <a:lnTo>
                    <a:pt x="5" y="3"/>
                  </a:lnTo>
                  <a:close/>
                </a:path>
              </a:pathLst>
            </a:cu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50" name="íŝḷíḓè">
              <a:extLst>
                <a:ext uri="{FF2B5EF4-FFF2-40B4-BE49-F238E27FC236}">
                  <a16:creationId xmlns:a16="http://schemas.microsoft.com/office/drawing/2014/main" xmlns="" id="{9EF6285A-7A8E-40D8-85F8-3320C6D7A7AB}"/>
                </a:ext>
              </a:extLst>
            </p:cNvPr>
            <p:cNvSpPr/>
            <p:nvPr/>
          </p:nvSpPr>
          <p:spPr bwMode="auto">
            <a:xfrm>
              <a:off x="9608614" y="5459073"/>
              <a:ext cx="8909" cy="8909"/>
            </a:xfrm>
            <a:prstGeom prst="ellipse">
              <a:avLst/>
            </a:pr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51" name="iş1ïḍe">
              <a:extLst>
                <a:ext uri="{FF2B5EF4-FFF2-40B4-BE49-F238E27FC236}">
                  <a16:creationId xmlns:a16="http://schemas.microsoft.com/office/drawing/2014/main" xmlns="" id="{4C3A8568-22A0-4B1A-885A-B27EB91D62EE}"/>
                </a:ext>
              </a:extLst>
            </p:cNvPr>
            <p:cNvSpPr/>
            <p:nvPr/>
          </p:nvSpPr>
          <p:spPr bwMode="auto">
            <a:xfrm>
              <a:off x="9604796" y="5456528"/>
              <a:ext cx="16544" cy="15271"/>
            </a:xfrm>
            <a:custGeom>
              <a:avLst/>
              <a:gdLst>
                <a:gd name="T0" fmla="*/ 4 w 9"/>
                <a:gd name="T1" fmla="*/ 9 h 9"/>
                <a:gd name="T2" fmla="*/ 0 w 9"/>
                <a:gd name="T3" fmla="*/ 5 h 9"/>
                <a:gd name="T4" fmla="*/ 4 w 9"/>
                <a:gd name="T5" fmla="*/ 0 h 9"/>
                <a:gd name="T6" fmla="*/ 9 w 9"/>
                <a:gd name="T7" fmla="*/ 5 h 9"/>
                <a:gd name="T8" fmla="*/ 4 w 9"/>
                <a:gd name="T9" fmla="*/ 9 h 9"/>
                <a:gd name="T10" fmla="*/ 4 w 9"/>
                <a:gd name="T11" fmla="*/ 5 h 9"/>
                <a:gd name="T12" fmla="*/ 4 w 9"/>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4" y="9"/>
                  </a:moveTo>
                  <a:cubicBezTo>
                    <a:pt x="2" y="9"/>
                    <a:pt x="0" y="7"/>
                    <a:pt x="0" y="5"/>
                  </a:cubicBezTo>
                  <a:cubicBezTo>
                    <a:pt x="0" y="2"/>
                    <a:pt x="2" y="0"/>
                    <a:pt x="4" y="0"/>
                  </a:cubicBezTo>
                  <a:cubicBezTo>
                    <a:pt x="7" y="0"/>
                    <a:pt x="9" y="2"/>
                    <a:pt x="9" y="5"/>
                  </a:cubicBezTo>
                  <a:cubicBezTo>
                    <a:pt x="9" y="7"/>
                    <a:pt x="7" y="9"/>
                    <a:pt x="4" y="9"/>
                  </a:cubicBezTo>
                  <a:close/>
                  <a:moveTo>
                    <a:pt x="4" y="5"/>
                  </a:moveTo>
                  <a:cubicBezTo>
                    <a:pt x="4" y="5"/>
                    <a:pt x="4" y="5"/>
                    <a:pt x="4" y="5"/>
                  </a:cubicBezTo>
                  <a:close/>
                </a:path>
              </a:pathLst>
            </a:cu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52" name="iSḷîďè">
              <a:extLst>
                <a:ext uri="{FF2B5EF4-FFF2-40B4-BE49-F238E27FC236}">
                  <a16:creationId xmlns:a16="http://schemas.microsoft.com/office/drawing/2014/main" xmlns="" id="{FD9FA1D9-EA82-44FC-8315-E107FFAC4B9C}"/>
                </a:ext>
              </a:extLst>
            </p:cNvPr>
            <p:cNvSpPr/>
            <p:nvPr/>
          </p:nvSpPr>
          <p:spPr bwMode="auto">
            <a:xfrm>
              <a:off x="9861864" y="5475616"/>
              <a:ext cx="7636" cy="7636"/>
            </a:xfrm>
            <a:prstGeom prst="ellipse">
              <a:avLst/>
            </a:pr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53" name="ïŝḷidê">
              <a:extLst>
                <a:ext uri="{FF2B5EF4-FFF2-40B4-BE49-F238E27FC236}">
                  <a16:creationId xmlns:a16="http://schemas.microsoft.com/office/drawing/2014/main" xmlns="" id="{B6642EFD-5497-49C2-A0FD-067EC683AA3F}"/>
                </a:ext>
              </a:extLst>
            </p:cNvPr>
            <p:cNvSpPr/>
            <p:nvPr/>
          </p:nvSpPr>
          <p:spPr bwMode="auto">
            <a:xfrm>
              <a:off x="9858047" y="5471799"/>
              <a:ext cx="15271" cy="15271"/>
            </a:xfrm>
            <a:prstGeom prst="ellipse">
              <a:avLst/>
            </a:pr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54" name="îSḻîḑé">
              <a:extLst>
                <a:ext uri="{FF2B5EF4-FFF2-40B4-BE49-F238E27FC236}">
                  <a16:creationId xmlns:a16="http://schemas.microsoft.com/office/drawing/2014/main" xmlns="" id="{E6A060AE-1512-4368-B823-E142E040C405}"/>
                </a:ext>
              </a:extLst>
            </p:cNvPr>
            <p:cNvSpPr/>
            <p:nvPr/>
          </p:nvSpPr>
          <p:spPr bwMode="auto">
            <a:xfrm>
              <a:off x="9805869" y="5511250"/>
              <a:ext cx="8909" cy="6363"/>
            </a:xfrm>
            <a:prstGeom prst="ellipse">
              <a:avLst/>
            </a:pr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55" name="išľíḑè">
              <a:extLst>
                <a:ext uri="{FF2B5EF4-FFF2-40B4-BE49-F238E27FC236}">
                  <a16:creationId xmlns:a16="http://schemas.microsoft.com/office/drawing/2014/main" xmlns="" id="{384E1C8E-EA44-4C92-B9D8-8E9C4E2B8708}"/>
                </a:ext>
              </a:extLst>
            </p:cNvPr>
            <p:cNvSpPr/>
            <p:nvPr/>
          </p:nvSpPr>
          <p:spPr bwMode="auto">
            <a:xfrm>
              <a:off x="9803324" y="5506159"/>
              <a:ext cx="16544" cy="16544"/>
            </a:xfrm>
            <a:custGeom>
              <a:avLst/>
              <a:gdLst>
                <a:gd name="T0" fmla="*/ 5 w 10"/>
                <a:gd name="T1" fmla="*/ 10 h 10"/>
                <a:gd name="T2" fmla="*/ 0 w 10"/>
                <a:gd name="T3" fmla="*/ 5 h 10"/>
                <a:gd name="T4" fmla="*/ 5 w 10"/>
                <a:gd name="T5" fmla="*/ 0 h 10"/>
                <a:gd name="T6" fmla="*/ 10 w 10"/>
                <a:gd name="T7" fmla="*/ 5 h 10"/>
                <a:gd name="T8" fmla="*/ 5 w 10"/>
                <a:gd name="T9" fmla="*/ 10 h 10"/>
                <a:gd name="T10" fmla="*/ 5 w 10"/>
                <a:gd name="T11" fmla="*/ 3 h 10"/>
                <a:gd name="T12" fmla="*/ 5 w 10"/>
                <a:gd name="T13" fmla="*/ 5 h 10"/>
                <a:gd name="T14" fmla="*/ 5 w 10"/>
                <a:gd name="T15" fmla="*/ 5 h 10"/>
                <a:gd name="T16" fmla="*/ 5 w 10"/>
                <a:gd name="T1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5" y="10"/>
                  </a:moveTo>
                  <a:cubicBezTo>
                    <a:pt x="2" y="10"/>
                    <a:pt x="0" y="7"/>
                    <a:pt x="0" y="5"/>
                  </a:cubicBezTo>
                  <a:cubicBezTo>
                    <a:pt x="0" y="2"/>
                    <a:pt x="2" y="0"/>
                    <a:pt x="5" y="0"/>
                  </a:cubicBezTo>
                  <a:cubicBezTo>
                    <a:pt x="7" y="0"/>
                    <a:pt x="10" y="2"/>
                    <a:pt x="10" y="5"/>
                  </a:cubicBezTo>
                  <a:cubicBezTo>
                    <a:pt x="10" y="7"/>
                    <a:pt x="7" y="10"/>
                    <a:pt x="5" y="10"/>
                  </a:cubicBezTo>
                  <a:close/>
                  <a:moveTo>
                    <a:pt x="5" y="3"/>
                  </a:moveTo>
                  <a:cubicBezTo>
                    <a:pt x="5" y="5"/>
                    <a:pt x="5" y="5"/>
                    <a:pt x="5" y="5"/>
                  </a:cubicBezTo>
                  <a:cubicBezTo>
                    <a:pt x="5" y="5"/>
                    <a:pt x="5" y="5"/>
                    <a:pt x="5" y="5"/>
                  </a:cubicBezTo>
                  <a:lnTo>
                    <a:pt x="5" y="3"/>
                  </a:lnTo>
                  <a:close/>
                </a:path>
              </a:pathLst>
            </a:cu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56" name="îšľiḑe">
              <a:extLst>
                <a:ext uri="{FF2B5EF4-FFF2-40B4-BE49-F238E27FC236}">
                  <a16:creationId xmlns:a16="http://schemas.microsoft.com/office/drawing/2014/main" xmlns="" id="{E73E255A-D6A0-4373-AC44-071ED970E468}"/>
                </a:ext>
              </a:extLst>
            </p:cNvPr>
            <p:cNvSpPr/>
            <p:nvPr/>
          </p:nvSpPr>
          <p:spPr bwMode="auto">
            <a:xfrm>
              <a:off x="9720604" y="5399259"/>
              <a:ext cx="6363" cy="8909"/>
            </a:xfrm>
            <a:prstGeom prst="ellipse">
              <a:avLst/>
            </a:pr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57" name="íślíḍè">
              <a:extLst>
                <a:ext uri="{FF2B5EF4-FFF2-40B4-BE49-F238E27FC236}">
                  <a16:creationId xmlns:a16="http://schemas.microsoft.com/office/drawing/2014/main" xmlns="" id="{9B2AD827-5760-4CDB-92DB-A248B21E29F4}"/>
                </a:ext>
              </a:extLst>
            </p:cNvPr>
            <p:cNvSpPr/>
            <p:nvPr/>
          </p:nvSpPr>
          <p:spPr bwMode="auto">
            <a:xfrm>
              <a:off x="9715514" y="5396714"/>
              <a:ext cx="16544" cy="15271"/>
            </a:xfrm>
            <a:custGeom>
              <a:avLst/>
              <a:gdLst>
                <a:gd name="T0" fmla="*/ 5 w 10"/>
                <a:gd name="T1" fmla="*/ 9 h 9"/>
                <a:gd name="T2" fmla="*/ 0 w 10"/>
                <a:gd name="T3" fmla="*/ 4 h 9"/>
                <a:gd name="T4" fmla="*/ 5 w 10"/>
                <a:gd name="T5" fmla="*/ 0 h 9"/>
                <a:gd name="T6" fmla="*/ 10 w 10"/>
                <a:gd name="T7" fmla="*/ 4 h 9"/>
                <a:gd name="T8" fmla="*/ 5 w 10"/>
                <a:gd name="T9" fmla="*/ 9 h 9"/>
                <a:gd name="T10" fmla="*/ 5 w 10"/>
                <a:gd name="T11" fmla="*/ 4 h 9"/>
                <a:gd name="T12" fmla="*/ 5 w 10"/>
                <a:gd name="T13" fmla="*/ 4 h 9"/>
                <a:gd name="T14" fmla="*/ 5 w 10"/>
                <a:gd name="T15" fmla="*/ 4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5" y="9"/>
                  </a:moveTo>
                  <a:cubicBezTo>
                    <a:pt x="2" y="9"/>
                    <a:pt x="0" y="7"/>
                    <a:pt x="0" y="4"/>
                  </a:cubicBezTo>
                  <a:cubicBezTo>
                    <a:pt x="0" y="2"/>
                    <a:pt x="2" y="0"/>
                    <a:pt x="5" y="0"/>
                  </a:cubicBezTo>
                  <a:cubicBezTo>
                    <a:pt x="8" y="0"/>
                    <a:pt x="10" y="2"/>
                    <a:pt x="10" y="4"/>
                  </a:cubicBezTo>
                  <a:cubicBezTo>
                    <a:pt x="10" y="7"/>
                    <a:pt x="8" y="9"/>
                    <a:pt x="5" y="9"/>
                  </a:cubicBezTo>
                  <a:close/>
                  <a:moveTo>
                    <a:pt x="5" y="4"/>
                  </a:moveTo>
                  <a:cubicBezTo>
                    <a:pt x="5" y="4"/>
                    <a:pt x="5" y="4"/>
                    <a:pt x="5" y="4"/>
                  </a:cubicBezTo>
                  <a:cubicBezTo>
                    <a:pt x="5" y="4"/>
                    <a:pt x="5" y="4"/>
                    <a:pt x="5" y="4"/>
                  </a:cubicBezTo>
                  <a:close/>
                </a:path>
              </a:pathLst>
            </a:cu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58" name="îṡļïḍê">
              <a:extLst>
                <a:ext uri="{FF2B5EF4-FFF2-40B4-BE49-F238E27FC236}">
                  <a16:creationId xmlns:a16="http://schemas.microsoft.com/office/drawing/2014/main" xmlns="" id="{7590EB10-D500-4A2D-82DB-EFA97E266799}"/>
                </a:ext>
              </a:extLst>
            </p:cNvPr>
            <p:cNvSpPr/>
            <p:nvPr/>
          </p:nvSpPr>
          <p:spPr bwMode="auto">
            <a:xfrm>
              <a:off x="10000580" y="5777227"/>
              <a:ext cx="10181" cy="12726"/>
            </a:xfrm>
            <a:prstGeom prst="ellipse">
              <a:avLst/>
            </a:pr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59" name="í$ļïḓé">
              <a:extLst>
                <a:ext uri="{FF2B5EF4-FFF2-40B4-BE49-F238E27FC236}">
                  <a16:creationId xmlns:a16="http://schemas.microsoft.com/office/drawing/2014/main" xmlns="" id="{D163ACFB-D764-44BD-B580-766A81A14FA8}"/>
                </a:ext>
              </a:extLst>
            </p:cNvPr>
            <p:cNvSpPr/>
            <p:nvPr/>
          </p:nvSpPr>
          <p:spPr bwMode="auto">
            <a:xfrm>
              <a:off x="9996761" y="5773408"/>
              <a:ext cx="19090" cy="19090"/>
            </a:xfrm>
            <a:custGeom>
              <a:avLst/>
              <a:gdLst>
                <a:gd name="T0" fmla="*/ 5 w 11"/>
                <a:gd name="T1" fmla="*/ 11 h 11"/>
                <a:gd name="T2" fmla="*/ 0 w 11"/>
                <a:gd name="T3" fmla="*/ 6 h 11"/>
                <a:gd name="T4" fmla="*/ 5 w 11"/>
                <a:gd name="T5" fmla="*/ 0 h 11"/>
                <a:gd name="T6" fmla="*/ 11 w 11"/>
                <a:gd name="T7" fmla="*/ 6 h 11"/>
                <a:gd name="T8" fmla="*/ 5 w 11"/>
                <a:gd name="T9" fmla="*/ 11 h 11"/>
                <a:gd name="T10" fmla="*/ 5 w 11"/>
                <a:gd name="T11" fmla="*/ 5 h 11"/>
                <a:gd name="T12" fmla="*/ 4 w 11"/>
                <a:gd name="T13" fmla="*/ 6 h 11"/>
                <a:gd name="T14" fmla="*/ 6 w 11"/>
                <a:gd name="T15" fmla="*/ 6 h 11"/>
                <a:gd name="T16" fmla="*/ 5 w 11"/>
                <a:gd name="T17"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1">
                  <a:moveTo>
                    <a:pt x="5" y="11"/>
                  </a:moveTo>
                  <a:cubicBezTo>
                    <a:pt x="2" y="11"/>
                    <a:pt x="0" y="9"/>
                    <a:pt x="0" y="6"/>
                  </a:cubicBezTo>
                  <a:cubicBezTo>
                    <a:pt x="0" y="3"/>
                    <a:pt x="2" y="0"/>
                    <a:pt x="5" y="0"/>
                  </a:cubicBezTo>
                  <a:cubicBezTo>
                    <a:pt x="8" y="0"/>
                    <a:pt x="11" y="3"/>
                    <a:pt x="11" y="6"/>
                  </a:cubicBezTo>
                  <a:cubicBezTo>
                    <a:pt x="11" y="9"/>
                    <a:pt x="8" y="11"/>
                    <a:pt x="5" y="11"/>
                  </a:cubicBezTo>
                  <a:close/>
                  <a:moveTo>
                    <a:pt x="5" y="5"/>
                  </a:moveTo>
                  <a:cubicBezTo>
                    <a:pt x="5" y="5"/>
                    <a:pt x="4" y="5"/>
                    <a:pt x="4" y="6"/>
                  </a:cubicBezTo>
                  <a:cubicBezTo>
                    <a:pt x="4" y="6"/>
                    <a:pt x="6" y="6"/>
                    <a:pt x="6" y="6"/>
                  </a:cubicBezTo>
                  <a:cubicBezTo>
                    <a:pt x="6" y="5"/>
                    <a:pt x="6" y="5"/>
                    <a:pt x="5" y="5"/>
                  </a:cubicBezTo>
                  <a:close/>
                </a:path>
              </a:pathLst>
            </a:cu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60" name="íṩľíďé">
              <a:extLst>
                <a:ext uri="{FF2B5EF4-FFF2-40B4-BE49-F238E27FC236}">
                  <a16:creationId xmlns:a16="http://schemas.microsoft.com/office/drawing/2014/main" xmlns="" id="{2B24A4B9-931B-4BF6-9F25-D97E6F8CC57C}"/>
                </a:ext>
              </a:extLst>
            </p:cNvPr>
            <p:cNvSpPr/>
            <p:nvPr/>
          </p:nvSpPr>
          <p:spPr bwMode="auto">
            <a:xfrm>
              <a:off x="9574253" y="5974482"/>
              <a:ext cx="6363" cy="8909"/>
            </a:xfrm>
            <a:prstGeom prst="ellipse">
              <a:avLst/>
            </a:pr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61" name="îšľíďe">
              <a:extLst>
                <a:ext uri="{FF2B5EF4-FFF2-40B4-BE49-F238E27FC236}">
                  <a16:creationId xmlns:a16="http://schemas.microsoft.com/office/drawing/2014/main" xmlns="" id="{91977B00-ECA1-4705-AA5D-2AE32BE59BEE}"/>
                </a:ext>
              </a:extLst>
            </p:cNvPr>
            <p:cNvSpPr/>
            <p:nvPr/>
          </p:nvSpPr>
          <p:spPr bwMode="auto">
            <a:xfrm>
              <a:off x="9569162" y="5971936"/>
              <a:ext cx="17817" cy="15271"/>
            </a:xfrm>
            <a:custGeom>
              <a:avLst/>
              <a:gdLst>
                <a:gd name="T0" fmla="*/ 5 w 10"/>
                <a:gd name="T1" fmla="*/ 9 h 9"/>
                <a:gd name="T2" fmla="*/ 0 w 10"/>
                <a:gd name="T3" fmla="*/ 4 h 9"/>
                <a:gd name="T4" fmla="*/ 5 w 10"/>
                <a:gd name="T5" fmla="*/ 0 h 9"/>
                <a:gd name="T6" fmla="*/ 10 w 10"/>
                <a:gd name="T7" fmla="*/ 4 h 9"/>
                <a:gd name="T8" fmla="*/ 5 w 10"/>
                <a:gd name="T9" fmla="*/ 9 h 9"/>
                <a:gd name="T10" fmla="*/ 5 w 10"/>
                <a:gd name="T11" fmla="*/ 2 h 9"/>
                <a:gd name="T12" fmla="*/ 5 w 10"/>
                <a:gd name="T13" fmla="*/ 4 h 9"/>
                <a:gd name="T14" fmla="*/ 5 w 10"/>
                <a:gd name="T15" fmla="*/ 4 h 9"/>
                <a:gd name="T16" fmla="*/ 5 w 10"/>
                <a:gd name="T1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9">
                  <a:moveTo>
                    <a:pt x="5" y="9"/>
                  </a:moveTo>
                  <a:cubicBezTo>
                    <a:pt x="2" y="9"/>
                    <a:pt x="0" y="7"/>
                    <a:pt x="0" y="4"/>
                  </a:cubicBezTo>
                  <a:cubicBezTo>
                    <a:pt x="0" y="2"/>
                    <a:pt x="2" y="0"/>
                    <a:pt x="5" y="0"/>
                  </a:cubicBezTo>
                  <a:cubicBezTo>
                    <a:pt x="8" y="0"/>
                    <a:pt x="10" y="2"/>
                    <a:pt x="10" y="4"/>
                  </a:cubicBezTo>
                  <a:cubicBezTo>
                    <a:pt x="10" y="7"/>
                    <a:pt x="8" y="9"/>
                    <a:pt x="5" y="9"/>
                  </a:cubicBezTo>
                  <a:close/>
                  <a:moveTo>
                    <a:pt x="5" y="2"/>
                  </a:moveTo>
                  <a:cubicBezTo>
                    <a:pt x="5" y="4"/>
                    <a:pt x="5" y="4"/>
                    <a:pt x="5" y="4"/>
                  </a:cubicBezTo>
                  <a:cubicBezTo>
                    <a:pt x="5" y="4"/>
                    <a:pt x="5" y="4"/>
                    <a:pt x="5" y="4"/>
                  </a:cubicBezTo>
                  <a:lnTo>
                    <a:pt x="5" y="2"/>
                  </a:lnTo>
                  <a:close/>
                </a:path>
              </a:pathLst>
            </a:cu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62" name="ïṣ1îḑê">
              <a:extLst>
                <a:ext uri="{FF2B5EF4-FFF2-40B4-BE49-F238E27FC236}">
                  <a16:creationId xmlns:a16="http://schemas.microsoft.com/office/drawing/2014/main" xmlns="" id="{69EDC162-6329-4FB2-8FFE-8551BA3E86A0}"/>
                </a:ext>
              </a:extLst>
            </p:cNvPr>
            <p:cNvSpPr/>
            <p:nvPr/>
          </p:nvSpPr>
          <p:spPr bwMode="auto">
            <a:xfrm>
              <a:off x="9697697" y="6105561"/>
              <a:ext cx="12726" cy="11454"/>
            </a:xfrm>
            <a:prstGeom prst="ellipse">
              <a:avLst/>
            </a:pr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63" name="îśļîde">
              <a:extLst>
                <a:ext uri="{FF2B5EF4-FFF2-40B4-BE49-F238E27FC236}">
                  <a16:creationId xmlns:a16="http://schemas.microsoft.com/office/drawing/2014/main" xmlns="" id="{1F0682CD-6C57-4FD7-8D00-AE0E23649DAA}"/>
                </a:ext>
              </a:extLst>
            </p:cNvPr>
            <p:cNvSpPr/>
            <p:nvPr/>
          </p:nvSpPr>
          <p:spPr bwMode="auto">
            <a:xfrm>
              <a:off x="9692607" y="6100471"/>
              <a:ext cx="21635" cy="20362"/>
            </a:xfrm>
            <a:custGeom>
              <a:avLst/>
              <a:gdLst>
                <a:gd name="T0" fmla="*/ 6 w 12"/>
                <a:gd name="T1" fmla="*/ 12 h 12"/>
                <a:gd name="T2" fmla="*/ 0 w 12"/>
                <a:gd name="T3" fmla="*/ 6 h 12"/>
                <a:gd name="T4" fmla="*/ 6 w 12"/>
                <a:gd name="T5" fmla="*/ 0 h 12"/>
                <a:gd name="T6" fmla="*/ 12 w 12"/>
                <a:gd name="T7" fmla="*/ 6 h 12"/>
                <a:gd name="T8" fmla="*/ 6 w 12"/>
                <a:gd name="T9" fmla="*/ 12 h 12"/>
                <a:gd name="T10" fmla="*/ 6 w 12"/>
                <a:gd name="T11" fmla="*/ 5 h 12"/>
                <a:gd name="T12" fmla="*/ 5 w 12"/>
                <a:gd name="T13" fmla="*/ 6 h 12"/>
                <a:gd name="T14" fmla="*/ 6 w 12"/>
                <a:gd name="T15" fmla="*/ 7 h 12"/>
                <a:gd name="T16" fmla="*/ 8 w 12"/>
                <a:gd name="T17" fmla="*/ 6 h 12"/>
                <a:gd name="T18" fmla="*/ 6 w 12"/>
                <a:gd name="T1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12"/>
                  </a:moveTo>
                  <a:cubicBezTo>
                    <a:pt x="3" y="12"/>
                    <a:pt x="0" y="9"/>
                    <a:pt x="0" y="6"/>
                  </a:cubicBezTo>
                  <a:cubicBezTo>
                    <a:pt x="0" y="3"/>
                    <a:pt x="3" y="0"/>
                    <a:pt x="6" y="0"/>
                  </a:cubicBezTo>
                  <a:cubicBezTo>
                    <a:pt x="10" y="0"/>
                    <a:pt x="12" y="3"/>
                    <a:pt x="12" y="6"/>
                  </a:cubicBezTo>
                  <a:cubicBezTo>
                    <a:pt x="12" y="9"/>
                    <a:pt x="10" y="12"/>
                    <a:pt x="6" y="12"/>
                  </a:cubicBezTo>
                  <a:close/>
                  <a:moveTo>
                    <a:pt x="6" y="5"/>
                  </a:moveTo>
                  <a:cubicBezTo>
                    <a:pt x="6" y="5"/>
                    <a:pt x="5" y="5"/>
                    <a:pt x="5" y="6"/>
                  </a:cubicBezTo>
                  <a:cubicBezTo>
                    <a:pt x="5" y="7"/>
                    <a:pt x="6" y="7"/>
                    <a:pt x="6" y="7"/>
                  </a:cubicBezTo>
                  <a:cubicBezTo>
                    <a:pt x="7" y="7"/>
                    <a:pt x="8" y="7"/>
                    <a:pt x="8" y="6"/>
                  </a:cubicBezTo>
                  <a:cubicBezTo>
                    <a:pt x="8" y="5"/>
                    <a:pt x="7" y="5"/>
                    <a:pt x="6" y="5"/>
                  </a:cubicBezTo>
                  <a:close/>
                </a:path>
              </a:pathLst>
            </a:cu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64" name="ïsļîdè">
              <a:extLst>
                <a:ext uri="{FF2B5EF4-FFF2-40B4-BE49-F238E27FC236}">
                  <a16:creationId xmlns:a16="http://schemas.microsoft.com/office/drawing/2014/main" xmlns="" id="{ACD12E31-49DF-4CAE-B21E-17840E4744AE}"/>
                </a:ext>
              </a:extLst>
            </p:cNvPr>
            <p:cNvSpPr/>
            <p:nvPr/>
          </p:nvSpPr>
          <p:spPr bwMode="auto">
            <a:xfrm>
              <a:off x="9716786" y="6027932"/>
              <a:ext cx="8909" cy="7636"/>
            </a:xfrm>
            <a:prstGeom prst="ellipse">
              <a:avLst/>
            </a:pr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65" name="îşlîḓe">
              <a:extLst>
                <a:ext uri="{FF2B5EF4-FFF2-40B4-BE49-F238E27FC236}">
                  <a16:creationId xmlns:a16="http://schemas.microsoft.com/office/drawing/2014/main" xmlns="" id="{F14F614A-C6BC-451A-85FB-551B4244063C}"/>
                </a:ext>
              </a:extLst>
            </p:cNvPr>
            <p:cNvSpPr/>
            <p:nvPr/>
          </p:nvSpPr>
          <p:spPr bwMode="auto">
            <a:xfrm>
              <a:off x="9714241" y="6022841"/>
              <a:ext cx="15271" cy="17817"/>
            </a:xfrm>
            <a:custGeom>
              <a:avLst/>
              <a:gdLst>
                <a:gd name="T0" fmla="*/ 5 w 9"/>
                <a:gd name="T1" fmla="*/ 10 h 10"/>
                <a:gd name="T2" fmla="*/ 0 w 9"/>
                <a:gd name="T3" fmla="*/ 5 h 10"/>
                <a:gd name="T4" fmla="*/ 5 w 9"/>
                <a:gd name="T5" fmla="*/ 0 h 10"/>
                <a:gd name="T6" fmla="*/ 9 w 9"/>
                <a:gd name="T7" fmla="*/ 5 h 10"/>
                <a:gd name="T8" fmla="*/ 5 w 9"/>
                <a:gd name="T9" fmla="*/ 10 h 10"/>
                <a:gd name="T10" fmla="*/ 5 w 9"/>
                <a:gd name="T11" fmla="*/ 5 h 10"/>
                <a:gd name="T12" fmla="*/ 5 w 9"/>
                <a:gd name="T13" fmla="*/ 5 h 10"/>
                <a:gd name="T14" fmla="*/ 5 w 9"/>
                <a:gd name="T15" fmla="*/ 5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5" y="10"/>
                  </a:moveTo>
                  <a:cubicBezTo>
                    <a:pt x="2" y="10"/>
                    <a:pt x="0" y="7"/>
                    <a:pt x="0" y="5"/>
                  </a:cubicBezTo>
                  <a:cubicBezTo>
                    <a:pt x="0" y="2"/>
                    <a:pt x="2" y="0"/>
                    <a:pt x="5" y="0"/>
                  </a:cubicBezTo>
                  <a:cubicBezTo>
                    <a:pt x="7" y="0"/>
                    <a:pt x="9" y="2"/>
                    <a:pt x="9" y="5"/>
                  </a:cubicBezTo>
                  <a:cubicBezTo>
                    <a:pt x="9" y="7"/>
                    <a:pt x="7" y="10"/>
                    <a:pt x="5" y="10"/>
                  </a:cubicBezTo>
                  <a:close/>
                  <a:moveTo>
                    <a:pt x="5" y="5"/>
                  </a:moveTo>
                  <a:cubicBezTo>
                    <a:pt x="5" y="5"/>
                    <a:pt x="5" y="5"/>
                    <a:pt x="5" y="5"/>
                  </a:cubicBezTo>
                  <a:cubicBezTo>
                    <a:pt x="5" y="5"/>
                    <a:pt x="5" y="5"/>
                    <a:pt x="5" y="5"/>
                  </a:cubicBezTo>
                  <a:close/>
                </a:path>
              </a:pathLst>
            </a:cu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66" name="ïSľîḓé">
              <a:extLst>
                <a:ext uri="{FF2B5EF4-FFF2-40B4-BE49-F238E27FC236}">
                  <a16:creationId xmlns:a16="http://schemas.microsoft.com/office/drawing/2014/main" xmlns="" id="{D169AE86-4423-4D14-AC2B-2993536EF878}"/>
                </a:ext>
              </a:extLst>
            </p:cNvPr>
            <p:cNvSpPr/>
            <p:nvPr/>
          </p:nvSpPr>
          <p:spPr bwMode="auto">
            <a:xfrm>
              <a:off x="9716786" y="5831949"/>
              <a:ext cx="7636" cy="7636"/>
            </a:xfrm>
            <a:prstGeom prst="ellipse">
              <a:avLst/>
            </a:pr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67" name="isľîďé">
              <a:extLst>
                <a:ext uri="{FF2B5EF4-FFF2-40B4-BE49-F238E27FC236}">
                  <a16:creationId xmlns:a16="http://schemas.microsoft.com/office/drawing/2014/main" xmlns="" id="{58196FAC-ECEA-4D8C-B47A-F510BC946641}"/>
                </a:ext>
              </a:extLst>
            </p:cNvPr>
            <p:cNvSpPr/>
            <p:nvPr/>
          </p:nvSpPr>
          <p:spPr bwMode="auto">
            <a:xfrm>
              <a:off x="9711695" y="5826858"/>
              <a:ext cx="15271" cy="15271"/>
            </a:xfrm>
            <a:custGeom>
              <a:avLst/>
              <a:gdLst>
                <a:gd name="T0" fmla="*/ 5 w 9"/>
                <a:gd name="T1" fmla="*/ 9 h 9"/>
                <a:gd name="T2" fmla="*/ 0 w 9"/>
                <a:gd name="T3" fmla="*/ 5 h 9"/>
                <a:gd name="T4" fmla="*/ 5 w 9"/>
                <a:gd name="T5" fmla="*/ 0 h 9"/>
                <a:gd name="T6" fmla="*/ 9 w 9"/>
                <a:gd name="T7" fmla="*/ 5 h 9"/>
                <a:gd name="T8" fmla="*/ 5 w 9"/>
                <a:gd name="T9" fmla="*/ 9 h 9"/>
                <a:gd name="T10" fmla="*/ 5 w 9"/>
                <a:gd name="T11" fmla="*/ 5 h 9"/>
                <a:gd name="T12" fmla="*/ 4 w 9"/>
                <a:gd name="T13" fmla="*/ 5 h 9"/>
                <a:gd name="T14" fmla="*/ 5 w 9"/>
                <a:gd name="T15" fmla="*/ 5 h 9"/>
                <a:gd name="T16" fmla="*/ 5 w 9"/>
                <a:gd name="T1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5" y="9"/>
                  </a:moveTo>
                  <a:cubicBezTo>
                    <a:pt x="2" y="9"/>
                    <a:pt x="0" y="7"/>
                    <a:pt x="0" y="5"/>
                  </a:cubicBezTo>
                  <a:cubicBezTo>
                    <a:pt x="0" y="2"/>
                    <a:pt x="2" y="0"/>
                    <a:pt x="5" y="0"/>
                  </a:cubicBezTo>
                  <a:cubicBezTo>
                    <a:pt x="7" y="0"/>
                    <a:pt x="9" y="2"/>
                    <a:pt x="9" y="5"/>
                  </a:cubicBezTo>
                  <a:cubicBezTo>
                    <a:pt x="9" y="7"/>
                    <a:pt x="7" y="9"/>
                    <a:pt x="5" y="9"/>
                  </a:cubicBezTo>
                  <a:close/>
                  <a:moveTo>
                    <a:pt x="5" y="5"/>
                  </a:moveTo>
                  <a:cubicBezTo>
                    <a:pt x="4" y="5"/>
                    <a:pt x="4" y="5"/>
                    <a:pt x="4" y="5"/>
                  </a:cubicBezTo>
                  <a:cubicBezTo>
                    <a:pt x="4" y="5"/>
                    <a:pt x="5" y="5"/>
                    <a:pt x="5" y="5"/>
                  </a:cubicBezTo>
                  <a:cubicBezTo>
                    <a:pt x="5" y="5"/>
                    <a:pt x="5" y="5"/>
                    <a:pt x="5" y="5"/>
                  </a:cubicBezTo>
                  <a:close/>
                </a:path>
              </a:pathLst>
            </a:cu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68" name="ïṧļïdè">
              <a:extLst>
                <a:ext uri="{FF2B5EF4-FFF2-40B4-BE49-F238E27FC236}">
                  <a16:creationId xmlns:a16="http://schemas.microsoft.com/office/drawing/2014/main" xmlns="" id="{6A1AF6CB-B070-43AA-B674-F4AEA56A1D89}"/>
                </a:ext>
              </a:extLst>
            </p:cNvPr>
            <p:cNvSpPr/>
            <p:nvPr/>
          </p:nvSpPr>
          <p:spPr bwMode="auto">
            <a:xfrm>
              <a:off x="9886044" y="5767046"/>
              <a:ext cx="7636" cy="8909"/>
            </a:xfrm>
            <a:prstGeom prst="ellipse">
              <a:avLst/>
            </a:pr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69" name="işľíḍé">
              <a:extLst>
                <a:ext uri="{FF2B5EF4-FFF2-40B4-BE49-F238E27FC236}">
                  <a16:creationId xmlns:a16="http://schemas.microsoft.com/office/drawing/2014/main" xmlns="" id="{91CAB5E6-F6E3-4BC4-931A-FCFA9DD7FCD2}"/>
                </a:ext>
              </a:extLst>
            </p:cNvPr>
            <p:cNvSpPr/>
            <p:nvPr/>
          </p:nvSpPr>
          <p:spPr bwMode="auto">
            <a:xfrm>
              <a:off x="9882226" y="5763227"/>
              <a:ext cx="16544" cy="17817"/>
            </a:xfrm>
            <a:custGeom>
              <a:avLst/>
              <a:gdLst>
                <a:gd name="T0" fmla="*/ 5 w 10"/>
                <a:gd name="T1" fmla="*/ 10 h 10"/>
                <a:gd name="T2" fmla="*/ 0 w 10"/>
                <a:gd name="T3" fmla="*/ 5 h 10"/>
                <a:gd name="T4" fmla="*/ 5 w 10"/>
                <a:gd name="T5" fmla="*/ 0 h 10"/>
                <a:gd name="T6" fmla="*/ 10 w 10"/>
                <a:gd name="T7" fmla="*/ 5 h 10"/>
                <a:gd name="T8" fmla="*/ 5 w 10"/>
                <a:gd name="T9" fmla="*/ 10 h 10"/>
                <a:gd name="T10" fmla="*/ 5 w 10"/>
                <a:gd name="T11" fmla="*/ 5 h 10"/>
                <a:gd name="T12" fmla="*/ 5 w 10"/>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5" y="10"/>
                  </a:moveTo>
                  <a:cubicBezTo>
                    <a:pt x="2" y="10"/>
                    <a:pt x="0" y="7"/>
                    <a:pt x="0" y="5"/>
                  </a:cubicBezTo>
                  <a:cubicBezTo>
                    <a:pt x="0" y="2"/>
                    <a:pt x="2" y="0"/>
                    <a:pt x="5" y="0"/>
                  </a:cubicBezTo>
                  <a:cubicBezTo>
                    <a:pt x="7" y="0"/>
                    <a:pt x="10" y="2"/>
                    <a:pt x="10" y="5"/>
                  </a:cubicBezTo>
                  <a:cubicBezTo>
                    <a:pt x="10" y="7"/>
                    <a:pt x="7" y="10"/>
                    <a:pt x="5" y="10"/>
                  </a:cubicBezTo>
                  <a:close/>
                  <a:moveTo>
                    <a:pt x="5" y="5"/>
                  </a:moveTo>
                  <a:cubicBezTo>
                    <a:pt x="5" y="5"/>
                    <a:pt x="5" y="5"/>
                    <a:pt x="5" y="5"/>
                  </a:cubicBezTo>
                  <a:close/>
                </a:path>
              </a:pathLst>
            </a:cu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70" name="ïsḻïḑe">
              <a:extLst>
                <a:ext uri="{FF2B5EF4-FFF2-40B4-BE49-F238E27FC236}">
                  <a16:creationId xmlns:a16="http://schemas.microsoft.com/office/drawing/2014/main" xmlns="" id="{52D1F385-D26F-4F72-9A33-838EC038B4BD}"/>
                </a:ext>
              </a:extLst>
            </p:cNvPr>
            <p:cNvSpPr/>
            <p:nvPr/>
          </p:nvSpPr>
          <p:spPr bwMode="auto">
            <a:xfrm>
              <a:off x="9961128" y="5152372"/>
              <a:ext cx="8909" cy="8909"/>
            </a:xfrm>
            <a:prstGeom prst="ellipse">
              <a:avLst/>
            </a:pr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71" name="ï$ḻïḓé">
              <a:extLst>
                <a:ext uri="{FF2B5EF4-FFF2-40B4-BE49-F238E27FC236}">
                  <a16:creationId xmlns:a16="http://schemas.microsoft.com/office/drawing/2014/main" xmlns="" id="{C7209501-AD87-4514-B0AF-8C01ED599772}"/>
                </a:ext>
              </a:extLst>
            </p:cNvPr>
            <p:cNvSpPr/>
            <p:nvPr/>
          </p:nvSpPr>
          <p:spPr bwMode="auto">
            <a:xfrm>
              <a:off x="9957311" y="5148555"/>
              <a:ext cx="16544" cy="15271"/>
            </a:xfrm>
            <a:custGeom>
              <a:avLst/>
              <a:gdLst>
                <a:gd name="T0" fmla="*/ 5 w 9"/>
                <a:gd name="T1" fmla="*/ 9 h 9"/>
                <a:gd name="T2" fmla="*/ 0 w 9"/>
                <a:gd name="T3" fmla="*/ 4 h 9"/>
                <a:gd name="T4" fmla="*/ 5 w 9"/>
                <a:gd name="T5" fmla="*/ 0 h 9"/>
                <a:gd name="T6" fmla="*/ 9 w 9"/>
                <a:gd name="T7" fmla="*/ 4 h 9"/>
                <a:gd name="T8" fmla="*/ 5 w 9"/>
                <a:gd name="T9" fmla="*/ 9 h 9"/>
                <a:gd name="T10" fmla="*/ 5 w 9"/>
                <a:gd name="T11" fmla="*/ 4 h 9"/>
                <a:gd name="T12" fmla="*/ 5 w 9"/>
                <a:gd name="T13" fmla="*/ 4 h 9"/>
                <a:gd name="T14" fmla="*/ 5 w 9"/>
                <a:gd name="T15" fmla="*/ 4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5" y="9"/>
                  </a:moveTo>
                  <a:cubicBezTo>
                    <a:pt x="2" y="9"/>
                    <a:pt x="0" y="7"/>
                    <a:pt x="0" y="4"/>
                  </a:cubicBezTo>
                  <a:cubicBezTo>
                    <a:pt x="0" y="2"/>
                    <a:pt x="2" y="0"/>
                    <a:pt x="5" y="0"/>
                  </a:cubicBezTo>
                  <a:cubicBezTo>
                    <a:pt x="7" y="0"/>
                    <a:pt x="9" y="2"/>
                    <a:pt x="9" y="4"/>
                  </a:cubicBezTo>
                  <a:cubicBezTo>
                    <a:pt x="9" y="7"/>
                    <a:pt x="7" y="9"/>
                    <a:pt x="5" y="9"/>
                  </a:cubicBezTo>
                  <a:close/>
                  <a:moveTo>
                    <a:pt x="5" y="4"/>
                  </a:moveTo>
                  <a:cubicBezTo>
                    <a:pt x="5" y="4"/>
                    <a:pt x="5" y="4"/>
                    <a:pt x="5" y="4"/>
                  </a:cubicBezTo>
                  <a:cubicBezTo>
                    <a:pt x="5" y="4"/>
                    <a:pt x="5" y="4"/>
                    <a:pt x="5" y="4"/>
                  </a:cubicBezTo>
                  <a:close/>
                </a:path>
              </a:pathLst>
            </a:cu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72" name="íşļïḑê">
              <a:extLst>
                <a:ext uri="{FF2B5EF4-FFF2-40B4-BE49-F238E27FC236}">
                  <a16:creationId xmlns:a16="http://schemas.microsoft.com/office/drawing/2014/main" xmlns="" id="{937D7021-A0CA-4A1C-8F47-4C1BCED61313}"/>
                </a:ext>
              </a:extLst>
            </p:cNvPr>
            <p:cNvSpPr/>
            <p:nvPr/>
          </p:nvSpPr>
          <p:spPr bwMode="auto">
            <a:xfrm>
              <a:off x="9901316" y="5132010"/>
              <a:ext cx="5090" cy="5090"/>
            </a:xfrm>
            <a:prstGeom prst="ellipse">
              <a:avLst/>
            </a:pr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73" name="îṡ1ïḓe">
              <a:extLst>
                <a:ext uri="{FF2B5EF4-FFF2-40B4-BE49-F238E27FC236}">
                  <a16:creationId xmlns:a16="http://schemas.microsoft.com/office/drawing/2014/main" xmlns="" id="{88E00F22-6521-4326-A087-54D4892C034F}"/>
                </a:ext>
              </a:extLst>
            </p:cNvPr>
            <p:cNvSpPr/>
            <p:nvPr/>
          </p:nvSpPr>
          <p:spPr bwMode="auto">
            <a:xfrm>
              <a:off x="9896225" y="5126920"/>
              <a:ext cx="13999" cy="12726"/>
            </a:xfrm>
            <a:custGeom>
              <a:avLst/>
              <a:gdLst>
                <a:gd name="T0" fmla="*/ 4 w 8"/>
                <a:gd name="T1" fmla="*/ 8 h 8"/>
                <a:gd name="T2" fmla="*/ 0 w 8"/>
                <a:gd name="T3" fmla="*/ 4 h 8"/>
                <a:gd name="T4" fmla="*/ 4 w 8"/>
                <a:gd name="T5" fmla="*/ 0 h 8"/>
                <a:gd name="T6" fmla="*/ 8 w 8"/>
                <a:gd name="T7" fmla="*/ 4 h 8"/>
                <a:gd name="T8" fmla="*/ 4 w 8"/>
                <a:gd name="T9" fmla="*/ 8 h 8"/>
                <a:gd name="T10" fmla="*/ 4 w 8"/>
                <a:gd name="T11" fmla="*/ 4 h 8"/>
                <a:gd name="T12" fmla="*/ 4 w 8"/>
                <a:gd name="T13" fmla="*/ 4 h 8"/>
                <a:gd name="T14" fmla="*/ 5 w 8"/>
                <a:gd name="T15" fmla="*/ 4 h 8"/>
                <a:gd name="T16" fmla="*/ 4 w 8"/>
                <a:gd name="T1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4" y="8"/>
                  </a:moveTo>
                  <a:cubicBezTo>
                    <a:pt x="2" y="8"/>
                    <a:pt x="0" y="7"/>
                    <a:pt x="0" y="4"/>
                  </a:cubicBezTo>
                  <a:cubicBezTo>
                    <a:pt x="0" y="2"/>
                    <a:pt x="2" y="0"/>
                    <a:pt x="4" y="0"/>
                  </a:cubicBezTo>
                  <a:cubicBezTo>
                    <a:pt x="7" y="0"/>
                    <a:pt x="8" y="2"/>
                    <a:pt x="8" y="4"/>
                  </a:cubicBezTo>
                  <a:cubicBezTo>
                    <a:pt x="8" y="7"/>
                    <a:pt x="7" y="8"/>
                    <a:pt x="4" y="8"/>
                  </a:cubicBezTo>
                  <a:close/>
                  <a:moveTo>
                    <a:pt x="4" y="4"/>
                  </a:moveTo>
                  <a:cubicBezTo>
                    <a:pt x="4" y="4"/>
                    <a:pt x="4" y="4"/>
                    <a:pt x="4" y="4"/>
                  </a:cubicBezTo>
                  <a:cubicBezTo>
                    <a:pt x="4" y="5"/>
                    <a:pt x="5" y="5"/>
                    <a:pt x="5" y="4"/>
                  </a:cubicBezTo>
                  <a:cubicBezTo>
                    <a:pt x="5" y="4"/>
                    <a:pt x="5" y="4"/>
                    <a:pt x="4" y="4"/>
                  </a:cubicBezTo>
                  <a:close/>
                </a:path>
              </a:pathLst>
            </a:cu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74" name="ïṧḻïḑê">
              <a:extLst>
                <a:ext uri="{FF2B5EF4-FFF2-40B4-BE49-F238E27FC236}">
                  <a16:creationId xmlns:a16="http://schemas.microsoft.com/office/drawing/2014/main" xmlns="" id="{766A7806-E101-471D-9F73-7B25A2E8A6E0}"/>
                </a:ext>
              </a:extLst>
            </p:cNvPr>
            <p:cNvSpPr/>
            <p:nvPr/>
          </p:nvSpPr>
          <p:spPr bwMode="auto">
            <a:xfrm>
              <a:off x="9905133" y="5153645"/>
              <a:ext cx="5090" cy="7636"/>
            </a:xfrm>
            <a:prstGeom prst="ellipse">
              <a:avLst/>
            </a:pr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75" name="îṥļîḓé">
              <a:extLst>
                <a:ext uri="{FF2B5EF4-FFF2-40B4-BE49-F238E27FC236}">
                  <a16:creationId xmlns:a16="http://schemas.microsoft.com/office/drawing/2014/main" xmlns="" id="{D843825F-8FBB-4FF0-B099-1C178D99AB1D}"/>
                </a:ext>
              </a:extLst>
            </p:cNvPr>
            <p:cNvSpPr/>
            <p:nvPr/>
          </p:nvSpPr>
          <p:spPr bwMode="auto">
            <a:xfrm>
              <a:off x="9898770" y="5151100"/>
              <a:ext cx="16544" cy="12726"/>
            </a:xfrm>
            <a:custGeom>
              <a:avLst/>
              <a:gdLst>
                <a:gd name="T0" fmla="*/ 5 w 9"/>
                <a:gd name="T1" fmla="*/ 8 h 8"/>
                <a:gd name="T2" fmla="*/ 0 w 9"/>
                <a:gd name="T3" fmla="*/ 4 h 8"/>
                <a:gd name="T4" fmla="*/ 5 w 9"/>
                <a:gd name="T5" fmla="*/ 0 h 8"/>
                <a:gd name="T6" fmla="*/ 9 w 9"/>
                <a:gd name="T7" fmla="*/ 4 h 8"/>
                <a:gd name="T8" fmla="*/ 5 w 9"/>
                <a:gd name="T9" fmla="*/ 8 h 8"/>
                <a:gd name="T10" fmla="*/ 5 w 9"/>
                <a:gd name="T11" fmla="*/ 3 h 8"/>
                <a:gd name="T12" fmla="*/ 4 w 9"/>
                <a:gd name="T13" fmla="*/ 4 h 8"/>
                <a:gd name="T14" fmla="*/ 5 w 9"/>
                <a:gd name="T15" fmla="*/ 4 h 8"/>
                <a:gd name="T16" fmla="*/ 5 w 9"/>
                <a:gd name="T17"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5" y="8"/>
                  </a:moveTo>
                  <a:cubicBezTo>
                    <a:pt x="2" y="8"/>
                    <a:pt x="0" y="6"/>
                    <a:pt x="0" y="4"/>
                  </a:cubicBezTo>
                  <a:cubicBezTo>
                    <a:pt x="0" y="2"/>
                    <a:pt x="2" y="0"/>
                    <a:pt x="5" y="0"/>
                  </a:cubicBezTo>
                  <a:cubicBezTo>
                    <a:pt x="7" y="0"/>
                    <a:pt x="9" y="2"/>
                    <a:pt x="9" y="4"/>
                  </a:cubicBezTo>
                  <a:cubicBezTo>
                    <a:pt x="9" y="6"/>
                    <a:pt x="7" y="8"/>
                    <a:pt x="5" y="8"/>
                  </a:cubicBezTo>
                  <a:close/>
                  <a:moveTo>
                    <a:pt x="5" y="3"/>
                  </a:moveTo>
                  <a:cubicBezTo>
                    <a:pt x="4" y="3"/>
                    <a:pt x="4" y="4"/>
                    <a:pt x="4" y="4"/>
                  </a:cubicBezTo>
                  <a:cubicBezTo>
                    <a:pt x="4" y="4"/>
                    <a:pt x="5" y="4"/>
                    <a:pt x="5" y="4"/>
                  </a:cubicBezTo>
                  <a:cubicBezTo>
                    <a:pt x="5" y="4"/>
                    <a:pt x="5" y="3"/>
                    <a:pt x="5" y="3"/>
                  </a:cubicBezTo>
                  <a:close/>
                </a:path>
              </a:pathLst>
            </a:custGeom>
            <a:solidFill>
              <a:srgbClr val="01726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76" name="îṥḻîďê">
              <a:extLst>
                <a:ext uri="{FF2B5EF4-FFF2-40B4-BE49-F238E27FC236}">
                  <a16:creationId xmlns:a16="http://schemas.microsoft.com/office/drawing/2014/main" xmlns="" id="{FD0C6F5F-1D29-41E3-9DCF-0C99264D22A0}"/>
                </a:ext>
              </a:extLst>
            </p:cNvPr>
            <p:cNvSpPr/>
            <p:nvPr/>
          </p:nvSpPr>
          <p:spPr bwMode="auto">
            <a:xfrm>
              <a:off x="9516986" y="4971661"/>
              <a:ext cx="120899" cy="133625"/>
            </a:xfrm>
            <a:custGeom>
              <a:avLst/>
              <a:gdLst>
                <a:gd name="T0" fmla="*/ 0 w 70"/>
                <a:gd name="T1" fmla="*/ 77 h 78"/>
                <a:gd name="T2" fmla="*/ 1 w 70"/>
                <a:gd name="T3" fmla="*/ 74 h 78"/>
                <a:gd name="T4" fmla="*/ 4 w 70"/>
                <a:gd name="T5" fmla="*/ 72 h 78"/>
                <a:gd name="T6" fmla="*/ 8 w 70"/>
                <a:gd name="T7" fmla="*/ 75 h 78"/>
                <a:gd name="T8" fmla="*/ 16 w 70"/>
                <a:gd name="T9" fmla="*/ 70 h 78"/>
                <a:gd name="T10" fmla="*/ 15 w 70"/>
                <a:gd name="T11" fmla="*/ 64 h 78"/>
                <a:gd name="T12" fmla="*/ 21 w 70"/>
                <a:gd name="T13" fmla="*/ 63 h 78"/>
                <a:gd name="T14" fmla="*/ 19 w 70"/>
                <a:gd name="T15" fmla="*/ 69 h 78"/>
                <a:gd name="T16" fmla="*/ 16 w 70"/>
                <a:gd name="T17" fmla="*/ 70 h 78"/>
                <a:gd name="T18" fmla="*/ 24 w 70"/>
                <a:gd name="T19" fmla="*/ 60 h 78"/>
                <a:gd name="T20" fmla="*/ 24 w 70"/>
                <a:gd name="T21" fmla="*/ 60 h 78"/>
                <a:gd name="T22" fmla="*/ 21 w 70"/>
                <a:gd name="T23" fmla="*/ 58 h 78"/>
                <a:gd name="T24" fmla="*/ 27 w 70"/>
                <a:gd name="T25" fmla="*/ 55 h 78"/>
                <a:gd name="T26" fmla="*/ 26 w 70"/>
                <a:gd name="T27" fmla="*/ 56 h 78"/>
                <a:gd name="T28" fmla="*/ 27 w 70"/>
                <a:gd name="T29" fmla="*/ 61 h 78"/>
                <a:gd name="T30" fmla="*/ 34 w 70"/>
                <a:gd name="T31" fmla="*/ 52 h 78"/>
                <a:gd name="T32" fmla="*/ 30 w 70"/>
                <a:gd name="T33" fmla="*/ 49 h 78"/>
                <a:gd name="T34" fmla="*/ 33 w 70"/>
                <a:gd name="T35" fmla="*/ 46 h 78"/>
                <a:gd name="T36" fmla="*/ 37 w 70"/>
                <a:gd name="T37" fmla="*/ 49 h 78"/>
                <a:gd name="T38" fmla="*/ 34 w 70"/>
                <a:gd name="T39" fmla="*/ 52 h 78"/>
                <a:gd name="T40" fmla="*/ 46 w 70"/>
                <a:gd name="T41" fmla="*/ 43 h 78"/>
                <a:gd name="T42" fmla="*/ 41 w 70"/>
                <a:gd name="T43" fmla="*/ 42 h 78"/>
                <a:gd name="T44" fmla="*/ 41 w 70"/>
                <a:gd name="T45" fmla="*/ 42 h 78"/>
                <a:gd name="T46" fmla="*/ 45 w 70"/>
                <a:gd name="T47" fmla="*/ 37 h 78"/>
                <a:gd name="T48" fmla="*/ 46 w 70"/>
                <a:gd name="T49" fmla="*/ 37 h 78"/>
                <a:gd name="T50" fmla="*/ 46 w 70"/>
                <a:gd name="T51" fmla="*/ 43 h 78"/>
                <a:gd name="T52" fmla="*/ 49 w 70"/>
                <a:gd name="T53" fmla="*/ 25 h 78"/>
                <a:gd name="T54" fmla="*/ 55 w 70"/>
                <a:gd name="T55" fmla="*/ 23 h 78"/>
                <a:gd name="T56" fmla="*/ 55 w 70"/>
                <a:gd name="T57" fmla="*/ 29 h 78"/>
                <a:gd name="T58" fmla="*/ 56 w 70"/>
                <a:gd name="T59" fmla="*/ 16 h 78"/>
                <a:gd name="T60" fmla="*/ 55 w 70"/>
                <a:gd name="T61" fmla="*/ 11 h 78"/>
                <a:gd name="T62" fmla="*/ 56 w 70"/>
                <a:gd name="T63" fmla="*/ 9 h 78"/>
                <a:gd name="T64" fmla="*/ 62 w 70"/>
                <a:gd name="T65" fmla="*/ 11 h 78"/>
                <a:gd name="T66" fmla="*/ 64 w 70"/>
                <a:gd name="T67" fmla="*/ 3 h 78"/>
                <a:gd name="T68" fmla="*/ 69 w 70"/>
                <a:gd name="T69" fmla="*/ 0 h 78"/>
                <a:gd name="T70" fmla="*/ 64 w 70"/>
                <a:gd name="T71" fmla="*/ 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0" h="78">
                  <a:moveTo>
                    <a:pt x="4" y="78"/>
                  </a:moveTo>
                  <a:cubicBezTo>
                    <a:pt x="2" y="78"/>
                    <a:pt x="0" y="77"/>
                    <a:pt x="0" y="77"/>
                  </a:cubicBezTo>
                  <a:cubicBezTo>
                    <a:pt x="3" y="72"/>
                    <a:pt x="3" y="72"/>
                    <a:pt x="3" y="72"/>
                  </a:cubicBezTo>
                  <a:cubicBezTo>
                    <a:pt x="1" y="74"/>
                    <a:pt x="1" y="74"/>
                    <a:pt x="1" y="74"/>
                  </a:cubicBezTo>
                  <a:cubicBezTo>
                    <a:pt x="3" y="72"/>
                    <a:pt x="3" y="72"/>
                    <a:pt x="3" y="72"/>
                  </a:cubicBezTo>
                  <a:cubicBezTo>
                    <a:pt x="3" y="72"/>
                    <a:pt x="3" y="72"/>
                    <a:pt x="4" y="72"/>
                  </a:cubicBezTo>
                  <a:cubicBezTo>
                    <a:pt x="4" y="72"/>
                    <a:pt x="4" y="72"/>
                    <a:pt x="4" y="72"/>
                  </a:cubicBezTo>
                  <a:cubicBezTo>
                    <a:pt x="8" y="75"/>
                    <a:pt x="8" y="75"/>
                    <a:pt x="8" y="75"/>
                  </a:cubicBezTo>
                  <a:cubicBezTo>
                    <a:pt x="7" y="77"/>
                    <a:pt x="6" y="78"/>
                    <a:pt x="4" y="78"/>
                  </a:cubicBezTo>
                  <a:close/>
                  <a:moveTo>
                    <a:pt x="16" y="70"/>
                  </a:moveTo>
                  <a:cubicBezTo>
                    <a:pt x="14" y="65"/>
                    <a:pt x="14" y="65"/>
                    <a:pt x="14" y="65"/>
                  </a:cubicBezTo>
                  <a:cubicBezTo>
                    <a:pt x="15" y="65"/>
                    <a:pt x="15" y="64"/>
                    <a:pt x="15" y="64"/>
                  </a:cubicBezTo>
                  <a:cubicBezTo>
                    <a:pt x="16" y="64"/>
                    <a:pt x="18" y="63"/>
                    <a:pt x="19" y="63"/>
                  </a:cubicBezTo>
                  <a:cubicBezTo>
                    <a:pt x="20" y="63"/>
                    <a:pt x="20" y="63"/>
                    <a:pt x="21" y="63"/>
                  </a:cubicBezTo>
                  <a:cubicBezTo>
                    <a:pt x="21" y="69"/>
                    <a:pt x="21" y="69"/>
                    <a:pt x="21" y="69"/>
                  </a:cubicBezTo>
                  <a:cubicBezTo>
                    <a:pt x="21" y="69"/>
                    <a:pt x="20" y="69"/>
                    <a:pt x="19" y="69"/>
                  </a:cubicBezTo>
                  <a:cubicBezTo>
                    <a:pt x="19" y="69"/>
                    <a:pt x="18" y="69"/>
                    <a:pt x="18" y="70"/>
                  </a:cubicBezTo>
                  <a:cubicBezTo>
                    <a:pt x="17" y="70"/>
                    <a:pt x="17" y="70"/>
                    <a:pt x="16" y="70"/>
                  </a:cubicBezTo>
                  <a:close/>
                  <a:moveTo>
                    <a:pt x="27" y="61"/>
                  </a:moveTo>
                  <a:cubicBezTo>
                    <a:pt x="26" y="61"/>
                    <a:pt x="25" y="61"/>
                    <a:pt x="24" y="60"/>
                  </a:cubicBezTo>
                  <a:cubicBezTo>
                    <a:pt x="24" y="60"/>
                    <a:pt x="24" y="60"/>
                    <a:pt x="23" y="60"/>
                  </a:cubicBezTo>
                  <a:cubicBezTo>
                    <a:pt x="24" y="60"/>
                    <a:pt x="24" y="60"/>
                    <a:pt x="24" y="60"/>
                  </a:cubicBezTo>
                  <a:cubicBezTo>
                    <a:pt x="25" y="60"/>
                    <a:pt x="26" y="59"/>
                    <a:pt x="26" y="59"/>
                  </a:cubicBezTo>
                  <a:cubicBezTo>
                    <a:pt x="21" y="58"/>
                    <a:pt x="21" y="58"/>
                    <a:pt x="21" y="58"/>
                  </a:cubicBezTo>
                  <a:cubicBezTo>
                    <a:pt x="21" y="55"/>
                    <a:pt x="23" y="54"/>
                    <a:pt x="24" y="54"/>
                  </a:cubicBezTo>
                  <a:cubicBezTo>
                    <a:pt x="26" y="54"/>
                    <a:pt x="26" y="55"/>
                    <a:pt x="27" y="55"/>
                  </a:cubicBezTo>
                  <a:cubicBezTo>
                    <a:pt x="28" y="55"/>
                    <a:pt x="28" y="56"/>
                    <a:pt x="28" y="56"/>
                  </a:cubicBezTo>
                  <a:cubicBezTo>
                    <a:pt x="28" y="56"/>
                    <a:pt x="27" y="56"/>
                    <a:pt x="26" y="56"/>
                  </a:cubicBezTo>
                  <a:cubicBezTo>
                    <a:pt x="30" y="61"/>
                    <a:pt x="30" y="61"/>
                    <a:pt x="30" y="61"/>
                  </a:cubicBezTo>
                  <a:cubicBezTo>
                    <a:pt x="29" y="61"/>
                    <a:pt x="28" y="61"/>
                    <a:pt x="27" y="61"/>
                  </a:cubicBezTo>
                  <a:close/>
                  <a:moveTo>
                    <a:pt x="32" y="54"/>
                  </a:moveTo>
                  <a:cubicBezTo>
                    <a:pt x="34" y="52"/>
                    <a:pt x="34" y="52"/>
                    <a:pt x="34" y="52"/>
                  </a:cubicBezTo>
                  <a:cubicBezTo>
                    <a:pt x="32" y="53"/>
                    <a:pt x="32" y="53"/>
                    <a:pt x="32" y="53"/>
                  </a:cubicBezTo>
                  <a:cubicBezTo>
                    <a:pt x="31" y="52"/>
                    <a:pt x="30" y="51"/>
                    <a:pt x="30" y="49"/>
                  </a:cubicBezTo>
                  <a:cubicBezTo>
                    <a:pt x="30" y="48"/>
                    <a:pt x="30" y="47"/>
                    <a:pt x="31" y="47"/>
                  </a:cubicBezTo>
                  <a:cubicBezTo>
                    <a:pt x="32" y="46"/>
                    <a:pt x="33" y="46"/>
                    <a:pt x="33" y="46"/>
                  </a:cubicBezTo>
                  <a:cubicBezTo>
                    <a:pt x="33" y="46"/>
                    <a:pt x="32" y="46"/>
                    <a:pt x="32" y="47"/>
                  </a:cubicBezTo>
                  <a:cubicBezTo>
                    <a:pt x="37" y="49"/>
                    <a:pt x="37" y="49"/>
                    <a:pt x="37" y="49"/>
                  </a:cubicBezTo>
                  <a:cubicBezTo>
                    <a:pt x="37" y="49"/>
                    <a:pt x="37" y="49"/>
                    <a:pt x="37" y="49"/>
                  </a:cubicBezTo>
                  <a:cubicBezTo>
                    <a:pt x="37" y="50"/>
                    <a:pt x="36" y="51"/>
                    <a:pt x="34" y="52"/>
                  </a:cubicBezTo>
                  <a:lnTo>
                    <a:pt x="32" y="54"/>
                  </a:lnTo>
                  <a:close/>
                  <a:moveTo>
                    <a:pt x="46" y="43"/>
                  </a:moveTo>
                  <a:cubicBezTo>
                    <a:pt x="46" y="43"/>
                    <a:pt x="46" y="43"/>
                    <a:pt x="47" y="42"/>
                  </a:cubicBezTo>
                  <a:cubicBezTo>
                    <a:pt x="41" y="42"/>
                    <a:pt x="41" y="42"/>
                    <a:pt x="41" y="42"/>
                  </a:cubicBezTo>
                  <a:cubicBezTo>
                    <a:pt x="44" y="42"/>
                    <a:pt x="44" y="42"/>
                    <a:pt x="44" y="42"/>
                  </a:cubicBezTo>
                  <a:cubicBezTo>
                    <a:pt x="41" y="42"/>
                    <a:pt x="41" y="42"/>
                    <a:pt x="41" y="42"/>
                  </a:cubicBezTo>
                  <a:cubicBezTo>
                    <a:pt x="41" y="42"/>
                    <a:pt x="41" y="42"/>
                    <a:pt x="41" y="42"/>
                  </a:cubicBezTo>
                  <a:cubicBezTo>
                    <a:pt x="41" y="39"/>
                    <a:pt x="42" y="38"/>
                    <a:pt x="45" y="37"/>
                  </a:cubicBezTo>
                  <a:cubicBezTo>
                    <a:pt x="45" y="37"/>
                    <a:pt x="45" y="37"/>
                    <a:pt x="45" y="37"/>
                  </a:cubicBezTo>
                  <a:cubicBezTo>
                    <a:pt x="46" y="37"/>
                    <a:pt x="46" y="37"/>
                    <a:pt x="46" y="37"/>
                  </a:cubicBezTo>
                  <a:cubicBezTo>
                    <a:pt x="50" y="42"/>
                    <a:pt x="50" y="42"/>
                    <a:pt x="50" y="42"/>
                  </a:cubicBezTo>
                  <a:cubicBezTo>
                    <a:pt x="48" y="42"/>
                    <a:pt x="47" y="43"/>
                    <a:pt x="46" y="43"/>
                  </a:cubicBezTo>
                  <a:close/>
                  <a:moveTo>
                    <a:pt x="49" y="29"/>
                  </a:moveTo>
                  <a:cubicBezTo>
                    <a:pt x="49" y="28"/>
                    <a:pt x="49" y="27"/>
                    <a:pt x="49" y="25"/>
                  </a:cubicBezTo>
                  <a:cubicBezTo>
                    <a:pt x="49" y="24"/>
                    <a:pt x="49" y="24"/>
                    <a:pt x="49" y="23"/>
                  </a:cubicBezTo>
                  <a:cubicBezTo>
                    <a:pt x="55" y="23"/>
                    <a:pt x="55" y="23"/>
                    <a:pt x="55" y="23"/>
                  </a:cubicBezTo>
                  <a:cubicBezTo>
                    <a:pt x="55" y="23"/>
                    <a:pt x="55" y="24"/>
                    <a:pt x="55" y="25"/>
                  </a:cubicBezTo>
                  <a:cubicBezTo>
                    <a:pt x="55" y="26"/>
                    <a:pt x="55" y="28"/>
                    <a:pt x="55" y="29"/>
                  </a:cubicBezTo>
                  <a:lnTo>
                    <a:pt x="49" y="29"/>
                  </a:lnTo>
                  <a:close/>
                  <a:moveTo>
                    <a:pt x="56" y="16"/>
                  </a:moveTo>
                  <a:cubicBezTo>
                    <a:pt x="56" y="14"/>
                    <a:pt x="56" y="14"/>
                    <a:pt x="56" y="14"/>
                  </a:cubicBezTo>
                  <a:cubicBezTo>
                    <a:pt x="55" y="11"/>
                    <a:pt x="55" y="11"/>
                    <a:pt x="55" y="11"/>
                  </a:cubicBezTo>
                  <a:cubicBezTo>
                    <a:pt x="56" y="10"/>
                    <a:pt x="56" y="10"/>
                    <a:pt x="56" y="10"/>
                  </a:cubicBezTo>
                  <a:cubicBezTo>
                    <a:pt x="56" y="10"/>
                    <a:pt x="56" y="10"/>
                    <a:pt x="56" y="9"/>
                  </a:cubicBezTo>
                  <a:cubicBezTo>
                    <a:pt x="62" y="10"/>
                    <a:pt x="62" y="10"/>
                    <a:pt x="62" y="10"/>
                  </a:cubicBezTo>
                  <a:cubicBezTo>
                    <a:pt x="62" y="10"/>
                    <a:pt x="62" y="11"/>
                    <a:pt x="62" y="11"/>
                  </a:cubicBezTo>
                  <a:cubicBezTo>
                    <a:pt x="62" y="12"/>
                    <a:pt x="61" y="16"/>
                    <a:pt x="56" y="16"/>
                  </a:cubicBezTo>
                  <a:close/>
                  <a:moveTo>
                    <a:pt x="64" y="3"/>
                  </a:moveTo>
                  <a:cubicBezTo>
                    <a:pt x="64" y="3"/>
                    <a:pt x="64" y="2"/>
                    <a:pt x="64" y="2"/>
                  </a:cubicBezTo>
                  <a:cubicBezTo>
                    <a:pt x="69" y="0"/>
                    <a:pt x="69" y="0"/>
                    <a:pt x="69" y="0"/>
                  </a:cubicBezTo>
                  <a:cubicBezTo>
                    <a:pt x="69" y="1"/>
                    <a:pt x="70" y="2"/>
                    <a:pt x="70" y="2"/>
                  </a:cubicBezTo>
                  <a:lnTo>
                    <a:pt x="64" y="3"/>
                  </a:lnTo>
                  <a:close/>
                </a:path>
              </a:pathLst>
            </a:custGeom>
            <a:solidFill>
              <a:srgbClr val="5957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77" name="ïṧḷídê">
              <a:extLst>
                <a:ext uri="{FF2B5EF4-FFF2-40B4-BE49-F238E27FC236}">
                  <a16:creationId xmlns:a16="http://schemas.microsoft.com/office/drawing/2014/main" xmlns="" id="{B8931B77-0E9B-4457-AACE-E3553ADCB24A}"/>
                </a:ext>
              </a:extLst>
            </p:cNvPr>
            <p:cNvSpPr/>
            <p:nvPr/>
          </p:nvSpPr>
          <p:spPr bwMode="auto">
            <a:xfrm>
              <a:off x="9504259" y="5182915"/>
              <a:ext cx="100537" cy="19090"/>
            </a:xfrm>
            <a:custGeom>
              <a:avLst/>
              <a:gdLst>
                <a:gd name="T0" fmla="*/ 22 w 59"/>
                <a:gd name="T1" fmla="*/ 11 h 11"/>
                <a:gd name="T2" fmla="*/ 20 w 59"/>
                <a:gd name="T3" fmla="*/ 11 h 11"/>
                <a:gd name="T4" fmla="*/ 20 w 59"/>
                <a:gd name="T5" fmla="*/ 5 h 11"/>
                <a:gd name="T6" fmla="*/ 23 w 59"/>
                <a:gd name="T7" fmla="*/ 5 h 11"/>
                <a:gd name="T8" fmla="*/ 26 w 59"/>
                <a:gd name="T9" fmla="*/ 5 h 11"/>
                <a:gd name="T10" fmla="*/ 26 w 59"/>
                <a:gd name="T11" fmla="*/ 11 h 11"/>
                <a:gd name="T12" fmla="*/ 22 w 59"/>
                <a:gd name="T13" fmla="*/ 11 h 11"/>
                <a:gd name="T14" fmla="*/ 8 w 59"/>
                <a:gd name="T15" fmla="*/ 10 h 11"/>
                <a:gd name="T16" fmla="*/ 0 w 59"/>
                <a:gd name="T17" fmla="*/ 7 h 11"/>
                <a:gd name="T18" fmla="*/ 6 w 59"/>
                <a:gd name="T19" fmla="*/ 5 h 11"/>
                <a:gd name="T20" fmla="*/ 5 w 59"/>
                <a:gd name="T21" fmla="*/ 4 h 11"/>
                <a:gd name="T22" fmla="*/ 9 w 59"/>
                <a:gd name="T23" fmla="*/ 4 h 11"/>
                <a:gd name="T24" fmla="*/ 8 w 59"/>
                <a:gd name="T25" fmla="*/ 10 h 11"/>
                <a:gd name="T26" fmla="*/ 38 w 59"/>
                <a:gd name="T27" fmla="*/ 10 h 11"/>
                <a:gd name="T28" fmla="*/ 38 w 59"/>
                <a:gd name="T29" fmla="*/ 4 h 11"/>
                <a:gd name="T30" fmla="*/ 43 w 59"/>
                <a:gd name="T31" fmla="*/ 3 h 11"/>
                <a:gd name="T32" fmla="*/ 44 w 59"/>
                <a:gd name="T33" fmla="*/ 9 h 11"/>
                <a:gd name="T34" fmla="*/ 38 w 59"/>
                <a:gd name="T35" fmla="*/ 10 h 11"/>
                <a:gd name="T36" fmla="*/ 56 w 59"/>
                <a:gd name="T37" fmla="*/ 6 h 11"/>
                <a:gd name="T38" fmla="*/ 54 w 59"/>
                <a:gd name="T39" fmla="*/ 1 h 11"/>
                <a:gd name="T40" fmla="*/ 57 w 59"/>
                <a:gd name="T41" fmla="*/ 0 h 11"/>
                <a:gd name="T42" fmla="*/ 59 w 59"/>
                <a:gd name="T43" fmla="*/ 5 h 11"/>
                <a:gd name="T44" fmla="*/ 56 w 59"/>
                <a:gd name="T4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11">
                  <a:moveTo>
                    <a:pt x="22" y="11"/>
                  </a:moveTo>
                  <a:cubicBezTo>
                    <a:pt x="22" y="11"/>
                    <a:pt x="21" y="11"/>
                    <a:pt x="20" y="11"/>
                  </a:cubicBezTo>
                  <a:cubicBezTo>
                    <a:pt x="20" y="5"/>
                    <a:pt x="20" y="5"/>
                    <a:pt x="20" y="5"/>
                  </a:cubicBezTo>
                  <a:cubicBezTo>
                    <a:pt x="21" y="5"/>
                    <a:pt x="22" y="5"/>
                    <a:pt x="23" y="5"/>
                  </a:cubicBezTo>
                  <a:cubicBezTo>
                    <a:pt x="24" y="5"/>
                    <a:pt x="25" y="5"/>
                    <a:pt x="26" y="5"/>
                  </a:cubicBezTo>
                  <a:cubicBezTo>
                    <a:pt x="26" y="11"/>
                    <a:pt x="26" y="11"/>
                    <a:pt x="26" y="11"/>
                  </a:cubicBezTo>
                  <a:cubicBezTo>
                    <a:pt x="25" y="11"/>
                    <a:pt x="24" y="11"/>
                    <a:pt x="22" y="11"/>
                  </a:cubicBezTo>
                  <a:close/>
                  <a:moveTo>
                    <a:pt x="8" y="10"/>
                  </a:moveTo>
                  <a:cubicBezTo>
                    <a:pt x="3" y="9"/>
                    <a:pt x="1" y="9"/>
                    <a:pt x="0" y="7"/>
                  </a:cubicBezTo>
                  <a:cubicBezTo>
                    <a:pt x="6" y="5"/>
                    <a:pt x="6" y="5"/>
                    <a:pt x="6" y="5"/>
                  </a:cubicBezTo>
                  <a:cubicBezTo>
                    <a:pt x="5" y="4"/>
                    <a:pt x="5" y="4"/>
                    <a:pt x="5" y="4"/>
                  </a:cubicBezTo>
                  <a:cubicBezTo>
                    <a:pt x="5" y="4"/>
                    <a:pt x="5" y="4"/>
                    <a:pt x="9" y="4"/>
                  </a:cubicBezTo>
                  <a:lnTo>
                    <a:pt x="8" y="10"/>
                  </a:lnTo>
                  <a:close/>
                  <a:moveTo>
                    <a:pt x="38" y="10"/>
                  </a:moveTo>
                  <a:cubicBezTo>
                    <a:pt x="38" y="4"/>
                    <a:pt x="38" y="4"/>
                    <a:pt x="38" y="4"/>
                  </a:cubicBezTo>
                  <a:cubicBezTo>
                    <a:pt x="39" y="4"/>
                    <a:pt x="41" y="4"/>
                    <a:pt x="43" y="3"/>
                  </a:cubicBezTo>
                  <a:cubicBezTo>
                    <a:pt x="44" y="9"/>
                    <a:pt x="44" y="9"/>
                    <a:pt x="44" y="9"/>
                  </a:cubicBezTo>
                  <a:cubicBezTo>
                    <a:pt x="42" y="10"/>
                    <a:pt x="40" y="10"/>
                    <a:pt x="38" y="10"/>
                  </a:cubicBezTo>
                  <a:close/>
                  <a:moveTo>
                    <a:pt x="56" y="6"/>
                  </a:moveTo>
                  <a:cubicBezTo>
                    <a:pt x="54" y="1"/>
                    <a:pt x="54" y="1"/>
                    <a:pt x="54" y="1"/>
                  </a:cubicBezTo>
                  <a:cubicBezTo>
                    <a:pt x="55" y="0"/>
                    <a:pt x="56" y="0"/>
                    <a:pt x="57" y="0"/>
                  </a:cubicBezTo>
                  <a:cubicBezTo>
                    <a:pt x="59" y="5"/>
                    <a:pt x="59" y="5"/>
                    <a:pt x="59" y="5"/>
                  </a:cubicBezTo>
                  <a:cubicBezTo>
                    <a:pt x="58" y="5"/>
                    <a:pt x="57" y="6"/>
                    <a:pt x="56" y="6"/>
                  </a:cubicBezTo>
                  <a:close/>
                </a:path>
              </a:pathLst>
            </a:custGeom>
            <a:solidFill>
              <a:srgbClr val="5957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78" name="íS1íḑe">
              <a:extLst>
                <a:ext uri="{FF2B5EF4-FFF2-40B4-BE49-F238E27FC236}">
                  <a16:creationId xmlns:a16="http://schemas.microsoft.com/office/drawing/2014/main" xmlns="" id="{C2D5379C-3C58-4E45-B291-B53A1EA29C0A}"/>
                </a:ext>
              </a:extLst>
            </p:cNvPr>
            <p:cNvSpPr/>
            <p:nvPr/>
          </p:nvSpPr>
          <p:spPr bwMode="auto">
            <a:xfrm>
              <a:off x="9280279" y="4966570"/>
              <a:ext cx="988823" cy="1464781"/>
            </a:xfrm>
            <a:custGeom>
              <a:avLst/>
              <a:gdLst>
                <a:gd name="T0" fmla="*/ 777 w 777"/>
                <a:gd name="T1" fmla="*/ 1151 h 1151"/>
                <a:gd name="T2" fmla="*/ 0 w 777"/>
                <a:gd name="T3" fmla="*/ 1151 h 1151"/>
                <a:gd name="T4" fmla="*/ 0 w 777"/>
                <a:gd name="T5" fmla="*/ 0 h 1151"/>
                <a:gd name="T6" fmla="*/ 777 w 777"/>
                <a:gd name="T7" fmla="*/ 0 h 1151"/>
                <a:gd name="T8" fmla="*/ 777 w 777"/>
                <a:gd name="T9" fmla="*/ 1151 h 1151"/>
                <a:gd name="T10" fmla="*/ 7 w 777"/>
                <a:gd name="T11" fmla="*/ 1143 h 1151"/>
                <a:gd name="T12" fmla="*/ 769 w 777"/>
                <a:gd name="T13" fmla="*/ 1143 h 1151"/>
                <a:gd name="T14" fmla="*/ 769 w 777"/>
                <a:gd name="T15" fmla="*/ 8 h 1151"/>
                <a:gd name="T16" fmla="*/ 7 w 777"/>
                <a:gd name="T17" fmla="*/ 8 h 1151"/>
                <a:gd name="T18" fmla="*/ 7 w 777"/>
                <a:gd name="T19" fmla="*/ 1143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7" h="1151">
                  <a:moveTo>
                    <a:pt x="777" y="1151"/>
                  </a:moveTo>
                  <a:lnTo>
                    <a:pt x="0" y="1151"/>
                  </a:lnTo>
                  <a:lnTo>
                    <a:pt x="0" y="0"/>
                  </a:lnTo>
                  <a:lnTo>
                    <a:pt x="777" y="0"/>
                  </a:lnTo>
                  <a:lnTo>
                    <a:pt x="777" y="1151"/>
                  </a:lnTo>
                  <a:close/>
                  <a:moveTo>
                    <a:pt x="7" y="1143"/>
                  </a:moveTo>
                  <a:lnTo>
                    <a:pt x="769" y="1143"/>
                  </a:lnTo>
                  <a:lnTo>
                    <a:pt x="769" y="8"/>
                  </a:lnTo>
                  <a:lnTo>
                    <a:pt x="7" y="8"/>
                  </a:lnTo>
                  <a:lnTo>
                    <a:pt x="7" y="1143"/>
                  </a:lnTo>
                  <a:close/>
                </a:path>
              </a:pathLst>
            </a:custGeom>
            <a:solidFill>
              <a:srgbClr val="2318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79" name="îşľíḋè">
              <a:extLst>
                <a:ext uri="{FF2B5EF4-FFF2-40B4-BE49-F238E27FC236}">
                  <a16:creationId xmlns:a16="http://schemas.microsoft.com/office/drawing/2014/main" xmlns="" id="{0D23DABC-856A-420B-8521-2C39A5E2DB74}"/>
                </a:ext>
              </a:extLst>
            </p:cNvPr>
            <p:cNvSpPr/>
            <p:nvPr/>
          </p:nvSpPr>
          <p:spPr bwMode="auto">
            <a:xfrm>
              <a:off x="9662064" y="6257002"/>
              <a:ext cx="598129" cy="167985"/>
            </a:xfrm>
            <a:custGeom>
              <a:avLst/>
              <a:gdLst>
                <a:gd name="T0" fmla="*/ 8 w 470"/>
                <a:gd name="T1" fmla="*/ 132 h 132"/>
                <a:gd name="T2" fmla="*/ 0 w 470"/>
                <a:gd name="T3" fmla="*/ 132 h 132"/>
                <a:gd name="T4" fmla="*/ 0 w 470"/>
                <a:gd name="T5" fmla="*/ 0 h 132"/>
                <a:gd name="T6" fmla="*/ 470 w 470"/>
                <a:gd name="T7" fmla="*/ 0 h 132"/>
                <a:gd name="T8" fmla="*/ 470 w 470"/>
                <a:gd name="T9" fmla="*/ 6 h 132"/>
                <a:gd name="T10" fmla="*/ 8 w 470"/>
                <a:gd name="T11" fmla="*/ 6 h 132"/>
                <a:gd name="T12" fmla="*/ 8 w 470"/>
                <a:gd name="T13" fmla="*/ 132 h 132"/>
              </a:gdLst>
              <a:ahLst/>
              <a:cxnLst>
                <a:cxn ang="0">
                  <a:pos x="T0" y="T1"/>
                </a:cxn>
                <a:cxn ang="0">
                  <a:pos x="T2" y="T3"/>
                </a:cxn>
                <a:cxn ang="0">
                  <a:pos x="T4" y="T5"/>
                </a:cxn>
                <a:cxn ang="0">
                  <a:pos x="T6" y="T7"/>
                </a:cxn>
                <a:cxn ang="0">
                  <a:pos x="T8" y="T9"/>
                </a:cxn>
                <a:cxn ang="0">
                  <a:pos x="T10" y="T11"/>
                </a:cxn>
                <a:cxn ang="0">
                  <a:pos x="T12" y="T13"/>
                </a:cxn>
              </a:cxnLst>
              <a:rect l="0" t="0" r="r" b="b"/>
              <a:pathLst>
                <a:path w="470" h="132">
                  <a:moveTo>
                    <a:pt x="8" y="132"/>
                  </a:moveTo>
                  <a:lnTo>
                    <a:pt x="0" y="132"/>
                  </a:lnTo>
                  <a:lnTo>
                    <a:pt x="0" y="0"/>
                  </a:lnTo>
                  <a:lnTo>
                    <a:pt x="470" y="0"/>
                  </a:lnTo>
                  <a:lnTo>
                    <a:pt x="470" y="6"/>
                  </a:lnTo>
                  <a:lnTo>
                    <a:pt x="8" y="6"/>
                  </a:lnTo>
                  <a:lnTo>
                    <a:pt x="8" y="132"/>
                  </a:lnTo>
                  <a:close/>
                </a:path>
              </a:pathLst>
            </a:custGeom>
            <a:solidFill>
              <a:srgbClr val="2318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1050">
                <a:solidFill>
                  <a:srgbClr val="55A089"/>
                </a:solidFill>
                <a:latin typeface="微软雅黑" panose="020B0503020204020204" pitchFamily="34" charset="-122"/>
                <a:ea typeface="微软雅黑" panose="020B0503020204020204" pitchFamily="34" charset="-122"/>
              </a:endParaRPr>
            </a:p>
          </p:txBody>
        </p:sp>
        <p:sp>
          <p:nvSpPr>
            <p:cNvPr id="180" name="文本框 179">
              <a:extLst>
                <a:ext uri="{FF2B5EF4-FFF2-40B4-BE49-F238E27FC236}">
                  <a16:creationId xmlns:a16="http://schemas.microsoft.com/office/drawing/2014/main" xmlns="" id="{282B3B90-A82D-4BA6-BDD7-CEA69A0D7285}"/>
                </a:ext>
              </a:extLst>
            </p:cNvPr>
            <p:cNvSpPr txBox="1"/>
            <p:nvPr/>
          </p:nvSpPr>
          <p:spPr>
            <a:xfrm>
              <a:off x="9636962" y="6244520"/>
              <a:ext cx="697627" cy="200055"/>
            </a:xfrm>
            <a:prstGeom prst="rect">
              <a:avLst/>
            </a:prstGeom>
            <a:noFill/>
          </p:spPr>
          <p:txBody>
            <a:bodyPr wrap="none" rtlCol="0">
              <a:spAutoFit/>
            </a:bodyPr>
            <a:lstStyle/>
            <a:p>
              <a:pPr algn="ctr"/>
              <a:r>
                <a:rPr lang="zh-CN" altLang="en-US" sz="700" spc="300" dirty="0">
                  <a:solidFill>
                    <a:srgbClr val="55A089"/>
                  </a:solidFill>
                  <a:latin typeface="微软雅黑" panose="020B0503020204020204" pitchFamily="34" charset="-122"/>
                  <a:ea typeface="微软雅黑" panose="020B0503020204020204" pitchFamily="34" charset="-122"/>
                </a:rPr>
                <a:t>南海诸岛</a:t>
              </a:r>
            </a:p>
          </p:txBody>
        </p:sp>
      </p:grpSp>
      <p:sp>
        <p:nvSpPr>
          <p:cNvPr id="181" name="文本框 180">
            <a:extLst>
              <a:ext uri="{FF2B5EF4-FFF2-40B4-BE49-F238E27FC236}">
                <a16:creationId xmlns:a16="http://schemas.microsoft.com/office/drawing/2014/main" xmlns="" id="{D14DB75C-CFF9-434C-97E5-3A8813C2A0B6}"/>
              </a:ext>
            </a:extLst>
          </p:cNvPr>
          <p:cNvSpPr txBox="1"/>
          <p:nvPr/>
        </p:nvSpPr>
        <p:spPr>
          <a:xfrm>
            <a:off x="6214890" y="4232221"/>
            <a:ext cx="581005" cy="415498"/>
          </a:xfrm>
          <a:prstGeom prst="rect">
            <a:avLst/>
          </a:prstGeom>
          <a:noFill/>
        </p:spPr>
        <p:txBody>
          <a:bodyPr wrap="square" rtlCol="0">
            <a:spAutoFit/>
          </a:bodyPr>
          <a:lstStyle/>
          <a:p>
            <a:pPr algn="ctr" defTabSz="685800">
              <a:lnSpc>
                <a:spcPct val="150000"/>
              </a:lnSpc>
            </a:pPr>
            <a:r>
              <a:rPr kumimoji="1" lang="zh-CN" altLang="en-US" sz="1400" dirty="0" smtClean="0">
                <a:latin typeface="微软雅黑" panose="020B0503020204020204" pitchFamily="34" charset="-122"/>
                <a:ea typeface="微软雅黑" panose="020B0503020204020204" pitchFamily="34" charset="-122"/>
                <a:cs typeface="Calibri" charset="0"/>
              </a:rPr>
              <a:t>上海</a:t>
            </a:r>
            <a:endParaRPr kumimoji="1" lang="en-US" altLang="zh-Hans" sz="1400" dirty="0">
              <a:latin typeface="微软雅黑" panose="020B0503020204020204" pitchFamily="34" charset="-122"/>
              <a:ea typeface="微软雅黑" panose="020B0503020204020204" pitchFamily="34" charset="-122"/>
              <a:cs typeface="Calibri" charset="0"/>
            </a:endParaRPr>
          </a:p>
        </p:txBody>
      </p:sp>
      <p:sp>
        <p:nvSpPr>
          <p:cNvPr id="182" name="文本框 181">
            <a:extLst>
              <a:ext uri="{FF2B5EF4-FFF2-40B4-BE49-F238E27FC236}">
                <a16:creationId xmlns:a16="http://schemas.microsoft.com/office/drawing/2014/main" xmlns="" id="{D14DB75C-CFF9-434C-97E5-3A8813C2A0B6}"/>
              </a:ext>
            </a:extLst>
          </p:cNvPr>
          <p:cNvSpPr txBox="1"/>
          <p:nvPr/>
        </p:nvSpPr>
        <p:spPr>
          <a:xfrm>
            <a:off x="8551438" y="2064232"/>
            <a:ext cx="1364388" cy="523220"/>
          </a:xfrm>
          <a:prstGeom prst="rect">
            <a:avLst/>
          </a:prstGeom>
          <a:noFill/>
        </p:spPr>
        <p:txBody>
          <a:bodyPr wrap="square" rtlCol="0">
            <a:spAutoFit/>
          </a:bodyPr>
          <a:lstStyle/>
          <a:p>
            <a:pPr algn="ctr" defTabSz="685800"/>
            <a:r>
              <a:rPr kumimoji="1" lang="zh-CN" altLang="en-US" sz="1400" dirty="0" smtClean="0">
                <a:solidFill>
                  <a:prstClr val="black"/>
                </a:solidFill>
                <a:latin typeface="微软雅黑" panose="020B0503020204020204" pitchFamily="34" charset="-122"/>
                <a:ea typeface="微软雅黑" panose="020B0503020204020204" pitchFamily="34" charset="-122"/>
                <a:cs typeface="Calibri" charset="0"/>
              </a:rPr>
              <a:t>华东地区 </a:t>
            </a:r>
            <a:endParaRPr kumimoji="1" lang="en-US" altLang="zh-CN" sz="1400" dirty="0" smtClean="0">
              <a:solidFill>
                <a:prstClr val="black"/>
              </a:solidFill>
              <a:latin typeface="微软雅黑" panose="020B0503020204020204" pitchFamily="34" charset="-122"/>
              <a:ea typeface="微软雅黑" panose="020B0503020204020204" pitchFamily="34" charset="-122"/>
              <a:cs typeface="Calibri" charset="0"/>
            </a:endParaRPr>
          </a:p>
          <a:p>
            <a:pPr algn="ctr" defTabSz="685800"/>
            <a:r>
              <a:rPr kumimoji="1" lang="en-US" altLang="zh-CN" sz="1400" dirty="0" smtClean="0">
                <a:solidFill>
                  <a:prstClr val="black"/>
                </a:solidFill>
                <a:latin typeface="微软雅黑" panose="020B0503020204020204" pitchFamily="34" charset="-122"/>
                <a:ea typeface="微软雅黑" panose="020B0503020204020204" pitchFamily="34" charset="-122"/>
                <a:cs typeface="Calibri" charset="0"/>
              </a:rPr>
              <a:t>1190</a:t>
            </a:r>
            <a:r>
              <a:rPr kumimoji="1" lang="zh-CN" altLang="en-US" sz="1400" dirty="0" smtClean="0">
                <a:solidFill>
                  <a:prstClr val="black"/>
                </a:solidFill>
                <a:latin typeface="微软雅黑" panose="020B0503020204020204" pitchFamily="34" charset="-122"/>
                <a:ea typeface="微软雅黑" panose="020B0503020204020204" pitchFamily="34" charset="-122"/>
                <a:cs typeface="Calibri" charset="0"/>
              </a:rPr>
              <a:t>人</a:t>
            </a:r>
            <a:endParaRPr kumimoji="1" lang="en-US" altLang="zh-Hans" sz="1400" dirty="0">
              <a:solidFill>
                <a:prstClr val="black"/>
              </a:solidFill>
              <a:latin typeface="微软雅黑" panose="020B0503020204020204" pitchFamily="34" charset="-122"/>
              <a:ea typeface="微软雅黑" panose="020B0503020204020204" pitchFamily="34" charset="-122"/>
              <a:cs typeface="Calibri" charset="0"/>
            </a:endParaRPr>
          </a:p>
        </p:txBody>
      </p:sp>
      <p:pic>
        <p:nvPicPr>
          <p:cNvPr id="184" name="图片 183">
            <a:extLst>
              <a:ext uri="{FF2B5EF4-FFF2-40B4-BE49-F238E27FC236}">
                <a16:creationId xmlns:a16="http://schemas.microsoft.com/office/drawing/2014/main" xmlns="" id="{47BF1A99-DFF2-40BE-A2FF-DFABDEB4E2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p:blipFill>
        <p:spPr>
          <a:xfrm>
            <a:off x="5792626" y="4667208"/>
            <a:ext cx="174493" cy="159921"/>
          </a:xfrm>
          <a:prstGeom prst="rect">
            <a:avLst/>
          </a:prstGeom>
        </p:spPr>
      </p:pic>
      <p:pic>
        <p:nvPicPr>
          <p:cNvPr id="185" name="图片 184">
            <a:extLst>
              <a:ext uri="{FF2B5EF4-FFF2-40B4-BE49-F238E27FC236}">
                <a16:creationId xmlns:a16="http://schemas.microsoft.com/office/drawing/2014/main" xmlns="" id="{6760CDB4-DAC0-4184-849E-7573B69223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p:blipFill>
        <p:spPr>
          <a:xfrm>
            <a:off x="4790600" y="4553265"/>
            <a:ext cx="309650" cy="283791"/>
          </a:xfrm>
          <a:prstGeom prst="rect">
            <a:avLst/>
          </a:prstGeom>
        </p:spPr>
      </p:pic>
      <p:sp>
        <p:nvSpPr>
          <p:cNvPr id="186" name="文本框 185">
            <a:extLst>
              <a:ext uri="{FF2B5EF4-FFF2-40B4-BE49-F238E27FC236}">
                <a16:creationId xmlns:a16="http://schemas.microsoft.com/office/drawing/2014/main" xmlns="" id="{D14DB75C-CFF9-434C-97E5-3A8813C2A0B6}"/>
              </a:ext>
            </a:extLst>
          </p:cNvPr>
          <p:cNvSpPr txBox="1"/>
          <p:nvPr/>
        </p:nvSpPr>
        <p:spPr>
          <a:xfrm>
            <a:off x="4994741" y="4495296"/>
            <a:ext cx="581005" cy="415498"/>
          </a:xfrm>
          <a:prstGeom prst="rect">
            <a:avLst/>
          </a:prstGeom>
          <a:noFill/>
        </p:spPr>
        <p:txBody>
          <a:bodyPr wrap="square" rtlCol="0">
            <a:spAutoFit/>
          </a:bodyPr>
          <a:lstStyle/>
          <a:p>
            <a:pPr algn="ctr" defTabSz="685800">
              <a:lnSpc>
                <a:spcPct val="150000"/>
              </a:lnSpc>
            </a:pPr>
            <a:r>
              <a:rPr kumimoji="1" lang="zh-CN" altLang="en-US" sz="1400" dirty="0" smtClean="0">
                <a:latin typeface="微软雅黑" panose="020B0503020204020204" pitchFamily="34" charset="-122"/>
                <a:ea typeface="微软雅黑" panose="020B0503020204020204" pitchFamily="34" charset="-122"/>
                <a:cs typeface="Calibri" charset="0"/>
              </a:rPr>
              <a:t>武汉</a:t>
            </a:r>
            <a:endParaRPr kumimoji="1" lang="en-US" altLang="zh-Hans" sz="1400" dirty="0">
              <a:latin typeface="微软雅黑" panose="020B0503020204020204" pitchFamily="34" charset="-122"/>
              <a:ea typeface="微软雅黑" panose="020B0503020204020204" pitchFamily="34" charset="-122"/>
              <a:cs typeface="Calibri" charset="0"/>
            </a:endParaRPr>
          </a:p>
        </p:txBody>
      </p:sp>
      <p:pic>
        <p:nvPicPr>
          <p:cNvPr id="187" name="图片 186">
            <a:extLst>
              <a:ext uri="{FF2B5EF4-FFF2-40B4-BE49-F238E27FC236}">
                <a16:creationId xmlns:a16="http://schemas.microsoft.com/office/drawing/2014/main" xmlns="" id="{47BF1A99-DFF2-40BE-A2FF-DFABDEB4E2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p:blipFill>
        <p:spPr>
          <a:xfrm>
            <a:off x="5335008" y="4917446"/>
            <a:ext cx="174493" cy="159921"/>
          </a:xfrm>
          <a:prstGeom prst="rect">
            <a:avLst/>
          </a:prstGeom>
        </p:spPr>
      </p:pic>
      <p:pic>
        <p:nvPicPr>
          <p:cNvPr id="188" name="图片 187">
            <a:extLst>
              <a:ext uri="{FF2B5EF4-FFF2-40B4-BE49-F238E27FC236}">
                <a16:creationId xmlns:a16="http://schemas.microsoft.com/office/drawing/2014/main" xmlns="" id="{6760CDB4-DAC0-4184-849E-7573B69223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p:blipFill>
        <p:spPr>
          <a:xfrm>
            <a:off x="3682807" y="4612058"/>
            <a:ext cx="309650" cy="283791"/>
          </a:xfrm>
          <a:prstGeom prst="rect">
            <a:avLst/>
          </a:prstGeom>
        </p:spPr>
      </p:pic>
      <p:sp>
        <p:nvSpPr>
          <p:cNvPr id="189" name="文本框 188">
            <a:extLst>
              <a:ext uri="{FF2B5EF4-FFF2-40B4-BE49-F238E27FC236}">
                <a16:creationId xmlns:a16="http://schemas.microsoft.com/office/drawing/2014/main" xmlns="" id="{D14DB75C-CFF9-434C-97E5-3A8813C2A0B6}"/>
              </a:ext>
            </a:extLst>
          </p:cNvPr>
          <p:cNvSpPr txBox="1"/>
          <p:nvPr/>
        </p:nvSpPr>
        <p:spPr>
          <a:xfrm>
            <a:off x="3886948" y="4554089"/>
            <a:ext cx="581005" cy="415498"/>
          </a:xfrm>
          <a:prstGeom prst="rect">
            <a:avLst/>
          </a:prstGeom>
          <a:noFill/>
        </p:spPr>
        <p:txBody>
          <a:bodyPr wrap="square" rtlCol="0">
            <a:spAutoFit/>
          </a:bodyPr>
          <a:lstStyle/>
          <a:p>
            <a:pPr algn="ctr" defTabSz="685800">
              <a:lnSpc>
                <a:spcPct val="150000"/>
              </a:lnSpc>
            </a:pPr>
            <a:r>
              <a:rPr kumimoji="1" lang="zh-CN" altLang="en-US" sz="1400" dirty="0" smtClean="0">
                <a:latin typeface="微软雅黑" panose="020B0503020204020204" pitchFamily="34" charset="-122"/>
                <a:ea typeface="微软雅黑" panose="020B0503020204020204" pitchFamily="34" charset="-122"/>
                <a:cs typeface="Calibri" charset="0"/>
              </a:rPr>
              <a:t>成都</a:t>
            </a:r>
            <a:endParaRPr kumimoji="1" lang="en-US" altLang="zh-Hans" sz="1400" dirty="0">
              <a:latin typeface="微软雅黑" panose="020B0503020204020204" pitchFamily="34" charset="-122"/>
              <a:ea typeface="微软雅黑" panose="020B0503020204020204" pitchFamily="34" charset="-122"/>
              <a:cs typeface="Calibri" charset="0"/>
            </a:endParaRPr>
          </a:p>
        </p:txBody>
      </p:sp>
      <p:pic>
        <p:nvPicPr>
          <p:cNvPr id="190" name="图片 189">
            <a:extLst>
              <a:ext uri="{FF2B5EF4-FFF2-40B4-BE49-F238E27FC236}">
                <a16:creationId xmlns:a16="http://schemas.microsoft.com/office/drawing/2014/main" xmlns="" id="{47BF1A99-DFF2-40BE-A2FF-DFABDEB4E2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p:blipFill>
        <p:spPr>
          <a:xfrm>
            <a:off x="4281346" y="4849057"/>
            <a:ext cx="174493" cy="159921"/>
          </a:xfrm>
          <a:prstGeom prst="rect">
            <a:avLst/>
          </a:prstGeom>
        </p:spPr>
      </p:pic>
      <p:pic>
        <p:nvPicPr>
          <p:cNvPr id="191" name="图片 190">
            <a:extLst>
              <a:ext uri="{FF2B5EF4-FFF2-40B4-BE49-F238E27FC236}">
                <a16:creationId xmlns:a16="http://schemas.microsoft.com/office/drawing/2014/main" xmlns="" id="{47BF1A99-DFF2-40BE-A2FF-DFABDEB4E2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p:blipFill>
        <p:spPr>
          <a:xfrm>
            <a:off x="4240826" y="5265492"/>
            <a:ext cx="174493" cy="159921"/>
          </a:xfrm>
          <a:prstGeom prst="rect">
            <a:avLst/>
          </a:prstGeom>
        </p:spPr>
      </p:pic>
      <p:pic>
        <p:nvPicPr>
          <p:cNvPr id="192" name="图片 191">
            <a:extLst>
              <a:ext uri="{FF2B5EF4-FFF2-40B4-BE49-F238E27FC236}">
                <a16:creationId xmlns:a16="http://schemas.microsoft.com/office/drawing/2014/main" xmlns="" id="{47BF1A99-DFF2-40BE-A2FF-DFABDEB4E2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p:blipFill>
        <p:spPr>
          <a:xfrm>
            <a:off x="3661377" y="5556494"/>
            <a:ext cx="174493" cy="159921"/>
          </a:xfrm>
          <a:prstGeom prst="rect">
            <a:avLst/>
          </a:prstGeom>
        </p:spPr>
      </p:pic>
      <p:pic>
        <p:nvPicPr>
          <p:cNvPr id="193" name="图片 192">
            <a:extLst>
              <a:ext uri="{FF2B5EF4-FFF2-40B4-BE49-F238E27FC236}">
                <a16:creationId xmlns:a16="http://schemas.microsoft.com/office/drawing/2014/main" xmlns="" id="{47BF1A99-DFF2-40BE-A2FF-DFABDEB4E2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p:blipFill>
        <p:spPr>
          <a:xfrm>
            <a:off x="5818665" y="4433164"/>
            <a:ext cx="174493" cy="159921"/>
          </a:xfrm>
          <a:prstGeom prst="rect">
            <a:avLst/>
          </a:prstGeom>
        </p:spPr>
      </p:pic>
      <p:pic>
        <p:nvPicPr>
          <p:cNvPr id="194" name="图片 193">
            <a:extLst>
              <a:ext uri="{FF2B5EF4-FFF2-40B4-BE49-F238E27FC236}">
                <a16:creationId xmlns:a16="http://schemas.microsoft.com/office/drawing/2014/main" xmlns="" id="{6760CDB4-DAC0-4184-849E-7573B69223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p:blipFill>
        <p:spPr>
          <a:xfrm>
            <a:off x="5404305" y="5645950"/>
            <a:ext cx="309650" cy="283791"/>
          </a:xfrm>
          <a:prstGeom prst="rect">
            <a:avLst/>
          </a:prstGeom>
        </p:spPr>
      </p:pic>
      <p:sp>
        <p:nvSpPr>
          <p:cNvPr id="195" name="文本框 194">
            <a:extLst>
              <a:ext uri="{FF2B5EF4-FFF2-40B4-BE49-F238E27FC236}">
                <a16:creationId xmlns:a16="http://schemas.microsoft.com/office/drawing/2014/main" xmlns="" id="{D14DB75C-CFF9-434C-97E5-3A8813C2A0B6}"/>
              </a:ext>
            </a:extLst>
          </p:cNvPr>
          <p:cNvSpPr txBox="1"/>
          <p:nvPr/>
        </p:nvSpPr>
        <p:spPr>
          <a:xfrm>
            <a:off x="5610673" y="5605147"/>
            <a:ext cx="581005" cy="415498"/>
          </a:xfrm>
          <a:prstGeom prst="rect">
            <a:avLst/>
          </a:prstGeom>
          <a:noFill/>
        </p:spPr>
        <p:txBody>
          <a:bodyPr wrap="square" rtlCol="0">
            <a:spAutoFit/>
          </a:bodyPr>
          <a:lstStyle/>
          <a:p>
            <a:pPr algn="ctr" defTabSz="685800">
              <a:lnSpc>
                <a:spcPct val="150000"/>
              </a:lnSpc>
            </a:pPr>
            <a:r>
              <a:rPr kumimoji="1" lang="zh-CN" altLang="en-US" sz="1400" dirty="0" smtClean="0">
                <a:latin typeface="微软雅黑" panose="020B0503020204020204" pitchFamily="34" charset="-122"/>
                <a:ea typeface="微软雅黑" panose="020B0503020204020204" pitchFamily="34" charset="-122"/>
                <a:cs typeface="Calibri" charset="0"/>
              </a:rPr>
              <a:t>深圳</a:t>
            </a:r>
            <a:endParaRPr kumimoji="1" lang="en-US" altLang="zh-Hans" sz="1400" dirty="0">
              <a:latin typeface="微软雅黑" panose="020B0503020204020204" pitchFamily="34" charset="-122"/>
              <a:ea typeface="微软雅黑" panose="020B0503020204020204" pitchFamily="34" charset="-122"/>
              <a:cs typeface="Calibri" charset="0"/>
            </a:endParaRPr>
          </a:p>
        </p:txBody>
      </p:sp>
      <p:pic>
        <p:nvPicPr>
          <p:cNvPr id="196" name="图片 195">
            <a:extLst>
              <a:ext uri="{FF2B5EF4-FFF2-40B4-BE49-F238E27FC236}">
                <a16:creationId xmlns:a16="http://schemas.microsoft.com/office/drawing/2014/main" xmlns="" id="{6760CDB4-DAC0-4184-849E-7573B69223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p:blipFill>
        <p:spPr>
          <a:xfrm>
            <a:off x="4541505" y="5623352"/>
            <a:ext cx="309650" cy="283791"/>
          </a:xfrm>
          <a:prstGeom prst="rect">
            <a:avLst/>
          </a:prstGeom>
        </p:spPr>
      </p:pic>
      <p:sp>
        <p:nvSpPr>
          <p:cNvPr id="197" name="文本框 196">
            <a:extLst>
              <a:ext uri="{FF2B5EF4-FFF2-40B4-BE49-F238E27FC236}">
                <a16:creationId xmlns:a16="http://schemas.microsoft.com/office/drawing/2014/main" xmlns="" id="{D14DB75C-CFF9-434C-97E5-3A8813C2A0B6}"/>
              </a:ext>
            </a:extLst>
          </p:cNvPr>
          <p:cNvSpPr txBox="1"/>
          <p:nvPr/>
        </p:nvSpPr>
        <p:spPr>
          <a:xfrm>
            <a:off x="4745646" y="5565383"/>
            <a:ext cx="667128" cy="415498"/>
          </a:xfrm>
          <a:prstGeom prst="rect">
            <a:avLst/>
          </a:prstGeom>
          <a:noFill/>
        </p:spPr>
        <p:txBody>
          <a:bodyPr wrap="square" rtlCol="0">
            <a:spAutoFit/>
          </a:bodyPr>
          <a:lstStyle/>
          <a:p>
            <a:pPr algn="ctr" defTabSz="685800">
              <a:lnSpc>
                <a:spcPct val="150000"/>
              </a:lnSpc>
            </a:pPr>
            <a:r>
              <a:rPr kumimoji="1" lang="zh-CN" altLang="en-US" sz="1400" dirty="0">
                <a:latin typeface="微软雅黑" panose="020B0503020204020204" pitchFamily="34" charset="-122"/>
                <a:ea typeface="微软雅黑" panose="020B0503020204020204" pitchFamily="34" charset="-122"/>
                <a:cs typeface="Calibri" charset="0"/>
              </a:rPr>
              <a:t>广州</a:t>
            </a:r>
            <a:endParaRPr kumimoji="1" lang="en-US" altLang="zh-Hans" sz="1400" dirty="0">
              <a:latin typeface="微软雅黑" panose="020B0503020204020204" pitchFamily="34" charset="-122"/>
              <a:ea typeface="微软雅黑" panose="020B0503020204020204" pitchFamily="34" charset="-122"/>
              <a:cs typeface="Calibri" charset="0"/>
            </a:endParaRPr>
          </a:p>
        </p:txBody>
      </p:sp>
      <p:pic>
        <p:nvPicPr>
          <p:cNvPr id="198" name="图片 197">
            <a:extLst>
              <a:ext uri="{FF2B5EF4-FFF2-40B4-BE49-F238E27FC236}">
                <a16:creationId xmlns:a16="http://schemas.microsoft.com/office/drawing/2014/main" xmlns="" id="{47BF1A99-DFF2-40BE-A2FF-DFABDEB4E2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p:blipFill>
        <p:spPr>
          <a:xfrm>
            <a:off x="5599404" y="5486763"/>
            <a:ext cx="150974" cy="138366"/>
          </a:xfrm>
          <a:prstGeom prst="rect">
            <a:avLst/>
          </a:prstGeom>
        </p:spPr>
      </p:pic>
      <p:pic>
        <p:nvPicPr>
          <p:cNvPr id="199" name="图片 198">
            <a:extLst>
              <a:ext uri="{FF2B5EF4-FFF2-40B4-BE49-F238E27FC236}">
                <a16:creationId xmlns:a16="http://schemas.microsoft.com/office/drawing/2014/main" xmlns="" id="{47BF1A99-DFF2-40BE-A2FF-DFABDEB4E2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p:blipFill>
        <p:spPr>
          <a:xfrm>
            <a:off x="5755085" y="5209433"/>
            <a:ext cx="150974" cy="138366"/>
          </a:xfrm>
          <a:prstGeom prst="rect">
            <a:avLst/>
          </a:prstGeom>
        </p:spPr>
      </p:pic>
      <p:pic>
        <p:nvPicPr>
          <p:cNvPr id="200" name="图片 199">
            <a:extLst>
              <a:ext uri="{FF2B5EF4-FFF2-40B4-BE49-F238E27FC236}">
                <a16:creationId xmlns:a16="http://schemas.microsoft.com/office/drawing/2014/main" xmlns="" id="{6760CDB4-DAC0-4184-849E-7573B69223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p:blipFill>
        <p:spPr>
          <a:xfrm>
            <a:off x="5226179" y="3142658"/>
            <a:ext cx="309650" cy="283791"/>
          </a:xfrm>
          <a:prstGeom prst="rect">
            <a:avLst/>
          </a:prstGeom>
        </p:spPr>
      </p:pic>
      <p:sp>
        <p:nvSpPr>
          <p:cNvPr id="201" name="文本框 200">
            <a:extLst>
              <a:ext uri="{FF2B5EF4-FFF2-40B4-BE49-F238E27FC236}">
                <a16:creationId xmlns:a16="http://schemas.microsoft.com/office/drawing/2014/main" xmlns="" id="{D14DB75C-CFF9-434C-97E5-3A8813C2A0B6}"/>
              </a:ext>
            </a:extLst>
          </p:cNvPr>
          <p:cNvSpPr txBox="1"/>
          <p:nvPr/>
        </p:nvSpPr>
        <p:spPr>
          <a:xfrm>
            <a:off x="5443576" y="3113836"/>
            <a:ext cx="581005" cy="415498"/>
          </a:xfrm>
          <a:prstGeom prst="rect">
            <a:avLst/>
          </a:prstGeom>
          <a:noFill/>
        </p:spPr>
        <p:txBody>
          <a:bodyPr wrap="square" rtlCol="0">
            <a:spAutoFit/>
          </a:bodyPr>
          <a:lstStyle/>
          <a:p>
            <a:pPr algn="ctr" defTabSz="685800">
              <a:lnSpc>
                <a:spcPct val="150000"/>
              </a:lnSpc>
            </a:pPr>
            <a:r>
              <a:rPr kumimoji="1" lang="zh-CN" altLang="en-US" sz="1400" dirty="0" smtClean="0">
                <a:latin typeface="微软雅黑" panose="020B0503020204020204" pitchFamily="34" charset="-122"/>
                <a:ea typeface="微软雅黑" panose="020B0503020204020204" pitchFamily="34" charset="-122"/>
                <a:cs typeface="Calibri" charset="0"/>
              </a:rPr>
              <a:t>北京</a:t>
            </a:r>
            <a:endParaRPr kumimoji="1" lang="en-US" altLang="zh-Hans" sz="1400" dirty="0">
              <a:latin typeface="微软雅黑" panose="020B0503020204020204" pitchFamily="34" charset="-122"/>
              <a:ea typeface="微软雅黑" panose="020B0503020204020204" pitchFamily="34" charset="-122"/>
              <a:cs typeface="Calibri" charset="0"/>
            </a:endParaRPr>
          </a:p>
        </p:txBody>
      </p:sp>
      <p:pic>
        <p:nvPicPr>
          <p:cNvPr id="202" name="图片 201">
            <a:extLst>
              <a:ext uri="{FF2B5EF4-FFF2-40B4-BE49-F238E27FC236}">
                <a16:creationId xmlns:a16="http://schemas.microsoft.com/office/drawing/2014/main" xmlns="" id="{47BF1A99-DFF2-40BE-A2FF-DFABDEB4E2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p:blipFill>
        <p:spPr>
          <a:xfrm>
            <a:off x="5348104" y="3435625"/>
            <a:ext cx="174493" cy="159921"/>
          </a:xfrm>
          <a:prstGeom prst="rect">
            <a:avLst/>
          </a:prstGeom>
        </p:spPr>
      </p:pic>
      <p:pic>
        <p:nvPicPr>
          <p:cNvPr id="203" name="图片 202">
            <a:extLst>
              <a:ext uri="{FF2B5EF4-FFF2-40B4-BE49-F238E27FC236}">
                <a16:creationId xmlns:a16="http://schemas.microsoft.com/office/drawing/2014/main" xmlns="" id="{47BF1A99-DFF2-40BE-A2FF-DFABDEB4E2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p:blipFill>
        <p:spPr>
          <a:xfrm>
            <a:off x="5041952" y="3615572"/>
            <a:ext cx="174493" cy="159921"/>
          </a:xfrm>
          <a:prstGeom prst="rect">
            <a:avLst/>
          </a:prstGeom>
        </p:spPr>
      </p:pic>
      <p:pic>
        <p:nvPicPr>
          <p:cNvPr id="204" name="图片 203">
            <a:extLst>
              <a:ext uri="{FF2B5EF4-FFF2-40B4-BE49-F238E27FC236}">
                <a16:creationId xmlns:a16="http://schemas.microsoft.com/office/drawing/2014/main" xmlns="" id="{47BF1A99-DFF2-40BE-A2FF-DFABDEB4E2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p:blipFill>
        <p:spPr>
          <a:xfrm>
            <a:off x="5360759" y="3741083"/>
            <a:ext cx="174493" cy="159921"/>
          </a:xfrm>
          <a:prstGeom prst="rect">
            <a:avLst/>
          </a:prstGeom>
        </p:spPr>
      </p:pic>
      <p:pic>
        <p:nvPicPr>
          <p:cNvPr id="205" name="图片 204">
            <a:extLst>
              <a:ext uri="{FF2B5EF4-FFF2-40B4-BE49-F238E27FC236}">
                <a16:creationId xmlns:a16="http://schemas.microsoft.com/office/drawing/2014/main" xmlns="" id="{47BF1A99-DFF2-40BE-A2FF-DFABDEB4E2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p:blipFill>
        <p:spPr>
          <a:xfrm>
            <a:off x="4364657" y="4212657"/>
            <a:ext cx="174493" cy="159921"/>
          </a:xfrm>
          <a:prstGeom prst="rect">
            <a:avLst/>
          </a:prstGeom>
        </p:spPr>
      </p:pic>
      <p:pic>
        <p:nvPicPr>
          <p:cNvPr id="207" name="图片 206">
            <a:extLst>
              <a:ext uri="{FF2B5EF4-FFF2-40B4-BE49-F238E27FC236}">
                <a16:creationId xmlns:a16="http://schemas.microsoft.com/office/drawing/2014/main" xmlns="" id="{47BF1A99-DFF2-40BE-A2FF-DFABDEB4E2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p:blipFill>
        <p:spPr>
          <a:xfrm>
            <a:off x="4946343" y="4116276"/>
            <a:ext cx="174493" cy="159921"/>
          </a:xfrm>
          <a:prstGeom prst="rect">
            <a:avLst/>
          </a:prstGeom>
        </p:spPr>
      </p:pic>
      <p:pic>
        <p:nvPicPr>
          <p:cNvPr id="208" name="图片 207">
            <a:extLst>
              <a:ext uri="{FF2B5EF4-FFF2-40B4-BE49-F238E27FC236}">
                <a16:creationId xmlns:a16="http://schemas.microsoft.com/office/drawing/2014/main" xmlns="" id="{6760CDB4-DAC0-4184-849E-7573B69223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p:blipFill>
        <p:spPr>
          <a:xfrm>
            <a:off x="533439" y="5668480"/>
            <a:ext cx="309650" cy="278324"/>
          </a:xfrm>
          <a:prstGeom prst="rect">
            <a:avLst/>
          </a:prstGeom>
        </p:spPr>
      </p:pic>
      <p:sp>
        <p:nvSpPr>
          <p:cNvPr id="209" name="文本框 208">
            <a:extLst>
              <a:ext uri="{FF2B5EF4-FFF2-40B4-BE49-F238E27FC236}">
                <a16:creationId xmlns:a16="http://schemas.microsoft.com/office/drawing/2014/main" xmlns="" id="{D14DB75C-CFF9-434C-97E5-3A8813C2A0B6}"/>
              </a:ext>
            </a:extLst>
          </p:cNvPr>
          <p:cNvSpPr txBox="1"/>
          <p:nvPr/>
        </p:nvSpPr>
        <p:spPr>
          <a:xfrm>
            <a:off x="795460" y="5603685"/>
            <a:ext cx="1425559" cy="377411"/>
          </a:xfrm>
          <a:prstGeom prst="rect">
            <a:avLst/>
          </a:prstGeom>
          <a:noFill/>
        </p:spPr>
        <p:txBody>
          <a:bodyPr wrap="square" rtlCol="0">
            <a:spAutoFit/>
          </a:bodyPr>
          <a:lstStyle/>
          <a:p>
            <a:pPr defTabSz="685800">
              <a:lnSpc>
                <a:spcPct val="150000"/>
              </a:lnSpc>
            </a:pPr>
            <a:r>
              <a:rPr kumimoji="1" lang="zh-CN" altLang="en-US" sz="1400" dirty="0">
                <a:latin typeface="微软雅黑" panose="020B0503020204020204" pitchFamily="34" charset="-122"/>
                <a:ea typeface="微软雅黑" panose="020B0503020204020204" pitchFamily="34" charset="-122"/>
                <a:cs typeface="Calibri" charset="0"/>
              </a:rPr>
              <a:t>国际</a:t>
            </a:r>
            <a:endParaRPr kumimoji="1" lang="en-US" altLang="zh-Hans" sz="1400" dirty="0">
              <a:latin typeface="微软雅黑" panose="020B0503020204020204" pitchFamily="34" charset="-122"/>
              <a:ea typeface="微软雅黑" panose="020B0503020204020204" pitchFamily="34" charset="-122"/>
              <a:cs typeface="Calibri" charset="0"/>
            </a:endParaRPr>
          </a:p>
        </p:txBody>
      </p:sp>
      <p:sp>
        <p:nvSpPr>
          <p:cNvPr id="210" name="文本框 209">
            <a:extLst>
              <a:ext uri="{FF2B5EF4-FFF2-40B4-BE49-F238E27FC236}">
                <a16:creationId xmlns:a16="http://schemas.microsoft.com/office/drawing/2014/main" xmlns="" id="{D14DB75C-CFF9-434C-97E5-3A8813C2A0B6}"/>
              </a:ext>
            </a:extLst>
          </p:cNvPr>
          <p:cNvSpPr txBox="1"/>
          <p:nvPr/>
        </p:nvSpPr>
        <p:spPr>
          <a:xfrm>
            <a:off x="8704446" y="2805728"/>
            <a:ext cx="1058373" cy="523220"/>
          </a:xfrm>
          <a:prstGeom prst="rect">
            <a:avLst/>
          </a:prstGeom>
          <a:noFill/>
        </p:spPr>
        <p:txBody>
          <a:bodyPr wrap="square" rtlCol="0">
            <a:spAutoFit/>
          </a:bodyPr>
          <a:lstStyle/>
          <a:p>
            <a:pPr algn="ctr" defTabSz="685800"/>
            <a:r>
              <a:rPr kumimoji="1" lang="zh-CN" altLang="en-US" sz="1400" dirty="0" smtClean="0">
                <a:solidFill>
                  <a:prstClr val="black"/>
                </a:solidFill>
                <a:latin typeface="微软雅黑" panose="020B0503020204020204" pitchFamily="34" charset="-122"/>
                <a:ea typeface="微软雅黑" panose="020B0503020204020204" pitchFamily="34" charset="-122"/>
                <a:cs typeface="Calibri" charset="0"/>
              </a:rPr>
              <a:t>华北地区  </a:t>
            </a:r>
            <a:endParaRPr kumimoji="1" lang="en-US" altLang="zh-CN" sz="1400" dirty="0" smtClean="0">
              <a:solidFill>
                <a:prstClr val="black"/>
              </a:solidFill>
              <a:latin typeface="微软雅黑" panose="020B0503020204020204" pitchFamily="34" charset="-122"/>
              <a:ea typeface="微软雅黑" panose="020B0503020204020204" pitchFamily="34" charset="-122"/>
              <a:cs typeface="Calibri" charset="0"/>
            </a:endParaRPr>
          </a:p>
          <a:p>
            <a:pPr algn="ctr" defTabSz="685800"/>
            <a:r>
              <a:rPr kumimoji="1" lang="en-US" altLang="zh-CN" sz="1400" dirty="0" smtClean="0">
                <a:solidFill>
                  <a:prstClr val="black"/>
                </a:solidFill>
                <a:latin typeface="微软雅黑" panose="020B0503020204020204" pitchFamily="34" charset="-122"/>
                <a:ea typeface="微软雅黑" panose="020B0503020204020204" pitchFamily="34" charset="-122"/>
                <a:cs typeface="Calibri" charset="0"/>
              </a:rPr>
              <a:t>420</a:t>
            </a:r>
            <a:r>
              <a:rPr kumimoji="1" lang="zh-CN" altLang="en-US" sz="1400" dirty="0" smtClean="0">
                <a:solidFill>
                  <a:prstClr val="black"/>
                </a:solidFill>
                <a:latin typeface="微软雅黑" panose="020B0503020204020204" pitchFamily="34" charset="-122"/>
                <a:ea typeface="微软雅黑" panose="020B0503020204020204" pitchFamily="34" charset="-122"/>
                <a:cs typeface="Calibri" charset="0"/>
              </a:rPr>
              <a:t>人</a:t>
            </a:r>
            <a:endParaRPr kumimoji="1" lang="en-US" altLang="zh-Hans" sz="1400" dirty="0">
              <a:solidFill>
                <a:prstClr val="black"/>
              </a:solidFill>
              <a:latin typeface="微软雅黑" panose="020B0503020204020204" pitchFamily="34" charset="-122"/>
              <a:ea typeface="微软雅黑" panose="020B0503020204020204" pitchFamily="34" charset="-122"/>
              <a:cs typeface="Calibri" charset="0"/>
            </a:endParaRPr>
          </a:p>
        </p:txBody>
      </p:sp>
      <p:sp>
        <p:nvSpPr>
          <p:cNvPr id="211" name="文本框 210">
            <a:extLst>
              <a:ext uri="{FF2B5EF4-FFF2-40B4-BE49-F238E27FC236}">
                <a16:creationId xmlns:a16="http://schemas.microsoft.com/office/drawing/2014/main" xmlns="" id="{D14DB75C-CFF9-434C-97E5-3A8813C2A0B6}"/>
              </a:ext>
            </a:extLst>
          </p:cNvPr>
          <p:cNvSpPr txBox="1"/>
          <p:nvPr/>
        </p:nvSpPr>
        <p:spPr>
          <a:xfrm>
            <a:off x="8420894" y="3487033"/>
            <a:ext cx="1625477" cy="523220"/>
          </a:xfrm>
          <a:prstGeom prst="rect">
            <a:avLst/>
          </a:prstGeom>
          <a:noFill/>
        </p:spPr>
        <p:txBody>
          <a:bodyPr wrap="square" rtlCol="0">
            <a:spAutoFit/>
          </a:bodyPr>
          <a:lstStyle/>
          <a:p>
            <a:pPr algn="ctr" defTabSz="685800"/>
            <a:r>
              <a:rPr kumimoji="1" lang="zh-CN" altLang="en-US" sz="1400" dirty="0" smtClean="0">
                <a:solidFill>
                  <a:prstClr val="black"/>
                </a:solidFill>
                <a:latin typeface="微软雅黑" panose="020B0503020204020204" pitchFamily="34" charset="-122"/>
                <a:ea typeface="微软雅黑" panose="020B0503020204020204" pitchFamily="34" charset="-122"/>
                <a:cs typeface="Calibri" charset="0"/>
              </a:rPr>
              <a:t>华南地区  </a:t>
            </a:r>
            <a:endParaRPr kumimoji="1" lang="en-US" altLang="zh-CN" sz="1400" dirty="0" smtClean="0">
              <a:solidFill>
                <a:prstClr val="black"/>
              </a:solidFill>
              <a:latin typeface="微软雅黑" panose="020B0503020204020204" pitchFamily="34" charset="-122"/>
              <a:ea typeface="微软雅黑" panose="020B0503020204020204" pitchFamily="34" charset="-122"/>
              <a:cs typeface="Calibri" charset="0"/>
            </a:endParaRPr>
          </a:p>
          <a:p>
            <a:pPr algn="ctr" defTabSz="685800"/>
            <a:r>
              <a:rPr kumimoji="1" lang="en-US" altLang="zh-CN" sz="1400" dirty="0" smtClean="0">
                <a:solidFill>
                  <a:prstClr val="black"/>
                </a:solidFill>
                <a:latin typeface="微软雅黑" panose="020B0503020204020204" pitchFamily="34" charset="-122"/>
                <a:ea typeface="微软雅黑" panose="020B0503020204020204" pitchFamily="34" charset="-122"/>
                <a:cs typeface="Calibri" charset="0"/>
              </a:rPr>
              <a:t>440</a:t>
            </a:r>
            <a:r>
              <a:rPr kumimoji="1" lang="zh-CN" altLang="en-US" sz="1400" dirty="0" smtClean="0">
                <a:solidFill>
                  <a:prstClr val="black"/>
                </a:solidFill>
                <a:latin typeface="微软雅黑" panose="020B0503020204020204" pitchFamily="34" charset="-122"/>
                <a:ea typeface="微软雅黑" panose="020B0503020204020204" pitchFamily="34" charset="-122"/>
                <a:cs typeface="Calibri" charset="0"/>
              </a:rPr>
              <a:t>人</a:t>
            </a:r>
            <a:endParaRPr kumimoji="1" lang="en-US" altLang="zh-Hans" sz="1400" dirty="0">
              <a:solidFill>
                <a:prstClr val="black"/>
              </a:solidFill>
              <a:latin typeface="微软雅黑" panose="020B0503020204020204" pitchFamily="34" charset="-122"/>
              <a:ea typeface="微软雅黑" panose="020B0503020204020204" pitchFamily="34" charset="-122"/>
              <a:cs typeface="Calibri" charset="0"/>
            </a:endParaRPr>
          </a:p>
        </p:txBody>
      </p:sp>
      <p:sp>
        <p:nvSpPr>
          <p:cNvPr id="212" name="文本框 211">
            <a:extLst>
              <a:ext uri="{FF2B5EF4-FFF2-40B4-BE49-F238E27FC236}">
                <a16:creationId xmlns:a16="http://schemas.microsoft.com/office/drawing/2014/main" xmlns="" id="{D14DB75C-CFF9-434C-97E5-3A8813C2A0B6}"/>
              </a:ext>
            </a:extLst>
          </p:cNvPr>
          <p:cNvSpPr txBox="1"/>
          <p:nvPr/>
        </p:nvSpPr>
        <p:spPr>
          <a:xfrm>
            <a:off x="8354411" y="4185893"/>
            <a:ext cx="1758443" cy="523220"/>
          </a:xfrm>
          <a:prstGeom prst="rect">
            <a:avLst/>
          </a:prstGeom>
          <a:noFill/>
        </p:spPr>
        <p:txBody>
          <a:bodyPr wrap="square" rtlCol="0">
            <a:spAutoFit/>
          </a:bodyPr>
          <a:lstStyle/>
          <a:p>
            <a:pPr algn="ctr" defTabSz="685800"/>
            <a:r>
              <a:rPr kumimoji="1" lang="zh-CN" altLang="en-US" sz="1400" dirty="0" smtClean="0">
                <a:solidFill>
                  <a:prstClr val="black"/>
                </a:solidFill>
                <a:latin typeface="微软雅黑" panose="020B0503020204020204" pitchFamily="34" charset="-122"/>
                <a:ea typeface="微软雅黑" panose="020B0503020204020204" pitchFamily="34" charset="-122"/>
                <a:cs typeface="Calibri" charset="0"/>
              </a:rPr>
              <a:t>西南地区  </a:t>
            </a:r>
            <a:endParaRPr kumimoji="1" lang="en-US" altLang="zh-CN" sz="1400" dirty="0" smtClean="0">
              <a:solidFill>
                <a:prstClr val="black"/>
              </a:solidFill>
              <a:latin typeface="微软雅黑" panose="020B0503020204020204" pitchFamily="34" charset="-122"/>
              <a:ea typeface="微软雅黑" panose="020B0503020204020204" pitchFamily="34" charset="-122"/>
              <a:cs typeface="Calibri" charset="0"/>
            </a:endParaRPr>
          </a:p>
          <a:p>
            <a:pPr algn="ctr" defTabSz="685800"/>
            <a:r>
              <a:rPr kumimoji="1" lang="en-US" altLang="zh-CN" sz="1400" dirty="0" smtClean="0">
                <a:solidFill>
                  <a:prstClr val="black"/>
                </a:solidFill>
                <a:latin typeface="微软雅黑" panose="020B0503020204020204" pitchFamily="34" charset="-122"/>
                <a:ea typeface="微软雅黑" panose="020B0503020204020204" pitchFamily="34" charset="-122"/>
                <a:cs typeface="Calibri" charset="0"/>
              </a:rPr>
              <a:t>400</a:t>
            </a:r>
            <a:r>
              <a:rPr kumimoji="1" lang="zh-CN" altLang="en-US" sz="1400" dirty="0" smtClean="0">
                <a:solidFill>
                  <a:prstClr val="black"/>
                </a:solidFill>
                <a:latin typeface="微软雅黑" panose="020B0503020204020204" pitchFamily="34" charset="-122"/>
                <a:ea typeface="微软雅黑" panose="020B0503020204020204" pitchFamily="34" charset="-122"/>
                <a:cs typeface="Calibri" charset="0"/>
              </a:rPr>
              <a:t>人</a:t>
            </a:r>
            <a:endParaRPr kumimoji="1" lang="en-US" altLang="zh-Hans" sz="1400" dirty="0">
              <a:solidFill>
                <a:prstClr val="black"/>
              </a:solidFill>
              <a:latin typeface="微软雅黑" panose="020B0503020204020204" pitchFamily="34" charset="-122"/>
              <a:ea typeface="微软雅黑" panose="020B0503020204020204" pitchFamily="34" charset="-122"/>
              <a:cs typeface="Calibri" charset="0"/>
            </a:endParaRPr>
          </a:p>
        </p:txBody>
      </p:sp>
      <p:sp>
        <p:nvSpPr>
          <p:cNvPr id="213" name="文本框 212">
            <a:extLst>
              <a:ext uri="{FF2B5EF4-FFF2-40B4-BE49-F238E27FC236}">
                <a16:creationId xmlns:a16="http://schemas.microsoft.com/office/drawing/2014/main" xmlns="" id="{D14DB75C-CFF9-434C-97E5-3A8813C2A0B6}"/>
              </a:ext>
            </a:extLst>
          </p:cNvPr>
          <p:cNvSpPr txBox="1"/>
          <p:nvPr/>
        </p:nvSpPr>
        <p:spPr>
          <a:xfrm>
            <a:off x="8497384" y="4885441"/>
            <a:ext cx="1472496" cy="523220"/>
          </a:xfrm>
          <a:prstGeom prst="rect">
            <a:avLst/>
          </a:prstGeom>
          <a:noFill/>
        </p:spPr>
        <p:txBody>
          <a:bodyPr wrap="square" rtlCol="0">
            <a:spAutoFit/>
          </a:bodyPr>
          <a:lstStyle/>
          <a:p>
            <a:pPr algn="ctr" defTabSz="685800"/>
            <a:r>
              <a:rPr kumimoji="1" lang="zh-CN" altLang="en-US" sz="1400" dirty="0" smtClean="0">
                <a:solidFill>
                  <a:prstClr val="black"/>
                </a:solidFill>
                <a:latin typeface="微软雅黑" panose="020B0503020204020204" pitchFamily="34" charset="-122"/>
                <a:ea typeface="微软雅黑" panose="020B0503020204020204" pitchFamily="34" charset="-122"/>
                <a:cs typeface="Calibri" charset="0"/>
              </a:rPr>
              <a:t>华中地区  </a:t>
            </a:r>
            <a:endParaRPr kumimoji="1" lang="en-US" altLang="zh-CN" sz="1400" dirty="0" smtClean="0">
              <a:solidFill>
                <a:prstClr val="black"/>
              </a:solidFill>
              <a:latin typeface="微软雅黑" panose="020B0503020204020204" pitchFamily="34" charset="-122"/>
              <a:ea typeface="微软雅黑" panose="020B0503020204020204" pitchFamily="34" charset="-122"/>
              <a:cs typeface="Calibri" charset="0"/>
            </a:endParaRPr>
          </a:p>
          <a:p>
            <a:pPr algn="ctr" defTabSz="685800"/>
            <a:r>
              <a:rPr kumimoji="1" lang="en-US" altLang="zh-CN" sz="1400" dirty="0" smtClean="0">
                <a:solidFill>
                  <a:prstClr val="black"/>
                </a:solidFill>
                <a:latin typeface="微软雅黑" panose="020B0503020204020204" pitchFamily="34" charset="-122"/>
                <a:ea typeface="微软雅黑" panose="020B0503020204020204" pitchFamily="34" charset="-122"/>
                <a:cs typeface="Calibri" charset="0"/>
              </a:rPr>
              <a:t>120</a:t>
            </a:r>
            <a:r>
              <a:rPr kumimoji="1" lang="zh-CN" altLang="en-US" sz="1400" dirty="0" smtClean="0">
                <a:solidFill>
                  <a:prstClr val="black"/>
                </a:solidFill>
                <a:latin typeface="微软雅黑" panose="020B0503020204020204" pitchFamily="34" charset="-122"/>
                <a:ea typeface="微软雅黑" panose="020B0503020204020204" pitchFamily="34" charset="-122"/>
                <a:cs typeface="Calibri" charset="0"/>
              </a:rPr>
              <a:t>人</a:t>
            </a:r>
            <a:endParaRPr kumimoji="1" lang="en-US" altLang="zh-Hans" sz="1400" dirty="0">
              <a:solidFill>
                <a:prstClr val="black"/>
              </a:solidFill>
              <a:latin typeface="微软雅黑" panose="020B0503020204020204" pitchFamily="34" charset="-122"/>
              <a:ea typeface="微软雅黑" panose="020B0503020204020204" pitchFamily="34" charset="-122"/>
              <a:cs typeface="Calibri" charset="0"/>
            </a:endParaRPr>
          </a:p>
        </p:txBody>
      </p:sp>
      <p:sp>
        <p:nvSpPr>
          <p:cNvPr id="214" name="文本框 213">
            <a:extLst>
              <a:ext uri="{FF2B5EF4-FFF2-40B4-BE49-F238E27FC236}">
                <a16:creationId xmlns:a16="http://schemas.microsoft.com/office/drawing/2014/main" xmlns="" id="{D14DB75C-CFF9-434C-97E5-3A8813C2A0B6}"/>
              </a:ext>
            </a:extLst>
          </p:cNvPr>
          <p:cNvSpPr txBox="1"/>
          <p:nvPr/>
        </p:nvSpPr>
        <p:spPr>
          <a:xfrm>
            <a:off x="8367199" y="5548448"/>
            <a:ext cx="1732866" cy="523220"/>
          </a:xfrm>
          <a:prstGeom prst="rect">
            <a:avLst/>
          </a:prstGeom>
          <a:noFill/>
        </p:spPr>
        <p:txBody>
          <a:bodyPr wrap="square" rtlCol="0">
            <a:spAutoFit/>
          </a:bodyPr>
          <a:lstStyle/>
          <a:p>
            <a:pPr algn="ctr" defTabSz="685800"/>
            <a:r>
              <a:rPr kumimoji="1" lang="zh-CN" altLang="en-US" sz="1400" dirty="0" smtClean="0">
                <a:solidFill>
                  <a:prstClr val="black"/>
                </a:solidFill>
                <a:latin typeface="微软雅黑" panose="020B0503020204020204" pitchFamily="34" charset="-122"/>
                <a:ea typeface="微软雅黑" panose="020B0503020204020204" pitchFamily="34" charset="-122"/>
                <a:cs typeface="Calibri" charset="0"/>
              </a:rPr>
              <a:t>国际地区 </a:t>
            </a:r>
            <a:endParaRPr kumimoji="1" lang="en-US" altLang="zh-CN" sz="1400" dirty="0" smtClean="0">
              <a:solidFill>
                <a:prstClr val="black"/>
              </a:solidFill>
              <a:latin typeface="微软雅黑" panose="020B0503020204020204" pitchFamily="34" charset="-122"/>
              <a:ea typeface="微软雅黑" panose="020B0503020204020204" pitchFamily="34" charset="-122"/>
              <a:cs typeface="Calibri" charset="0"/>
            </a:endParaRPr>
          </a:p>
          <a:p>
            <a:pPr algn="ctr" defTabSz="685800"/>
            <a:r>
              <a:rPr kumimoji="1" lang="en-US" altLang="zh-CN" sz="1400" dirty="0" smtClean="0">
                <a:solidFill>
                  <a:prstClr val="black"/>
                </a:solidFill>
                <a:latin typeface="微软雅黑" panose="020B0503020204020204" pitchFamily="34" charset="-122"/>
                <a:ea typeface="微软雅黑" panose="020B0503020204020204" pitchFamily="34" charset="-122"/>
                <a:cs typeface="Calibri" charset="0"/>
              </a:rPr>
              <a:t>50</a:t>
            </a:r>
            <a:r>
              <a:rPr kumimoji="1" lang="zh-CN" altLang="en-US" sz="1400" dirty="0" smtClean="0">
                <a:solidFill>
                  <a:prstClr val="black"/>
                </a:solidFill>
                <a:latin typeface="微软雅黑" panose="020B0503020204020204" pitchFamily="34" charset="-122"/>
                <a:ea typeface="微软雅黑" panose="020B0503020204020204" pitchFamily="34" charset="-122"/>
                <a:cs typeface="Calibri" charset="0"/>
              </a:rPr>
              <a:t>人</a:t>
            </a:r>
            <a:endParaRPr kumimoji="1" lang="en-US" altLang="zh-Hans" sz="1400" dirty="0">
              <a:solidFill>
                <a:prstClr val="black"/>
              </a:solidFill>
              <a:latin typeface="微软雅黑" panose="020B0503020204020204" pitchFamily="34" charset="-122"/>
              <a:ea typeface="微软雅黑" panose="020B0503020204020204" pitchFamily="34" charset="-122"/>
              <a:cs typeface="Calibri" charset="0"/>
            </a:endParaRPr>
          </a:p>
        </p:txBody>
      </p:sp>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5029" y="1915223"/>
            <a:ext cx="212774" cy="376256"/>
          </a:xfrm>
          <a:prstGeom prst="rect">
            <a:avLst/>
          </a:prstGeom>
          <a:noFill/>
          <a:ln>
            <a:noFill/>
          </a:ln>
        </p:spPr>
      </p:pic>
      <p:pic>
        <p:nvPicPr>
          <p:cNvPr id="215" name="图片 2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25386" y="1915223"/>
            <a:ext cx="212774" cy="376256"/>
          </a:xfrm>
          <a:prstGeom prst="rect">
            <a:avLst/>
          </a:prstGeom>
          <a:solidFill>
            <a:srgbClr val="006857"/>
          </a:solidFill>
        </p:spPr>
      </p:pic>
      <p:pic>
        <p:nvPicPr>
          <p:cNvPr id="216" name="图片 2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5743" y="1915223"/>
            <a:ext cx="212774" cy="376256"/>
          </a:xfrm>
          <a:prstGeom prst="rect">
            <a:avLst/>
          </a:prstGeom>
          <a:solidFill>
            <a:srgbClr val="006857"/>
          </a:solidFill>
        </p:spPr>
      </p:pic>
      <p:pic>
        <p:nvPicPr>
          <p:cNvPr id="217" name="图片 2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26100" y="1915223"/>
            <a:ext cx="212774" cy="376256"/>
          </a:xfrm>
          <a:prstGeom prst="rect">
            <a:avLst/>
          </a:prstGeom>
          <a:solidFill>
            <a:srgbClr val="006857"/>
          </a:solidFill>
        </p:spPr>
      </p:pic>
      <p:pic>
        <p:nvPicPr>
          <p:cNvPr id="218" name="图片 2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76457" y="1915223"/>
            <a:ext cx="212774" cy="376256"/>
          </a:xfrm>
          <a:prstGeom prst="rect">
            <a:avLst/>
          </a:prstGeom>
          <a:solidFill>
            <a:srgbClr val="006857"/>
          </a:solidFill>
        </p:spPr>
      </p:pic>
      <p:pic>
        <p:nvPicPr>
          <p:cNvPr id="219" name="图片 2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60417" y="2308575"/>
            <a:ext cx="212774" cy="376256"/>
          </a:xfrm>
          <a:prstGeom prst="rect">
            <a:avLst/>
          </a:prstGeom>
          <a:solidFill>
            <a:srgbClr val="006857"/>
          </a:solidFill>
        </p:spPr>
      </p:pic>
      <p:pic>
        <p:nvPicPr>
          <p:cNvPr id="220" name="图片 2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8859" y="2306705"/>
            <a:ext cx="212774" cy="376256"/>
          </a:xfrm>
          <a:prstGeom prst="rect">
            <a:avLst/>
          </a:prstGeom>
          <a:solidFill>
            <a:srgbClr val="006857"/>
          </a:solidFill>
        </p:spPr>
      </p:pic>
      <p:pic>
        <p:nvPicPr>
          <p:cNvPr id="221" name="图片 2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29216" y="2306705"/>
            <a:ext cx="212774" cy="376256"/>
          </a:xfrm>
          <a:prstGeom prst="rect">
            <a:avLst/>
          </a:prstGeom>
          <a:solidFill>
            <a:srgbClr val="006857"/>
          </a:solidFill>
        </p:spPr>
      </p:pic>
      <p:pic>
        <p:nvPicPr>
          <p:cNvPr id="228" name="图片 2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80627" y="2845583"/>
            <a:ext cx="212774" cy="376256"/>
          </a:xfrm>
          <a:prstGeom prst="rect">
            <a:avLst/>
          </a:prstGeom>
        </p:spPr>
      </p:pic>
      <p:pic>
        <p:nvPicPr>
          <p:cNvPr id="229" name="图片 2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0984" y="2845583"/>
            <a:ext cx="212774" cy="376256"/>
          </a:xfrm>
          <a:prstGeom prst="rect">
            <a:avLst/>
          </a:prstGeom>
        </p:spPr>
      </p:pic>
      <p:pic>
        <p:nvPicPr>
          <p:cNvPr id="230" name="图片 2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1341" y="2845583"/>
            <a:ext cx="212774" cy="376256"/>
          </a:xfrm>
          <a:prstGeom prst="rect">
            <a:avLst/>
          </a:prstGeom>
        </p:spPr>
      </p:pic>
      <p:pic>
        <p:nvPicPr>
          <p:cNvPr id="231" name="图片 2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7980" y="3484449"/>
            <a:ext cx="212774" cy="376256"/>
          </a:xfrm>
          <a:prstGeom prst="rect">
            <a:avLst/>
          </a:prstGeom>
        </p:spPr>
      </p:pic>
      <p:pic>
        <p:nvPicPr>
          <p:cNvPr id="232" name="图片 2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28336" y="3484449"/>
            <a:ext cx="212774" cy="376256"/>
          </a:xfrm>
          <a:prstGeom prst="rect">
            <a:avLst/>
          </a:prstGeom>
        </p:spPr>
      </p:pic>
      <p:pic>
        <p:nvPicPr>
          <p:cNvPr id="233" name="图片 2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8693" y="3484449"/>
            <a:ext cx="212774" cy="376256"/>
          </a:xfrm>
          <a:prstGeom prst="rect">
            <a:avLst/>
          </a:prstGeom>
        </p:spPr>
      </p:pic>
      <p:pic>
        <p:nvPicPr>
          <p:cNvPr id="234" name="图片 2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87979" y="4204936"/>
            <a:ext cx="212774" cy="376256"/>
          </a:xfrm>
          <a:prstGeom prst="rect">
            <a:avLst/>
          </a:prstGeom>
        </p:spPr>
      </p:pic>
      <p:pic>
        <p:nvPicPr>
          <p:cNvPr id="235" name="图片 2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8336" y="4204936"/>
            <a:ext cx="212774" cy="376256"/>
          </a:xfrm>
          <a:prstGeom prst="rect">
            <a:avLst/>
          </a:prstGeom>
        </p:spPr>
      </p:pic>
      <p:pic>
        <p:nvPicPr>
          <p:cNvPr id="222" name="图片 2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85850" y="4935178"/>
            <a:ext cx="212774" cy="376256"/>
          </a:xfrm>
          <a:prstGeom prst="rect">
            <a:avLst/>
          </a:prstGeom>
        </p:spPr>
      </p:pic>
      <p:pic>
        <p:nvPicPr>
          <p:cNvPr id="223" name="图片 2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87934" y="5593341"/>
            <a:ext cx="212774" cy="376256"/>
          </a:xfrm>
          <a:prstGeom prst="rect">
            <a:avLst/>
          </a:prstGeom>
        </p:spPr>
      </p:pic>
      <p:sp>
        <p:nvSpPr>
          <p:cNvPr id="224" name="文本框 223">
            <a:extLst>
              <a:ext uri="{FF2B5EF4-FFF2-40B4-BE49-F238E27FC236}">
                <a16:creationId xmlns:a16="http://schemas.microsoft.com/office/drawing/2014/main" xmlns="" id="{D14DB75C-CFF9-434C-97E5-3A8813C2A0B6}"/>
              </a:ext>
            </a:extLst>
          </p:cNvPr>
          <p:cNvSpPr txBox="1"/>
          <p:nvPr/>
        </p:nvSpPr>
        <p:spPr>
          <a:xfrm>
            <a:off x="437356" y="5938463"/>
            <a:ext cx="2537288" cy="369332"/>
          </a:xfrm>
          <a:prstGeom prst="rect">
            <a:avLst/>
          </a:prstGeom>
          <a:noFill/>
        </p:spPr>
        <p:txBody>
          <a:bodyPr wrap="square" rtlCol="0">
            <a:spAutoFit/>
          </a:bodyPr>
          <a:lstStyle/>
          <a:p>
            <a:pPr defTabSz="685800">
              <a:lnSpc>
                <a:spcPct val="150000"/>
              </a:lnSpc>
            </a:pPr>
            <a:r>
              <a:rPr kumimoji="1" lang="zh-CN" altLang="en-US" sz="1200" dirty="0" smtClean="0">
                <a:latin typeface="微软雅黑" panose="020B0503020204020204" pitchFamily="34" charset="-122"/>
                <a:ea typeface="微软雅黑" panose="020B0503020204020204" pitchFamily="34" charset="-122"/>
                <a:cs typeface="Calibri" charset="0"/>
              </a:rPr>
              <a:t>北美、新加坡、德国、香港</a:t>
            </a:r>
            <a:endParaRPr kumimoji="1" lang="en-US" altLang="zh-Hans" sz="1200" dirty="0">
              <a:latin typeface="微软雅黑" panose="020B0503020204020204" pitchFamily="34" charset="-122"/>
              <a:ea typeface="微软雅黑" panose="020B0503020204020204" pitchFamily="34" charset="-122"/>
              <a:cs typeface="Calibri" charset="0"/>
            </a:endParaRPr>
          </a:p>
        </p:txBody>
      </p:sp>
      <p:pic>
        <p:nvPicPr>
          <p:cNvPr id="225" name="图片 224">
            <a:extLst>
              <a:ext uri="{FF2B5EF4-FFF2-40B4-BE49-F238E27FC236}">
                <a16:creationId xmlns:a16="http://schemas.microsoft.com/office/drawing/2014/main" xmlns="" id="{47BF1A99-DFF2-40BE-A2FF-DFABDEB4E2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p:blipFill>
        <p:spPr>
          <a:xfrm>
            <a:off x="5681346" y="3764617"/>
            <a:ext cx="174493" cy="159921"/>
          </a:xfrm>
          <a:prstGeom prst="rect">
            <a:avLst/>
          </a:prstGeom>
        </p:spPr>
      </p:pic>
      <p:pic>
        <p:nvPicPr>
          <p:cNvPr id="226" name="图片 225">
            <a:extLst>
              <a:ext uri="{FF2B5EF4-FFF2-40B4-BE49-F238E27FC236}">
                <a16:creationId xmlns:a16="http://schemas.microsoft.com/office/drawing/2014/main" xmlns="" id="{47BF1A99-DFF2-40BE-A2FF-DFABDEB4E2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p:blipFill>
        <p:spPr>
          <a:xfrm>
            <a:off x="5260135" y="5832059"/>
            <a:ext cx="174493" cy="159921"/>
          </a:xfrm>
          <a:prstGeom prst="rect">
            <a:avLst/>
          </a:prstGeom>
        </p:spPr>
      </p:pic>
      <p:pic>
        <p:nvPicPr>
          <p:cNvPr id="227" name="图片 2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10774" y="2306705"/>
            <a:ext cx="212774" cy="376256"/>
          </a:xfrm>
          <a:prstGeom prst="rect">
            <a:avLst/>
          </a:prstGeom>
          <a:solidFill>
            <a:srgbClr val="006857"/>
          </a:solidFill>
        </p:spPr>
      </p:pic>
      <p:pic>
        <p:nvPicPr>
          <p:cNvPr id="236" name="图片 2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70963" y="2311143"/>
            <a:ext cx="212774" cy="376256"/>
          </a:xfrm>
          <a:prstGeom prst="rect">
            <a:avLst/>
          </a:prstGeom>
          <a:solidFill>
            <a:srgbClr val="006857"/>
          </a:solidFill>
        </p:spPr>
      </p:pic>
      <p:pic>
        <p:nvPicPr>
          <p:cNvPr id="237" name="图片 2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22733" y="3480382"/>
            <a:ext cx="212774" cy="376256"/>
          </a:xfrm>
          <a:prstGeom prst="rect">
            <a:avLst/>
          </a:prstGeom>
        </p:spPr>
      </p:pic>
      <p:pic>
        <p:nvPicPr>
          <p:cNvPr id="238" name="图片 2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1341" y="4209907"/>
            <a:ext cx="212774" cy="376256"/>
          </a:xfrm>
          <a:prstGeom prst="rect">
            <a:avLst/>
          </a:prstGeom>
        </p:spPr>
      </p:pic>
      <p:pic>
        <p:nvPicPr>
          <p:cNvPr id="240" name="图片 239">
            <a:extLst>
              <a:ext uri="{FF2B5EF4-FFF2-40B4-BE49-F238E27FC236}">
                <a16:creationId xmlns:a16="http://schemas.microsoft.com/office/drawing/2014/main" xmlns="" id="{47BF1A99-DFF2-40BE-A2FF-DFABDEB4E2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p:blipFill>
        <p:spPr>
          <a:xfrm>
            <a:off x="4828357" y="5059662"/>
            <a:ext cx="174493" cy="159921"/>
          </a:xfrm>
          <a:prstGeom prst="rect">
            <a:avLst/>
          </a:prstGeom>
        </p:spPr>
      </p:pic>
    </p:spTree>
    <p:extLst>
      <p:ext uri="{BB962C8B-B14F-4D97-AF65-F5344CB8AC3E}">
        <p14:creationId xmlns:p14="http://schemas.microsoft.com/office/powerpoint/2010/main" val="6393516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011B9A42-931C-4D85-9E7A-D5A3529D4AFE}"/>
              </a:ext>
            </a:extLst>
          </p:cNvPr>
          <p:cNvGrpSpPr/>
          <p:nvPr/>
        </p:nvGrpSpPr>
        <p:grpSpPr>
          <a:xfrm>
            <a:off x="10250110" y="4700523"/>
            <a:ext cx="1425649" cy="656945"/>
            <a:chOff x="10098338" y="4793173"/>
            <a:chExt cx="1425649" cy="656945"/>
          </a:xfrm>
        </p:grpSpPr>
        <p:grpSp>
          <p:nvGrpSpPr>
            <p:cNvPr id="3" name="组合 2">
              <a:extLst>
                <a:ext uri="{FF2B5EF4-FFF2-40B4-BE49-F238E27FC236}">
                  <a16:creationId xmlns="" xmlns:a16="http://schemas.microsoft.com/office/drawing/2014/main" id="{8C74F318-2B5C-4BA5-BAC8-D45A8BB2394F}"/>
                </a:ext>
              </a:extLst>
            </p:cNvPr>
            <p:cNvGrpSpPr/>
            <p:nvPr/>
          </p:nvGrpSpPr>
          <p:grpSpPr>
            <a:xfrm>
              <a:off x="10183207" y="4793173"/>
              <a:ext cx="1255910" cy="656945"/>
              <a:chOff x="797679" y="1369975"/>
              <a:chExt cx="1255910" cy="656945"/>
            </a:xfrm>
          </p:grpSpPr>
          <p:sp>
            <p:nvSpPr>
              <p:cNvPr id="5" name="矩形 4">
                <a:extLst>
                  <a:ext uri="{FF2B5EF4-FFF2-40B4-BE49-F238E27FC236}">
                    <a16:creationId xmlns="" xmlns:a16="http://schemas.microsoft.com/office/drawing/2014/main" id="{4E255FFA-5CC1-4F5C-AFE3-EE46E436E93D}"/>
                  </a:ext>
                </a:extLst>
              </p:cNvPr>
              <p:cNvSpPr/>
              <p:nvPr/>
            </p:nvSpPr>
            <p:spPr>
              <a:xfrm>
                <a:off x="797679" y="1369975"/>
                <a:ext cx="1255910" cy="656945"/>
              </a:xfrm>
              <a:prstGeom prst="rect">
                <a:avLst/>
              </a:prstGeom>
              <a:solidFill>
                <a:sysClr val="window" lastClr="FFFFFF"/>
              </a:solidFill>
              <a:ln w="3175" cap="flat" cmpd="sng" algn="ctr">
                <a:noFill/>
                <a:prstDash val="solid"/>
                <a:miter lim="800000"/>
              </a:ln>
              <a:effectLst>
                <a:outerShdw blurRad="508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cxnSp>
            <p:nvCxnSpPr>
              <p:cNvPr id="6" name="直接连接符 5">
                <a:extLst>
                  <a:ext uri="{FF2B5EF4-FFF2-40B4-BE49-F238E27FC236}">
                    <a16:creationId xmlns="" xmlns:a16="http://schemas.microsoft.com/office/drawing/2014/main" id="{8EE65A27-ED29-4139-8584-17D7A7C79C89}"/>
                  </a:ext>
                </a:extLst>
              </p:cNvPr>
              <p:cNvCxnSpPr>
                <a:cxnSpLocks/>
              </p:cNvCxnSpPr>
              <p:nvPr/>
            </p:nvCxnSpPr>
            <p:spPr>
              <a:xfrm flipV="1">
                <a:off x="1324144" y="1923804"/>
                <a:ext cx="202981" cy="648"/>
              </a:xfrm>
              <a:prstGeom prst="line">
                <a:avLst/>
              </a:prstGeom>
              <a:ln w="19050">
                <a:solidFill>
                  <a:srgbClr val="D31749"/>
                </a:solidFill>
              </a:ln>
            </p:spPr>
            <p:style>
              <a:lnRef idx="1">
                <a:schemeClr val="accent1"/>
              </a:lnRef>
              <a:fillRef idx="0">
                <a:schemeClr val="accent1"/>
              </a:fillRef>
              <a:effectRef idx="0">
                <a:schemeClr val="accent1"/>
              </a:effectRef>
              <a:fontRef idx="minor">
                <a:schemeClr val="tx1"/>
              </a:fontRef>
            </p:style>
          </p:cxnSp>
        </p:grpSp>
        <p:sp>
          <p:nvSpPr>
            <p:cNvPr id="4" name="文本框 3">
              <a:extLst>
                <a:ext uri="{FF2B5EF4-FFF2-40B4-BE49-F238E27FC236}">
                  <a16:creationId xmlns="" xmlns:a16="http://schemas.microsoft.com/office/drawing/2014/main" id="{648D3D19-D647-447C-BDFE-CC3596D40F21}"/>
                </a:ext>
              </a:extLst>
            </p:cNvPr>
            <p:cNvSpPr txBox="1"/>
            <p:nvPr/>
          </p:nvSpPr>
          <p:spPr>
            <a:xfrm>
              <a:off x="10098338" y="4828893"/>
              <a:ext cx="1425649" cy="421334"/>
            </a:xfrm>
            <a:prstGeom prst="rect">
              <a:avLst/>
            </a:prstGeom>
            <a:noFill/>
          </p:spPr>
          <p:txBody>
            <a:bodyPr wrap="square" rtlCol="0">
              <a:spAutoFit/>
            </a:bodyPr>
            <a:lstStyle/>
            <a:p>
              <a:pPr algn="ctr" defTabSz="685800"/>
              <a:r>
                <a:rPr kumimoji="1" lang="en-US" altLang="zh-Hans" sz="675" b="1" dirty="0">
                  <a:solidFill>
                    <a:prstClr val="black"/>
                  </a:solidFill>
                  <a:latin typeface="Helvetica" pitchFamily="2" charset="0"/>
                  <a:ea typeface="微软雅黑" panose="020B0503020204020204" pitchFamily="34" charset="-122"/>
                  <a:cs typeface="Calibri" charset="0"/>
                </a:rPr>
                <a:t>Service</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delivered</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in</a:t>
              </a:r>
            </a:p>
            <a:p>
              <a:pPr algn="ctr" defTabSz="685800"/>
              <a:r>
                <a:rPr kumimoji="1" lang="en-US" altLang="zh-CN" sz="788" b="1" dirty="0">
                  <a:solidFill>
                    <a:srgbClr val="017260"/>
                  </a:solidFill>
                  <a:latin typeface="Helvetica" pitchFamily="2" charset="0"/>
                  <a:ea typeface="微软雅黑" panose="020B0503020204020204" pitchFamily="34" charset="-122"/>
                  <a:cs typeface="Calibri" charset="0"/>
                </a:rPr>
                <a:t>3</a:t>
              </a:r>
              <a:endParaRPr kumimoji="1" lang="en-US" altLang="zh-Hans" sz="788" b="1" dirty="0">
                <a:solidFill>
                  <a:srgbClr val="017260"/>
                </a:solidFill>
                <a:latin typeface="Helvetica" pitchFamily="2" charset="0"/>
                <a:ea typeface="微软雅黑" panose="020B0503020204020204" pitchFamily="34" charset="-122"/>
                <a:cs typeface="Calibri" charset="0"/>
              </a:endParaRPr>
            </a:p>
            <a:p>
              <a:pPr algn="ctr" defTabSz="685800"/>
              <a:r>
                <a:rPr kumimoji="1" lang="en-US" altLang="zh-Hans" sz="675" b="1" dirty="0">
                  <a:solidFill>
                    <a:prstClr val="black"/>
                  </a:solidFill>
                  <a:latin typeface="Helvetica" pitchFamily="2" charset="0"/>
                  <a:ea typeface="微软雅黑" panose="020B0503020204020204" pitchFamily="34" charset="-122"/>
                  <a:cs typeface="Calibri" charset="0"/>
                </a:rPr>
                <a:t>cities</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of</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South</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America</a:t>
              </a:r>
            </a:p>
          </p:txBody>
        </p:sp>
      </p:grpSp>
      <p:grpSp>
        <p:nvGrpSpPr>
          <p:cNvPr id="7" name="组合 6">
            <a:extLst>
              <a:ext uri="{FF2B5EF4-FFF2-40B4-BE49-F238E27FC236}">
                <a16:creationId xmlns="" xmlns:a16="http://schemas.microsoft.com/office/drawing/2014/main" id="{97C1791A-322C-42E4-8D2A-3C1DB82DE183}"/>
              </a:ext>
            </a:extLst>
          </p:cNvPr>
          <p:cNvGrpSpPr>
            <a:grpSpLocks noChangeAspect="1"/>
          </p:cNvGrpSpPr>
          <p:nvPr/>
        </p:nvGrpSpPr>
        <p:grpSpPr>
          <a:xfrm>
            <a:off x="1022618" y="971904"/>
            <a:ext cx="9849970" cy="5793446"/>
            <a:chOff x="1720394" y="1662316"/>
            <a:chExt cx="7794645" cy="3769473"/>
          </a:xfrm>
          <a:solidFill>
            <a:srgbClr val="A5A5A5"/>
          </a:solidFill>
        </p:grpSpPr>
        <p:sp>
          <p:nvSpPr>
            <p:cNvPr id="8" name="Shape 1056">
              <a:extLst>
                <a:ext uri="{FF2B5EF4-FFF2-40B4-BE49-F238E27FC236}">
                  <a16:creationId xmlns="" xmlns:a16="http://schemas.microsoft.com/office/drawing/2014/main" id="{55D62E33-BDFC-40C8-8258-B43A8AF3FDBF}"/>
                </a:ext>
              </a:extLst>
            </p:cNvPr>
            <p:cNvSpPr/>
            <p:nvPr/>
          </p:nvSpPr>
          <p:spPr>
            <a:xfrm>
              <a:off x="8907828" y="1679794"/>
              <a:ext cx="39316" cy="17478"/>
            </a:xfrm>
            <a:custGeom>
              <a:avLst/>
              <a:gdLst/>
              <a:ahLst/>
              <a:cxnLst/>
              <a:rect l="0" t="0" r="0" b="0"/>
              <a:pathLst>
                <a:path w="120000" h="120000" extrusionOk="0">
                  <a:moveTo>
                    <a:pt x="53333" y="90000"/>
                  </a:moveTo>
                  <a:cubicBezTo>
                    <a:pt x="53333" y="90000"/>
                    <a:pt x="13333" y="60000"/>
                    <a:pt x="13333" y="60000"/>
                  </a:cubicBezTo>
                  <a:cubicBezTo>
                    <a:pt x="13333" y="60000"/>
                    <a:pt x="53333" y="60000"/>
                    <a:pt x="66666" y="60000"/>
                  </a:cubicBezTo>
                  <a:cubicBezTo>
                    <a:pt x="40000" y="30000"/>
                    <a:pt x="13333" y="60000"/>
                    <a:pt x="0" y="0"/>
                  </a:cubicBezTo>
                  <a:cubicBezTo>
                    <a:pt x="13333" y="30000"/>
                    <a:pt x="106666" y="0"/>
                    <a:pt x="120000" y="60000"/>
                  </a:cubicBezTo>
                  <a:cubicBezTo>
                    <a:pt x="120000" y="60000"/>
                    <a:pt x="80000" y="60000"/>
                    <a:pt x="66666" y="60000"/>
                  </a:cubicBezTo>
                  <a:cubicBezTo>
                    <a:pt x="66666" y="60000"/>
                    <a:pt x="93333" y="120000"/>
                    <a:pt x="53333" y="90000"/>
                  </a:cubicBezTo>
                  <a:cubicBezTo>
                    <a:pt x="40000" y="90000"/>
                    <a:pt x="80000" y="120000"/>
                    <a:pt x="53333" y="9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9" name="Shape 1057">
              <a:extLst>
                <a:ext uri="{FF2B5EF4-FFF2-40B4-BE49-F238E27FC236}">
                  <a16:creationId xmlns="" xmlns:a16="http://schemas.microsoft.com/office/drawing/2014/main" id="{7005D4F2-F4E1-4934-9225-29374CC3B034}"/>
                </a:ext>
              </a:extLst>
            </p:cNvPr>
            <p:cNvSpPr/>
            <p:nvPr/>
          </p:nvSpPr>
          <p:spPr>
            <a:xfrm>
              <a:off x="4444844" y="4332117"/>
              <a:ext cx="870775" cy="651064"/>
            </a:xfrm>
            <a:custGeom>
              <a:avLst/>
              <a:gdLst/>
              <a:ahLst/>
              <a:cxnLst/>
              <a:rect l="0" t="0" r="0" b="0"/>
              <a:pathLst>
                <a:path w="120000" h="120000" extrusionOk="0">
                  <a:moveTo>
                    <a:pt x="59411" y="3157"/>
                  </a:moveTo>
                  <a:cubicBezTo>
                    <a:pt x="58235" y="3157"/>
                    <a:pt x="57647" y="1578"/>
                    <a:pt x="56470" y="1578"/>
                  </a:cubicBezTo>
                  <a:cubicBezTo>
                    <a:pt x="55882" y="789"/>
                    <a:pt x="55882" y="1578"/>
                    <a:pt x="56470" y="2368"/>
                  </a:cubicBezTo>
                  <a:cubicBezTo>
                    <a:pt x="56470" y="3157"/>
                    <a:pt x="57647" y="2368"/>
                    <a:pt x="57647" y="2368"/>
                  </a:cubicBezTo>
                  <a:cubicBezTo>
                    <a:pt x="58235" y="3157"/>
                    <a:pt x="57647" y="4736"/>
                    <a:pt x="58235" y="4736"/>
                  </a:cubicBezTo>
                  <a:cubicBezTo>
                    <a:pt x="58235" y="5526"/>
                    <a:pt x="57647" y="5526"/>
                    <a:pt x="57058" y="5526"/>
                  </a:cubicBezTo>
                  <a:cubicBezTo>
                    <a:pt x="56470" y="6315"/>
                    <a:pt x="55882" y="6315"/>
                    <a:pt x="55294" y="6315"/>
                  </a:cubicBezTo>
                  <a:cubicBezTo>
                    <a:pt x="54117" y="5526"/>
                    <a:pt x="54117" y="6315"/>
                    <a:pt x="52941" y="6315"/>
                  </a:cubicBezTo>
                  <a:cubicBezTo>
                    <a:pt x="51176" y="7105"/>
                    <a:pt x="51764" y="9473"/>
                    <a:pt x="50588" y="10263"/>
                  </a:cubicBezTo>
                  <a:cubicBezTo>
                    <a:pt x="49411" y="11842"/>
                    <a:pt x="48823" y="14210"/>
                    <a:pt x="49411" y="15789"/>
                  </a:cubicBezTo>
                  <a:cubicBezTo>
                    <a:pt x="50588" y="18157"/>
                    <a:pt x="47647" y="16578"/>
                    <a:pt x="47058" y="16578"/>
                  </a:cubicBezTo>
                  <a:cubicBezTo>
                    <a:pt x="46470" y="16578"/>
                    <a:pt x="44705" y="18947"/>
                    <a:pt x="44705" y="18947"/>
                  </a:cubicBezTo>
                  <a:cubicBezTo>
                    <a:pt x="44705" y="18947"/>
                    <a:pt x="44117" y="15000"/>
                    <a:pt x="43529" y="14210"/>
                  </a:cubicBezTo>
                  <a:cubicBezTo>
                    <a:pt x="43529" y="13421"/>
                    <a:pt x="42941" y="13421"/>
                    <a:pt x="42352" y="13421"/>
                  </a:cubicBezTo>
                  <a:cubicBezTo>
                    <a:pt x="41764" y="12631"/>
                    <a:pt x="41764" y="12631"/>
                    <a:pt x="41764" y="11842"/>
                  </a:cubicBezTo>
                  <a:cubicBezTo>
                    <a:pt x="41176" y="11052"/>
                    <a:pt x="41176" y="12631"/>
                    <a:pt x="41176" y="13421"/>
                  </a:cubicBezTo>
                  <a:cubicBezTo>
                    <a:pt x="40588" y="13421"/>
                    <a:pt x="40000" y="13421"/>
                    <a:pt x="40000" y="12631"/>
                  </a:cubicBezTo>
                  <a:cubicBezTo>
                    <a:pt x="38823" y="12631"/>
                    <a:pt x="39411" y="15789"/>
                    <a:pt x="38235" y="15000"/>
                  </a:cubicBezTo>
                  <a:cubicBezTo>
                    <a:pt x="38235" y="15000"/>
                    <a:pt x="37647" y="14210"/>
                    <a:pt x="37647" y="14210"/>
                  </a:cubicBezTo>
                  <a:cubicBezTo>
                    <a:pt x="37058" y="15000"/>
                    <a:pt x="37058" y="15000"/>
                    <a:pt x="37058" y="15000"/>
                  </a:cubicBezTo>
                  <a:cubicBezTo>
                    <a:pt x="35294" y="14210"/>
                    <a:pt x="36470" y="17368"/>
                    <a:pt x="36470" y="17368"/>
                  </a:cubicBezTo>
                  <a:cubicBezTo>
                    <a:pt x="36470" y="17368"/>
                    <a:pt x="35294" y="17368"/>
                    <a:pt x="35294" y="17368"/>
                  </a:cubicBezTo>
                  <a:cubicBezTo>
                    <a:pt x="35294" y="18157"/>
                    <a:pt x="35882" y="18157"/>
                    <a:pt x="35882" y="18157"/>
                  </a:cubicBezTo>
                  <a:cubicBezTo>
                    <a:pt x="35294" y="19736"/>
                    <a:pt x="34705" y="18157"/>
                    <a:pt x="34705" y="20526"/>
                  </a:cubicBezTo>
                  <a:cubicBezTo>
                    <a:pt x="34705" y="21315"/>
                    <a:pt x="35294" y="21315"/>
                    <a:pt x="35294" y="22105"/>
                  </a:cubicBezTo>
                  <a:cubicBezTo>
                    <a:pt x="35294" y="23684"/>
                    <a:pt x="31176" y="20526"/>
                    <a:pt x="31176" y="22894"/>
                  </a:cubicBezTo>
                  <a:cubicBezTo>
                    <a:pt x="31176" y="23684"/>
                    <a:pt x="33529" y="25263"/>
                    <a:pt x="32352" y="26052"/>
                  </a:cubicBezTo>
                  <a:cubicBezTo>
                    <a:pt x="31764" y="26052"/>
                    <a:pt x="31764" y="25263"/>
                    <a:pt x="31764" y="26052"/>
                  </a:cubicBezTo>
                  <a:cubicBezTo>
                    <a:pt x="31176" y="26842"/>
                    <a:pt x="31176" y="26842"/>
                    <a:pt x="30588" y="26052"/>
                  </a:cubicBezTo>
                  <a:cubicBezTo>
                    <a:pt x="30000" y="26052"/>
                    <a:pt x="30588" y="24473"/>
                    <a:pt x="30000" y="23684"/>
                  </a:cubicBezTo>
                  <a:cubicBezTo>
                    <a:pt x="29411" y="22105"/>
                    <a:pt x="28235" y="25263"/>
                    <a:pt x="27647" y="26052"/>
                  </a:cubicBezTo>
                  <a:cubicBezTo>
                    <a:pt x="27647" y="26842"/>
                    <a:pt x="27058" y="27631"/>
                    <a:pt x="27058" y="28421"/>
                  </a:cubicBezTo>
                  <a:cubicBezTo>
                    <a:pt x="27058" y="28421"/>
                    <a:pt x="27647" y="29210"/>
                    <a:pt x="27647" y="30000"/>
                  </a:cubicBezTo>
                  <a:cubicBezTo>
                    <a:pt x="27647" y="30000"/>
                    <a:pt x="26470" y="31578"/>
                    <a:pt x="25882" y="32368"/>
                  </a:cubicBezTo>
                  <a:cubicBezTo>
                    <a:pt x="24117" y="34736"/>
                    <a:pt x="22352" y="36315"/>
                    <a:pt x="20000" y="37105"/>
                  </a:cubicBezTo>
                  <a:cubicBezTo>
                    <a:pt x="18235" y="37105"/>
                    <a:pt x="16470" y="38684"/>
                    <a:pt x="14117" y="39473"/>
                  </a:cubicBezTo>
                  <a:cubicBezTo>
                    <a:pt x="12352" y="40263"/>
                    <a:pt x="10588" y="40263"/>
                    <a:pt x="8823" y="41842"/>
                  </a:cubicBezTo>
                  <a:cubicBezTo>
                    <a:pt x="7647" y="43421"/>
                    <a:pt x="7058" y="43421"/>
                    <a:pt x="5882" y="44210"/>
                  </a:cubicBezTo>
                  <a:cubicBezTo>
                    <a:pt x="5294" y="45000"/>
                    <a:pt x="4117" y="47368"/>
                    <a:pt x="4117" y="47368"/>
                  </a:cubicBezTo>
                  <a:cubicBezTo>
                    <a:pt x="3529" y="47368"/>
                    <a:pt x="4117" y="45000"/>
                    <a:pt x="4117" y="44210"/>
                  </a:cubicBezTo>
                  <a:cubicBezTo>
                    <a:pt x="2941" y="44210"/>
                    <a:pt x="2352" y="48157"/>
                    <a:pt x="2352" y="48157"/>
                  </a:cubicBezTo>
                  <a:cubicBezTo>
                    <a:pt x="2941" y="50526"/>
                    <a:pt x="1764" y="51315"/>
                    <a:pt x="1764" y="53684"/>
                  </a:cubicBezTo>
                  <a:cubicBezTo>
                    <a:pt x="1764" y="54473"/>
                    <a:pt x="4705" y="63157"/>
                    <a:pt x="3529" y="63947"/>
                  </a:cubicBezTo>
                  <a:cubicBezTo>
                    <a:pt x="3529" y="63947"/>
                    <a:pt x="1764" y="60789"/>
                    <a:pt x="1764" y="60789"/>
                  </a:cubicBezTo>
                  <a:cubicBezTo>
                    <a:pt x="1764" y="61578"/>
                    <a:pt x="3529" y="63947"/>
                    <a:pt x="2352" y="64736"/>
                  </a:cubicBezTo>
                  <a:cubicBezTo>
                    <a:pt x="1176" y="64736"/>
                    <a:pt x="1176" y="60789"/>
                    <a:pt x="0" y="60789"/>
                  </a:cubicBezTo>
                  <a:cubicBezTo>
                    <a:pt x="0" y="60789"/>
                    <a:pt x="3529" y="67105"/>
                    <a:pt x="3529" y="67894"/>
                  </a:cubicBezTo>
                  <a:cubicBezTo>
                    <a:pt x="4117" y="68684"/>
                    <a:pt x="3529" y="70263"/>
                    <a:pt x="4117" y="71842"/>
                  </a:cubicBezTo>
                  <a:cubicBezTo>
                    <a:pt x="4705" y="73421"/>
                    <a:pt x="5294" y="74210"/>
                    <a:pt x="5882" y="75789"/>
                  </a:cubicBezTo>
                  <a:cubicBezTo>
                    <a:pt x="6470" y="76578"/>
                    <a:pt x="6470" y="78947"/>
                    <a:pt x="6470" y="79736"/>
                  </a:cubicBezTo>
                  <a:cubicBezTo>
                    <a:pt x="6470" y="81315"/>
                    <a:pt x="7058" y="82894"/>
                    <a:pt x="7647" y="83684"/>
                  </a:cubicBezTo>
                  <a:cubicBezTo>
                    <a:pt x="8235" y="86052"/>
                    <a:pt x="8235" y="86842"/>
                    <a:pt x="8235" y="89210"/>
                  </a:cubicBezTo>
                  <a:cubicBezTo>
                    <a:pt x="8235" y="90000"/>
                    <a:pt x="8235" y="93947"/>
                    <a:pt x="8235" y="93947"/>
                  </a:cubicBezTo>
                  <a:cubicBezTo>
                    <a:pt x="7647" y="94736"/>
                    <a:pt x="7058" y="94736"/>
                    <a:pt x="6470" y="95526"/>
                  </a:cubicBezTo>
                  <a:cubicBezTo>
                    <a:pt x="5882" y="97894"/>
                    <a:pt x="7058" y="97894"/>
                    <a:pt x="7647" y="98684"/>
                  </a:cubicBezTo>
                  <a:cubicBezTo>
                    <a:pt x="10000" y="100263"/>
                    <a:pt x="11764" y="101842"/>
                    <a:pt x="14705" y="101052"/>
                  </a:cubicBezTo>
                  <a:cubicBezTo>
                    <a:pt x="15882" y="100263"/>
                    <a:pt x="17058" y="99473"/>
                    <a:pt x="17647" y="98684"/>
                  </a:cubicBezTo>
                  <a:cubicBezTo>
                    <a:pt x="19411" y="97894"/>
                    <a:pt x="18823" y="98684"/>
                    <a:pt x="19411" y="97105"/>
                  </a:cubicBezTo>
                  <a:cubicBezTo>
                    <a:pt x="20588" y="95526"/>
                    <a:pt x="24705" y="95526"/>
                    <a:pt x="25882" y="96315"/>
                  </a:cubicBezTo>
                  <a:cubicBezTo>
                    <a:pt x="27647" y="96315"/>
                    <a:pt x="30588" y="97894"/>
                    <a:pt x="31764" y="95526"/>
                  </a:cubicBezTo>
                  <a:cubicBezTo>
                    <a:pt x="32352" y="94736"/>
                    <a:pt x="32352" y="93157"/>
                    <a:pt x="33529" y="92368"/>
                  </a:cubicBezTo>
                  <a:cubicBezTo>
                    <a:pt x="34705" y="91578"/>
                    <a:pt x="35882" y="90789"/>
                    <a:pt x="37058" y="90000"/>
                  </a:cubicBezTo>
                  <a:cubicBezTo>
                    <a:pt x="38823" y="88421"/>
                    <a:pt x="41176" y="90000"/>
                    <a:pt x="42941" y="88421"/>
                  </a:cubicBezTo>
                  <a:cubicBezTo>
                    <a:pt x="45882" y="86842"/>
                    <a:pt x="48235" y="86842"/>
                    <a:pt x="51764" y="86052"/>
                  </a:cubicBezTo>
                  <a:cubicBezTo>
                    <a:pt x="52352" y="86052"/>
                    <a:pt x="52941" y="85263"/>
                    <a:pt x="54117" y="85263"/>
                  </a:cubicBezTo>
                  <a:cubicBezTo>
                    <a:pt x="54705" y="86052"/>
                    <a:pt x="55882" y="86842"/>
                    <a:pt x="56470" y="87631"/>
                  </a:cubicBezTo>
                  <a:cubicBezTo>
                    <a:pt x="57058" y="87631"/>
                    <a:pt x="62941" y="89210"/>
                    <a:pt x="62941" y="90000"/>
                  </a:cubicBezTo>
                  <a:cubicBezTo>
                    <a:pt x="62352" y="90789"/>
                    <a:pt x="61764" y="93157"/>
                    <a:pt x="62941" y="92368"/>
                  </a:cubicBezTo>
                  <a:cubicBezTo>
                    <a:pt x="63529" y="92368"/>
                    <a:pt x="64705" y="94736"/>
                    <a:pt x="65294" y="95526"/>
                  </a:cubicBezTo>
                  <a:cubicBezTo>
                    <a:pt x="65882" y="96315"/>
                    <a:pt x="65882" y="97105"/>
                    <a:pt x="65882" y="98684"/>
                  </a:cubicBezTo>
                  <a:cubicBezTo>
                    <a:pt x="66470" y="99473"/>
                    <a:pt x="67647" y="101052"/>
                    <a:pt x="67647" y="101052"/>
                  </a:cubicBezTo>
                  <a:cubicBezTo>
                    <a:pt x="67647" y="100263"/>
                    <a:pt x="67058" y="99473"/>
                    <a:pt x="68235" y="98684"/>
                  </a:cubicBezTo>
                  <a:cubicBezTo>
                    <a:pt x="68823" y="97894"/>
                    <a:pt x="69411" y="97105"/>
                    <a:pt x="70588" y="96315"/>
                  </a:cubicBezTo>
                  <a:cubicBezTo>
                    <a:pt x="71176" y="95526"/>
                    <a:pt x="74117" y="91578"/>
                    <a:pt x="73529" y="90789"/>
                  </a:cubicBezTo>
                  <a:cubicBezTo>
                    <a:pt x="74117" y="92368"/>
                    <a:pt x="73529" y="93157"/>
                    <a:pt x="73529" y="94736"/>
                  </a:cubicBezTo>
                  <a:cubicBezTo>
                    <a:pt x="74117" y="95526"/>
                    <a:pt x="72941" y="96315"/>
                    <a:pt x="72941" y="96315"/>
                  </a:cubicBezTo>
                  <a:cubicBezTo>
                    <a:pt x="72352" y="97894"/>
                    <a:pt x="72352" y="98684"/>
                    <a:pt x="72352" y="99473"/>
                  </a:cubicBezTo>
                  <a:cubicBezTo>
                    <a:pt x="72352" y="101052"/>
                    <a:pt x="70000" y="101842"/>
                    <a:pt x="71764" y="101842"/>
                  </a:cubicBezTo>
                  <a:cubicBezTo>
                    <a:pt x="74117" y="101842"/>
                    <a:pt x="72941" y="98684"/>
                    <a:pt x="73529" y="97105"/>
                  </a:cubicBezTo>
                  <a:cubicBezTo>
                    <a:pt x="73529" y="97105"/>
                    <a:pt x="75882" y="100263"/>
                    <a:pt x="75294" y="101842"/>
                  </a:cubicBezTo>
                  <a:cubicBezTo>
                    <a:pt x="73529" y="105000"/>
                    <a:pt x="75882" y="102631"/>
                    <a:pt x="77058" y="104210"/>
                  </a:cubicBezTo>
                  <a:cubicBezTo>
                    <a:pt x="78823" y="106578"/>
                    <a:pt x="78823" y="107368"/>
                    <a:pt x="78823" y="109736"/>
                  </a:cubicBezTo>
                  <a:cubicBezTo>
                    <a:pt x="78235" y="112105"/>
                    <a:pt x="80588" y="114473"/>
                    <a:pt x="81764" y="114473"/>
                  </a:cubicBezTo>
                  <a:cubicBezTo>
                    <a:pt x="82941" y="115263"/>
                    <a:pt x="84117" y="116052"/>
                    <a:pt x="85294" y="116052"/>
                  </a:cubicBezTo>
                  <a:cubicBezTo>
                    <a:pt x="86470" y="116052"/>
                    <a:pt x="88823" y="120000"/>
                    <a:pt x="90000" y="119210"/>
                  </a:cubicBezTo>
                  <a:cubicBezTo>
                    <a:pt x="91176" y="118421"/>
                    <a:pt x="92352" y="117631"/>
                    <a:pt x="92941" y="116052"/>
                  </a:cubicBezTo>
                  <a:cubicBezTo>
                    <a:pt x="92941" y="116052"/>
                    <a:pt x="94117" y="113684"/>
                    <a:pt x="94705" y="114473"/>
                  </a:cubicBezTo>
                  <a:cubicBezTo>
                    <a:pt x="94705" y="115263"/>
                    <a:pt x="93529" y="116052"/>
                    <a:pt x="94117" y="116842"/>
                  </a:cubicBezTo>
                  <a:cubicBezTo>
                    <a:pt x="94705" y="117631"/>
                    <a:pt x="94705" y="115263"/>
                    <a:pt x="95294" y="115263"/>
                  </a:cubicBezTo>
                  <a:cubicBezTo>
                    <a:pt x="95294" y="115263"/>
                    <a:pt x="96470" y="117631"/>
                    <a:pt x="97058" y="117631"/>
                  </a:cubicBezTo>
                  <a:cubicBezTo>
                    <a:pt x="97058" y="118421"/>
                    <a:pt x="98235" y="120000"/>
                    <a:pt x="98823" y="120000"/>
                  </a:cubicBezTo>
                  <a:cubicBezTo>
                    <a:pt x="98235" y="120000"/>
                    <a:pt x="100000" y="117631"/>
                    <a:pt x="100000" y="117631"/>
                  </a:cubicBezTo>
                  <a:cubicBezTo>
                    <a:pt x="101176" y="116842"/>
                    <a:pt x="101764" y="115263"/>
                    <a:pt x="102352" y="114473"/>
                  </a:cubicBezTo>
                  <a:cubicBezTo>
                    <a:pt x="104117" y="113684"/>
                    <a:pt x="108823" y="115263"/>
                    <a:pt x="108823" y="112105"/>
                  </a:cubicBezTo>
                  <a:cubicBezTo>
                    <a:pt x="109411" y="108157"/>
                    <a:pt x="110000" y="105789"/>
                    <a:pt x="110588" y="102631"/>
                  </a:cubicBezTo>
                  <a:cubicBezTo>
                    <a:pt x="111764" y="99473"/>
                    <a:pt x="112352" y="96315"/>
                    <a:pt x="114117" y="93157"/>
                  </a:cubicBezTo>
                  <a:cubicBezTo>
                    <a:pt x="114705" y="92368"/>
                    <a:pt x="115882" y="91578"/>
                    <a:pt x="116470" y="90000"/>
                  </a:cubicBezTo>
                  <a:cubicBezTo>
                    <a:pt x="116470" y="89210"/>
                    <a:pt x="116470" y="89210"/>
                    <a:pt x="116470" y="88421"/>
                  </a:cubicBezTo>
                  <a:cubicBezTo>
                    <a:pt x="117058" y="87631"/>
                    <a:pt x="117647" y="86842"/>
                    <a:pt x="117647" y="85263"/>
                  </a:cubicBezTo>
                  <a:cubicBezTo>
                    <a:pt x="118235" y="83684"/>
                    <a:pt x="117647" y="82105"/>
                    <a:pt x="118235" y="80526"/>
                  </a:cubicBezTo>
                  <a:cubicBezTo>
                    <a:pt x="118235" y="79736"/>
                    <a:pt x="118823" y="78947"/>
                    <a:pt x="118823" y="78157"/>
                  </a:cubicBezTo>
                  <a:cubicBezTo>
                    <a:pt x="119411" y="77368"/>
                    <a:pt x="118235" y="76578"/>
                    <a:pt x="118823" y="75789"/>
                  </a:cubicBezTo>
                  <a:cubicBezTo>
                    <a:pt x="119411" y="75000"/>
                    <a:pt x="120000" y="72631"/>
                    <a:pt x="119411" y="71842"/>
                  </a:cubicBezTo>
                  <a:cubicBezTo>
                    <a:pt x="119411" y="70263"/>
                    <a:pt x="118823" y="69473"/>
                    <a:pt x="118823" y="68684"/>
                  </a:cubicBezTo>
                  <a:cubicBezTo>
                    <a:pt x="118235" y="67894"/>
                    <a:pt x="118235" y="66315"/>
                    <a:pt x="118235" y="65526"/>
                  </a:cubicBezTo>
                  <a:cubicBezTo>
                    <a:pt x="117647" y="62368"/>
                    <a:pt x="119411" y="60789"/>
                    <a:pt x="118823" y="57631"/>
                  </a:cubicBezTo>
                  <a:cubicBezTo>
                    <a:pt x="118823" y="58421"/>
                    <a:pt x="118235" y="60000"/>
                    <a:pt x="117647" y="60000"/>
                  </a:cubicBezTo>
                  <a:cubicBezTo>
                    <a:pt x="116470" y="60000"/>
                    <a:pt x="115882" y="56842"/>
                    <a:pt x="115294" y="55263"/>
                  </a:cubicBezTo>
                  <a:cubicBezTo>
                    <a:pt x="114117" y="52894"/>
                    <a:pt x="111764" y="52894"/>
                    <a:pt x="111764" y="48947"/>
                  </a:cubicBezTo>
                  <a:cubicBezTo>
                    <a:pt x="111176" y="47368"/>
                    <a:pt x="110588" y="47368"/>
                    <a:pt x="110000" y="46578"/>
                  </a:cubicBezTo>
                  <a:cubicBezTo>
                    <a:pt x="108823" y="45789"/>
                    <a:pt x="108823" y="48157"/>
                    <a:pt x="108235" y="46578"/>
                  </a:cubicBezTo>
                  <a:cubicBezTo>
                    <a:pt x="108235" y="44210"/>
                    <a:pt x="107647" y="43421"/>
                    <a:pt x="106470" y="41842"/>
                  </a:cubicBezTo>
                  <a:cubicBezTo>
                    <a:pt x="106470" y="41842"/>
                    <a:pt x="105882" y="41052"/>
                    <a:pt x="105882" y="40263"/>
                  </a:cubicBezTo>
                  <a:cubicBezTo>
                    <a:pt x="105294" y="40263"/>
                    <a:pt x="105882" y="38684"/>
                    <a:pt x="105882" y="39473"/>
                  </a:cubicBezTo>
                  <a:cubicBezTo>
                    <a:pt x="104705" y="37894"/>
                    <a:pt x="103529" y="37105"/>
                    <a:pt x="102352" y="36315"/>
                  </a:cubicBezTo>
                  <a:cubicBezTo>
                    <a:pt x="101176" y="34736"/>
                    <a:pt x="99411" y="35526"/>
                    <a:pt x="98823" y="33947"/>
                  </a:cubicBezTo>
                  <a:cubicBezTo>
                    <a:pt x="97647" y="32368"/>
                    <a:pt x="98235" y="29210"/>
                    <a:pt x="97647" y="28421"/>
                  </a:cubicBezTo>
                  <a:cubicBezTo>
                    <a:pt x="97647" y="26842"/>
                    <a:pt x="97647" y="25263"/>
                    <a:pt x="97058" y="24473"/>
                  </a:cubicBezTo>
                  <a:cubicBezTo>
                    <a:pt x="96470" y="23684"/>
                    <a:pt x="95882" y="23684"/>
                    <a:pt x="95882" y="22105"/>
                  </a:cubicBezTo>
                  <a:cubicBezTo>
                    <a:pt x="95882" y="20526"/>
                    <a:pt x="95882" y="18157"/>
                    <a:pt x="94705" y="15789"/>
                  </a:cubicBezTo>
                  <a:cubicBezTo>
                    <a:pt x="94117" y="15789"/>
                    <a:pt x="92941" y="13421"/>
                    <a:pt x="92941" y="14210"/>
                  </a:cubicBezTo>
                  <a:cubicBezTo>
                    <a:pt x="91764" y="14210"/>
                    <a:pt x="91764" y="15000"/>
                    <a:pt x="91176" y="13421"/>
                  </a:cubicBezTo>
                  <a:cubicBezTo>
                    <a:pt x="90000" y="11842"/>
                    <a:pt x="90588" y="8684"/>
                    <a:pt x="89411" y="6315"/>
                  </a:cubicBezTo>
                  <a:cubicBezTo>
                    <a:pt x="89411" y="5526"/>
                    <a:pt x="87058" y="0"/>
                    <a:pt x="87058" y="0"/>
                  </a:cubicBezTo>
                  <a:cubicBezTo>
                    <a:pt x="86470" y="0"/>
                    <a:pt x="86470" y="1578"/>
                    <a:pt x="86470" y="2368"/>
                  </a:cubicBezTo>
                  <a:cubicBezTo>
                    <a:pt x="86470" y="3157"/>
                    <a:pt x="85882" y="3947"/>
                    <a:pt x="85294" y="4736"/>
                  </a:cubicBezTo>
                  <a:cubicBezTo>
                    <a:pt x="85294" y="4736"/>
                    <a:pt x="84117" y="6315"/>
                    <a:pt x="84705" y="7105"/>
                  </a:cubicBezTo>
                  <a:cubicBezTo>
                    <a:pt x="84705" y="7105"/>
                    <a:pt x="85882" y="7105"/>
                    <a:pt x="85294" y="7894"/>
                  </a:cubicBezTo>
                  <a:cubicBezTo>
                    <a:pt x="84705" y="7894"/>
                    <a:pt x="84117" y="11842"/>
                    <a:pt x="84117" y="12631"/>
                  </a:cubicBezTo>
                  <a:cubicBezTo>
                    <a:pt x="84705" y="14210"/>
                    <a:pt x="84705" y="15789"/>
                    <a:pt x="84705" y="17368"/>
                  </a:cubicBezTo>
                  <a:cubicBezTo>
                    <a:pt x="84117" y="20526"/>
                    <a:pt x="84117" y="28421"/>
                    <a:pt x="80588" y="28421"/>
                  </a:cubicBezTo>
                  <a:cubicBezTo>
                    <a:pt x="78235" y="28421"/>
                    <a:pt x="78235" y="25263"/>
                    <a:pt x="76470" y="24473"/>
                  </a:cubicBezTo>
                  <a:cubicBezTo>
                    <a:pt x="75294" y="23684"/>
                    <a:pt x="74117" y="23684"/>
                    <a:pt x="72941" y="22105"/>
                  </a:cubicBezTo>
                  <a:cubicBezTo>
                    <a:pt x="72352" y="21315"/>
                    <a:pt x="65882" y="16578"/>
                    <a:pt x="66470" y="15789"/>
                  </a:cubicBezTo>
                  <a:cubicBezTo>
                    <a:pt x="66470" y="15000"/>
                    <a:pt x="67058" y="14210"/>
                    <a:pt x="67647" y="13421"/>
                  </a:cubicBezTo>
                  <a:cubicBezTo>
                    <a:pt x="67647" y="12631"/>
                    <a:pt x="68823" y="12631"/>
                    <a:pt x="68823" y="11842"/>
                  </a:cubicBezTo>
                  <a:cubicBezTo>
                    <a:pt x="68823" y="11842"/>
                    <a:pt x="68235" y="11052"/>
                    <a:pt x="68235" y="10263"/>
                  </a:cubicBezTo>
                  <a:cubicBezTo>
                    <a:pt x="68823" y="9473"/>
                    <a:pt x="68823" y="9473"/>
                    <a:pt x="69411" y="8684"/>
                  </a:cubicBezTo>
                  <a:cubicBezTo>
                    <a:pt x="69411" y="7894"/>
                    <a:pt x="70588" y="7105"/>
                    <a:pt x="71176" y="6315"/>
                  </a:cubicBezTo>
                  <a:cubicBezTo>
                    <a:pt x="71176" y="5526"/>
                    <a:pt x="70000" y="3947"/>
                    <a:pt x="69411" y="4736"/>
                  </a:cubicBezTo>
                  <a:cubicBezTo>
                    <a:pt x="69411" y="4736"/>
                    <a:pt x="68823" y="6315"/>
                    <a:pt x="68823" y="6315"/>
                  </a:cubicBezTo>
                  <a:cubicBezTo>
                    <a:pt x="68235" y="5526"/>
                    <a:pt x="68235" y="5526"/>
                    <a:pt x="67647" y="4736"/>
                  </a:cubicBezTo>
                  <a:cubicBezTo>
                    <a:pt x="67647" y="3947"/>
                    <a:pt x="66470" y="5526"/>
                    <a:pt x="65882" y="5526"/>
                  </a:cubicBezTo>
                  <a:cubicBezTo>
                    <a:pt x="65294" y="6315"/>
                    <a:pt x="64705" y="5526"/>
                    <a:pt x="64117" y="5526"/>
                  </a:cubicBezTo>
                  <a:cubicBezTo>
                    <a:pt x="62941" y="4736"/>
                    <a:pt x="61176" y="3947"/>
                    <a:pt x="59411" y="3157"/>
                  </a:cubicBezTo>
                  <a:cubicBezTo>
                    <a:pt x="58235" y="3157"/>
                    <a:pt x="60588" y="3947"/>
                    <a:pt x="59411" y="3157"/>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0" name="Shape 1058">
              <a:extLst>
                <a:ext uri="{FF2B5EF4-FFF2-40B4-BE49-F238E27FC236}">
                  <a16:creationId xmlns="" xmlns:a16="http://schemas.microsoft.com/office/drawing/2014/main" id="{5AA16AFC-E890-42E6-B65F-181F5C4DDD07}"/>
                </a:ext>
              </a:extLst>
            </p:cNvPr>
            <p:cNvSpPr/>
            <p:nvPr/>
          </p:nvSpPr>
          <p:spPr>
            <a:xfrm>
              <a:off x="1956290" y="2671685"/>
              <a:ext cx="170369" cy="257803"/>
            </a:xfrm>
            <a:custGeom>
              <a:avLst/>
              <a:gdLst/>
              <a:ahLst/>
              <a:cxnLst/>
              <a:rect l="0" t="0" r="0" b="0"/>
              <a:pathLst>
                <a:path w="120000" h="120000" extrusionOk="0">
                  <a:moveTo>
                    <a:pt x="45000" y="0"/>
                  </a:moveTo>
                  <a:cubicBezTo>
                    <a:pt x="36000" y="0"/>
                    <a:pt x="30000" y="2000"/>
                    <a:pt x="21000" y="0"/>
                  </a:cubicBezTo>
                  <a:cubicBezTo>
                    <a:pt x="18000" y="0"/>
                    <a:pt x="15000" y="0"/>
                    <a:pt x="15000" y="2000"/>
                  </a:cubicBezTo>
                  <a:cubicBezTo>
                    <a:pt x="18000" y="6000"/>
                    <a:pt x="15000" y="4000"/>
                    <a:pt x="12000" y="6000"/>
                  </a:cubicBezTo>
                  <a:cubicBezTo>
                    <a:pt x="15000" y="4000"/>
                    <a:pt x="15000" y="8000"/>
                    <a:pt x="15000" y="8000"/>
                  </a:cubicBezTo>
                  <a:cubicBezTo>
                    <a:pt x="12000" y="12000"/>
                    <a:pt x="3000" y="10000"/>
                    <a:pt x="6000" y="16000"/>
                  </a:cubicBezTo>
                  <a:cubicBezTo>
                    <a:pt x="12000" y="20000"/>
                    <a:pt x="9000" y="22000"/>
                    <a:pt x="6000" y="26000"/>
                  </a:cubicBezTo>
                  <a:cubicBezTo>
                    <a:pt x="6000" y="30000"/>
                    <a:pt x="12000" y="30000"/>
                    <a:pt x="15000" y="28000"/>
                  </a:cubicBezTo>
                  <a:cubicBezTo>
                    <a:pt x="12000" y="30000"/>
                    <a:pt x="15000" y="30000"/>
                    <a:pt x="15000" y="32000"/>
                  </a:cubicBezTo>
                  <a:cubicBezTo>
                    <a:pt x="15000" y="30000"/>
                    <a:pt x="9000" y="36000"/>
                    <a:pt x="9000" y="36000"/>
                  </a:cubicBezTo>
                  <a:cubicBezTo>
                    <a:pt x="6000" y="36000"/>
                    <a:pt x="0" y="36000"/>
                    <a:pt x="0" y="40000"/>
                  </a:cubicBezTo>
                  <a:cubicBezTo>
                    <a:pt x="3000" y="40000"/>
                    <a:pt x="6000" y="36000"/>
                    <a:pt x="9000" y="38000"/>
                  </a:cubicBezTo>
                  <a:cubicBezTo>
                    <a:pt x="9000" y="40000"/>
                    <a:pt x="9000" y="42000"/>
                    <a:pt x="9000" y="42000"/>
                  </a:cubicBezTo>
                  <a:cubicBezTo>
                    <a:pt x="6000" y="44000"/>
                    <a:pt x="6000" y="46000"/>
                    <a:pt x="6000" y="46000"/>
                  </a:cubicBezTo>
                  <a:cubicBezTo>
                    <a:pt x="6000" y="48000"/>
                    <a:pt x="9000" y="44000"/>
                    <a:pt x="12000" y="44000"/>
                  </a:cubicBezTo>
                  <a:cubicBezTo>
                    <a:pt x="12000" y="42000"/>
                    <a:pt x="15000" y="46000"/>
                    <a:pt x="15000" y="46000"/>
                  </a:cubicBezTo>
                  <a:cubicBezTo>
                    <a:pt x="18000" y="46000"/>
                    <a:pt x="15000" y="38000"/>
                    <a:pt x="12000" y="38000"/>
                  </a:cubicBezTo>
                  <a:cubicBezTo>
                    <a:pt x="15000" y="38000"/>
                    <a:pt x="21000" y="40000"/>
                    <a:pt x="21000" y="38000"/>
                  </a:cubicBezTo>
                  <a:cubicBezTo>
                    <a:pt x="21000" y="38000"/>
                    <a:pt x="18000" y="40000"/>
                    <a:pt x="18000" y="40000"/>
                  </a:cubicBezTo>
                  <a:cubicBezTo>
                    <a:pt x="18000" y="42000"/>
                    <a:pt x="21000" y="44000"/>
                    <a:pt x="21000" y="46000"/>
                  </a:cubicBezTo>
                  <a:cubicBezTo>
                    <a:pt x="21000" y="48000"/>
                    <a:pt x="12000" y="54000"/>
                    <a:pt x="21000" y="54000"/>
                  </a:cubicBezTo>
                  <a:cubicBezTo>
                    <a:pt x="21000" y="54000"/>
                    <a:pt x="30000" y="54000"/>
                    <a:pt x="33000" y="54000"/>
                  </a:cubicBezTo>
                  <a:cubicBezTo>
                    <a:pt x="36000" y="52000"/>
                    <a:pt x="45000" y="52000"/>
                    <a:pt x="45000" y="52000"/>
                  </a:cubicBezTo>
                  <a:cubicBezTo>
                    <a:pt x="42000" y="56000"/>
                    <a:pt x="39000" y="56000"/>
                    <a:pt x="42000" y="60000"/>
                  </a:cubicBezTo>
                  <a:cubicBezTo>
                    <a:pt x="45000" y="66000"/>
                    <a:pt x="45000" y="62000"/>
                    <a:pt x="48000" y="64000"/>
                  </a:cubicBezTo>
                  <a:cubicBezTo>
                    <a:pt x="48000" y="66000"/>
                    <a:pt x="45000" y="70000"/>
                    <a:pt x="48000" y="72000"/>
                  </a:cubicBezTo>
                  <a:cubicBezTo>
                    <a:pt x="51000" y="76000"/>
                    <a:pt x="42000" y="76000"/>
                    <a:pt x="39000" y="76000"/>
                  </a:cubicBezTo>
                  <a:cubicBezTo>
                    <a:pt x="33000" y="78000"/>
                    <a:pt x="30000" y="74000"/>
                    <a:pt x="24000" y="78000"/>
                  </a:cubicBezTo>
                  <a:cubicBezTo>
                    <a:pt x="21000" y="82000"/>
                    <a:pt x="36000" y="80000"/>
                    <a:pt x="33000" y="82000"/>
                  </a:cubicBezTo>
                  <a:cubicBezTo>
                    <a:pt x="33000" y="82000"/>
                    <a:pt x="27000" y="84000"/>
                    <a:pt x="27000" y="84000"/>
                  </a:cubicBezTo>
                  <a:cubicBezTo>
                    <a:pt x="27000" y="86000"/>
                    <a:pt x="30000" y="86000"/>
                    <a:pt x="27000" y="88000"/>
                  </a:cubicBezTo>
                  <a:cubicBezTo>
                    <a:pt x="24000" y="90000"/>
                    <a:pt x="21000" y="92000"/>
                    <a:pt x="15000" y="94000"/>
                  </a:cubicBezTo>
                  <a:cubicBezTo>
                    <a:pt x="12000" y="96000"/>
                    <a:pt x="18000" y="98000"/>
                    <a:pt x="18000" y="98000"/>
                  </a:cubicBezTo>
                  <a:cubicBezTo>
                    <a:pt x="21000" y="98000"/>
                    <a:pt x="27000" y="96000"/>
                    <a:pt x="27000" y="96000"/>
                  </a:cubicBezTo>
                  <a:cubicBezTo>
                    <a:pt x="27000" y="98000"/>
                    <a:pt x="36000" y="98000"/>
                    <a:pt x="39000" y="100000"/>
                  </a:cubicBezTo>
                  <a:cubicBezTo>
                    <a:pt x="45000" y="100000"/>
                    <a:pt x="51000" y="96000"/>
                    <a:pt x="54000" y="96000"/>
                  </a:cubicBezTo>
                  <a:cubicBezTo>
                    <a:pt x="54000" y="96000"/>
                    <a:pt x="48000" y="106000"/>
                    <a:pt x="39000" y="104000"/>
                  </a:cubicBezTo>
                  <a:cubicBezTo>
                    <a:pt x="36000" y="102000"/>
                    <a:pt x="33000" y="104000"/>
                    <a:pt x="30000" y="104000"/>
                  </a:cubicBezTo>
                  <a:cubicBezTo>
                    <a:pt x="24000" y="104000"/>
                    <a:pt x="27000" y="102000"/>
                    <a:pt x="24000" y="102000"/>
                  </a:cubicBezTo>
                  <a:cubicBezTo>
                    <a:pt x="24000" y="102000"/>
                    <a:pt x="24000" y="108000"/>
                    <a:pt x="21000" y="110000"/>
                  </a:cubicBezTo>
                  <a:cubicBezTo>
                    <a:pt x="21000" y="110000"/>
                    <a:pt x="18000" y="112000"/>
                    <a:pt x="15000" y="114000"/>
                  </a:cubicBezTo>
                  <a:cubicBezTo>
                    <a:pt x="15000" y="114000"/>
                    <a:pt x="9000" y="116000"/>
                    <a:pt x="9000" y="118000"/>
                  </a:cubicBezTo>
                  <a:cubicBezTo>
                    <a:pt x="9000" y="118000"/>
                    <a:pt x="15000" y="118000"/>
                    <a:pt x="15000" y="118000"/>
                  </a:cubicBezTo>
                  <a:cubicBezTo>
                    <a:pt x="15000" y="118000"/>
                    <a:pt x="12000" y="118000"/>
                    <a:pt x="15000" y="120000"/>
                  </a:cubicBezTo>
                  <a:cubicBezTo>
                    <a:pt x="15000" y="120000"/>
                    <a:pt x="21000" y="114000"/>
                    <a:pt x="24000" y="114000"/>
                  </a:cubicBezTo>
                  <a:cubicBezTo>
                    <a:pt x="27000" y="114000"/>
                    <a:pt x="33000" y="116000"/>
                    <a:pt x="36000" y="114000"/>
                  </a:cubicBezTo>
                  <a:cubicBezTo>
                    <a:pt x="42000" y="114000"/>
                    <a:pt x="39000" y="110000"/>
                    <a:pt x="45000" y="110000"/>
                  </a:cubicBezTo>
                  <a:cubicBezTo>
                    <a:pt x="48000" y="108000"/>
                    <a:pt x="51000" y="110000"/>
                    <a:pt x="57000" y="110000"/>
                  </a:cubicBezTo>
                  <a:cubicBezTo>
                    <a:pt x="60000" y="112000"/>
                    <a:pt x="63000" y="108000"/>
                    <a:pt x="69000" y="110000"/>
                  </a:cubicBezTo>
                  <a:cubicBezTo>
                    <a:pt x="72000" y="112000"/>
                    <a:pt x="78000" y="110000"/>
                    <a:pt x="81000" y="108000"/>
                  </a:cubicBezTo>
                  <a:cubicBezTo>
                    <a:pt x="87000" y="108000"/>
                    <a:pt x="96000" y="108000"/>
                    <a:pt x="102000" y="108000"/>
                  </a:cubicBezTo>
                  <a:cubicBezTo>
                    <a:pt x="102000" y="108000"/>
                    <a:pt x="114000" y="102000"/>
                    <a:pt x="114000" y="102000"/>
                  </a:cubicBezTo>
                  <a:cubicBezTo>
                    <a:pt x="111000" y="100000"/>
                    <a:pt x="99000" y="102000"/>
                    <a:pt x="99000" y="100000"/>
                  </a:cubicBezTo>
                  <a:cubicBezTo>
                    <a:pt x="99000" y="98000"/>
                    <a:pt x="111000" y="92000"/>
                    <a:pt x="114000" y="92000"/>
                  </a:cubicBezTo>
                  <a:cubicBezTo>
                    <a:pt x="117000" y="88000"/>
                    <a:pt x="120000" y="80000"/>
                    <a:pt x="108000" y="80000"/>
                  </a:cubicBezTo>
                  <a:cubicBezTo>
                    <a:pt x="105000" y="80000"/>
                    <a:pt x="99000" y="82000"/>
                    <a:pt x="96000" y="82000"/>
                  </a:cubicBezTo>
                  <a:cubicBezTo>
                    <a:pt x="90000" y="80000"/>
                    <a:pt x="96000" y="80000"/>
                    <a:pt x="96000" y="78000"/>
                  </a:cubicBezTo>
                  <a:cubicBezTo>
                    <a:pt x="96000" y="76000"/>
                    <a:pt x="96000" y="74000"/>
                    <a:pt x="93000" y="72000"/>
                  </a:cubicBezTo>
                  <a:cubicBezTo>
                    <a:pt x="93000" y="72000"/>
                    <a:pt x="81000" y="70000"/>
                    <a:pt x="84000" y="68000"/>
                  </a:cubicBezTo>
                  <a:cubicBezTo>
                    <a:pt x="84000" y="68000"/>
                    <a:pt x="90000" y="70000"/>
                    <a:pt x="90000" y="68000"/>
                  </a:cubicBezTo>
                  <a:cubicBezTo>
                    <a:pt x="93000" y="66000"/>
                    <a:pt x="90000" y="64000"/>
                    <a:pt x="87000" y="62000"/>
                  </a:cubicBezTo>
                  <a:cubicBezTo>
                    <a:pt x="78000" y="58000"/>
                    <a:pt x="75000" y="58000"/>
                    <a:pt x="69000" y="50000"/>
                  </a:cubicBezTo>
                  <a:cubicBezTo>
                    <a:pt x="66000" y="46000"/>
                    <a:pt x="63000" y="42000"/>
                    <a:pt x="54000" y="38000"/>
                  </a:cubicBezTo>
                  <a:cubicBezTo>
                    <a:pt x="51000" y="36000"/>
                    <a:pt x="39000" y="40000"/>
                    <a:pt x="36000" y="36000"/>
                  </a:cubicBezTo>
                  <a:cubicBezTo>
                    <a:pt x="36000" y="36000"/>
                    <a:pt x="54000" y="34000"/>
                    <a:pt x="51000" y="32000"/>
                  </a:cubicBezTo>
                  <a:cubicBezTo>
                    <a:pt x="51000" y="32000"/>
                    <a:pt x="45000" y="34000"/>
                    <a:pt x="42000" y="32000"/>
                  </a:cubicBezTo>
                  <a:cubicBezTo>
                    <a:pt x="42000" y="32000"/>
                    <a:pt x="54000" y="30000"/>
                    <a:pt x="54000" y="30000"/>
                  </a:cubicBezTo>
                  <a:cubicBezTo>
                    <a:pt x="57000" y="28000"/>
                    <a:pt x="66000" y="18000"/>
                    <a:pt x="63000" y="16000"/>
                  </a:cubicBezTo>
                  <a:cubicBezTo>
                    <a:pt x="60000" y="12000"/>
                    <a:pt x="51000" y="12000"/>
                    <a:pt x="45000" y="12000"/>
                  </a:cubicBezTo>
                  <a:cubicBezTo>
                    <a:pt x="42000" y="14000"/>
                    <a:pt x="27000" y="14000"/>
                    <a:pt x="27000" y="14000"/>
                  </a:cubicBezTo>
                  <a:cubicBezTo>
                    <a:pt x="27000" y="14000"/>
                    <a:pt x="33000" y="12000"/>
                    <a:pt x="33000" y="12000"/>
                  </a:cubicBezTo>
                  <a:cubicBezTo>
                    <a:pt x="33000" y="12000"/>
                    <a:pt x="27000" y="10000"/>
                    <a:pt x="27000" y="12000"/>
                  </a:cubicBezTo>
                  <a:cubicBezTo>
                    <a:pt x="27000" y="10000"/>
                    <a:pt x="54000" y="2000"/>
                    <a:pt x="45000" y="0"/>
                  </a:cubicBezTo>
                  <a:cubicBezTo>
                    <a:pt x="42000" y="0"/>
                    <a:pt x="51000" y="2000"/>
                    <a:pt x="45000" y="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1" name="Shape 1059">
              <a:extLst>
                <a:ext uri="{FF2B5EF4-FFF2-40B4-BE49-F238E27FC236}">
                  <a16:creationId xmlns="" xmlns:a16="http://schemas.microsoft.com/office/drawing/2014/main" id="{4D2F0C95-3ACE-46DB-BC4A-6B0C2A7974EC}"/>
                </a:ext>
              </a:extLst>
            </p:cNvPr>
            <p:cNvSpPr/>
            <p:nvPr/>
          </p:nvSpPr>
          <p:spPr>
            <a:xfrm>
              <a:off x="9252205" y="2404290"/>
              <a:ext cx="230072" cy="112153"/>
            </a:xfrm>
            <a:custGeom>
              <a:avLst/>
              <a:gdLst/>
              <a:ahLst/>
              <a:cxnLst/>
              <a:rect l="0" t="0" r="0" b="0"/>
              <a:pathLst>
                <a:path w="120000" h="120000" extrusionOk="0">
                  <a:moveTo>
                    <a:pt x="117777" y="46153"/>
                  </a:moveTo>
                  <a:cubicBezTo>
                    <a:pt x="117777" y="46153"/>
                    <a:pt x="108888" y="41538"/>
                    <a:pt x="108888" y="41538"/>
                  </a:cubicBezTo>
                  <a:cubicBezTo>
                    <a:pt x="108888" y="41538"/>
                    <a:pt x="111111" y="36923"/>
                    <a:pt x="111111" y="36923"/>
                  </a:cubicBezTo>
                  <a:cubicBezTo>
                    <a:pt x="108888" y="36923"/>
                    <a:pt x="104444" y="36923"/>
                    <a:pt x="106666" y="32307"/>
                  </a:cubicBezTo>
                  <a:cubicBezTo>
                    <a:pt x="106666" y="32307"/>
                    <a:pt x="108888" y="27692"/>
                    <a:pt x="108888" y="27692"/>
                  </a:cubicBezTo>
                  <a:cubicBezTo>
                    <a:pt x="106666" y="23076"/>
                    <a:pt x="102222" y="23076"/>
                    <a:pt x="102222" y="23076"/>
                  </a:cubicBezTo>
                  <a:cubicBezTo>
                    <a:pt x="102222" y="18461"/>
                    <a:pt x="106666" y="13846"/>
                    <a:pt x="106666" y="13846"/>
                  </a:cubicBezTo>
                  <a:cubicBezTo>
                    <a:pt x="106666" y="13846"/>
                    <a:pt x="97777" y="18461"/>
                    <a:pt x="95555" y="13846"/>
                  </a:cubicBezTo>
                  <a:cubicBezTo>
                    <a:pt x="93333" y="9230"/>
                    <a:pt x="91111" y="4615"/>
                    <a:pt x="86666" y="4615"/>
                  </a:cubicBezTo>
                  <a:cubicBezTo>
                    <a:pt x="84444" y="4615"/>
                    <a:pt x="88888" y="13846"/>
                    <a:pt x="86666" y="18461"/>
                  </a:cubicBezTo>
                  <a:cubicBezTo>
                    <a:pt x="84444" y="23076"/>
                    <a:pt x="82222" y="18461"/>
                    <a:pt x="80000" y="23076"/>
                  </a:cubicBezTo>
                  <a:cubicBezTo>
                    <a:pt x="77777" y="27692"/>
                    <a:pt x="75555" y="23076"/>
                    <a:pt x="71111" y="23076"/>
                  </a:cubicBezTo>
                  <a:cubicBezTo>
                    <a:pt x="66666" y="18461"/>
                    <a:pt x="73333" y="36923"/>
                    <a:pt x="71111" y="41538"/>
                  </a:cubicBezTo>
                  <a:cubicBezTo>
                    <a:pt x="71111" y="41538"/>
                    <a:pt x="62222" y="9230"/>
                    <a:pt x="57777" y="23076"/>
                  </a:cubicBezTo>
                  <a:cubicBezTo>
                    <a:pt x="55555" y="23076"/>
                    <a:pt x="57777" y="32307"/>
                    <a:pt x="55555" y="36923"/>
                  </a:cubicBezTo>
                  <a:cubicBezTo>
                    <a:pt x="55555" y="41538"/>
                    <a:pt x="48888" y="23076"/>
                    <a:pt x="46666" y="23076"/>
                  </a:cubicBezTo>
                  <a:cubicBezTo>
                    <a:pt x="44444" y="23076"/>
                    <a:pt x="51111" y="41538"/>
                    <a:pt x="46666" y="41538"/>
                  </a:cubicBezTo>
                  <a:cubicBezTo>
                    <a:pt x="44444" y="41538"/>
                    <a:pt x="44444" y="41538"/>
                    <a:pt x="42222" y="41538"/>
                  </a:cubicBezTo>
                  <a:cubicBezTo>
                    <a:pt x="40000" y="41538"/>
                    <a:pt x="37777" y="50769"/>
                    <a:pt x="37777" y="55384"/>
                  </a:cubicBezTo>
                  <a:cubicBezTo>
                    <a:pt x="37777" y="50769"/>
                    <a:pt x="31111" y="41538"/>
                    <a:pt x="31111" y="36923"/>
                  </a:cubicBezTo>
                  <a:cubicBezTo>
                    <a:pt x="31111" y="36923"/>
                    <a:pt x="35555" y="36923"/>
                    <a:pt x="35555" y="36923"/>
                  </a:cubicBezTo>
                  <a:cubicBezTo>
                    <a:pt x="35555" y="32307"/>
                    <a:pt x="31111" y="23076"/>
                    <a:pt x="31111" y="23076"/>
                  </a:cubicBezTo>
                  <a:cubicBezTo>
                    <a:pt x="28888" y="23076"/>
                    <a:pt x="17777" y="0"/>
                    <a:pt x="15555" y="9230"/>
                  </a:cubicBezTo>
                  <a:cubicBezTo>
                    <a:pt x="15555" y="13846"/>
                    <a:pt x="22222" y="13846"/>
                    <a:pt x="20000" y="18461"/>
                  </a:cubicBezTo>
                  <a:cubicBezTo>
                    <a:pt x="20000" y="18461"/>
                    <a:pt x="20000" y="18461"/>
                    <a:pt x="17777" y="18461"/>
                  </a:cubicBezTo>
                  <a:cubicBezTo>
                    <a:pt x="22222" y="13846"/>
                    <a:pt x="24444" y="32307"/>
                    <a:pt x="22222" y="36923"/>
                  </a:cubicBezTo>
                  <a:cubicBezTo>
                    <a:pt x="22222" y="36923"/>
                    <a:pt x="4444" y="4615"/>
                    <a:pt x="11111" y="27692"/>
                  </a:cubicBezTo>
                  <a:cubicBezTo>
                    <a:pt x="11111" y="27692"/>
                    <a:pt x="6666" y="27692"/>
                    <a:pt x="6666" y="27692"/>
                  </a:cubicBezTo>
                  <a:cubicBezTo>
                    <a:pt x="6666" y="32307"/>
                    <a:pt x="11111" y="32307"/>
                    <a:pt x="11111" y="32307"/>
                  </a:cubicBezTo>
                  <a:cubicBezTo>
                    <a:pt x="11111" y="27692"/>
                    <a:pt x="11111" y="36923"/>
                    <a:pt x="11111" y="36923"/>
                  </a:cubicBezTo>
                  <a:cubicBezTo>
                    <a:pt x="11111" y="36923"/>
                    <a:pt x="6666" y="32307"/>
                    <a:pt x="4444" y="32307"/>
                  </a:cubicBezTo>
                  <a:cubicBezTo>
                    <a:pt x="6666" y="32307"/>
                    <a:pt x="0" y="46153"/>
                    <a:pt x="2222" y="41538"/>
                  </a:cubicBezTo>
                  <a:cubicBezTo>
                    <a:pt x="0" y="50769"/>
                    <a:pt x="17777" y="46153"/>
                    <a:pt x="17777" y="46153"/>
                  </a:cubicBezTo>
                  <a:cubicBezTo>
                    <a:pt x="20000" y="46153"/>
                    <a:pt x="28888" y="50769"/>
                    <a:pt x="28888" y="50769"/>
                  </a:cubicBezTo>
                  <a:cubicBezTo>
                    <a:pt x="26666" y="50769"/>
                    <a:pt x="24444" y="50769"/>
                    <a:pt x="24444" y="55384"/>
                  </a:cubicBezTo>
                  <a:cubicBezTo>
                    <a:pt x="24444" y="55384"/>
                    <a:pt x="26666" y="60000"/>
                    <a:pt x="26666" y="60000"/>
                  </a:cubicBezTo>
                  <a:cubicBezTo>
                    <a:pt x="24444" y="64615"/>
                    <a:pt x="20000" y="64615"/>
                    <a:pt x="17777" y="64615"/>
                  </a:cubicBezTo>
                  <a:cubicBezTo>
                    <a:pt x="17777" y="64615"/>
                    <a:pt x="4444" y="69230"/>
                    <a:pt x="6666" y="69230"/>
                  </a:cubicBezTo>
                  <a:cubicBezTo>
                    <a:pt x="11111" y="73846"/>
                    <a:pt x="17777" y="69230"/>
                    <a:pt x="22222" y="73846"/>
                  </a:cubicBezTo>
                  <a:cubicBezTo>
                    <a:pt x="24444" y="78461"/>
                    <a:pt x="24444" y="83076"/>
                    <a:pt x="26666" y="83076"/>
                  </a:cubicBezTo>
                  <a:cubicBezTo>
                    <a:pt x="26666" y="83076"/>
                    <a:pt x="31111" y="78461"/>
                    <a:pt x="33333" y="78461"/>
                  </a:cubicBezTo>
                  <a:cubicBezTo>
                    <a:pt x="31111" y="78461"/>
                    <a:pt x="28888" y="83076"/>
                    <a:pt x="28888" y="83076"/>
                  </a:cubicBezTo>
                  <a:cubicBezTo>
                    <a:pt x="28888" y="87692"/>
                    <a:pt x="33333" y="83076"/>
                    <a:pt x="33333" y="83076"/>
                  </a:cubicBezTo>
                  <a:cubicBezTo>
                    <a:pt x="35555" y="87692"/>
                    <a:pt x="17777" y="106153"/>
                    <a:pt x="22222" y="106153"/>
                  </a:cubicBezTo>
                  <a:cubicBezTo>
                    <a:pt x="26666" y="110769"/>
                    <a:pt x="31111" y="106153"/>
                    <a:pt x="33333" y="106153"/>
                  </a:cubicBezTo>
                  <a:cubicBezTo>
                    <a:pt x="37777" y="106153"/>
                    <a:pt x="42222" y="106153"/>
                    <a:pt x="46666" y="110769"/>
                  </a:cubicBezTo>
                  <a:cubicBezTo>
                    <a:pt x="44444" y="106153"/>
                    <a:pt x="44444" y="110769"/>
                    <a:pt x="44444" y="110769"/>
                  </a:cubicBezTo>
                  <a:cubicBezTo>
                    <a:pt x="46666" y="115384"/>
                    <a:pt x="48888" y="115384"/>
                    <a:pt x="48888" y="115384"/>
                  </a:cubicBezTo>
                  <a:cubicBezTo>
                    <a:pt x="53333" y="120000"/>
                    <a:pt x="60000" y="120000"/>
                    <a:pt x="64444" y="120000"/>
                  </a:cubicBezTo>
                  <a:cubicBezTo>
                    <a:pt x="68888" y="120000"/>
                    <a:pt x="68888" y="115384"/>
                    <a:pt x="73333" y="115384"/>
                  </a:cubicBezTo>
                  <a:cubicBezTo>
                    <a:pt x="77777" y="110769"/>
                    <a:pt x="82222" y="110769"/>
                    <a:pt x="86666" y="106153"/>
                  </a:cubicBezTo>
                  <a:cubicBezTo>
                    <a:pt x="93333" y="96923"/>
                    <a:pt x="95555" y="92307"/>
                    <a:pt x="102222" y="87692"/>
                  </a:cubicBezTo>
                  <a:cubicBezTo>
                    <a:pt x="106666" y="87692"/>
                    <a:pt x="108888" y="73846"/>
                    <a:pt x="115555" y="73846"/>
                  </a:cubicBezTo>
                  <a:cubicBezTo>
                    <a:pt x="115555" y="69230"/>
                    <a:pt x="117777" y="69230"/>
                    <a:pt x="115555" y="64615"/>
                  </a:cubicBezTo>
                  <a:cubicBezTo>
                    <a:pt x="113333" y="60000"/>
                    <a:pt x="117777" y="60000"/>
                    <a:pt x="120000" y="60000"/>
                  </a:cubicBezTo>
                  <a:cubicBezTo>
                    <a:pt x="120000" y="60000"/>
                    <a:pt x="115555" y="55384"/>
                    <a:pt x="115555" y="55384"/>
                  </a:cubicBezTo>
                  <a:cubicBezTo>
                    <a:pt x="115555" y="50769"/>
                    <a:pt x="120000" y="46153"/>
                    <a:pt x="117777" y="46153"/>
                  </a:cubicBezTo>
                  <a:cubicBezTo>
                    <a:pt x="113333" y="41538"/>
                    <a:pt x="120000" y="46153"/>
                    <a:pt x="117777" y="46153"/>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2" name="Shape 1060">
              <a:extLst>
                <a:ext uri="{FF2B5EF4-FFF2-40B4-BE49-F238E27FC236}">
                  <a16:creationId xmlns="" xmlns:a16="http://schemas.microsoft.com/office/drawing/2014/main" id="{5E05F6B1-4B73-4C1D-9A15-35BBD3873C28}"/>
                </a:ext>
              </a:extLst>
            </p:cNvPr>
            <p:cNvSpPr/>
            <p:nvPr/>
          </p:nvSpPr>
          <p:spPr>
            <a:xfrm>
              <a:off x="3176541" y="1991489"/>
              <a:ext cx="384421" cy="265087"/>
            </a:xfrm>
            <a:custGeom>
              <a:avLst/>
              <a:gdLst/>
              <a:ahLst/>
              <a:cxnLst/>
              <a:rect l="0" t="0" r="0" b="0"/>
              <a:pathLst>
                <a:path w="120000" h="120000" extrusionOk="0">
                  <a:moveTo>
                    <a:pt x="112000" y="1935"/>
                  </a:moveTo>
                  <a:cubicBezTo>
                    <a:pt x="108000" y="1935"/>
                    <a:pt x="106666" y="0"/>
                    <a:pt x="102666" y="3870"/>
                  </a:cubicBezTo>
                  <a:cubicBezTo>
                    <a:pt x="101333" y="3870"/>
                    <a:pt x="96000" y="5806"/>
                    <a:pt x="97333" y="7741"/>
                  </a:cubicBezTo>
                  <a:cubicBezTo>
                    <a:pt x="96000" y="7741"/>
                    <a:pt x="90666" y="11612"/>
                    <a:pt x="88000" y="11612"/>
                  </a:cubicBezTo>
                  <a:cubicBezTo>
                    <a:pt x="85333" y="11612"/>
                    <a:pt x="81333" y="13548"/>
                    <a:pt x="78666" y="15483"/>
                  </a:cubicBezTo>
                  <a:cubicBezTo>
                    <a:pt x="74666" y="15483"/>
                    <a:pt x="72000" y="15483"/>
                    <a:pt x="68000" y="15483"/>
                  </a:cubicBezTo>
                  <a:cubicBezTo>
                    <a:pt x="68000" y="15483"/>
                    <a:pt x="60000" y="15483"/>
                    <a:pt x="61333" y="17419"/>
                  </a:cubicBezTo>
                  <a:cubicBezTo>
                    <a:pt x="61333" y="17419"/>
                    <a:pt x="64000" y="17419"/>
                    <a:pt x="64000" y="17419"/>
                  </a:cubicBezTo>
                  <a:cubicBezTo>
                    <a:pt x="62666" y="19354"/>
                    <a:pt x="60000" y="19354"/>
                    <a:pt x="58666" y="21290"/>
                  </a:cubicBezTo>
                  <a:cubicBezTo>
                    <a:pt x="57333" y="21290"/>
                    <a:pt x="54666" y="21290"/>
                    <a:pt x="52000" y="21290"/>
                  </a:cubicBezTo>
                  <a:cubicBezTo>
                    <a:pt x="50666" y="21290"/>
                    <a:pt x="50666" y="21290"/>
                    <a:pt x="48000" y="23225"/>
                  </a:cubicBezTo>
                  <a:cubicBezTo>
                    <a:pt x="46666" y="29032"/>
                    <a:pt x="45333" y="27096"/>
                    <a:pt x="42666" y="27096"/>
                  </a:cubicBezTo>
                  <a:cubicBezTo>
                    <a:pt x="40000" y="29032"/>
                    <a:pt x="41333" y="32903"/>
                    <a:pt x="37333" y="32903"/>
                  </a:cubicBezTo>
                  <a:cubicBezTo>
                    <a:pt x="34666" y="32903"/>
                    <a:pt x="36000" y="36774"/>
                    <a:pt x="34666" y="36774"/>
                  </a:cubicBezTo>
                  <a:cubicBezTo>
                    <a:pt x="33333" y="38709"/>
                    <a:pt x="29333" y="34838"/>
                    <a:pt x="30666" y="36774"/>
                  </a:cubicBezTo>
                  <a:cubicBezTo>
                    <a:pt x="30666" y="38709"/>
                    <a:pt x="34666" y="40645"/>
                    <a:pt x="34666" y="40645"/>
                  </a:cubicBezTo>
                  <a:cubicBezTo>
                    <a:pt x="34666" y="40645"/>
                    <a:pt x="29333" y="42580"/>
                    <a:pt x="29333" y="42580"/>
                  </a:cubicBezTo>
                  <a:cubicBezTo>
                    <a:pt x="29333" y="44516"/>
                    <a:pt x="36000" y="44516"/>
                    <a:pt x="36000" y="44516"/>
                  </a:cubicBezTo>
                  <a:cubicBezTo>
                    <a:pt x="36000" y="46451"/>
                    <a:pt x="26666" y="46451"/>
                    <a:pt x="28000" y="48387"/>
                  </a:cubicBezTo>
                  <a:cubicBezTo>
                    <a:pt x="28000" y="46451"/>
                    <a:pt x="30666" y="48387"/>
                    <a:pt x="30666" y="48387"/>
                  </a:cubicBezTo>
                  <a:cubicBezTo>
                    <a:pt x="28000" y="50322"/>
                    <a:pt x="26666" y="48387"/>
                    <a:pt x="26666" y="50322"/>
                  </a:cubicBezTo>
                  <a:cubicBezTo>
                    <a:pt x="25333" y="52258"/>
                    <a:pt x="28000" y="54193"/>
                    <a:pt x="28000" y="54193"/>
                  </a:cubicBezTo>
                  <a:cubicBezTo>
                    <a:pt x="26666" y="54193"/>
                    <a:pt x="25333" y="54193"/>
                    <a:pt x="24000" y="54193"/>
                  </a:cubicBezTo>
                  <a:cubicBezTo>
                    <a:pt x="24000" y="54193"/>
                    <a:pt x="26666" y="56129"/>
                    <a:pt x="28000" y="56129"/>
                  </a:cubicBezTo>
                  <a:cubicBezTo>
                    <a:pt x="25333" y="56129"/>
                    <a:pt x="24000" y="56129"/>
                    <a:pt x="22666" y="58064"/>
                  </a:cubicBezTo>
                  <a:cubicBezTo>
                    <a:pt x="21333" y="60000"/>
                    <a:pt x="20000" y="60000"/>
                    <a:pt x="18666" y="60000"/>
                  </a:cubicBezTo>
                  <a:cubicBezTo>
                    <a:pt x="16000" y="61935"/>
                    <a:pt x="16000" y="63870"/>
                    <a:pt x="18666" y="63870"/>
                  </a:cubicBezTo>
                  <a:cubicBezTo>
                    <a:pt x="20000" y="63870"/>
                    <a:pt x="24000" y="65806"/>
                    <a:pt x="25333" y="65806"/>
                  </a:cubicBezTo>
                  <a:cubicBezTo>
                    <a:pt x="22666" y="67741"/>
                    <a:pt x="20000" y="63870"/>
                    <a:pt x="20000" y="69677"/>
                  </a:cubicBezTo>
                  <a:cubicBezTo>
                    <a:pt x="20000" y="71612"/>
                    <a:pt x="13333" y="71612"/>
                    <a:pt x="12000" y="73548"/>
                  </a:cubicBezTo>
                  <a:cubicBezTo>
                    <a:pt x="10666" y="75483"/>
                    <a:pt x="12000" y="75483"/>
                    <a:pt x="12000" y="77419"/>
                  </a:cubicBezTo>
                  <a:cubicBezTo>
                    <a:pt x="12000" y="77419"/>
                    <a:pt x="8000" y="79354"/>
                    <a:pt x="8000" y="79354"/>
                  </a:cubicBezTo>
                  <a:cubicBezTo>
                    <a:pt x="2666" y="81290"/>
                    <a:pt x="9333" y="81290"/>
                    <a:pt x="9333" y="83225"/>
                  </a:cubicBezTo>
                  <a:cubicBezTo>
                    <a:pt x="10666" y="85161"/>
                    <a:pt x="6666" y="90967"/>
                    <a:pt x="6666" y="90967"/>
                  </a:cubicBezTo>
                  <a:cubicBezTo>
                    <a:pt x="4000" y="94838"/>
                    <a:pt x="0" y="90967"/>
                    <a:pt x="0" y="98709"/>
                  </a:cubicBezTo>
                  <a:cubicBezTo>
                    <a:pt x="0" y="106451"/>
                    <a:pt x="2666" y="102580"/>
                    <a:pt x="5333" y="102580"/>
                  </a:cubicBezTo>
                  <a:cubicBezTo>
                    <a:pt x="8000" y="104516"/>
                    <a:pt x="9333" y="106451"/>
                    <a:pt x="12000" y="104516"/>
                  </a:cubicBezTo>
                  <a:cubicBezTo>
                    <a:pt x="12000" y="104516"/>
                    <a:pt x="14666" y="108387"/>
                    <a:pt x="16000" y="106451"/>
                  </a:cubicBezTo>
                  <a:cubicBezTo>
                    <a:pt x="16000" y="106451"/>
                    <a:pt x="13333" y="106451"/>
                    <a:pt x="13333" y="108387"/>
                  </a:cubicBezTo>
                  <a:cubicBezTo>
                    <a:pt x="14666" y="108387"/>
                    <a:pt x="16000" y="108387"/>
                    <a:pt x="16000" y="108387"/>
                  </a:cubicBezTo>
                  <a:cubicBezTo>
                    <a:pt x="16000" y="108387"/>
                    <a:pt x="13333" y="116129"/>
                    <a:pt x="13333" y="116129"/>
                  </a:cubicBezTo>
                  <a:cubicBezTo>
                    <a:pt x="16000" y="118064"/>
                    <a:pt x="18666" y="118064"/>
                    <a:pt x="21333" y="120000"/>
                  </a:cubicBezTo>
                  <a:cubicBezTo>
                    <a:pt x="25333" y="120000"/>
                    <a:pt x="26666" y="120000"/>
                    <a:pt x="30666" y="120000"/>
                  </a:cubicBezTo>
                  <a:cubicBezTo>
                    <a:pt x="32000" y="118064"/>
                    <a:pt x="33333" y="118064"/>
                    <a:pt x="34666" y="118064"/>
                  </a:cubicBezTo>
                  <a:cubicBezTo>
                    <a:pt x="36000" y="120000"/>
                    <a:pt x="37333" y="120000"/>
                    <a:pt x="40000" y="120000"/>
                  </a:cubicBezTo>
                  <a:cubicBezTo>
                    <a:pt x="41333" y="120000"/>
                    <a:pt x="36000" y="114193"/>
                    <a:pt x="34666" y="114193"/>
                  </a:cubicBezTo>
                  <a:cubicBezTo>
                    <a:pt x="32000" y="110322"/>
                    <a:pt x="30666" y="106451"/>
                    <a:pt x="29333" y="102580"/>
                  </a:cubicBezTo>
                  <a:cubicBezTo>
                    <a:pt x="26666" y="98709"/>
                    <a:pt x="28000" y="96774"/>
                    <a:pt x="26666" y="92903"/>
                  </a:cubicBezTo>
                  <a:cubicBezTo>
                    <a:pt x="25333" y="87096"/>
                    <a:pt x="24000" y="87096"/>
                    <a:pt x="26666" y="83225"/>
                  </a:cubicBezTo>
                  <a:cubicBezTo>
                    <a:pt x="28000" y="83225"/>
                    <a:pt x="26666" y="83225"/>
                    <a:pt x="26666" y="81290"/>
                  </a:cubicBezTo>
                  <a:cubicBezTo>
                    <a:pt x="28000" y="79354"/>
                    <a:pt x="32000" y="81290"/>
                    <a:pt x="32000" y="79354"/>
                  </a:cubicBezTo>
                  <a:cubicBezTo>
                    <a:pt x="32000" y="79354"/>
                    <a:pt x="29333" y="77419"/>
                    <a:pt x="29333" y="77419"/>
                  </a:cubicBezTo>
                  <a:cubicBezTo>
                    <a:pt x="30666" y="75483"/>
                    <a:pt x="34666" y="77419"/>
                    <a:pt x="34666" y="75483"/>
                  </a:cubicBezTo>
                  <a:cubicBezTo>
                    <a:pt x="34666" y="73548"/>
                    <a:pt x="28000" y="71612"/>
                    <a:pt x="28000" y="69677"/>
                  </a:cubicBezTo>
                  <a:cubicBezTo>
                    <a:pt x="28000" y="69677"/>
                    <a:pt x="38666" y="71612"/>
                    <a:pt x="38666" y="71612"/>
                  </a:cubicBezTo>
                  <a:cubicBezTo>
                    <a:pt x="38666" y="69677"/>
                    <a:pt x="36000" y="67741"/>
                    <a:pt x="36000" y="65806"/>
                  </a:cubicBezTo>
                  <a:cubicBezTo>
                    <a:pt x="36000" y="63870"/>
                    <a:pt x="40000" y="67741"/>
                    <a:pt x="41333" y="65806"/>
                  </a:cubicBezTo>
                  <a:cubicBezTo>
                    <a:pt x="41333" y="63870"/>
                    <a:pt x="36000" y="60000"/>
                    <a:pt x="36000" y="61935"/>
                  </a:cubicBezTo>
                  <a:cubicBezTo>
                    <a:pt x="36000" y="60000"/>
                    <a:pt x="41333" y="63870"/>
                    <a:pt x="42666" y="61935"/>
                  </a:cubicBezTo>
                  <a:cubicBezTo>
                    <a:pt x="42666" y="61935"/>
                    <a:pt x="44000" y="60000"/>
                    <a:pt x="42666" y="60000"/>
                  </a:cubicBezTo>
                  <a:cubicBezTo>
                    <a:pt x="42666" y="60000"/>
                    <a:pt x="40000" y="56129"/>
                    <a:pt x="40000" y="56129"/>
                  </a:cubicBezTo>
                  <a:cubicBezTo>
                    <a:pt x="42666" y="56129"/>
                    <a:pt x="44000" y="58064"/>
                    <a:pt x="46666" y="56129"/>
                  </a:cubicBezTo>
                  <a:cubicBezTo>
                    <a:pt x="46666" y="54193"/>
                    <a:pt x="49333" y="52258"/>
                    <a:pt x="49333" y="52258"/>
                  </a:cubicBezTo>
                  <a:cubicBezTo>
                    <a:pt x="49333" y="50322"/>
                    <a:pt x="46666" y="50322"/>
                    <a:pt x="46666" y="50322"/>
                  </a:cubicBezTo>
                  <a:cubicBezTo>
                    <a:pt x="48000" y="50322"/>
                    <a:pt x="52000" y="50322"/>
                    <a:pt x="52000" y="46451"/>
                  </a:cubicBezTo>
                  <a:cubicBezTo>
                    <a:pt x="52000" y="42580"/>
                    <a:pt x="54666" y="48387"/>
                    <a:pt x="56000" y="46451"/>
                  </a:cubicBezTo>
                  <a:cubicBezTo>
                    <a:pt x="56000" y="46451"/>
                    <a:pt x="54666" y="44516"/>
                    <a:pt x="54666" y="44516"/>
                  </a:cubicBezTo>
                  <a:cubicBezTo>
                    <a:pt x="56000" y="42580"/>
                    <a:pt x="60000" y="44516"/>
                    <a:pt x="60000" y="42580"/>
                  </a:cubicBezTo>
                  <a:cubicBezTo>
                    <a:pt x="61333" y="40645"/>
                    <a:pt x="60000" y="38709"/>
                    <a:pt x="58666" y="38709"/>
                  </a:cubicBezTo>
                  <a:cubicBezTo>
                    <a:pt x="65333" y="34838"/>
                    <a:pt x="70666" y="30967"/>
                    <a:pt x="77333" y="29032"/>
                  </a:cubicBezTo>
                  <a:cubicBezTo>
                    <a:pt x="81333" y="27096"/>
                    <a:pt x="86666" y="25161"/>
                    <a:pt x="90666" y="23225"/>
                  </a:cubicBezTo>
                  <a:cubicBezTo>
                    <a:pt x="97333" y="21290"/>
                    <a:pt x="102666" y="19354"/>
                    <a:pt x="108000" y="15483"/>
                  </a:cubicBezTo>
                  <a:cubicBezTo>
                    <a:pt x="110666" y="15483"/>
                    <a:pt x="114666" y="11612"/>
                    <a:pt x="117333" y="7741"/>
                  </a:cubicBezTo>
                  <a:cubicBezTo>
                    <a:pt x="120000" y="3870"/>
                    <a:pt x="114666" y="1935"/>
                    <a:pt x="112000" y="1935"/>
                  </a:cubicBezTo>
                  <a:cubicBezTo>
                    <a:pt x="109333" y="1935"/>
                    <a:pt x="114666" y="1935"/>
                    <a:pt x="112000" y="1935"/>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3" name="Shape 1061">
              <a:extLst>
                <a:ext uri="{FF2B5EF4-FFF2-40B4-BE49-F238E27FC236}">
                  <a16:creationId xmlns="" xmlns:a16="http://schemas.microsoft.com/office/drawing/2014/main" id="{C839463A-9075-4400-80D5-39D2116CB89A}"/>
                </a:ext>
              </a:extLst>
            </p:cNvPr>
            <p:cNvSpPr/>
            <p:nvPr/>
          </p:nvSpPr>
          <p:spPr>
            <a:xfrm>
              <a:off x="4162352" y="1880794"/>
              <a:ext cx="136878" cy="68456"/>
            </a:xfrm>
            <a:custGeom>
              <a:avLst/>
              <a:gdLst/>
              <a:ahLst/>
              <a:cxnLst/>
              <a:rect l="0" t="0" r="0" b="0"/>
              <a:pathLst>
                <a:path w="120000" h="120000" extrusionOk="0">
                  <a:moveTo>
                    <a:pt x="60000" y="45000"/>
                  </a:moveTo>
                  <a:cubicBezTo>
                    <a:pt x="60000" y="45000"/>
                    <a:pt x="71250" y="15000"/>
                    <a:pt x="71250" y="7500"/>
                  </a:cubicBezTo>
                  <a:cubicBezTo>
                    <a:pt x="67500" y="0"/>
                    <a:pt x="63750" y="0"/>
                    <a:pt x="60000" y="0"/>
                  </a:cubicBezTo>
                  <a:cubicBezTo>
                    <a:pt x="56250" y="0"/>
                    <a:pt x="56250" y="15000"/>
                    <a:pt x="56250" y="15000"/>
                  </a:cubicBezTo>
                  <a:cubicBezTo>
                    <a:pt x="48750" y="15000"/>
                    <a:pt x="45000" y="0"/>
                    <a:pt x="37500" y="15000"/>
                  </a:cubicBezTo>
                  <a:cubicBezTo>
                    <a:pt x="37500" y="15000"/>
                    <a:pt x="30000" y="22500"/>
                    <a:pt x="33750" y="30000"/>
                  </a:cubicBezTo>
                  <a:cubicBezTo>
                    <a:pt x="37500" y="30000"/>
                    <a:pt x="41250" y="37500"/>
                    <a:pt x="45000" y="30000"/>
                  </a:cubicBezTo>
                  <a:cubicBezTo>
                    <a:pt x="37500" y="37500"/>
                    <a:pt x="18750" y="45000"/>
                    <a:pt x="37500" y="60000"/>
                  </a:cubicBezTo>
                  <a:cubicBezTo>
                    <a:pt x="26250" y="52500"/>
                    <a:pt x="22500" y="60000"/>
                    <a:pt x="18750" y="75000"/>
                  </a:cubicBezTo>
                  <a:cubicBezTo>
                    <a:pt x="15000" y="82500"/>
                    <a:pt x="0" y="112500"/>
                    <a:pt x="3750" y="112500"/>
                  </a:cubicBezTo>
                  <a:cubicBezTo>
                    <a:pt x="11250" y="120000"/>
                    <a:pt x="22500" y="120000"/>
                    <a:pt x="30000" y="112500"/>
                  </a:cubicBezTo>
                  <a:cubicBezTo>
                    <a:pt x="41250" y="97500"/>
                    <a:pt x="52500" y="97500"/>
                    <a:pt x="63750" y="105000"/>
                  </a:cubicBezTo>
                  <a:cubicBezTo>
                    <a:pt x="78750" y="105000"/>
                    <a:pt x="90000" y="97500"/>
                    <a:pt x="105000" y="90000"/>
                  </a:cubicBezTo>
                  <a:cubicBezTo>
                    <a:pt x="112500" y="82500"/>
                    <a:pt x="120000" y="60000"/>
                    <a:pt x="108750" y="52500"/>
                  </a:cubicBezTo>
                  <a:cubicBezTo>
                    <a:pt x="101250" y="45000"/>
                    <a:pt x="90000" y="15000"/>
                    <a:pt x="82500" y="22500"/>
                  </a:cubicBezTo>
                  <a:cubicBezTo>
                    <a:pt x="75000" y="22500"/>
                    <a:pt x="67500" y="45000"/>
                    <a:pt x="60000" y="45000"/>
                  </a:cubicBezTo>
                  <a:cubicBezTo>
                    <a:pt x="56250" y="45000"/>
                    <a:pt x="63750" y="45000"/>
                    <a:pt x="60000" y="45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4" name="Shape 1062">
              <a:extLst>
                <a:ext uri="{FF2B5EF4-FFF2-40B4-BE49-F238E27FC236}">
                  <a16:creationId xmlns="" xmlns:a16="http://schemas.microsoft.com/office/drawing/2014/main" id="{71868A0E-DCCB-45AC-8E01-6450B9B482CB}"/>
                </a:ext>
              </a:extLst>
            </p:cNvPr>
            <p:cNvSpPr/>
            <p:nvPr/>
          </p:nvSpPr>
          <p:spPr>
            <a:xfrm>
              <a:off x="4051685" y="1841469"/>
              <a:ext cx="128141" cy="68456"/>
            </a:xfrm>
            <a:custGeom>
              <a:avLst/>
              <a:gdLst/>
              <a:ahLst/>
              <a:cxnLst/>
              <a:rect l="0" t="0" r="0" b="0"/>
              <a:pathLst>
                <a:path w="120000" h="120000" extrusionOk="0">
                  <a:moveTo>
                    <a:pt x="104000" y="75000"/>
                  </a:moveTo>
                  <a:cubicBezTo>
                    <a:pt x="116000" y="82500"/>
                    <a:pt x="108000" y="67500"/>
                    <a:pt x="112000" y="52500"/>
                  </a:cubicBezTo>
                  <a:cubicBezTo>
                    <a:pt x="112000" y="45000"/>
                    <a:pt x="116000" y="45000"/>
                    <a:pt x="116000" y="37500"/>
                  </a:cubicBezTo>
                  <a:cubicBezTo>
                    <a:pt x="116000" y="30000"/>
                    <a:pt x="108000" y="22500"/>
                    <a:pt x="104000" y="22500"/>
                  </a:cubicBezTo>
                  <a:cubicBezTo>
                    <a:pt x="100000" y="15000"/>
                    <a:pt x="92000" y="15000"/>
                    <a:pt x="88000" y="22500"/>
                  </a:cubicBezTo>
                  <a:cubicBezTo>
                    <a:pt x="88000" y="22500"/>
                    <a:pt x="68000" y="30000"/>
                    <a:pt x="68000" y="30000"/>
                  </a:cubicBezTo>
                  <a:cubicBezTo>
                    <a:pt x="68000" y="30000"/>
                    <a:pt x="84000" y="15000"/>
                    <a:pt x="72000" y="7500"/>
                  </a:cubicBezTo>
                  <a:cubicBezTo>
                    <a:pt x="64000" y="0"/>
                    <a:pt x="56000" y="7500"/>
                    <a:pt x="48000" y="7500"/>
                  </a:cubicBezTo>
                  <a:cubicBezTo>
                    <a:pt x="44000" y="7500"/>
                    <a:pt x="24000" y="15000"/>
                    <a:pt x="20000" y="30000"/>
                  </a:cubicBezTo>
                  <a:cubicBezTo>
                    <a:pt x="20000" y="30000"/>
                    <a:pt x="28000" y="30000"/>
                    <a:pt x="28000" y="30000"/>
                  </a:cubicBezTo>
                  <a:cubicBezTo>
                    <a:pt x="28000" y="30000"/>
                    <a:pt x="0" y="52500"/>
                    <a:pt x="0" y="60000"/>
                  </a:cubicBezTo>
                  <a:cubicBezTo>
                    <a:pt x="0" y="60000"/>
                    <a:pt x="16000" y="67500"/>
                    <a:pt x="16000" y="67500"/>
                  </a:cubicBezTo>
                  <a:cubicBezTo>
                    <a:pt x="20000" y="67500"/>
                    <a:pt x="24000" y="82500"/>
                    <a:pt x="28000" y="90000"/>
                  </a:cubicBezTo>
                  <a:cubicBezTo>
                    <a:pt x="36000" y="97500"/>
                    <a:pt x="40000" y="97500"/>
                    <a:pt x="48000" y="97500"/>
                  </a:cubicBezTo>
                  <a:cubicBezTo>
                    <a:pt x="56000" y="105000"/>
                    <a:pt x="68000" y="120000"/>
                    <a:pt x="76000" y="120000"/>
                  </a:cubicBezTo>
                  <a:cubicBezTo>
                    <a:pt x="88000" y="120000"/>
                    <a:pt x="100000" y="120000"/>
                    <a:pt x="112000" y="112500"/>
                  </a:cubicBezTo>
                  <a:cubicBezTo>
                    <a:pt x="120000" y="112500"/>
                    <a:pt x="104000" y="75000"/>
                    <a:pt x="104000" y="75000"/>
                  </a:cubicBezTo>
                  <a:cubicBezTo>
                    <a:pt x="108000" y="75000"/>
                    <a:pt x="100000" y="75000"/>
                    <a:pt x="104000" y="75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5" name="Shape 1063">
              <a:extLst>
                <a:ext uri="{FF2B5EF4-FFF2-40B4-BE49-F238E27FC236}">
                  <a16:creationId xmlns="" xmlns:a16="http://schemas.microsoft.com/office/drawing/2014/main" id="{AC2995DB-5FEC-4471-B517-DA9908ECCE50}"/>
                </a:ext>
              </a:extLst>
            </p:cNvPr>
            <p:cNvSpPr/>
            <p:nvPr/>
          </p:nvSpPr>
          <p:spPr>
            <a:xfrm>
              <a:off x="4013825" y="1845837"/>
              <a:ext cx="64070" cy="21849"/>
            </a:xfrm>
            <a:custGeom>
              <a:avLst/>
              <a:gdLst/>
              <a:ahLst/>
              <a:cxnLst/>
              <a:rect l="0" t="0" r="0" b="0"/>
              <a:pathLst>
                <a:path w="120000" h="120000" extrusionOk="0">
                  <a:moveTo>
                    <a:pt x="72000" y="24000"/>
                  </a:moveTo>
                  <a:cubicBezTo>
                    <a:pt x="64000" y="24000"/>
                    <a:pt x="48000" y="24000"/>
                    <a:pt x="32000" y="24000"/>
                  </a:cubicBezTo>
                  <a:cubicBezTo>
                    <a:pt x="24000" y="24000"/>
                    <a:pt x="8000" y="0"/>
                    <a:pt x="0" y="24000"/>
                  </a:cubicBezTo>
                  <a:cubicBezTo>
                    <a:pt x="0" y="24000"/>
                    <a:pt x="0" y="72000"/>
                    <a:pt x="8000" y="72000"/>
                  </a:cubicBezTo>
                  <a:cubicBezTo>
                    <a:pt x="24000" y="96000"/>
                    <a:pt x="32000" y="120000"/>
                    <a:pt x="48000" y="120000"/>
                  </a:cubicBezTo>
                  <a:cubicBezTo>
                    <a:pt x="64000" y="120000"/>
                    <a:pt x="120000" y="48000"/>
                    <a:pt x="72000" y="24000"/>
                  </a:cubicBezTo>
                  <a:cubicBezTo>
                    <a:pt x="64000" y="24000"/>
                    <a:pt x="80000" y="48000"/>
                    <a:pt x="72000" y="24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6" name="Shape 1064">
              <a:extLst>
                <a:ext uri="{FF2B5EF4-FFF2-40B4-BE49-F238E27FC236}">
                  <a16:creationId xmlns="" xmlns:a16="http://schemas.microsoft.com/office/drawing/2014/main" id="{69F9E8D5-2913-4694-83F6-C2FDA1615209}"/>
                </a:ext>
              </a:extLst>
            </p:cNvPr>
            <p:cNvSpPr/>
            <p:nvPr/>
          </p:nvSpPr>
          <p:spPr>
            <a:xfrm>
              <a:off x="4025473" y="1786121"/>
              <a:ext cx="107753" cy="68456"/>
            </a:xfrm>
            <a:custGeom>
              <a:avLst/>
              <a:gdLst/>
              <a:ahLst/>
              <a:cxnLst/>
              <a:rect l="0" t="0" r="0" b="0"/>
              <a:pathLst>
                <a:path w="120000" h="120000" extrusionOk="0">
                  <a:moveTo>
                    <a:pt x="33600" y="112500"/>
                  </a:moveTo>
                  <a:cubicBezTo>
                    <a:pt x="28800" y="105000"/>
                    <a:pt x="19200" y="105000"/>
                    <a:pt x="14400" y="97500"/>
                  </a:cubicBezTo>
                  <a:cubicBezTo>
                    <a:pt x="9600" y="90000"/>
                    <a:pt x="19200" y="90000"/>
                    <a:pt x="19200" y="90000"/>
                  </a:cubicBezTo>
                  <a:cubicBezTo>
                    <a:pt x="19200" y="90000"/>
                    <a:pt x="0" y="97500"/>
                    <a:pt x="0" y="90000"/>
                  </a:cubicBezTo>
                  <a:cubicBezTo>
                    <a:pt x="0" y="75000"/>
                    <a:pt x="14400" y="82500"/>
                    <a:pt x="14400" y="82500"/>
                  </a:cubicBezTo>
                  <a:cubicBezTo>
                    <a:pt x="14400" y="75000"/>
                    <a:pt x="9600" y="75000"/>
                    <a:pt x="9600" y="75000"/>
                  </a:cubicBezTo>
                  <a:cubicBezTo>
                    <a:pt x="9600" y="75000"/>
                    <a:pt x="33600" y="52500"/>
                    <a:pt x="28800" y="45000"/>
                  </a:cubicBezTo>
                  <a:cubicBezTo>
                    <a:pt x="28800" y="45000"/>
                    <a:pt x="24000" y="45000"/>
                    <a:pt x="24000" y="45000"/>
                  </a:cubicBezTo>
                  <a:cubicBezTo>
                    <a:pt x="28800" y="30000"/>
                    <a:pt x="43200" y="30000"/>
                    <a:pt x="52800" y="22500"/>
                  </a:cubicBezTo>
                  <a:cubicBezTo>
                    <a:pt x="62400" y="15000"/>
                    <a:pt x="76800" y="7500"/>
                    <a:pt x="86400" y="0"/>
                  </a:cubicBezTo>
                  <a:cubicBezTo>
                    <a:pt x="86400" y="0"/>
                    <a:pt x="91200" y="22500"/>
                    <a:pt x="96000" y="30000"/>
                  </a:cubicBezTo>
                  <a:cubicBezTo>
                    <a:pt x="96000" y="30000"/>
                    <a:pt x="120000" y="45000"/>
                    <a:pt x="120000" y="52500"/>
                  </a:cubicBezTo>
                  <a:cubicBezTo>
                    <a:pt x="120000" y="60000"/>
                    <a:pt x="96000" y="52500"/>
                    <a:pt x="100800" y="67500"/>
                  </a:cubicBezTo>
                  <a:cubicBezTo>
                    <a:pt x="100800" y="67500"/>
                    <a:pt x="110400" y="75000"/>
                    <a:pt x="110400" y="90000"/>
                  </a:cubicBezTo>
                  <a:cubicBezTo>
                    <a:pt x="105600" y="90000"/>
                    <a:pt x="96000" y="90000"/>
                    <a:pt x="91200" y="97500"/>
                  </a:cubicBezTo>
                  <a:cubicBezTo>
                    <a:pt x="76800" y="105000"/>
                    <a:pt x="48000" y="120000"/>
                    <a:pt x="33600" y="112500"/>
                  </a:cubicBezTo>
                  <a:cubicBezTo>
                    <a:pt x="28800" y="105000"/>
                    <a:pt x="43200" y="120000"/>
                    <a:pt x="33600" y="1125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7" name="Shape 1065">
              <a:extLst>
                <a:ext uri="{FF2B5EF4-FFF2-40B4-BE49-F238E27FC236}">
                  <a16:creationId xmlns="" xmlns:a16="http://schemas.microsoft.com/office/drawing/2014/main" id="{CC2DB0CA-E368-4552-9CA7-E2DAF034179C}"/>
                </a:ext>
              </a:extLst>
            </p:cNvPr>
            <p:cNvSpPr/>
            <p:nvPr/>
          </p:nvSpPr>
          <p:spPr>
            <a:xfrm>
              <a:off x="5161268" y="2055575"/>
              <a:ext cx="107753" cy="34956"/>
            </a:xfrm>
            <a:custGeom>
              <a:avLst/>
              <a:gdLst/>
              <a:ahLst/>
              <a:cxnLst/>
              <a:rect l="0" t="0" r="0" b="0"/>
              <a:pathLst>
                <a:path w="120000" h="120000" extrusionOk="0">
                  <a:moveTo>
                    <a:pt x="24000" y="45000"/>
                  </a:moveTo>
                  <a:cubicBezTo>
                    <a:pt x="19200" y="45000"/>
                    <a:pt x="19200" y="15000"/>
                    <a:pt x="14400" y="15000"/>
                  </a:cubicBezTo>
                  <a:cubicBezTo>
                    <a:pt x="14400" y="0"/>
                    <a:pt x="4800" y="30000"/>
                    <a:pt x="4800" y="30000"/>
                  </a:cubicBezTo>
                  <a:cubicBezTo>
                    <a:pt x="0" y="60000"/>
                    <a:pt x="4800" y="60000"/>
                    <a:pt x="9600" y="60000"/>
                  </a:cubicBezTo>
                  <a:cubicBezTo>
                    <a:pt x="14400" y="60000"/>
                    <a:pt x="19200" y="90000"/>
                    <a:pt x="24000" y="90000"/>
                  </a:cubicBezTo>
                  <a:cubicBezTo>
                    <a:pt x="43200" y="105000"/>
                    <a:pt x="57600" y="120000"/>
                    <a:pt x="76800" y="120000"/>
                  </a:cubicBezTo>
                  <a:cubicBezTo>
                    <a:pt x="81600" y="120000"/>
                    <a:pt x="120000" y="105000"/>
                    <a:pt x="115200" y="75000"/>
                  </a:cubicBezTo>
                  <a:cubicBezTo>
                    <a:pt x="110400" y="75000"/>
                    <a:pt x="110400" y="90000"/>
                    <a:pt x="110400" y="90000"/>
                  </a:cubicBezTo>
                  <a:cubicBezTo>
                    <a:pt x="105600" y="90000"/>
                    <a:pt x="100800" y="75000"/>
                    <a:pt x="96000" y="60000"/>
                  </a:cubicBezTo>
                  <a:cubicBezTo>
                    <a:pt x="91200" y="60000"/>
                    <a:pt x="81600" y="45000"/>
                    <a:pt x="72000" y="60000"/>
                  </a:cubicBezTo>
                  <a:cubicBezTo>
                    <a:pt x="67200" y="60000"/>
                    <a:pt x="57600" y="30000"/>
                    <a:pt x="48000" y="30000"/>
                  </a:cubicBezTo>
                  <a:cubicBezTo>
                    <a:pt x="38400" y="30000"/>
                    <a:pt x="33600" y="45000"/>
                    <a:pt x="24000" y="45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8" name="Shape 1066">
              <a:extLst>
                <a:ext uri="{FF2B5EF4-FFF2-40B4-BE49-F238E27FC236}">
                  <a16:creationId xmlns="" xmlns:a16="http://schemas.microsoft.com/office/drawing/2014/main" id="{C7336C62-4D46-4289-B023-631418F06DA6}"/>
                </a:ext>
              </a:extLst>
            </p:cNvPr>
            <p:cNvSpPr/>
            <p:nvPr/>
          </p:nvSpPr>
          <p:spPr>
            <a:xfrm>
              <a:off x="5024391" y="2124032"/>
              <a:ext cx="90281" cy="34956"/>
            </a:xfrm>
            <a:custGeom>
              <a:avLst/>
              <a:gdLst/>
              <a:ahLst/>
              <a:cxnLst/>
              <a:rect l="0" t="0" r="0" b="0"/>
              <a:pathLst>
                <a:path w="120000" h="120000" extrusionOk="0">
                  <a:moveTo>
                    <a:pt x="11428" y="90000"/>
                  </a:moveTo>
                  <a:cubicBezTo>
                    <a:pt x="28571" y="90000"/>
                    <a:pt x="34285" y="90000"/>
                    <a:pt x="45714" y="90000"/>
                  </a:cubicBezTo>
                  <a:cubicBezTo>
                    <a:pt x="57142" y="105000"/>
                    <a:pt x="68571" y="105000"/>
                    <a:pt x="80000" y="120000"/>
                  </a:cubicBezTo>
                  <a:cubicBezTo>
                    <a:pt x="91428" y="120000"/>
                    <a:pt x="102857" y="120000"/>
                    <a:pt x="108571" y="105000"/>
                  </a:cubicBezTo>
                  <a:cubicBezTo>
                    <a:pt x="120000" y="90000"/>
                    <a:pt x="102857" y="75000"/>
                    <a:pt x="97142" y="60000"/>
                  </a:cubicBezTo>
                  <a:cubicBezTo>
                    <a:pt x="80000" y="30000"/>
                    <a:pt x="62857" y="0"/>
                    <a:pt x="40000" y="30000"/>
                  </a:cubicBezTo>
                  <a:cubicBezTo>
                    <a:pt x="28571" y="45000"/>
                    <a:pt x="28571" y="60000"/>
                    <a:pt x="22857" y="75000"/>
                  </a:cubicBezTo>
                  <a:cubicBezTo>
                    <a:pt x="17142" y="75000"/>
                    <a:pt x="0" y="90000"/>
                    <a:pt x="11428" y="9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9" name="Shape 1067">
              <a:extLst>
                <a:ext uri="{FF2B5EF4-FFF2-40B4-BE49-F238E27FC236}">
                  <a16:creationId xmlns="" xmlns:a16="http://schemas.microsoft.com/office/drawing/2014/main" id="{80BF800A-C354-4601-874F-BE57AD42F5B8}"/>
                </a:ext>
              </a:extLst>
            </p:cNvPr>
            <p:cNvSpPr/>
            <p:nvPr/>
          </p:nvSpPr>
          <p:spPr>
            <a:xfrm>
              <a:off x="5028759" y="2108011"/>
              <a:ext cx="34946" cy="20391"/>
            </a:xfrm>
            <a:custGeom>
              <a:avLst/>
              <a:gdLst/>
              <a:ahLst/>
              <a:cxnLst/>
              <a:rect l="0" t="0" r="0" b="0"/>
              <a:pathLst>
                <a:path w="120000" h="120000" extrusionOk="0">
                  <a:moveTo>
                    <a:pt x="45000" y="120000"/>
                  </a:moveTo>
                  <a:cubicBezTo>
                    <a:pt x="0" y="120000"/>
                    <a:pt x="15000" y="0"/>
                    <a:pt x="60000" y="24000"/>
                  </a:cubicBezTo>
                  <a:cubicBezTo>
                    <a:pt x="120000" y="48000"/>
                    <a:pt x="90000" y="96000"/>
                    <a:pt x="45000" y="120000"/>
                  </a:cubicBezTo>
                  <a:cubicBezTo>
                    <a:pt x="15000" y="120000"/>
                    <a:pt x="75000" y="120000"/>
                    <a:pt x="45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0" name="Shape 1068">
              <a:extLst>
                <a:ext uri="{FF2B5EF4-FFF2-40B4-BE49-F238E27FC236}">
                  <a16:creationId xmlns="" xmlns:a16="http://schemas.microsoft.com/office/drawing/2014/main" id="{7239CF77-3086-4B48-ADBF-E1E50BC6D8FB}"/>
                </a:ext>
              </a:extLst>
            </p:cNvPr>
            <p:cNvSpPr/>
            <p:nvPr/>
          </p:nvSpPr>
          <p:spPr>
            <a:xfrm>
              <a:off x="4935565" y="2046838"/>
              <a:ext cx="13105" cy="21849"/>
            </a:xfrm>
            <a:custGeom>
              <a:avLst/>
              <a:gdLst/>
              <a:ahLst/>
              <a:cxnLst/>
              <a:rect l="0" t="0" r="0" b="0"/>
              <a:pathLst>
                <a:path w="120000" h="120000" extrusionOk="0">
                  <a:moveTo>
                    <a:pt x="40000" y="72000"/>
                  </a:moveTo>
                  <a:cubicBezTo>
                    <a:pt x="0" y="48000"/>
                    <a:pt x="80000" y="0"/>
                    <a:pt x="120000" y="24000"/>
                  </a:cubicBezTo>
                  <a:cubicBezTo>
                    <a:pt x="120000" y="48000"/>
                    <a:pt x="80000" y="120000"/>
                    <a:pt x="40000" y="120000"/>
                  </a:cubicBezTo>
                  <a:cubicBezTo>
                    <a:pt x="40000" y="120000"/>
                    <a:pt x="40000" y="72000"/>
                    <a:pt x="40000" y="72000"/>
                  </a:cubicBezTo>
                  <a:cubicBezTo>
                    <a:pt x="0" y="48000"/>
                    <a:pt x="40000" y="72000"/>
                    <a:pt x="40000" y="72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1" name="Shape 1069">
              <a:extLst>
                <a:ext uri="{FF2B5EF4-FFF2-40B4-BE49-F238E27FC236}">
                  <a16:creationId xmlns="" xmlns:a16="http://schemas.microsoft.com/office/drawing/2014/main" id="{11A18A3D-56CA-4653-B5D6-A8A1F9530832}"/>
                </a:ext>
              </a:extLst>
            </p:cNvPr>
            <p:cNvSpPr/>
            <p:nvPr/>
          </p:nvSpPr>
          <p:spPr>
            <a:xfrm>
              <a:off x="4935565" y="2110924"/>
              <a:ext cx="17473" cy="21849"/>
            </a:xfrm>
            <a:custGeom>
              <a:avLst/>
              <a:gdLst/>
              <a:ahLst/>
              <a:cxnLst/>
              <a:rect l="0" t="0" r="0" b="0"/>
              <a:pathLst>
                <a:path w="120000" h="120000" extrusionOk="0">
                  <a:moveTo>
                    <a:pt x="120000" y="96000"/>
                  </a:moveTo>
                  <a:cubicBezTo>
                    <a:pt x="120000" y="72000"/>
                    <a:pt x="30000" y="0"/>
                    <a:pt x="0" y="24000"/>
                  </a:cubicBezTo>
                  <a:cubicBezTo>
                    <a:pt x="0" y="24000"/>
                    <a:pt x="90000" y="120000"/>
                    <a:pt x="120000" y="96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2" name="Shape 1070">
              <a:extLst>
                <a:ext uri="{FF2B5EF4-FFF2-40B4-BE49-F238E27FC236}">
                  <a16:creationId xmlns="" xmlns:a16="http://schemas.microsoft.com/office/drawing/2014/main" id="{1D68E59A-4307-4651-9ADE-CCC06A52F7DE}"/>
                </a:ext>
              </a:extLst>
            </p:cNvPr>
            <p:cNvSpPr/>
            <p:nvPr/>
          </p:nvSpPr>
          <p:spPr>
            <a:xfrm>
              <a:off x="4964689" y="2030816"/>
              <a:ext cx="180561" cy="68456"/>
            </a:xfrm>
            <a:custGeom>
              <a:avLst/>
              <a:gdLst/>
              <a:ahLst/>
              <a:cxnLst/>
              <a:rect l="0" t="0" r="0" b="0"/>
              <a:pathLst>
                <a:path w="120000" h="120000" extrusionOk="0">
                  <a:moveTo>
                    <a:pt x="97142" y="30000"/>
                  </a:moveTo>
                  <a:cubicBezTo>
                    <a:pt x="91428" y="22500"/>
                    <a:pt x="88571" y="30000"/>
                    <a:pt x="82857" y="22500"/>
                  </a:cubicBezTo>
                  <a:cubicBezTo>
                    <a:pt x="82857" y="22500"/>
                    <a:pt x="68571" y="0"/>
                    <a:pt x="65714" y="0"/>
                  </a:cubicBezTo>
                  <a:cubicBezTo>
                    <a:pt x="65714" y="0"/>
                    <a:pt x="68571" y="7500"/>
                    <a:pt x="62857" y="15000"/>
                  </a:cubicBezTo>
                  <a:cubicBezTo>
                    <a:pt x="57142" y="15000"/>
                    <a:pt x="62857" y="37500"/>
                    <a:pt x="57142" y="45000"/>
                  </a:cubicBezTo>
                  <a:cubicBezTo>
                    <a:pt x="54285" y="45000"/>
                    <a:pt x="34285" y="7500"/>
                    <a:pt x="31428" y="7500"/>
                  </a:cubicBezTo>
                  <a:cubicBezTo>
                    <a:pt x="25714" y="0"/>
                    <a:pt x="11428" y="7500"/>
                    <a:pt x="11428" y="22500"/>
                  </a:cubicBezTo>
                  <a:cubicBezTo>
                    <a:pt x="11428" y="37500"/>
                    <a:pt x="0" y="30000"/>
                    <a:pt x="5714" y="45000"/>
                  </a:cubicBezTo>
                  <a:cubicBezTo>
                    <a:pt x="8571" y="52500"/>
                    <a:pt x="0" y="67500"/>
                    <a:pt x="2857" y="75000"/>
                  </a:cubicBezTo>
                  <a:cubicBezTo>
                    <a:pt x="8571" y="90000"/>
                    <a:pt x="17142" y="97500"/>
                    <a:pt x="25714" y="105000"/>
                  </a:cubicBezTo>
                  <a:cubicBezTo>
                    <a:pt x="28571" y="112500"/>
                    <a:pt x="34285" y="120000"/>
                    <a:pt x="37142" y="112500"/>
                  </a:cubicBezTo>
                  <a:cubicBezTo>
                    <a:pt x="40000" y="112500"/>
                    <a:pt x="40000" y="90000"/>
                    <a:pt x="42857" y="97500"/>
                  </a:cubicBezTo>
                  <a:cubicBezTo>
                    <a:pt x="42857" y="97500"/>
                    <a:pt x="42857" y="105000"/>
                    <a:pt x="45714" y="105000"/>
                  </a:cubicBezTo>
                  <a:cubicBezTo>
                    <a:pt x="48571" y="105000"/>
                    <a:pt x="51428" y="105000"/>
                    <a:pt x="51428" y="105000"/>
                  </a:cubicBezTo>
                  <a:cubicBezTo>
                    <a:pt x="57142" y="97500"/>
                    <a:pt x="62857" y="97500"/>
                    <a:pt x="71428" y="90000"/>
                  </a:cubicBezTo>
                  <a:cubicBezTo>
                    <a:pt x="77142" y="90000"/>
                    <a:pt x="77142" y="105000"/>
                    <a:pt x="80000" y="105000"/>
                  </a:cubicBezTo>
                  <a:cubicBezTo>
                    <a:pt x="82857" y="105000"/>
                    <a:pt x="97142" y="97500"/>
                    <a:pt x="97142" y="97500"/>
                  </a:cubicBezTo>
                  <a:cubicBezTo>
                    <a:pt x="97142" y="97500"/>
                    <a:pt x="94285" y="90000"/>
                    <a:pt x="94285" y="90000"/>
                  </a:cubicBezTo>
                  <a:cubicBezTo>
                    <a:pt x="94285" y="82500"/>
                    <a:pt x="102857" y="90000"/>
                    <a:pt x="105714" y="90000"/>
                  </a:cubicBezTo>
                  <a:cubicBezTo>
                    <a:pt x="105714" y="90000"/>
                    <a:pt x="111428" y="90000"/>
                    <a:pt x="111428" y="82500"/>
                  </a:cubicBezTo>
                  <a:cubicBezTo>
                    <a:pt x="111428" y="75000"/>
                    <a:pt x="114285" y="67500"/>
                    <a:pt x="114285" y="67500"/>
                  </a:cubicBezTo>
                  <a:cubicBezTo>
                    <a:pt x="114285" y="67500"/>
                    <a:pt x="114285" y="67500"/>
                    <a:pt x="111428" y="67500"/>
                  </a:cubicBezTo>
                  <a:cubicBezTo>
                    <a:pt x="111428" y="60000"/>
                    <a:pt x="120000" y="52500"/>
                    <a:pt x="120000" y="45000"/>
                  </a:cubicBezTo>
                  <a:cubicBezTo>
                    <a:pt x="117142" y="37500"/>
                    <a:pt x="102857" y="30000"/>
                    <a:pt x="97142" y="30000"/>
                  </a:cubicBezTo>
                  <a:cubicBezTo>
                    <a:pt x="91428" y="22500"/>
                    <a:pt x="102857" y="30000"/>
                    <a:pt x="97142" y="3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3" name="Shape 1071">
              <a:extLst>
                <a:ext uri="{FF2B5EF4-FFF2-40B4-BE49-F238E27FC236}">
                  <a16:creationId xmlns="" xmlns:a16="http://schemas.microsoft.com/office/drawing/2014/main" id="{230D5C66-6F14-44D7-B244-55AA156FBFB8}"/>
                </a:ext>
              </a:extLst>
            </p:cNvPr>
            <p:cNvSpPr/>
            <p:nvPr/>
          </p:nvSpPr>
          <p:spPr>
            <a:xfrm>
              <a:off x="5068076" y="2051207"/>
              <a:ext cx="33491" cy="34956"/>
            </a:xfrm>
            <a:custGeom>
              <a:avLst/>
              <a:gdLst/>
              <a:ahLst/>
              <a:cxnLst/>
              <a:rect l="0" t="0" r="0" b="0"/>
              <a:pathLst>
                <a:path w="120000" h="120000" extrusionOk="0">
                  <a:moveTo>
                    <a:pt x="105000" y="90000"/>
                  </a:moveTo>
                  <a:cubicBezTo>
                    <a:pt x="90000" y="105000"/>
                    <a:pt x="0" y="15000"/>
                    <a:pt x="60000" y="0"/>
                  </a:cubicBezTo>
                  <a:cubicBezTo>
                    <a:pt x="75000" y="0"/>
                    <a:pt x="120000" y="0"/>
                    <a:pt x="90000" y="30000"/>
                  </a:cubicBezTo>
                  <a:cubicBezTo>
                    <a:pt x="45000" y="60000"/>
                    <a:pt x="105000" y="60000"/>
                    <a:pt x="105000" y="90000"/>
                  </a:cubicBezTo>
                  <a:cubicBezTo>
                    <a:pt x="90000" y="120000"/>
                    <a:pt x="105000" y="75000"/>
                    <a:pt x="105000" y="9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4" name="Shape 1072">
              <a:extLst>
                <a:ext uri="{FF2B5EF4-FFF2-40B4-BE49-F238E27FC236}">
                  <a16:creationId xmlns="" xmlns:a16="http://schemas.microsoft.com/office/drawing/2014/main" id="{391ED3DB-4ACB-418C-A71C-E971119157A6}"/>
                </a:ext>
              </a:extLst>
            </p:cNvPr>
            <p:cNvSpPr/>
            <p:nvPr/>
          </p:nvSpPr>
          <p:spPr>
            <a:xfrm>
              <a:off x="5627236" y="2282793"/>
              <a:ext cx="46596" cy="26217"/>
            </a:xfrm>
            <a:custGeom>
              <a:avLst/>
              <a:gdLst/>
              <a:ahLst/>
              <a:cxnLst/>
              <a:rect l="0" t="0" r="0" b="0"/>
              <a:pathLst>
                <a:path w="120000" h="120000" extrusionOk="0">
                  <a:moveTo>
                    <a:pt x="32727" y="80000"/>
                  </a:moveTo>
                  <a:cubicBezTo>
                    <a:pt x="10909" y="60000"/>
                    <a:pt x="0" y="60000"/>
                    <a:pt x="10909" y="20000"/>
                  </a:cubicBezTo>
                  <a:cubicBezTo>
                    <a:pt x="21818" y="0"/>
                    <a:pt x="43636" y="20000"/>
                    <a:pt x="65454" y="20000"/>
                  </a:cubicBezTo>
                  <a:cubicBezTo>
                    <a:pt x="120000" y="40000"/>
                    <a:pt x="65454" y="120000"/>
                    <a:pt x="32727" y="80000"/>
                  </a:cubicBezTo>
                  <a:cubicBezTo>
                    <a:pt x="21818" y="60000"/>
                    <a:pt x="43636" y="100000"/>
                    <a:pt x="32727" y="8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5" name="Shape 1073">
              <a:extLst>
                <a:ext uri="{FF2B5EF4-FFF2-40B4-BE49-F238E27FC236}">
                  <a16:creationId xmlns="" xmlns:a16="http://schemas.microsoft.com/office/drawing/2014/main" id="{F7E0D81E-1D47-4992-8D78-8DDC7AB21431}"/>
                </a:ext>
              </a:extLst>
            </p:cNvPr>
            <p:cNvSpPr/>
            <p:nvPr/>
          </p:nvSpPr>
          <p:spPr>
            <a:xfrm>
              <a:off x="5536954" y="2658576"/>
              <a:ext cx="26209" cy="21849"/>
            </a:xfrm>
            <a:custGeom>
              <a:avLst/>
              <a:gdLst/>
              <a:ahLst/>
              <a:cxnLst/>
              <a:rect l="0" t="0" r="0" b="0"/>
              <a:pathLst>
                <a:path w="120000" h="120000" extrusionOk="0">
                  <a:moveTo>
                    <a:pt x="100000" y="48000"/>
                  </a:moveTo>
                  <a:cubicBezTo>
                    <a:pt x="120000" y="48000"/>
                    <a:pt x="100000" y="24000"/>
                    <a:pt x="100000" y="24000"/>
                  </a:cubicBezTo>
                  <a:cubicBezTo>
                    <a:pt x="80000" y="0"/>
                    <a:pt x="60000" y="24000"/>
                    <a:pt x="40000" y="24000"/>
                  </a:cubicBezTo>
                  <a:cubicBezTo>
                    <a:pt x="20000" y="24000"/>
                    <a:pt x="0" y="48000"/>
                    <a:pt x="20000" y="72000"/>
                  </a:cubicBezTo>
                  <a:cubicBezTo>
                    <a:pt x="20000" y="72000"/>
                    <a:pt x="0" y="120000"/>
                    <a:pt x="0" y="96000"/>
                  </a:cubicBezTo>
                  <a:cubicBezTo>
                    <a:pt x="0" y="96000"/>
                    <a:pt x="100000" y="48000"/>
                    <a:pt x="100000" y="48000"/>
                  </a:cubicBezTo>
                  <a:cubicBezTo>
                    <a:pt x="120000" y="48000"/>
                    <a:pt x="60000" y="72000"/>
                    <a:pt x="100000" y="48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6" name="Shape 1074">
              <a:extLst>
                <a:ext uri="{FF2B5EF4-FFF2-40B4-BE49-F238E27FC236}">
                  <a16:creationId xmlns="" xmlns:a16="http://schemas.microsoft.com/office/drawing/2014/main" id="{B23ED6C0-5643-4454-B74D-57D8885DF987}"/>
                </a:ext>
              </a:extLst>
            </p:cNvPr>
            <p:cNvSpPr/>
            <p:nvPr/>
          </p:nvSpPr>
          <p:spPr>
            <a:xfrm>
              <a:off x="4969057" y="2783837"/>
              <a:ext cx="21841" cy="11652"/>
            </a:xfrm>
            <a:custGeom>
              <a:avLst/>
              <a:gdLst/>
              <a:ahLst/>
              <a:cxnLst/>
              <a:rect l="0" t="0" r="0" b="0"/>
              <a:pathLst>
                <a:path w="120000" h="120000" extrusionOk="0">
                  <a:moveTo>
                    <a:pt x="72000" y="120000"/>
                  </a:moveTo>
                  <a:cubicBezTo>
                    <a:pt x="24000" y="120000"/>
                    <a:pt x="0" y="40000"/>
                    <a:pt x="72000" y="0"/>
                  </a:cubicBezTo>
                  <a:cubicBezTo>
                    <a:pt x="120000" y="0"/>
                    <a:pt x="96000" y="120000"/>
                    <a:pt x="72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7" name="Shape 1075">
              <a:extLst>
                <a:ext uri="{FF2B5EF4-FFF2-40B4-BE49-F238E27FC236}">
                  <a16:creationId xmlns="" xmlns:a16="http://schemas.microsoft.com/office/drawing/2014/main" id="{2ACEFF72-378C-4961-9149-81C28F3AAC64}"/>
                </a:ext>
              </a:extLst>
            </p:cNvPr>
            <p:cNvSpPr/>
            <p:nvPr/>
          </p:nvSpPr>
          <p:spPr>
            <a:xfrm>
              <a:off x="5353478" y="2912010"/>
              <a:ext cx="21841" cy="20391"/>
            </a:xfrm>
            <a:custGeom>
              <a:avLst/>
              <a:gdLst/>
              <a:ahLst/>
              <a:cxnLst/>
              <a:rect l="0" t="0" r="0" b="0"/>
              <a:pathLst>
                <a:path w="120000" h="120000" extrusionOk="0">
                  <a:moveTo>
                    <a:pt x="120000" y="24000"/>
                  </a:moveTo>
                  <a:cubicBezTo>
                    <a:pt x="120000" y="24000"/>
                    <a:pt x="0" y="120000"/>
                    <a:pt x="24000" y="120000"/>
                  </a:cubicBezTo>
                  <a:cubicBezTo>
                    <a:pt x="48000" y="120000"/>
                    <a:pt x="96000" y="72000"/>
                    <a:pt x="96000" y="72000"/>
                  </a:cubicBezTo>
                  <a:cubicBezTo>
                    <a:pt x="120000" y="48000"/>
                    <a:pt x="120000" y="0"/>
                    <a:pt x="120000" y="24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8" name="Shape 1076">
              <a:extLst>
                <a:ext uri="{FF2B5EF4-FFF2-40B4-BE49-F238E27FC236}">
                  <a16:creationId xmlns="" xmlns:a16="http://schemas.microsoft.com/office/drawing/2014/main" id="{5ED070B2-BD14-4BF0-A8F4-7412DD91813B}"/>
                </a:ext>
              </a:extLst>
            </p:cNvPr>
            <p:cNvSpPr/>
            <p:nvPr/>
          </p:nvSpPr>
          <p:spPr>
            <a:xfrm>
              <a:off x="5340375" y="2945509"/>
              <a:ext cx="8737" cy="4369"/>
            </a:xfrm>
            <a:custGeom>
              <a:avLst/>
              <a:gdLst/>
              <a:ahLst/>
              <a:cxnLst/>
              <a:rect l="0" t="0" r="0" b="0"/>
              <a:pathLst>
                <a:path w="120000" h="120000" extrusionOk="0">
                  <a:moveTo>
                    <a:pt x="60000" y="0"/>
                  </a:moveTo>
                  <a:cubicBezTo>
                    <a:pt x="60000" y="0"/>
                    <a:pt x="0" y="120000"/>
                    <a:pt x="60000" y="120000"/>
                  </a:cubicBezTo>
                  <a:cubicBezTo>
                    <a:pt x="60000" y="120000"/>
                    <a:pt x="120000" y="0"/>
                    <a:pt x="6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9" name="Shape 1077">
              <a:extLst>
                <a:ext uri="{FF2B5EF4-FFF2-40B4-BE49-F238E27FC236}">
                  <a16:creationId xmlns="" xmlns:a16="http://schemas.microsoft.com/office/drawing/2014/main" id="{8779DC75-517E-4713-AE21-F914407ECDA2}"/>
                </a:ext>
              </a:extLst>
            </p:cNvPr>
            <p:cNvSpPr/>
            <p:nvPr/>
          </p:nvSpPr>
          <p:spPr>
            <a:xfrm>
              <a:off x="5280672" y="3013966"/>
              <a:ext cx="13105" cy="4369"/>
            </a:xfrm>
            <a:custGeom>
              <a:avLst/>
              <a:gdLst/>
              <a:ahLst/>
              <a:cxnLst/>
              <a:rect l="0" t="0" r="0" b="0"/>
              <a:pathLst>
                <a:path w="120000" h="120000" extrusionOk="0">
                  <a:moveTo>
                    <a:pt x="80000" y="0"/>
                  </a:moveTo>
                  <a:cubicBezTo>
                    <a:pt x="80000" y="0"/>
                    <a:pt x="0" y="120000"/>
                    <a:pt x="40000" y="120000"/>
                  </a:cubicBezTo>
                  <a:cubicBezTo>
                    <a:pt x="40000" y="120000"/>
                    <a:pt x="120000" y="0"/>
                    <a:pt x="8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0" name="Shape 1078">
              <a:extLst>
                <a:ext uri="{FF2B5EF4-FFF2-40B4-BE49-F238E27FC236}">
                  <a16:creationId xmlns="" xmlns:a16="http://schemas.microsoft.com/office/drawing/2014/main" id="{E0FDCF3C-0CC8-485F-B55C-7648447E8032}"/>
                </a:ext>
              </a:extLst>
            </p:cNvPr>
            <p:cNvSpPr/>
            <p:nvPr/>
          </p:nvSpPr>
          <p:spPr>
            <a:xfrm>
              <a:off x="5229706" y="3035814"/>
              <a:ext cx="30579" cy="17478"/>
            </a:xfrm>
            <a:custGeom>
              <a:avLst/>
              <a:gdLst/>
              <a:ahLst/>
              <a:cxnLst/>
              <a:rect l="0" t="0" r="0" b="0"/>
              <a:pathLst>
                <a:path w="120000" h="120000" extrusionOk="0">
                  <a:moveTo>
                    <a:pt x="102857" y="0"/>
                  </a:moveTo>
                  <a:cubicBezTo>
                    <a:pt x="85714" y="0"/>
                    <a:pt x="0" y="60000"/>
                    <a:pt x="17142" y="90000"/>
                  </a:cubicBezTo>
                  <a:cubicBezTo>
                    <a:pt x="34285" y="120000"/>
                    <a:pt x="119999" y="0"/>
                    <a:pt x="102857"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1" name="Shape 1079">
              <a:extLst>
                <a:ext uri="{FF2B5EF4-FFF2-40B4-BE49-F238E27FC236}">
                  <a16:creationId xmlns="" xmlns:a16="http://schemas.microsoft.com/office/drawing/2014/main" id="{A339F212-A5B0-46C2-A80E-A1C409048C86}"/>
                </a:ext>
              </a:extLst>
            </p:cNvPr>
            <p:cNvSpPr/>
            <p:nvPr/>
          </p:nvSpPr>
          <p:spPr>
            <a:xfrm>
              <a:off x="5196216" y="3053293"/>
              <a:ext cx="24753" cy="16022"/>
            </a:xfrm>
            <a:custGeom>
              <a:avLst/>
              <a:gdLst/>
              <a:ahLst/>
              <a:cxnLst/>
              <a:rect l="0" t="0" r="0" b="0"/>
              <a:pathLst>
                <a:path w="120000" h="120000" extrusionOk="0">
                  <a:moveTo>
                    <a:pt x="100000" y="0"/>
                  </a:moveTo>
                  <a:cubicBezTo>
                    <a:pt x="100000" y="0"/>
                    <a:pt x="0" y="60000"/>
                    <a:pt x="20000" y="90000"/>
                  </a:cubicBezTo>
                  <a:cubicBezTo>
                    <a:pt x="40000" y="120000"/>
                    <a:pt x="100000" y="0"/>
                    <a:pt x="100000" y="0"/>
                  </a:cubicBezTo>
                  <a:cubicBezTo>
                    <a:pt x="100000" y="0"/>
                    <a:pt x="120000" y="0"/>
                    <a:pt x="10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2" name="Shape 1080">
              <a:extLst>
                <a:ext uri="{FF2B5EF4-FFF2-40B4-BE49-F238E27FC236}">
                  <a16:creationId xmlns="" xmlns:a16="http://schemas.microsoft.com/office/drawing/2014/main" id="{0AAAC38E-082B-4DBB-8978-E3662E38A02A}"/>
                </a:ext>
              </a:extLst>
            </p:cNvPr>
            <p:cNvSpPr/>
            <p:nvPr/>
          </p:nvSpPr>
          <p:spPr>
            <a:xfrm>
              <a:off x="5174374" y="3066401"/>
              <a:ext cx="21841" cy="20391"/>
            </a:xfrm>
            <a:custGeom>
              <a:avLst/>
              <a:gdLst/>
              <a:ahLst/>
              <a:cxnLst/>
              <a:rect l="0" t="0" r="0" b="0"/>
              <a:pathLst>
                <a:path w="120000" h="120000" extrusionOk="0">
                  <a:moveTo>
                    <a:pt x="96000" y="0"/>
                  </a:moveTo>
                  <a:cubicBezTo>
                    <a:pt x="96000" y="0"/>
                    <a:pt x="0" y="96000"/>
                    <a:pt x="0" y="96000"/>
                  </a:cubicBezTo>
                  <a:cubicBezTo>
                    <a:pt x="48000" y="120000"/>
                    <a:pt x="96000" y="0"/>
                    <a:pt x="96000" y="0"/>
                  </a:cubicBezTo>
                  <a:cubicBezTo>
                    <a:pt x="96000" y="0"/>
                    <a:pt x="120000" y="0"/>
                    <a:pt x="96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3" name="Shape 1081">
              <a:extLst>
                <a:ext uri="{FF2B5EF4-FFF2-40B4-BE49-F238E27FC236}">
                  <a16:creationId xmlns="" xmlns:a16="http://schemas.microsoft.com/office/drawing/2014/main" id="{ADDC8714-68B7-47E6-B69F-2A6A3F87577A}"/>
                </a:ext>
              </a:extLst>
            </p:cNvPr>
            <p:cNvSpPr/>
            <p:nvPr/>
          </p:nvSpPr>
          <p:spPr>
            <a:xfrm>
              <a:off x="5170005" y="3095531"/>
              <a:ext cx="4368" cy="4369"/>
            </a:xfrm>
            <a:custGeom>
              <a:avLst/>
              <a:gdLst/>
              <a:ahLst/>
              <a:cxnLst/>
              <a:rect l="0" t="0" r="0" b="0"/>
              <a:pathLst>
                <a:path w="120000" h="120000" extrusionOk="0">
                  <a:moveTo>
                    <a:pt x="120000" y="0"/>
                  </a:moveTo>
                  <a:cubicBezTo>
                    <a:pt x="0" y="0"/>
                    <a:pt x="0" y="120000"/>
                    <a:pt x="120000" y="120000"/>
                  </a:cubicBezTo>
                  <a:cubicBezTo>
                    <a:pt x="120000" y="120000"/>
                    <a:pt x="120000" y="0"/>
                    <a:pt x="12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4" name="Shape 1082">
              <a:extLst>
                <a:ext uri="{FF2B5EF4-FFF2-40B4-BE49-F238E27FC236}">
                  <a16:creationId xmlns="" xmlns:a16="http://schemas.microsoft.com/office/drawing/2014/main" id="{3AEB0752-8608-4518-B8EB-BE2C08CAA1B6}"/>
                </a:ext>
              </a:extLst>
            </p:cNvPr>
            <p:cNvSpPr/>
            <p:nvPr/>
          </p:nvSpPr>
          <p:spPr>
            <a:xfrm>
              <a:off x="5148162" y="3078052"/>
              <a:ext cx="21841" cy="17478"/>
            </a:xfrm>
            <a:custGeom>
              <a:avLst/>
              <a:gdLst/>
              <a:ahLst/>
              <a:cxnLst/>
              <a:rect l="0" t="0" r="0" b="0"/>
              <a:pathLst>
                <a:path w="120000" h="120000" extrusionOk="0">
                  <a:moveTo>
                    <a:pt x="96000" y="30000"/>
                  </a:moveTo>
                  <a:cubicBezTo>
                    <a:pt x="48000" y="60000"/>
                    <a:pt x="0" y="90000"/>
                    <a:pt x="0" y="120000"/>
                  </a:cubicBezTo>
                  <a:cubicBezTo>
                    <a:pt x="0" y="120000"/>
                    <a:pt x="96000" y="30000"/>
                    <a:pt x="96000" y="30000"/>
                  </a:cubicBezTo>
                  <a:cubicBezTo>
                    <a:pt x="72000" y="30000"/>
                    <a:pt x="120000" y="0"/>
                    <a:pt x="96000" y="3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5" name="Shape 1083">
              <a:extLst>
                <a:ext uri="{FF2B5EF4-FFF2-40B4-BE49-F238E27FC236}">
                  <a16:creationId xmlns="" xmlns:a16="http://schemas.microsoft.com/office/drawing/2014/main" id="{E29A1F92-0EA7-4672-A929-63D9CDB9C77F}"/>
                </a:ext>
              </a:extLst>
            </p:cNvPr>
            <p:cNvSpPr/>
            <p:nvPr/>
          </p:nvSpPr>
          <p:spPr>
            <a:xfrm>
              <a:off x="4990899" y="3236814"/>
              <a:ext cx="8737" cy="13108"/>
            </a:xfrm>
            <a:custGeom>
              <a:avLst/>
              <a:gdLst/>
              <a:ahLst/>
              <a:cxnLst/>
              <a:rect l="0" t="0" r="0" b="0"/>
              <a:pathLst>
                <a:path w="120000" h="120000" extrusionOk="0">
                  <a:moveTo>
                    <a:pt x="60000" y="0"/>
                  </a:moveTo>
                  <a:cubicBezTo>
                    <a:pt x="60000" y="0"/>
                    <a:pt x="0" y="120000"/>
                    <a:pt x="60000" y="120000"/>
                  </a:cubicBezTo>
                  <a:cubicBezTo>
                    <a:pt x="120000" y="120000"/>
                    <a:pt x="120000" y="0"/>
                    <a:pt x="6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grpSp>
          <p:nvGrpSpPr>
            <p:cNvPr id="36" name="Shape 1084">
              <a:extLst>
                <a:ext uri="{FF2B5EF4-FFF2-40B4-BE49-F238E27FC236}">
                  <a16:creationId xmlns="" xmlns:a16="http://schemas.microsoft.com/office/drawing/2014/main" id="{B486D173-FE46-4A8C-B692-66610D8314DB}"/>
                </a:ext>
              </a:extLst>
            </p:cNvPr>
            <p:cNvGrpSpPr/>
            <p:nvPr/>
          </p:nvGrpSpPr>
          <p:grpSpPr>
            <a:xfrm>
              <a:off x="4833636" y="3053292"/>
              <a:ext cx="318894" cy="302956"/>
              <a:chOff x="5961121" y="2686386"/>
              <a:chExt cx="288232" cy="273757"/>
            </a:xfrm>
            <a:grpFill/>
          </p:grpSpPr>
          <p:sp>
            <p:nvSpPr>
              <p:cNvPr id="401" name="Shape 1085">
                <a:extLst>
                  <a:ext uri="{FF2B5EF4-FFF2-40B4-BE49-F238E27FC236}">
                    <a16:creationId xmlns="" xmlns:a16="http://schemas.microsoft.com/office/drawing/2014/main" id="{637F6EDA-8E6D-4AEA-B7BC-4B0845E3982D}"/>
                  </a:ext>
                </a:extLst>
              </p:cNvPr>
              <p:cNvSpPr/>
              <p:nvPr/>
            </p:nvSpPr>
            <p:spPr>
              <a:xfrm>
                <a:off x="6130901" y="2686386"/>
                <a:ext cx="118452" cy="100026"/>
              </a:xfrm>
              <a:custGeom>
                <a:avLst/>
                <a:gdLst/>
                <a:ahLst/>
                <a:cxnLst/>
                <a:rect l="0" t="0" r="0" b="0"/>
                <a:pathLst>
                  <a:path w="120000" h="120000" extrusionOk="0">
                    <a:moveTo>
                      <a:pt x="108387" y="46153"/>
                    </a:moveTo>
                    <a:cubicBezTo>
                      <a:pt x="108387" y="46153"/>
                      <a:pt x="112258" y="36923"/>
                      <a:pt x="112258" y="32307"/>
                    </a:cubicBezTo>
                    <a:cubicBezTo>
                      <a:pt x="112258" y="36923"/>
                      <a:pt x="104516" y="46153"/>
                      <a:pt x="104516" y="46153"/>
                    </a:cubicBezTo>
                    <a:cubicBezTo>
                      <a:pt x="96774" y="46153"/>
                      <a:pt x="81290" y="41538"/>
                      <a:pt x="77419" y="36923"/>
                    </a:cubicBezTo>
                    <a:cubicBezTo>
                      <a:pt x="65806" y="32307"/>
                      <a:pt x="58064" y="9230"/>
                      <a:pt x="42580" y="4615"/>
                    </a:cubicBezTo>
                    <a:cubicBezTo>
                      <a:pt x="34838" y="0"/>
                      <a:pt x="38709" y="18461"/>
                      <a:pt x="42580" y="23076"/>
                    </a:cubicBezTo>
                    <a:cubicBezTo>
                      <a:pt x="42580" y="32307"/>
                      <a:pt x="38709" y="41538"/>
                      <a:pt x="34838" y="50769"/>
                    </a:cubicBezTo>
                    <a:cubicBezTo>
                      <a:pt x="30967" y="55384"/>
                      <a:pt x="38709" y="69230"/>
                      <a:pt x="27096" y="64615"/>
                    </a:cubicBezTo>
                    <a:cubicBezTo>
                      <a:pt x="27096" y="64615"/>
                      <a:pt x="19354" y="60000"/>
                      <a:pt x="15483" y="64615"/>
                    </a:cubicBezTo>
                    <a:cubicBezTo>
                      <a:pt x="15483" y="69230"/>
                      <a:pt x="19354" y="73846"/>
                      <a:pt x="19354" y="73846"/>
                    </a:cubicBezTo>
                    <a:cubicBezTo>
                      <a:pt x="19354" y="73846"/>
                      <a:pt x="7741" y="83076"/>
                      <a:pt x="3870" y="83076"/>
                    </a:cubicBezTo>
                    <a:cubicBezTo>
                      <a:pt x="0" y="92307"/>
                      <a:pt x="11612" y="96923"/>
                      <a:pt x="7741" y="106153"/>
                    </a:cubicBezTo>
                    <a:cubicBezTo>
                      <a:pt x="3870" y="110769"/>
                      <a:pt x="11612" y="120000"/>
                      <a:pt x="15483" y="115384"/>
                    </a:cubicBezTo>
                    <a:cubicBezTo>
                      <a:pt x="19354" y="110769"/>
                      <a:pt x="19354" y="106153"/>
                      <a:pt x="23225" y="106153"/>
                    </a:cubicBezTo>
                    <a:cubicBezTo>
                      <a:pt x="23225" y="106153"/>
                      <a:pt x="27096" y="110769"/>
                      <a:pt x="27096" y="106153"/>
                    </a:cubicBezTo>
                    <a:cubicBezTo>
                      <a:pt x="27096" y="101538"/>
                      <a:pt x="19354" y="96923"/>
                      <a:pt x="15483" y="92307"/>
                    </a:cubicBezTo>
                    <a:cubicBezTo>
                      <a:pt x="11612" y="83076"/>
                      <a:pt x="27096" y="87692"/>
                      <a:pt x="27096" y="87692"/>
                    </a:cubicBezTo>
                    <a:cubicBezTo>
                      <a:pt x="34838" y="87692"/>
                      <a:pt x="38709" y="78461"/>
                      <a:pt x="46451" y="83076"/>
                    </a:cubicBezTo>
                    <a:cubicBezTo>
                      <a:pt x="54193" y="87692"/>
                      <a:pt x="58064" y="92307"/>
                      <a:pt x="65806" y="96923"/>
                    </a:cubicBezTo>
                    <a:cubicBezTo>
                      <a:pt x="77419" y="106153"/>
                      <a:pt x="73548" y="78461"/>
                      <a:pt x="81290" y="73846"/>
                    </a:cubicBezTo>
                    <a:cubicBezTo>
                      <a:pt x="81290" y="73846"/>
                      <a:pt x="120000" y="73846"/>
                      <a:pt x="120000" y="64615"/>
                    </a:cubicBezTo>
                    <a:cubicBezTo>
                      <a:pt x="116129" y="60000"/>
                      <a:pt x="104516" y="69230"/>
                      <a:pt x="112258" y="55384"/>
                    </a:cubicBezTo>
                    <a:cubicBezTo>
                      <a:pt x="116129" y="50769"/>
                      <a:pt x="104516" y="55384"/>
                      <a:pt x="108387" y="46153"/>
                    </a:cubicBezTo>
                    <a:cubicBezTo>
                      <a:pt x="112258" y="32307"/>
                      <a:pt x="108387" y="50769"/>
                      <a:pt x="108387" y="46153"/>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402" name="Shape 1086">
                <a:extLst>
                  <a:ext uri="{FF2B5EF4-FFF2-40B4-BE49-F238E27FC236}">
                    <a16:creationId xmlns="" xmlns:a16="http://schemas.microsoft.com/office/drawing/2014/main" id="{DB54F0BB-8874-4B58-BF61-027F05C60FBA}"/>
                  </a:ext>
                </a:extLst>
              </p:cNvPr>
              <p:cNvSpPr/>
              <p:nvPr/>
            </p:nvSpPr>
            <p:spPr>
              <a:xfrm>
                <a:off x="5961121" y="2778516"/>
                <a:ext cx="215846" cy="181627"/>
              </a:xfrm>
              <a:custGeom>
                <a:avLst/>
                <a:gdLst/>
                <a:ahLst/>
                <a:cxnLst/>
                <a:rect l="0" t="0" r="0" b="0"/>
                <a:pathLst>
                  <a:path w="120000" h="120000" extrusionOk="0">
                    <a:moveTo>
                      <a:pt x="111428" y="2553"/>
                    </a:moveTo>
                    <a:cubicBezTo>
                      <a:pt x="109285" y="2553"/>
                      <a:pt x="109285" y="0"/>
                      <a:pt x="109285" y="2553"/>
                    </a:cubicBezTo>
                    <a:cubicBezTo>
                      <a:pt x="104999" y="5106"/>
                      <a:pt x="109285" y="5106"/>
                      <a:pt x="111428" y="7659"/>
                    </a:cubicBezTo>
                    <a:cubicBezTo>
                      <a:pt x="113571" y="10212"/>
                      <a:pt x="107142" y="12765"/>
                      <a:pt x="104999" y="7659"/>
                    </a:cubicBezTo>
                    <a:cubicBezTo>
                      <a:pt x="102857" y="2553"/>
                      <a:pt x="100714" y="10212"/>
                      <a:pt x="100714" y="12765"/>
                    </a:cubicBezTo>
                    <a:cubicBezTo>
                      <a:pt x="98571" y="12765"/>
                      <a:pt x="96428" y="15319"/>
                      <a:pt x="96428" y="15319"/>
                    </a:cubicBezTo>
                    <a:cubicBezTo>
                      <a:pt x="96428" y="20425"/>
                      <a:pt x="98571" y="17872"/>
                      <a:pt x="98571" y="17872"/>
                    </a:cubicBezTo>
                    <a:cubicBezTo>
                      <a:pt x="98571" y="20425"/>
                      <a:pt x="98571" y="22978"/>
                      <a:pt x="98571" y="25531"/>
                    </a:cubicBezTo>
                    <a:cubicBezTo>
                      <a:pt x="98571" y="28085"/>
                      <a:pt x="100714" y="28085"/>
                      <a:pt x="98571" y="33191"/>
                    </a:cubicBezTo>
                    <a:cubicBezTo>
                      <a:pt x="94285" y="40851"/>
                      <a:pt x="92142" y="48510"/>
                      <a:pt x="87857" y="56170"/>
                    </a:cubicBezTo>
                    <a:cubicBezTo>
                      <a:pt x="85714" y="58723"/>
                      <a:pt x="79285" y="68936"/>
                      <a:pt x="77142" y="68936"/>
                    </a:cubicBezTo>
                    <a:cubicBezTo>
                      <a:pt x="72857" y="68936"/>
                      <a:pt x="68571" y="71489"/>
                      <a:pt x="66428" y="68936"/>
                    </a:cubicBezTo>
                    <a:cubicBezTo>
                      <a:pt x="64285" y="66382"/>
                      <a:pt x="68571" y="63829"/>
                      <a:pt x="68571" y="61276"/>
                    </a:cubicBezTo>
                    <a:cubicBezTo>
                      <a:pt x="70714" y="58723"/>
                      <a:pt x="64285" y="63829"/>
                      <a:pt x="64285" y="63829"/>
                    </a:cubicBezTo>
                    <a:cubicBezTo>
                      <a:pt x="62142" y="66382"/>
                      <a:pt x="62142" y="66382"/>
                      <a:pt x="62142" y="68936"/>
                    </a:cubicBezTo>
                    <a:cubicBezTo>
                      <a:pt x="62142" y="76595"/>
                      <a:pt x="55714" y="79148"/>
                      <a:pt x="53571" y="84255"/>
                    </a:cubicBezTo>
                    <a:cubicBezTo>
                      <a:pt x="53571" y="84255"/>
                      <a:pt x="53571" y="86808"/>
                      <a:pt x="53571" y="86808"/>
                    </a:cubicBezTo>
                    <a:cubicBezTo>
                      <a:pt x="53571" y="89361"/>
                      <a:pt x="49285" y="91914"/>
                      <a:pt x="49285" y="91914"/>
                    </a:cubicBezTo>
                    <a:cubicBezTo>
                      <a:pt x="47142" y="91914"/>
                      <a:pt x="49285" y="89361"/>
                      <a:pt x="44999" y="89361"/>
                    </a:cubicBezTo>
                    <a:cubicBezTo>
                      <a:pt x="42857" y="89361"/>
                      <a:pt x="40714" y="89361"/>
                      <a:pt x="36428" y="89361"/>
                    </a:cubicBezTo>
                    <a:cubicBezTo>
                      <a:pt x="29999" y="91914"/>
                      <a:pt x="25714" y="89361"/>
                      <a:pt x="19285" y="91914"/>
                    </a:cubicBezTo>
                    <a:cubicBezTo>
                      <a:pt x="14999" y="97021"/>
                      <a:pt x="8571" y="102127"/>
                      <a:pt x="4285" y="107234"/>
                    </a:cubicBezTo>
                    <a:cubicBezTo>
                      <a:pt x="0" y="107234"/>
                      <a:pt x="0" y="114893"/>
                      <a:pt x="2142" y="112340"/>
                    </a:cubicBezTo>
                    <a:cubicBezTo>
                      <a:pt x="4285" y="112340"/>
                      <a:pt x="4285" y="109787"/>
                      <a:pt x="6428" y="109787"/>
                    </a:cubicBezTo>
                    <a:cubicBezTo>
                      <a:pt x="8571" y="112340"/>
                      <a:pt x="10714" y="114893"/>
                      <a:pt x="10714" y="112340"/>
                    </a:cubicBezTo>
                    <a:cubicBezTo>
                      <a:pt x="21428" y="109787"/>
                      <a:pt x="36428" y="99574"/>
                      <a:pt x="47142" y="102127"/>
                    </a:cubicBezTo>
                    <a:cubicBezTo>
                      <a:pt x="49285" y="104680"/>
                      <a:pt x="44999" y="109787"/>
                      <a:pt x="44999" y="109787"/>
                    </a:cubicBezTo>
                    <a:cubicBezTo>
                      <a:pt x="47142" y="112340"/>
                      <a:pt x="49285" y="120000"/>
                      <a:pt x="51428" y="120000"/>
                    </a:cubicBezTo>
                    <a:cubicBezTo>
                      <a:pt x="53571" y="117446"/>
                      <a:pt x="55714" y="114893"/>
                      <a:pt x="57857" y="112340"/>
                    </a:cubicBezTo>
                    <a:cubicBezTo>
                      <a:pt x="59999" y="107234"/>
                      <a:pt x="59999" y="109787"/>
                      <a:pt x="64285" y="109787"/>
                    </a:cubicBezTo>
                    <a:cubicBezTo>
                      <a:pt x="62142" y="109787"/>
                      <a:pt x="59999" y="89361"/>
                      <a:pt x="66428" y="102127"/>
                    </a:cubicBezTo>
                    <a:cubicBezTo>
                      <a:pt x="68571" y="107234"/>
                      <a:pt x="79285" y="102127"/>
                      <a:pt x="81428" y="99574"/>
                    </a:cubicBezTo>
                    <a:cubicBezTo>
                      <a:pt x="85714" y="91914"/>
                      <a:pt x="85714" y="107234"/>
                      <a:pt x="87857" y="102127"/>
                    </a:cubicBezTo>
                    <a:cubicBezTo>
                      <a:pt x="87857" y="99574"/>
                      <a:pt x="89999" y="94468"/>
                      <a:pt x="92142" y="94468"/>
                    </a:cubicBezTo>
                    <a:cubicBezTo>
                      <a:pt x="94285" y="91914"/>
                      <a:pt x="94285" y="94468"/>
                      <a:pt x="96428" y="89361"/>
                    </a:cubicBezTo>
                    <a:cubicBezTo>
                      <a:pt x="96428" y="89361"/>
                      <a:pt x="96428" y="99574"/>
                      <a:pt x="98571" y="97021"/>
                    </a:cubicBezTo>
                    <a:cubicBezTo>
                      <a:pt x="98571" y="97021"/>
                      <a:pt x="100714" y="97021"/>
                      <a:pt x="102857" y="94468"/>
                    </a:cubicBezTo>
                    <a:cubicBezTo>
                      <a:pt x="104999" y="94468"/>
                      <a:pt x="102857" y="91914"/>
                      <a:pt x="104999" y="89361"/>
                    </a:cubicBezTo>
                    <a:cubicBezTo>
                      <a:pt x="109285" y="86808"/>
                      <a:pt x="109285" y="86808"/>
                      <a:pt x="104999" y="81702"/>
                    </a:cubicBezTo>
                    <a:cubicBezTo>
                      <a:pt x="102857" y="79148"/>
                      <a:pt x="109285" y="71489"/>
                      <a:pt x="109285" y="66382"/>
                    </a:cubicBezTo>
                    <a:cubicBezTo>
                      <a:pt x="111428" y="61276"/>
                      <a:pt x="107142" y="53617"/>
                      <a:pt x="109285" y="48510"/>
                    </a:cubicBezTo>
                    <a:cubicBezTo>
                      <a:pt x="111428" y="45957"/>
                      <a:pt x="111428" y="48510"/>
                      <a:pt x="113571" y="48510"/>
                    </a:cubicBezTo>
                    <a:cubicBezTo>
                      <a:pt x="115714" y="48510"/>
                      <a:pt x="117857" y="43404"/>
                      <a:pt x="117857" y="43404"/>
                    </a:cubicBezTo>
                    <a:cubicBezTo>
                      <a:pt x="119999" y="35744"/>
                      <a:pt x="119999" y="28085"/>
                      <a:pt x="117857" y="22978"/>
                    </a:cubicBezTo>
                    <a:cubicBezTo>
                      <a:pt x="117857" y="20425"/>
                      <a:pt x="111428" y="2553"/>
                      <a:pt x="111428" y="2553"/>
                    </a:cubicBezTo>
                    <a:cubicBezTo>
                      <a:pt x="111428" y="2553"/>
                      <a:pt x="111428" y="2553"/>
                      <a:pt x="111428" y="2553"/>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grpSp>
        <p:sp>
          <p:nvSpPr>
            <p:cNvPr id="37" name="Shape 1087">
              <a:extLst>
                <a:ext uri="{FF2B5EF4-FFF2-40B4-BE49-F238E27FC236}">
                  <a16:creationId xmlns="" xmlns:a16="http://schemas.microsoft.com/office/drawing/2014/main" id="{E9BE4ED8-DE97-4E50-8CDF-06B68D36F312}"/>
                </a:ext>
              </a:extLst>
            </p:cNvPr>
            <p:cNvSpPr/>
            <p:nvPr/>
          </p:nvSpPr>
          <p:spPr>
            <a:xfrm>
              <a:off x="4913723" y="3331488"/>
              <a:ext cx="8737" cy="11652"/>
            </a:xfrm>
            <a:custGeom>
              <a:avLst/>
              <a:gdLst/>
              <a:ahLst/>
              <a:cxnLst/>
              <a:rect l="0" t="0" r="0" b="0"/>
              <a:pathLst>
                <a:path w="120000" h="120000" extrusionOk="0">
                  <a:moveTo>
                    <a:pt x="120000" y="0"/>
                  </a:moveTo>
                  <a:cubicBezTo>
                    <a:pt x="120000" y="0"/>
                    <a:pt x="0" y="40000"/>
                    <a:pt x="0" y="40000"/>
                  </a:cubicBezTo>
                  <a:cubicBezTo>
                    <a:pt x="60000" y="120000"/>
                    <a:pt x="120000" y="40000"/>
                    <a:pt x="12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8" name="Shape 1088">
              <a:extLst>
                <a:ext uri="{FF2B5EF4-FFF2-40B4-BE49-F238E27FC236}">
                  <a16:creationId xmlns="" xmlns:a16="http://schemas.microsoft.com/office/drawing/2014/main" id="{B1AFFAB6-1DB7-495A-A525-D927884A0A5D}"/>
                </a:ext>
              </a:extLst>
            </p:cNvPr>
            <p:cNvSpPr/>
            <p:nvPr/>
          </p:nvSpPr>
          <p:spPr>
            <a:xfrm>
              <a:off x="4862758" y="3331488"/>
              <a:ext cx="55332" cy="42239"/>
            </a:xfrm>
            <a:custGeom>
              <a:avLst/>
              <a:gdLst/>
              <a:ahLst/>
              <a:cxnLst/>
              <a:rect l="0" t="0" r="0" b="0"/>
              <a:pathLst>
                <a:path w="120000" h="120000" extrusionOk="0">
                  <a:moveTo>
                    <a:pt x="101538" y="24000"/>
                  </a:moveTo>
                  <a:cubicBezTo>
                    <a:pt x="83076" y="24000"/>
                    <a:pt x="83076" y="0"/>
                    <a:pt x="64615" y="24000"/>
                  </a:cubicBezTo>
                  <a:cubicBezTo>
                    <a:pt x="55384" y="24000"/>
                    <a:pt x="46153" y="48000"/>
                    <a:pt x="46153" y="36000"/>
                  </a:cubicBezTo>
                  <a:cubicBezTo>
                    <a:pt x="36923" y="24000"/>
                    <a:pt x="27692" y="48000"/>
                    <a:pt x="27692" y="48000"/>
                  </a:cubicBezTo>
                  <a:cubicBezTo>
                    <a:pt x="18461" y="72000"/>
                    <a:pt x="9230" y="60000"/>
                    <a:pt x="0" y="72000"/>
                  </a:cubicBezTo>
                  <a:cubicBezTo>
                    <a:pt x="0" y="60000"/>
                    <a:pt x="18461" y="108000"/>
                    <a:pt x="27692" y="108000"/>
                  </a:cubicBezTo>
                  <a:cubicBezTo>
                    <a:pt x="27692" y="120000"/>
                    <a:pt x="46153" y="72000"/>
                    <a:pt x="55384" y="72000"/>
                  </a:cubicBezTo>
                  <a:cubicBezTo>
                    <a:pt x="64615" y="72000"/>
                    <a:pt x="83076" y="84000"/>
                    <a:pt x="92307" y="72000"/>
                  </a:cubicBezTo>
                  <a:cubicBezTo>
                    <a:pt x="101538" y="72000"/>
                    <a:pt x="120000" y="36000"/>
                    <a:pt x="101538" y="24000"/>
                  </a:cubicBezTo>
                  <a:cubicBezTo>
                    <a:pt x="92307" y="24000"/>
                    <a:pt x="101538" y="24000"/>
                    <a:pt x="101538" y="24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9" name="Shape 1089">
              <a:extLst>
                <a:ext uri="{FF2B5EF4-FFF2-40B4-BE49-F238E27FC236}">
                  <a16:creationId xmlns="" xmlns:a16="http://schemas.microsoft.com/office/drawing/2014/main" id="{EC917BB9-DDDC-47E0-8151-27509D4C7615}"/>
                </a:ext>
              </a:extLst>
            </p:cNvPr>
            <p:cNvSpPr/>
            <p:nvPr/>
          </p:nvSpPr>
          <p:spPr>
            <a:xfrm>
              <a:off x="4807423" y="3347510"/>
              <a:ext cx="46596" cy="68456"/>
            </a:xfrm>
            <a:custGeom>
              <a:avLst/>
              <a:gdLst/>
              <a:ahLst/>
              <a:cxnLst/>
              <a:rect l="0" t="0" r="0" b="0"/>
              <a:pathLst>
                <a:path w="120000" h="120000" extrusionOk="0">
                  <a:moveTo>
                    <a:pt x="76363" y="0"/>
                  </a:moveTo>
                  <a:cubicBezTo>
                    <a:pt x="54545" y="0"/>
                    <a:pt x="32727" y="7500"/>
                    <a:pt x="21818" y="15000"/>
                  </a:cubicBezTo>
                  <a:cubicBezTo>
                    <a:pt x="0" y="22500"/>
                    <a:pt x="0" y="30000"/>
                    <a:pt x="0" y="45000"/>
                  </a:cubicBezTo>
                  <a:cubicBezTo>
                    <a:pt x="0" y="37500"/>
                    <a:pt x="32727" y="37500"/>
                    <a:pt x="21818" y="45000"/>
                  </a:cubicBezTo>
                  <a:cubicBezTo>
                    <a:pt x="32727" y="37500"/>
                    <a:pt x="21818" y="30000"/>
                    <a:pt x="32727" y="30000"/>
                  </a:cubicBezTo>
                  <a:cubicBezTo>
                    <a:pt x="32727" y="30000"/>
                    <a:pt x="43636" y="30000"/>
                    <a:pt x="43636" y="37500"/>
                  </a:cubicBezTo>
                  <a:cubicBezTo>
                    <a:pt x="43636" y="52500"/>
                    <a:pt x="43636" y="60000"/>
                    <a:pt x="32727" y="75000"/>
                  </a:cubicBezTo>
                  <a:cubicBezTo>
                    <a:pt x="21818" y="82500"/>
                    <a:pt x="32727" y="82500"/>
                    <a:pt x="32727" y="82500"/>
                  </a:cubicBezTo>
                  <a:cubicBezTo>
                    <a:pt x="32727" y="90000"/>
                    <a:pt x="32727" y="97500"/>
                    <a:pt x="32727" y="97500"/>
                  </a:cubicBezTo>
                  <a:cubicBezTo>
                    <a:pt x="32727" y="120000"/>
                    <a:pt x="54545" y="90000"/>
                    <a:pt x="54545" y="90000"/>
                  </a:cubicBezTo>
                  <a:cubicBezTo>
                    <a:pt x="54545" y="90000"/>
                    <a:pt x="54545" y="112500"/>
                    <a:pt x="65454" y="112500"/>
                  </a:cubicBezTo>
                  <a:cubicBezTo>
                    <a:pt x="65454" y="120000"/>
                    <a:pt x="87272" y="97500"/>
                    <a:pt x="87272" y="90000"/>
                  </a:cubicBezTo>
                  <a:cubicBezTo>
                    <a:pt x="109090" y="75000"/>
                    <a:pt x="109090" y="60000"/>
                    <a:pt x="120000" y="52500"/>
                  </a:cubicBezTo>
                  <a:cubicBezTo>
                    <a:pt x="120000" y="37500"/>
                    <a:pt x="109090" y="30000"/>
                    <a:pt x="109090" y="15000"/>
                  </a:cubicBezTo>
                  <a:cubicBezTo>
                    <a:pt x="109090" y="0"/>
                    <a:pt x="76363" y="15000"/>
                    <a:pt x="76363" y="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40" name="Shape 1090">
              <a:extLst>
                <a:ext uri="{FF2B5EF4-FFF2-40B4-BE49-F238E27FC236}">
                  <a16:creationId xmlns="" xmlns:a16="http://schemas.microsoft.com/office/drawing/2014/main" id="{DC21DDCC-891B-4BBE-9CD6-70388038BF6B}"/>
                </a:ext>
              </a:extLst>
            </p:cNvPr>
            <p:cNvSpPr/>
            <p:nvPr/>
          </p:nvSpPr>
          <p:spPr>
            <a:xfrm>
              <a:off x="4760829" y="3515011"/>
              <a:ext cx="16018" cy="13108"/>
            </a:xfrm>
            <a:custGeom>
              <a:avLst/>
              <a:gdLst/>
              <a:ahLst/>
              <a:cxnLst/>
              <a:rect l="0" t="0" r="0" b="0"/>
              <a:pathLst>
                <a:path w="120000" h="120000" extrusionOk="0">
                  <a:moveTo>
                    <a:pt x="120000" y="0"/>
                  </a:moveTo>
                  <a:cubicBezTo>
                    <a:pt x="90000" y="0"/>
                    <a:pt x="0" y="40000"/>
                    <a:pt x="30000" y="120000"/>
                  </a:cubicBezTo>
                  <a:cubicBezTo>
                    <a:pt x="30000" y="120000"/>
                    <a:pt x="120000" y="0"/>
                    <a:pt x="12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41" name="Shape 1091">
              <a:extLst>
                <a:ext uri="{FF2B5EF4-FFF2-40B4-BE49-F238E27FC236}">
                  <a16:creationId xmlns="" xmlns:a16="http://schemas.microsoft.com/office/drawing/2014/main" id="{14B65462-6A02-4BE1-98F1-82B267B57C4B}"/>
                </a:ext>
              </a:extLst>
            </p:cNvPr>
            <p:cNvSpPr/>
            <p:nvPr/>
          </p:nvSpPr>
          <p:spPr>
            <a:xfrm>
              <a:off x="4798687" y="3472770"/>
              <a:ext cx="8737" cy="7283"/>
            </a:xfrm>
            <a:custGeom>
              <a:avLst/>
              <a:gdLst/>
              <a:ahLst/>
              <a:cxnLst/>
              <a:rect l="0" t="0" r="0" b="0"/>
              <a:pathLst>
                <a:path w="120000" h="120000" extrusionOk="0">
                  <a:moveTo>
                    <a:pt x="120000" y="0"/>
                  </a:moveTo>
                  <a:cubicBezTo>
                    <a:pt x="60000" y="0"/>
                    <a:pt x="0" y="60000"/>
                    <a:pt x="0" y="60000"/>
                  </a:cubicBezTo>
                  <a:cubicBezTo>
                    <a:pt x="0" y="120000"/>
                    <a:pt x="120000" y="0"/>
                    <a:pt x="12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42" name="Shape 1092">
              <a:extLst>
                <a:ext uri="{FF2B5EF4-FFF2-40B4-BE49-F238E27FC236}">
                  <a16:creationId xmlns="" xmlns:a16="http://schemas.microsoft.com/office/drawing/2014/main" id="{D8B6C153-A462-44B8-920E-DB06B58BE0CF}"/>
                </a:ext>
              </a:extLst>
            </p:cNvPr>
            <p:cNvSpPr/>
            <p:nvPr/>
          </p:nvSpPr>
          <p:spPr>
            <a:xfrm>
              <a:off x="4683651" y="3561619"/>
              <a:ext cx="8737" cy="4369"/>
            </a:xfrm>
            <a:custGeom>
              <a:avLst/>
              <a:gdLst/>
              <a:ahLst/>
              <a:cxnLst/>
              <a:rect l="0" t="0" r="0" b="0"/>
              <a:pathLst>
                <a:path w="120000" h="120000" extrusionOk="0">
                  <a:moveTo>
                    <a:pt x="120000" y="0"/>
                  </a:moveTo>
                  <a:cubicBezTo>
                    <a:pt x="60000" y="0"/>
                    <a:pt x="0" y="120000"/>
                    <a:pt x="60000" y="120000"/>
                  </a:cubicBezTo>
                  <a:cubicBezTo>
                    <a:pt x="120000" y="120000"/>
                    <a:pt x="120000" y="0"/>
                    <a:pt x="12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43" name="Shape 1093">
              <a:extLst>
                <a:ext uri="{FF2B5EF4-FFF2-40B4-BE49-F238E27FC236}">
                  <a16:creationId xmlns="" xmlns:a16="http://schemas.microsoft.com/office/drawing/2014/main" id="{05F53115-B216-4D48-B5E2-0E5F0F76F744}"/>
                </a:ext>
              </a:extLst>
            </p:cNvPr>
            <p:cNvSpPr/>
            <p:nvPr/>
          </p:nvSpPr>
          <p:spPr>
            <a:xfrm>
              <a:off x="4602109" y="3545596"/>
              <a:ext cx="50965" cy="71370"/>
            </a:xfrm>
            <a:custGeom>
              <a:avLst/>
              <a:gdLst/>
              <a:ahLst/>
              <a:cxnLst/>
              <a:rect l="0" t="0" r="0" b="0"/>
              <a:pathLst>
                <a:path w="120000" h="120000" extrusionOk="0">
                  <a:moveTo>
                    <a:pt x="80000" y="7058"/>
                  </a:moveTo>
                  <a:cubicBezTo>
                    <a:pt x="50000" y="0"/>
                    <a:pt x="10000" y="42352"/>
                    <a:pt x="0" y="56470"/>
                  </a:cubicBezTo>
                  <a:cubicBezTo>
                    <a:pt x="0" y="70588"/>
                    <a:pt x="0" y="84705"/>
                    <a:pt x="10000" y="98823"/>
                  </a:cubicBezTo>
                  <a:cubicBezTo>
                    <a:pt x="10000" y="98823"/>
                    <a:pt x="30000" y="120000"/>
                    <a:pt x="30000" y="120000"/>
                  </a:cubicBezTo>
                  <a:cubicBezTo>
                    <a:pt x="40000" y="105882"/>
                    <a:pt x="120000" y="14117"/>
                    <a:pt x="80000" y="7058"/>
                  </a:cubicBezTo>
                  <a:cubicBezTo>
                    <a:pt x="70000" y="7058"/>
                    <a:pt x="90000" y="7058"/>
                    <a:pt x="80000" y="7058"/>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44" name="Shape 1094">
              <a:extLst>
                <a:ext uri="{FF2B5EF4-FFF2-40B4-BE49-F238E27FC236}">
                  <a16:creationId xmlns="" xmlns:a16="http://schemas.microsoft.com/office/drawing/2014/main" id="{52EAD6AA-FCFB-4E0B-82FA-CCA59E0B3956}"/>
                </a:ext>
              </a:extLst>
            </p:cNvPr>
            <p:cNvSpPr/>
            <p:nvPr/>
          </p:nvSpPr>
          <p:spPr>
            <a:xfrm>
              <a:off x="4350196" y="3665031"/>
              <a:ext cx="59702" cy="42239"/>
            </a:xfrm>
            <a:custGeom>
              <a:avLst/>
              <a:gdLst/>
              <a:ahLst/>
              <a:cxnLst/>
              <a:rect l="0" t="0" r="0" b="0"/>
              <a:pathLst>
                <a:path w="120000" h="120000" extrusionOk="0">
                  <a:moveTo>
                    <a:pt x="111428" y="12000"/>
                  </a:moveTo>
                  <a:cubicBezTo>
                    <a:pt x="102857" y="12000"/>
                    <a:pt x="94285" y="0"/>
                    <a:pt x="77142" y="0"/>
                  </a:cubicBezTo>
                  <a:cubicBezTo>
                    <a:pt x="59999" y="0"/>
                    <a:pt x="51428" y="12000"/>
                    <a:pt x="34285" y="24000"/>
                  </a:cubicBezTo>
                  <a:cubicBezTo>
                    <a:pt x="17142" y="48000"/>
                    <a:pt x="0" y="84000"/>
                    <a:pt x="34285" y="108000"/>
                  </a:cubicBezTo>
                  <a:cubicBezTo>
                    <a:pt x="51428" y="120000"/>
                    <a:pt x="85714" y="96000"/>
                    <a:pt x="94285" y="72000"/>
                  </a:cubicBezTo>
                  <a:cubicBezTo>
                    <a:pt x="94285" y="60000"/>
                    <a:pt x="119999" y="12000"/>
                    <a:pt x="111428" y="12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45" name="Shape 1095">
              <a:extLst>
                <a:ext uri="{FF2B5EF4-FFF2-40B4-BE49-F238E27FC236}">
                  <a16:creationId xmlns="" xmlns:a16="http://schemas.microsoft.com/office/drawing/2014/main" id="{127F2B92-C9B0-4930-BB74-672810B4A9A9}"/>
                </a:ext>
              </a:extLst>
            </p:cNvPr>
            <p:cNvSpPr/>
            <p:nvPr/>
          </p:nvSpPr>
          <p:spPr>
            <a:xfrm>
              <a:off x="4593372" y="3694162"/>
              <a:ext cx="85912" cy="120891"/>
            </a:xfrm>
            <a:custGeom>
              <a:avLst/>
              <a:gdLst/>
              <a:ahLst/>
              <a:cxnLst/>
              <a:rect l="0" t="0" r="0" b="0"/>
              <a:pathLst>
                <a:path w="120000" h="120000" extrusionOk="0">
                  <a:moveTo>
                    <a:pt x="72000" y="8571"/>
                  </a:moveTo>
                  <a:cubicBezTo>
                    <a:pt x="60000" y="4285"/>
                    <a:pt x="66000" y="21428"/>
                    <a:pt x="54000" y="8571"/>
                  </a:cubicBezTo>
                  <a:cubicBezTo>
                    <a:pt x="48000" y="0"/>
                    <a:pt x="24000" y="4285"/>
                    <a:pt x="24000" y="12857"/>
                  </a:cubicBezTo>
                  <a:cubicBezTo>
                    <a:pt x="18000" y="25714"/>
                    <a:pt x="24000" y="34285"/>
                    <a:pt x="18000" y="47142"/>
                  </a:cubicBezTo>
                  <a:cubicBezTo>
                    <a:pt x="18000" y="51428"/>
                    <a:pt x="18000" y="55714"/>
                    <a:pt x="18000" y="55714"/>
                  </a:cubicBezTo>
                  <a:cubicBezTo>
                    <a:pt x="12000" y="59999"/>
                    <a:pt x="0" y="55714"/>
                    <a:pt x="0" y="55714"/>
                  </a:cubicBezTo>
                  <a:cubicBezTo>
                    <a:pt x="0" y="55714"/>
                    <a:pt x="12000" y="94285"/>
                    <a:pt x="18000" y="94285"/>
                  </a:cubicBezTo>
                  <a:cubicBezTo>
                    <a:pt x="18000" y="94285"/>
                    <a:pt x="24000" y="81428"/>
                    <a:pt x="30000" y="85714"/>
                  </a:cubicBezTo>
                  <a:cubicBezTo>
                    <a:pt x="30000" y="85714"/>
                    <a:pt x="42000" y="89999"/>
                    <a:pt x="42000" y="94285"/>
                  </a:cubicBezTo>
                  <a:cubicBezTo>
                    <a:pt x="42000" y="98571"/>
                    <a:pt x="24000" y="89999"/>
                    <a:pt x="24000" y="98571"/>
                  </a:cubicBezTo>
                  <a:cubicBezTo>
                    <a:pt x="24000" y="107142"/>
                    <a:pt x="36000" y="115714"/>
                    <a:pt x="48000" y="111428"/>
                  </a:cubicBezTo>
                  <a:cubicBezTo>
                    <a:pt x="54000" y="111428"/>
                    <a:pt x="60000" y="102857"/>
                    <a:pt x="66000" y="107142"/>
                  </a:cubicBezTo>
                  <a:cubicBezTo>
                    <a:pt x="66000" y="107142"/>
                    <a:pt x="90000" y="119999"/>
                    <a:pt x="90000" y="119999"/>
                  </a:cubicBezTo>
                  <a:cubicBezTo>
                    <a:pt x="96000" y="115714"/>
                    <a:pt x="78000" y="111428"/>
                    <a:pt x="84000" y="107142"/>
                  </a:cubicBezTo>
                  <a:cubicBezTo>
                    <a:pt x="78000" y="111428"/>
                    <a:pt x="120000" y="119999"/>
                    <a:pt x="102000" y="102857"/>
                  </a:cubicBezTo>
                  <a:cubicBezTo>
                    <a:pt x="90000" y="94285"/>
                    <a:pt x="66000" y="107142"/>
                    <a:pt x="60000" y="94285"/>
                  </a:cubicBezTo>
                  <a:cubicBezTo>
                    <a:pt x="54000" y="85714"/>
                    <a:pt x="54000" y="81428"/>
                    <a:pt x="54000" y="68571"/>
                  </a:cubicBezTo>
                  <a:cubicBezTo>
                    <a:pt x="54000" y="59999"/>
                    <a:pt x="66000" y="59999"/>
                    <a:pt x="72000" y="51428"/>
                  </a:cubicBezTo>
                  <a:cubicBezTo>
                    <a:pt x="84000" y="42857"/>
                    <a:pt x="84000" y="38571"/>
                    <a:pt x="78000" y="29999"/>
                  </a:cubicBezTo>
                  <a:cubicBezTo>
                    <a:pt x="78000" y="29999"/>
                    <a:pt x="78000" y="8571"/>
                    <a:pt x="72000" y="8571"/>
                  </a:cubicBezTo>
                  <a:cubicBezTo>
                    <a:pt x="66000" y="8571"/>
                    <a:pt x="78000" y="8571"/>
                    <a:pt x="72000" y="8571"/>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46" name="Shape 1096">
              <a:extLst>
                <a:ext uri="{FF2B5EF4-FFF2-40B4-BE49-F238E27FC236}">
                  <a16:creationId xmlns="" xmlns:a16="http://schemas.microsoft.com/office/drawing/2014/main" id="{B319F293-46DB-41E5-A93F-C4A8457533B8}"/>
                </a:ext>
              </a:extLst>
            </p:cNvPr>
            <p:cNvSpPr/>
            <p:nvPr/>
          </p:nvSpPr>
          <p:spPr>
            <a:xfrm>
              <a:off x="4666179" y="3797575"/>
              <a:ext cx="26209" cy="33500"/>
            </a:xfrm>
            <a:custGeom>
              <a:avLst/>
              <a:gdLst/>
              <a:ahLst/>
              <a:cxnLst/>
              <a:rect l="0" t="0" r="0" b="0"/>
              <a:pathLst>
                <a:path w="120000" h="120000" extrusionOk="0">
                  <a:moveTo>
                    <a:pt x="60000" y="15000"/>
                  </a:moveTo>
                  <a:cubicBezTo>
                    <a:pt x="60000" y="15000"/>
                    <a:pt x="40000" y="0"/>
                    <a:pt x="20000" y="15000"/>
                  </a:cubicBezTo>
                  <a:cubicBezTo>
                    <a:pt x="20000" y="30000"/>
                    <a:pt x="0" y="30000"/>
                    <a:pt x="0" y="45000"/>
                  </a:cubicBezTo>
                  <a:cubicBezTo>
                    <a:pt x="20000" y="60000"/>
                    <a:pt x="0" y="75000"/>
                    <a:pt x="40000" y="90000"/>
                  </a:cubicBezTo>
                  <a:cubicBezTo>
                    <a:pt x="40000" y="90000"/>
                    <a:pt x="120000" y="120000"/>
                    <a:pt x="100000" y="105000"/>
                  </a:cubicBezTo>
                  <a:cubicBezTo>
                    <a:pt x="100000" y="90000"/>
                    <a:pt x="100000" y="75000"/>
                    <a:pt x="80000" y="60000"/>
                  </a:cubicBezTo>
                  <a:cubicBezTo>
                    <a:pt x="40000" y="60000"/>
                    <a:pt x="40000" y="15000"/>
                    <a:pt x="60000" y="15000"/>
                  </a:cubicBezTo>
                  <a:cubicBezTo>
                    <a:pt x="40000" y="15000"/>
                    <a:pt x="80000" y="15000"/>
                    <a:pt x="60000" y="15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47" name="Shape 1097">
              <a:extLst>
                <a:ext uri="{FF2B5EF4-FFF2-40B4-BE49-F238E27FC236}">
                  <a16:creationId xmlns="" xmlns:a16="http://schemas.microsoft.com/office/drawing/2014/main" id="{6A3C4D62-951D-474B-86B6-73D67D9EFCB0}"/>
                </a:ext>
              </a:extLst>
            </p:cNvPr>
            <p:cNvSpPr/>
            <p:nvPr/>
          </p:nvSpPr>
          <p:spPr>
            <a:xfrm>
              <a:off x="4683651" y="3826705"/>
              <a:ext cx="42228" cy="56805"/>
            </a:xfrm>
            <a:custGeom>
              <a:avLst/>
              <a:gdLst/>
              <a:ahLst/>
              <a:cxnLst/>
              <a:rect l="0" t="0" r="0" b="0"/>
              <a:pathLst>
                <a:path w="120000" h="120000" extrusionOk="0">
                  <a:moveTo>
                    <a:pt x="48000" y="0"/>
                  </a:moveTo>
                  <a:cubicBezTo>
                    <a:pt x="36000" y="0"/>
                    <a:pt x="48000" y="0"/>
                    <a:pt x="24000" y="9230"/>
                  </a:cubicBezTo>
                  <a:cubicBezTo>
                    <a:pt x="12000" y="18461"/>
                    <a:pt x="36000" y="27692"/>
                    <a:pt x="48000" y="36923"/>
                  </a:cubicBezTo>
                  <a:cubicBezTo>
                    <a:pt x="60000" y="55384"/>
                    <a:pt x="0" y="64615"/>
                    <a:pt x="48000" y="83076"/>
                  </a:cubicBezTo>
                  <a:cubicBezTo>
                    <a:pt x="60000" y="92307"/>
                    <a:pt x="36000" y="110769"/>
                    <a:pt x="60000" y="120000"/>
                  </a:cubicBezTo>
                  <a:cubicBezTo>
                    <a:pt x="72000" y="120000"/>
                    <a:pt x="72000" y="110769"/>
                    <a:pt x="60000" y="101538"/>
                  </a:cubicBezTo>
                  <a:cubicBezTo>
                    <a:pt x="36000" y="46153"/>
                    <a:pt x="108000" y="92307"/>
                    <a:pt x="108000" y="73846"/>
                  </a:cubicBezTo>
                  <a:cubicBezTo>
                    <a:pt x="108000" y="64615"/>
                    <a:pt x="84000" y="55384"/>
                    <a:pt x="96000" y="55384"/>
                  </a:cubicBezTo>
                  <a:cubicBezTo>
                    <a:pt x="96000" y="46153"/>
                    <a:pt x="120000" y="55384"/>
                    <a:pt x="108000" y="46153"/>
                  </a:cubicBezTo>
                  <a:cubicBezTo>
                    <a:pt x="96000" y="36923"/>
                    <a:pt x="72000" y="27692"/>
                    <a:pt x="84000" y="9230"/>
                  </a:cubicBezTo>
                  <a:cubicBezTo>
                    <a:pt x="84000" y="0"/>
                    <a:pt x="60000" y="0"/>
                    <a:pt x="48000" y="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48" name="Shape 1098">
              <a:extLst>
                <a:ext uri="{FF2B5EF4-FFF2-40B4-BE49-F238E27FC236}">
                  <a16:creationId xmlns="" xmlns:a16="http://schemas.microsoft.com/office/drawing/2014/main" id="{4B4D9154-BFC6-4A07-B2C9-4E3169279684}"/>
                </a:ext>
              </a:extLst>
            </p:cNvPr>
            <p:cNvSpPr/>
            <p:nvPr/>
          </p:nvSpPr>
          <p:spPr>
            <a:xfrm>
              <a:off x="4606475" y="3801944"/>
              <a:ext cx="26209" cy="33500"/>
            </a:xfrm>
            <a:custGeom>
              <a:avLst/>
              <a:gdLst/>
              <a:ahLst/>
              <a:cxnLst/>
              <a:rect l="0" t="0" r="0" b="0"/>
              <a:pathLst>
                <a:path w="120000" h="120000" extrusionOk="0">
                  <a:moveTo>
                    <a:pt x="120000" y="75000"/>
                  </a:moveTo>
                  <a:cubicBezTo>
                    <a:pt x="100000" y="60000"/>
                    <a:pt x="60000" y="0"/>
                    <a:pt x="0" y="30000"/>
                  </a:cubicBezTo>
                  <a:cubicBezTo>
                    <a:pt x="0" y="30000"/>
                    <a:pt x="60000" y="75000"/>
                    <a:pt x="60000" y="90000"/>
                  </a:cubicBezTo>
                  <a:cubicBezTo>
                    <a:pt x="60000" y="120000"/>
                    <a:pt x="120000" y="120000"/>
                    <a:pt x="120000" y="75000"/>
                  </a:cubicBezTo>
                  <a:cubicBezTo>
                    <a:pt x="120000" y="75000"/>
                    <a:pt x="120000" y="90000"/>
                    <a:pt x="120000" y="75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49" name="Shape 1099">
              <a:extLst>
                <a:ext uri="{FF2B5EF4-FFF2-40B4-BE49-F238E27FC236}">
                  <a16:creationId xmlns="" xmlns:a16="http://schemas.microsoft.com/office/drawing/2014/main" id="{87DD1410-98F2-4EA4-BECE-19C2070061B3}"/>
                </a:ext>
              </a:extLst>
            </p:cNvPr>
            <p:cNvSpPr/>
            <p:nvPr/>
          </p:nvSpPr>
          <p:spPr>
            <a:xfrm>
              <a:off x="4637056" y="3835445"/>
              <a:ext cx="37859" cy="43696"/>
            </a:xfrm>
            <a:custGeom>
              <a:avLst/>
              <a:gdLst/>
              <a:ahLst/>
              <a:cxnLst/>
              <a:rect l="0" t="0" r="0" b="0"/>
              <a:pathLst>
                <a:path w="120000" h="120000" extrusionOk="0">
                  <a:moveTo>
                    <a:pt x="40000" y="24000"/>
                  </a:moveTo>
                  <a:cubicBezTo>
                    <a:pt x="26666" y="12000"/>
                    <a:pt x="13333" y="12000"/>
                    <a:pt x="0" y="24000"/>
                  </a:cubicBezTo>
                  <a:cubicBezTo>
                    <a:pt x="0" y="36000"/>
                    <a:pt x="26666" y="36000"/>
                    <a:pt x="26666" y="48000"/>
                  </a:cubicBezTo>
                  <a:cubicBezTo>
                    <a:pt x="40000" y="60000"/>
                    <a:pt x="0" y="96000"/>
                    <a:pt x="13333" y="108000"/>
                  </a:cubicBezTo>
                  <a:cubicBezTo>
                    <a:pt x="13333" y="120000"/>
                    <a:pt x="66666" y="72000"/>
                    <a:pt x="80000" y="72000"/>
                  </a:cubicBezTo>
                  <a:cubicBezTo>
                    <a:pt x="120000" y="72000"/>
                    <a:pt x="40000" y="24000"/>
                    <a:pt x="40000" y="24000"/>
                  </a:cubicBezTo>
                  <a:cubicBezTo>
                    <a:pt x="13333" y="0"/>
                    <a:pt x="40000" y="24000"/>
                    <a:pt x="40000" y="24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50" name="Shape 1100">
              <a:extLst>
                <a:ext uri="{FF2B5EF4-FFF2-40B4-BE49-F238E27FC236}">
                  <a16:creationId xmlns="" xmlns:a16="http://schemas.microsoft.com/office/drawing/2014/main" id="{34516490-BBC9-456F-91B2-CC9468F8690E}"/>
                </a:ext>
              </a:extLst>
            </p:cNvPr>
            <p:cNvSpPr/>
            <p:nvPr/>
          </p:nvSpPr>
          <p:spPr>
            <a:xfrm>
              <a:off x="4645794" y="3861661"/>
              <a:ext cx="29123" cy="46608"/>
            </a:xfrm>
            <a:custGeom>
              <a:avLst/>
              <a:gdLst/>
              <a:ahLst/>
              <a:cxnLst/>
              <a:rect l="0" t="0" r="0" b="0"/>
              <a:pathLst>
                <a:path w="120000" h="120000" extrusionOk="0">
                  <a:moveTo>
                    <a:pt x="102857" y="10909"/>
                  </a:moveTo>
                  <a:cubicBezTo>
                    <a:pt x="51428" y="10909"/>
                    <a:pt x="68571" y="43636"/>
                    <a:pt x="51428" y="54545"/>
                  </a:cubicBezTo>
                  <a:cubicBezTo>
                    <a:pt x="0" y="76363"/>
                    <a:pt x="17142" y="76363"/>
                    <a:pt x="51428" y="98181"/>
                  </a:cubicBezTo>
                  <a:cubicBezTo>
                    <a:pt x="102857" y="120000"/>
                    <a:pt x="68571" y="87272"/>
                    <a:pt x="85714" y="65454"/>
                  </a:cubicBezTo>
                  <a:cubicBezTo>
                    <a:pt x="85714" y="65454"/>
                    <a:pt x="119999" y="0"/>
                    <a:pt x="102857" y="10909"/>
                  </a:cubicBezTo>
                  <a:cubicBezTo>
                    <a:pt x="85714" y="10909"/>
                    <a:pt x="102857" y="0"/>
                    <a:pt x="102857" y="10909"/>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51" name="Shape 1101">
              <a:extLst>
                <a:ext uri="{FF2B5EF4-FFF2-40B4-BE49-F238E27FC236}">
                  <a16:creationId xmlns="" xmlns:a16="http://schemas.microsoft.com/office/drawing/2014/main" id="{A3B07F02-5BC9-4CC7-8288-EB91F2905AC2}"/>
                </a:ext>
              </a:extLst>
            </p:cNvPr>
            <p:cNvSpPr/>
            <p:nvPr/>
          </p:nvSpPr>
          <p:spPr>
            <a:xfrm>
              <a:off x="4670546" y="3857293"/>
              <a:ext cx="17473" cy="33500"/>
            </a:xfrm>
            <a:custGeom>
              <a:avLst/>
              <a:gdLst/>
              <a:ahLst/>
              <a:cxnLst/>
              <a:rect l="0" t="0" r="0" b="0"/>
              <a:pathLst>
                <a:path w="120000" h="120000" extrusionOk="0">
                  <a:moveTo>
                    <a:pt x="90000" y="15000"/>
                  </a:moveTo>
                  <a:cubicBezTo>
                    <a:pt x="60000" y="15000"/>
                    <a:pt x="0" y="105000"/>
                    <a:pt x="0" y="120000"/>
                  </a:cubicBezTo>
                  <a:cubicBezTo>
                    <a:pt x="0" y="120000"/>
                    <a:pt x="60000" y="90000"/>
                    <a:pt x="90000" y="75000"/>
                  </a:cubicBezTo>
                  <a:cubicBezTo>
                    <a:pt x="90000" y="75000"/>
                    <a:pt x="120000" y="0"/>
                    <a:pt x="90000" y="15000"/>
                  </a:cubicBezTo>
                  <a:cubicBezTo>
                    <a:pt x="60000" y="15000"/>
                    <a:pt x="90000" y="15000"/>
                    <a:pt x="90000" y="15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52" name="Shape 1102">
              <a:extLst>
                <a:ext uri="{FF2B5EF4-FFF2-40B4-BE49-F238E27FC236}">
                  <a16:creationId xmlns="" xmlns:a16="http://schemas.microsoft.com/office/drawing/2014/main" id="{1F6CAD17-94F0-45DD-BA5D-CF5B3B6576D9}"/>
                </a:ext>
              </a:extLst>
            </p:cNvPr>
            <p:cNvSpPr/>
            <p:nvPr/>
          </p:nvSpPr>
          <p:spPr>
            <a:xfrm>
              <a:off x="4679284" y="3879139"/>
              <a:ext cx="26209" cy="16022"/>
            </a:xfrm>
            <a:custGeom>
              <a:avLst/>
              <a:gdLst/>
              <a:ahLst/>
              <a:cxnLst/>
              <a:rect l="0" t="0" r="0" b="0"/>
              <a:pathLst>
                <a:path w="120000" h="120000" extrusionOk="0">
                  <a:moveTo>
                    <a:pt x="20000" y="30000"/>
                  </a:moveTo>
                  <a:cubicBezTo>
                    <a:pt x="0" y="90000"/>
                    <a:pt x="20000" y="120000"/>
                    <a:pt x="60000" y="90000"/>
                  </a:cubicBezTo>
                  <a:cubicBezTo>
                    <a:pt x="120000" y="90000"/>
                    <a:pt x="40000" y="0"/>
                    <a:pt x="20000" y="30000"/>
                  </a:cubicBezTo>
                  <a:cubicBezTo>
                    <a:pt x="20000" y="60000"/>
                    <a:pt x="40000" y="30000"/>
                    <a:pt x="20000" y="3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53" name="Shape 1103">
              <a:extLst>
                <a:ext uri="{FF2B5EF4-FFF2-40B4-BE49-F238E27FC236}">
                  <a16:creationId xmlns="" xmlns:a16="http://schemas.microsoft.com/office/drawing/2014/main" id="{F6A9E5FA-7DCA-45BE-9BFF-A13281FE6CA4}"/>
                </a:ext>
              </a:extLst>
            </p:cNvPr>
            <p:cNvSpPr/>
            <p:nvPr/>
          </p:nvSpPr>
          <p:spPr>
            <a:xfrm>
              <a:off x="4679284" y="3890792"/>
              <a:ext cx="59702" cy="90305"/>
            </a:xfrm>
            <a:custGeom>
              <a:avLst/>
              <a:gdLst/>
              <a:ahLst/>
              <a:cxnLst/>
              <a:rect l="0" t="0" r="0" b="0"/>
              <a:pathLst>
                <a:path w="120000" h="120000" extrusionOk="0">
                  <a:moveTo>
                    <a:pt x="85714" y="0"/>
                  </a:moveTo>
                  <a:cubicBezTo>
                    <a:pt x="77142" y="0"/>
                    <a:pt x="77142" y="5714"/>
                    <a:pt x="77142" y="11428"/>
                  </a:cubicBezTo>
                  <a:cubicBezTo>
                    <a:pt x="77142" y="17142"/>
                    <a:pt x="77142" y="17142"/>
                    <a:pt x="59999" y="22857"/>
                  </a:cubicBezTo>
                  <a:cubicBezTo>
                    <a:pt x="51428" y="22857"/>
                    <a:pt x="34285" y="34285"/>
                    <a:pt x="25714" y="34285"/>
                  </a:cubicBezTo>
                  <a:cubicBezTo>
                    <a:pt x="8571" y="51428"/>
                    <a:pt x="0" y="51428"/>
                    <a:pt x="17142" y="62857"/>
                  </a:cubicBezTo>
                  <a:cubicBezTo>
                    <a:pt x="25714" y="68571"/>
                    <a:pt x="17142" y="74285"/>
                    <a:pt x="17142" y="80000"/>
                  </a:cubicBezTo>
                  <a:cubicBezTo>
                    <a:pt x="8571" y="91428"/>
                    <a:pt x="17142" y="97142"/>
                    <a:pt x="25714" y="102857"/>
                  </a:cubicBezTo>
                  <a:cubicBezTo>
                    <a:pt x="42857" y="108571"/>
                    <a:pt x="59999" y="108571"/>
                    <a:pt x="68571" y="108571"/>
                  </a:cubicBezTo>
                  <a:cubicBezTo>
                    <a:pt x="94285" y="120000"/>
                    <a:pt x="77142" y="102857"/>
                    <a:pt x="68571" y="91428"/>
                  </a:cubicBezTo>
                  <a:cubicBezTo>
                    <a:pt x="68571" y="91428"/>
                    <a:pt x="68571" y="68571"/>
                    <a:pt x="85714" y="68571"/>
                  </a:cubicBezTo>
                  <a:cubicBezTo>
                    <a:pt x="94285" y="68571"/>
                    <a:pt x="94285" y="97142"/>
                    <a:pt x="102857" y="97142"/>
                  </a:cubicBezTo>
                  <a:cubicBezTo>
                    <a:pt x="102857" y="97142"/>
                    <a:pt x="111428" y="80000"/>
                    <a:pt x="111428" y="80000"/>
                  </a:cubicBezTo>
                  <a:cubicBezTo>
                    <a:pt x="119999" y="68571"/>
                    <a:pt x="119999" y="62857"/>
                    <a:pt x="111428" y="57142"/>
                  </a:cubicBezTo>
                  <a:cubicBezTo>
                    <a:pt x="111428" y="40000"/>
                    <a:pt x="111428" y="5714"/>
                    <a:pt x="85714" y="0"/>
                  </a:cubicBezTo>
                  <a:cubicBezTo>
                    <a:pt x="77142" y="0"/>
                    <a:pt x="85714" y="5714"/>
                    <a:pt x="85714" y="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54" name="Shape 1104">
              <a:extLst>
                <a:ext uri="{FF2B5EF4-FFF2-40B4-BE49-F238E27FC236}">
                  <a16:creationId xmlns="" xmlns:a16="http://schemas.microsoft.com/office/drawing/2014/main" id="{3E8E75F1-CDFA-4576-9728-A289162EE3E4}"/>
                </a:ext>
              </a:extLst>
            </p:cNvPr>
            <p:cNvSpPr/>
            <p:nvPr/>
          </p:nvSpPr>
          <p:spPr>
            <a:xfrm>
              <a:off x="4641425" y="3908269"/>
              <a:ext cx="50965" cy="43696"/>
            </a:xfrm>
            <a:custGeom>
              <a:avLst/>
              <a:gdLst/>
              <a:ahLst/>
              <a:cxnLst/>
              <a:rect l="0" t="0" r="0" b="0"/>
              <a:pathLst>
                <a:path w="120000" h="120000" extrusionOk="0">
                  <a:moveTo>
                    <a:pt x="80000" y="12000"/>
                  </a:moveTo>
                  <a:cubicBezTo>
                    <a:pt x="60000" y="0"/>
                    <a:pt x="50000" y="48000"/>
                    <a:pt x="20000" y="48000"/>
                  </a:cubicBezTo>
                  <a:cubicBezTo>
                    <a:pt x="0" y="60000"/>
                    <a:pt x="0" y="108000"/>
                    <a:pt x="0" y="120000"/>
                  </a:cubicBezTo>
                  <a:cubicBezTo>
                    <a:pt x="10000" y="108000"/>
                    <a:pt x="10000" y="84000"/>
                    <a:pt x="20000" y="72000"/>
                  </a:cubicBezTo>
                  <a:cubicBezTo>
                    <a:pt x="20000" y="72000"/>
                    <a:pt x="40000" y="60000"/>
                    <a:pt x="40000" y="72000"/>
                  </a:cubicBezTo>
                  <a:cubicBezTo>
                    <a:pt x="40000" y="84000"/>
                    <a:pt x="60000" y="84000"/>
                    <a:pt x="60000" y="84000"/>
                  </a:cubicBezTo>
                  <a:cubicBezTo>
                    <a:pt x="70000" y="84000"/>
                    <a:pt x="70000" y="96000"/>
                    <a:pt x="80000" y="84000"/>
                  </a:cubicBezTo>
                  <a:cubicBezTo>
                    <a:pt x="80000" y="84000"/>
                    <a:pt x="80000" y="60000"/>
                    <a:pt x="80000" y="60000"/>
                  </a:cubicBezTo>
                  <a:cubicBezTo>
                    <a:pt x="90000" y="36000"/>
                    <a:pt x="110000" y="24000"/>
                    <a:pt x="80000" y="12000"/>
                  </a:cubicBezTo>
                  <a:cubicBezTo>
                    <a:pt x="70000" y="12000"/>
                    <a:pt x="120000" y="36000"/>
                    <a:pt x="80000" y="12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55" name="Shape 1105">
              <a:extLst>
                <a:ext uri="{FF2B5EF4-FFF2-40B4-BE49-F238E27FC236}">
                  <a16:creationId xmlns="" xmlns:a16="http://schemas.microsoft.com/office/drawing/2014/main" id="{05B52A8D-D209-4642-8DA1-280CD9F74A09}"/>
                </a:ext>
              </a:extLst>
            </p:cNvPr>
            <p:cNvSpPr/>
            <p:nvPr/>
          </p:nvSpPr>
          <p:spPr>
            <a:xfrm>
              <a:off x="4538038" y="3866032"/>
              <a:ext cx="50965" cy="50978"/>
            </a:xfrm>
            <a:custGeom>
              <a:avLst/>
              <a:gdLst/>
              <a:ahLst/>
              <a:cxnLst/>
              <a:rect l="0" t="0" r="0" b="0"/>
              <a:pathLst>
                <a:path w="120000" h="120000" extrusionOk="0">
                  <a:moveTo>
                    <a:pt x="110000" y="0"/>
                  </a:moveTo>
                  <a:cubicBezTo>
                    <a:pt x="90000" y="10000"/>
                    <a:pt x="70000" y="40000"/>
                    <a:pt x="60000" y="60000"/>
                  </a:cubicBezTo>
                  <a:cubicBezTo>
                    <a:pt x="50000" y="70000"/>
                    <a:pt x="0" y="100000"/>
                    <a:pt x="0" y="120000"/>
                  </a:cubicBezTo>
                  <a:cubicBezTo>
                    <a:pt x="0" y="120000"/>
                    <a:pt x="30000" y="110000"/>
                    <a:pt x="40000" y="100000"/>
                  </a:cubicBezTo>
                  <a:cubicBezTo>
                    <a:pt x="50000" y="100000"/>
                    <a:pt x="70000" y="80000"/>
                    <a:pt x="80000" y="70000"/>
                  </a:cubicBezTo>
                  <a:cubicBezTo>
                    <a:pt x="80000" y="50000"/>
                    <a:pt x="90000" y="40000"/>
                    <a:pt x="100000" y="30000"/>
                  </a:cubicBezTo>
                  <a:cubicBezTo>
                    <a:pt x="110000" y="30000"/>
                    <a:pt x="120000" y="0"/>
                    <a:pt x="11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56" name="Shape 1106">
              <a:extLst>
                <a:ext uri="{FF2B5EF4-FFF2-40B4-BE49-F238E27FC236}">
                  <a16:creationId xmlns="" xmlns:a16="http://schemas.microsoft.com/office/drawing/2014/main" id="{12462960-82D8-4496-B1BC-5A8AD3F77D82}"/>
                </a:ext>
              </a:extLst>
            </p:cNvPr>
            <p:cNvSpPr/>
            <p:nvPr/>
          </p:nvSpPr>
          <p:spPr>
            <a:xfrm>
              <a:off x="4688022" y="3801944"/>
              <a:ext cx="8737" cy="4369"/>
            </a:xfrm>
            <a:custGeom>
              <a:avLst/>
              <a:gdLst/>
              <a:ahLst/>
              <a:cxnLst/>
              <a:rect l="0" t="0" r="0" b="0"/>
              <a:pathLst>
                <a:path w="120000" h="120000" extrusionOk="0">
                  <a:moveTo>
                    <a:pt x="0" y="120000"/>
                  </a:moveTo>
                  <a:cubicBezTo>
                    <a:pt x="60000" y="120000"/>
                    <a:pt x="120000" y="0"/>
                    <a:pt x="60000" y="0"/>
                  </a:cubicBezTo>
                  <a:cubicBezTo>
                    <a:pt x="0" y="0"/>
                    <a:pt x="0" y="120000"/>
                    <a:pt x="0" y="120000"/>
                  </a:cubicBezTo>
                  <a:close/>
                </a:path>
              </a:pathLst>
            </a:custGeom>
            <a:solidFill>
              <a:srgbClr val="4472C4">
                <a:lumMod val="60000"/>
                <a:lumOff val="4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57" name="Shape 1107">
              <a:extLst>
                <a:ext uri="{FF2B5EF4-FFF2-40B4-BE49-F238E27FC236}">
                  <a16:creationId xmlns="" xmlns:a16="http://schemas.microsoft.com/office/drawing/2014/main" id="{E5EF4908-8234-4F8B-9940-128DB330A0C7}"/>
                </a:ext>
              </a:extLst>
            </p:cNvPr>
            <p:cNvSpPr/>
            <p:nvPr/>
          </p:nvSpPr>
          <p:spPr>
            <a:xfrm>
              <a:off x="4069158" y="3976726"/>
              <a:ext cx="238807" cy="249065"/>
            </a:xfrm>
            <a:custGeom>
              <a:avLst/>
              <a:gdLst/>
              <a:ahLst/>
              <a:cxnLst/>
              <a:rect l="0" t="0" r="0" b="0"/>
              <a:pathLst>
                <a:path w="120000" h="120000" extrusionOk="0">
                  <a:moveTo>
                    <a:pt x="25714" y="6206"/>
                  </a:moveTo>
                  <a:cubicBezTo>
                    <a:pt x="19285" y="6206"/>
                    <a:pt x="14999" y="6206"/>
                    <a:pt x="8571" y="4137"/>
                  </a:cubicBezTo>
                  <a:cubicBezTo>
                    <a:pt x="4285" y="2068"/>
                    <a:pt x="0" y="0"/>
                    <a:pt x="4285" y="6206"/>
                  </a:cubicBezTo>
                  <a:cubicBezTo>
                    <a:pt x="6428" y="10344"/>
                    <a:pt x="8571" y="16551"/>
                    <a:pt x="12857" y="18620"/>
                  </a:cubicBezTo>
                  <a:cubicBezTo>
                    <a:pt x="17142" y="20689"/>
                    <a:pt x="21428" y="22758"/>
                    <a:pt x="23571" y="26896"/>
                  </a:cubicBezTo>
                  <a:cubicBezTo>
                    <a:pt x="25714" y="28965"/>
                    <a:pt x="25714" y="33103"/>
                    <a:pt x="27857" y="35172"/>
                  </a:cubicBezTo>
                  <a:cubicBezTo>
                    <a:pt x="32142" y="37241"/>
                    <a:pt x="34285" y="37241"/>
                    <a:pt x="36428" y="39310"/>
                  </a:cubicBezTo>
                  <a:cubicBezTo>
                    <a:pt x="40714" y="43448"/>
                    <a:pt x="40714" y="49655"/>
                    <a:pt x="42857" y="53793"/>
                  </a:cubicBezTo>
                  <a:cubicBezTo>
                    <a:pt x="44999" y="55862"/>
                    <a:pt x="47142" y="57931"/>
                    <a:pt x="47142" y="57931"/>
                  </a:cubicBezTo>
                  <a:cubicBezTo>
                    <a:pt x="51428" y="62068"/>
                    <a:pt x="53571" y="64137"/>
                    <a:pt x="55714" y="68275"/>
                  </a:cubicBezTo>
                  <a:cubicBezTo>
                    <a:pt x="59999" y="74482"/>
                    <a:pt x="59999" y="80689"/>
                    <a:pt x="64285" y="86896"/>
                  </a:cubicBezTo>
                  <a:cubicBezTo>
                    <a:pt x="72857" y="93103"/>
                    <a:pt x="79285" y="101379"/>
                    <a:pt x="87857" y="107586"/>
                  </a:cubicBezTo>
                  <a:cubicBezTo>
                    <a:pt x="92142" y="111724"/>
                    <a:pt x="94285" y="113793"/>
                    <a:pt x="98571" y="117931"/>
                  </a:cubicBezTo>
                  <a:cubicBezTo>
                    <a:pt x="100714" y="117931"/>
                    <a:pt x="113571" y="120000"/>
                    <a:pt x="115714" y="117931"/>
                  </a:cubicBezTo>
                  <a:cubicBezTo>
                    <a:pt x="117857" y="115862"/>
                    <a:pt x="113571" y="99310"/>
                    <a:pt x="115714" y="95172"/>
                  </a:cubicBezTo>
                  <a:cubicBezTo>
                    <a:pt x="115714" y="93103"/>
                    <a:pt x="119999" y="93103"/>
                    <a:pt x="117857" y="91034"/>
                  </a:cubicBezTo>
                  <a:cubicBezTo>
                    <a:pt x="115714" y="88965"/>
                    <a:pt x="113571" y="86896"/>
                    <a:pt x="111428" y="84827"/>
                  </a:cubicBezTo>
                  <a:cubicBezTo>
                    <a:pt x="111428" y="84827"/>
                    <a:pt x="109285" y="82758"/>
                    <a:pt x="107142" y="82758"/>
                  </a:cubicBezTo>
                  <a:cubicBezTo>
                    <a:pt x="104999" y="82758"/>
                    <a:pt x="104999" y="86896"/>
                    <a:pt x="102857" y="86896"/>
                  </a:cubicBezTo>
                  <a:cubicBezTo>
                    <a:pt x="104999" y="86896"/>
                    <a:pt x="102857" y="78620"/>
                    <a:pt x="102857" y="78620"/>
                  </a:cubicBezTo>
                  <a:cubicBezTo>
                    <a:pt x="100714" y="76551"/>
                    <a:pt x="100714" y="76551"/>
                    <a:pt x="100714" y="74482"/>
                  </a:cubicBezTo>
                  <a:cubicBezTo>
                    <a:pt x="100714" y="72413"/>
                    <a:pt x="96428" y="70344"/>
                    <a:pt x="94285" y="70344"/>
                  </a:cubicBezTo>
                  <a:cubicBezTo>
                    <a:pt x="92142" y="68275"/>
                    <a:pt x="87857" y="66206"/>
                    <a:pt x="89999" y="62068"/>
                  </a:cubicBezTo>
                  <a:cubicBezTo>
                    <a:pt x="89999" y="62068"/>
                    <a:pt x="87857" y="60000"/>
                    <a:pt x="89999" y="60000"/>
                  </a:cubicBezTo>
                  <a:cubicBezTo>
                    <a:pt x="89999" y="57931"/>
                    <a:pt x="92142" y="60000"/>
                    <a:pt x="92142" y="57931"/>
                  </a:cubicBezTo>
                  <a:cubicBezTo>
                    <a:pt x="94285" y="53793"/>
                    <a:pt x="81428" y="53793"/>
                    <a:pt x="81428" y="55862"/>
                  </a:cubicBezTo>
                  <a:cubicBezTo>
                    <a:pt x="81428" y="53793"/>
                    <a:pt x="89999" y="51724"/>
                    <a:pt x="81428" y="51724"/>
                  </a:cubicBezTo>
                  <a:cubicBezTo>
                    <a:pt x="79285" y="51724"/>
                    <a:pt x="77142" y="49655"/>
                    <a:pt x="77142" y="49655"/>
                  </a:cubicBezTo>
                  <a:cubicBezTo>
                    <a:pt x="77142" y="47586"/>
                    <a:pt x="79285" y="47586"/>
                    <a:pt x="79285" y="47586"/>
                  </a:cubicBezTo>
                  <a:cubicBezTo>
                    <a:pt x="79285" y="45517"/>
                    <a:pt x="75000" y="45517"/>
                    <a:pt x="75000" y="45517"/>
                  </a:cubicBezTo>
                  <a:cubicBezTo>
                    <a:pt x="75000" y="45517"/>
                    <a:pt x="77142" y="43448"/>
                    <a:pt x="72857" y="43448"/>
                  </a:cubicBezTo>
                  <a:cubicBezTo>
                    <a:pt x="70714" y="41379"/>
                    <a:pt x="68571" y="41379"/>
                    <a:pt x="66428" y="39310"/>
                  </a:cubicBezTo>
                  <a:cubicBezTo>
                    <a:pt x="59999" y="31034"/>
                    <a:pt x="64285" y="39310"/>
                    <a:pt x="64285" y="39310"/>
                  </a:cubicBezTo>
                  <a:cubicBezTo>
                    <a:pt x="62142" y="39310"/>
                    <a:pt x="55714" y="33103"/>
                    <a:pt x="53571" y="33103"/>
                  </a:cubicBezTo>
                  <a:cubicBezTo>
                    <a:pt x="51428" y="28965"/>
                    <a:pt x="49285" y="24827"/>
                    <a:pt x="44999" y="22758"/>
                  </a:cubicBezTo>
                  <a:cubicBezTo>
                    <a:pt x="40714" y="20689"/>
                    <a:pt x="38571" y="18620"/>
                    <a:pt x="34285" y="14482"/>
                  </a:cubicBezTo>
                  <a:cubicBezTo>
                    <a:pt x="32142" y="12413"/>
                    <a:pt x="29999" y="6206"/>
                    <a:pt x="25714" y="6206"/>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58" name="Shape 1108">
              <a:extLst>
                <a:ext uri="{FF2B5EF4-FFF2-40B4-BE49-F238E27FC236}">
                  <a16:creationId xmlns="" xmlns:a16="http://schemas.microsoft.com/office/drawing/2014/main" id="{95F80426-FD47-47EA-947D-A652B6734325}"/>
                </a:ext>
              </a:extLst>
            </p:cNvPr>
            <p:cNvSpPr/>
            <p:nvPr/>
          </p:nvSpPr>
          <p:spPr>
            <a:xfrm>
              <a:off x="4111386" y="4067032"/>
              <a:ext cx="21841" cy="21849"/>
            </a:xfrm>
            <a:custGeom>
              <a:avLst/>
              <a:gdLst/>
              <a:ahLst/>
              <a:cxnLst/>
              <a:rect l="0" t="0" r="0" b="0"/>
              <a:pathLst>
                <a:path w="120000" h="120000" extrusionOk="0">
                  <a:moveTo>
                    <a:pt x="96000" y="96000"/>
                  </a:moveTo>
                  <a:cubicBezTo>
                    <a:pt x="120000" y="72000"/>
                    <a:pt x="48000" y="0"/>
                    <a:pt x="24000" y="0"/>
                  </a:cubicBezTo>
                  <a:cubicBezTo>
                    <a:pt x="0" y="24000"/>
                    <a:pt x="72000" y="120000"/>
                    <a:pt x="96000" y="96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59" name="Shape 1109">
              <a:extLst>
                <a:ext uri="{FF2B5EF4-FFF2-40B4-BE49-F238E27FC236}">
                  <a16:creationId xmlns="" xmlns:a16="http://schemas.microsoft.com/office/drawing/2014/main" id="{A3B698CF-86C9-415D-B9E1-D79CD3470D2B}"/>
                </a:ext>
              </a:extLst>
            </p:cNvPr>
            <p:cNvSpPr/>
            <p:nvPr/>
          </p:nvSpPr>
          <p:spPr>
            <a:xfrm>
              <a:off x="4141967" y="4118010"/>
              <a:ext cx="20386" cy="21849"/>
            </a:xfrm>
            <a:custGeom>
              <a:avLst/>
              <a:gdLst/>
              <a:ahLst/>
              <a:cxnLst/>
              <a:rect l="0" t="0" r="0" b="0"/>
              <a:pathLst>
                <a:path w="120000" h="120000" extrusionOk="0">
                  <a:moveTo>
                    <a:pt x="96000" y="96000"/>
                  </a:moveTo>
                  <a:cubicBezTo>
                    <a:pt x="120000" y="72000"/>
                    <a:pt x="48000" y="0"/>
                    <a:pt x="24000" y="0"/>
                  </a:cubicBezTo>
                  <a:cubicBezTo>
                    <a:pt x="0" y="24000"/>
                    <a:pt x="72000" y="120000"/>
                    <a:pt x="96000" y="96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60" name="Shape 1110">
              <a:extLst>
                <a:ext uri="{FF2B5EF4-FFF2-40B4-BE49-F238E27FC236}">
                  <a16:creationId xmlns="" xmlns:a16="http://schemas.microsoft.com/office/drawing/2014/main" id="{14239996-7E76-44CA-B413-41F01B7D82CA}"/>
                </a:ext>
              </a:extLst>
            </p:cNvPr>
            <p:cNvSpPr/>
            <p:nvPr/>
          </p:nvSpPr>
          <p:spPr>
            <a:xfrm>
              <a:off x="4286125" y="4131118"/>
              <a:ext cx="30579" cy="30587"/>
            </a:xfrm>
            <a:custGeom>
              <a:avLst/>
              <a:gdLst/>
              <a:ahLst/>
              <a:cxnLst/>
              <a:rect l="0" t="0" r="0" b="0"/>
              <a:pathLst>
                <a:path w="120000" h="120000" extrusionOk="0">
                  <a:moveTo>
                    <a:pt x="119999" y="119999"/>
                  </a:moveTo>
                  <a:cubicBezTo>
                    <a:pt x="119999" y="85714"/>
                    <a:pt x="85714" y="85714"/>
                    <a:pt x="85714" y="51428"/>
                  </a:cubicBezTo>
                  <a:cubicBezTo>
                    <a:pt x="85714" y="17142"/>
                    <a:pt x="34285" y="0"/>
                    <a:pt x="0" y="17142"/>
                  </a:cubicBezTo>
                  <a:cubicBezTo>
                    <a:pt x="0" y="34285"/>
                    <a:pt x="0" y="51428"/>
                    <a:pt x="17142" y="51428"/>
                  </a:cubicBezTo>
                  <a:cubicBezTo>
                    <a:pt x="51428" y="51428"/>
                    <a:pt x="34285" y="68571"/>
                    <a:pt x="51428" y="85714"/>
                  </a:cubicBezTo>
                  <a:cubicBezTo>
                    <a:pt x="51428" y="102857"/>
                    <a:pt x="119999" y="119999"/>
                    <a:pt x="119999" y="119999"/>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61" name="Shape 1111">
              <a:extLst>
                <a:ext uri="{FF2B5EF4-FFF2-40B4-BE49-F238E27FC236}">
                  <a16:creationId xmlns="" xmlns:a16="http://schemas.microsoft.com/office/drawing/2014/main" id="{EEC3BA0B-947F-401F-92F7-11B9E158BA8F}"/>
                </a:ext>
              </a:extLst>
            </p:cNvPr>
            <p:cNvSpPr/>
            <p:nvPr/>
          </p:nvSpPr>
          <p:spPr>
            <a:xfrm>
              <a:off x="4334177" y="4152966"/>
              <a:ext cx="16018" cy="16022"/>
            </a:xfrm>
            <a:custGeom>
              <a:avLst/>
              <a:gdLst/>
              <a:ahLst/>
              <a:cxnLst/>
              <a:rect l="0" t="0" r="0" b="0"/>
              <a:pathLst>
                <a:path w="120000" h="120000" extrusionOk="0">
                  <a:moveTo>
                    <a:pt x="60000" y="90000"/>
                  </a:moveTo>
                  <a:cubicBezTo>
                    <a:pt x="0" y="120000"/>
                    <a:pt x="0" y="30000"/>
                    <a:pt x="60000" y="0"/>
                  </a:cubicBezTo>
                  <a:cubicBezTo>
                    <a:pt x="120000" y="0"/>
                    <a:pt x="120000" y="90000"/>
                    <a:pt x="60000" y="90000"/>
                  </a:cubicBezTo>
                  <a:cubicBezTo>
                    <a:pt x="30000" y="120000"/>
                    <a:pt x="90000" y="90000"/>
                    <a:pt x="60000" y="9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62" name="Shape 1112">
              <a:extLst>
                <a:ext uri="{FF2B5EF4-FFF2-40B4-BE49-F238E27FC236}">
                  <a16:creationId xmlns="" xmlns:a16="http://schemas.microsoft.com/office/drawing/2014/main" id="{860817D4-189E-48F2-8CB1-EE4AC77B422B}"/>
                </a:ext>
              </a:extLst>
            </p:cNvPr>
            <p:cNvSpPr/>
            <p:nvPr/>
          </p:nvSpPr>
          <p:spPr>
            <a:xfrm>
              <a:off x="4290493" y="4225792"/>
              <a:ext cx="196580" cy="64087"/>
            </a:xfrm>
            <a:custGeom>
              <a:avLst/>
              <a:gdLst/>
              <a:ahLst/>
              <a:cxnLst/>
              <a:rect l="0" t="0" r="0" b="0"/>
              <a:pathLst>
                <a:path w="120000" h="120000" extrusionOk="0">
                  <a:moveTo>
                    <a:pt x="23478" y="0"/>
                  </a:moveTo>
                  <a:cubicBezTo>
                    <a:pt x="18260" y="8000"/>
                    <a:pt x="15652" y="0"/>
                    <a:pt x="7826" y="0"/>
                  </a:cubicBezTo>
                  <a:cubicBezTo>
                    <a:pt x="7826" y="0"/>
                    <a:pt x="0" y="24000"/>
                    <a:pt x="0" y="32000"/>
                  </a:cubicBezTo>
                  <a:cubicBezTo>
                    <a:pt x="0" y="40000"/>
                    <a:pt x="10434" y="32000"/>
                    <a:pt x="13043" y="48000"/>
                  </a:cubicBezTo>
                  <a:cubicBezTo>
                    <a:pt x="15652" y="64000"/>
                    <a:pt x="23478" y="64000"/>
                    <a:pt x="28695" y="72000"/>
                  </a:cubicBezTo>
                  <a:cubicBezTo>
                    <a:pt x="33913" y="72000"/>
                    <a:pt x="36521" y="72000"/>
                    <a:pt x="39130" y="72000"/>
                  </a:cubicBezTo>
                  <a:cubicBezTo>
                    <a:pt x="46956" y="72000"/>
                    <a:pt x="54782" y="80000"/>
                    <a:pt x="62608" y="88000"/>
                  </a:cubicBezTo>
                  <a:cubicBezTo>
                    <a:pt x="75652" y="96000"/>
                    <a:pt x="91304" y="88000"/>
                    <a:pt x="104347" y="104000"/>
                  </a:cubicBezTo>
                  <a:cubicBezTo>
                    <a:pt x="106956" y="104000"/>
                    <a:pt x="114782" y="120000"/>
                    <a:pt x="117391" y="104000"/>
                  </a:cubicBezTo>
                  <a:cubicBezTo>
                    <a:pt x="120000" y="104000"/>
                    <a:pt x="114782" y="72000"/>
                    <a:pt x="112173" y="72000"/>
                  </a:cubicBezTo>
                  <a:cubicBezTo>
                    <a:pt x="109565" y="64000"/>
                    <a:pt x="109565" y="72000"/>
                    <a:pt x="106956" y="72000"/>
                  </a:cubicBezTo>
                  <a:cubicBezTo>
                    <a:pt x="101739" y="80000"/>
                    <a:pt x="99130" y="72000"/>
                    <a:pt x="96521" y="72000"/>
                  </a:cubicBezTo>
                  <a:cubicBezTo>
                    <a:pt x="93913" y="64000"/>
                    <a:pt x="93913" y="56000"/>
                    <a:pt x="91304" y="48000"/>
                  </a:cubicBezTo>
                  <a:cubicBezTo>
                    <a:pt x="91304" y="40000"/>
                    <a:pt x="86086" y="40000"/>
                    <a:pt x="83478" y="32000"/>
                  </a:cubicBezTo>
                  <a:cubicBezTo>
                    <a:pt x="80869" y="32000"/>
                    <a:pt x="73043" y="24000"/>
                    <a:pt x="70434" y="24000"/>
                  </a:cubicBezTo>
                  <a:cubicBezTo>
                    <a:pt x="67826" y="24000"/>
                    <a:pt x="65217" y="32000"/>
                    <a:pt x="65217" y="32000"/>
                  </a:cubicBezTo>
                  <a:cubicBezTo>
                    <a:pt x="62608" y="40000"/>
                    <a:pt x="60000" y="40000"/>
                    <a:pt x="54782" y="40000"/>
                  </a:cubicBezTo>
                  <a:cubicBezTo>
                    <a:pt x="49565" y="40000"/>
                    <a:pt x="44347" y="32000"/>
                    <a:pt x="39130" y="24000"/>
                  </a:cubicBezTo>
                  <a:cubicBezTo>
                    <a:pt x="36521" y="16000"/>
                    <a:pt x="31304" y="16000"/>
                    <a:pt x="28695" y="16000"/>
                  </a:cubicBezTo>
                  <a:cubicBezTo>
                    <a:pt x="28695" y="16000"/>
                    <a:pt x="26086" y="0"/>
                    <a:pt x="23478" y="0"/>
                  </a:cubicBezTo>
                  <a:cubicBezTo>
                    <a:pt x="20869" y="8000"/>
                    <a:pt x="26086" y="0"/>
                    <a:pt x="23478" y="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63" name="Shape 1113">
              <a:extLst>
                <a:ext uri="{FF2B5EF4-FFF2-40B4-BE49-F238E27FC236}">
                  <a16:creationId xmlns="" xmlns:a16="http://schemas.microsoft.com/office/drawing/2014/main" id="{B0A4D5DC-5C8E-4C86-BA1D-E567907A7BCF}"/>
                </a:ext>
              </a:extLst>
            </p:cNvPr>
            <p:cNvSpPr/>
            <p:nvPr/>
          </p:nvSpPr>
          <p:spPr>
            <a:xfrm>
              <a:off x="4436108" y="4241813"/>
              <a:ext cx="33491" cy="13108"/>
            </a:xfrm>
            <a:custGeom>
              <a:avLst/>
              <a:gdLst/>
              <a:ahLst/>
              <a:cxnLst/>
              <a:rect l="0" t="0" r="0" b="0"/>
              <a:pathLst>
                <a:path w="120000" h="120000" extrusionOk="0">
                  <a:moveTo>
                    <a:pt x="45000" y="120000"/>
                  </a:moveTo>
                  <a:cubicBezTo>
                    <a:pt x="0" y="80000"/>
                    <a:pt x="105000" y="0"/>
                    <a:pt x="120000" y="40000"/>
                  </a:cubicBezTo>
                  <a:cubicBezTo>
                    <a:pt x="120000" y="80000"/>
                    <a:pt x="60000" y="120000"/>
                    <a:pt x="45000" y="120000"/>
                  </a:cubicBezTo>
                  <a:cubicBezTo>
                    <a:pt x="30000" y="120000"/>
                    <a:pt x="60000" y="120000"/>
                    <a:pt x="45000" y="12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64" name="Shape 1114">
              <a:extLst>
                <a:ext uri="{FF2B5EF4-FFF2-40B4-BE49-F238E27FC236}">
                  <a16:creationId xmlns="" xmlns:a16="http://schemas.microsoft.com/office/drawing/2014/main" id="{FAD934B6-9E25-4818-9C03-875EE2857317}"/>
                </a:ext>
              </a:extLst>
            </p:cNvPr>
            <p:cNvSpPr/>
            <p:nvPr/>
          </p:nvSpPr>
          <p:spPr>
            <a:xfrm>
              <a:off x="4482703" y="4272400"/>
              <a:ext cx="26209" cy="17478"/>
            </a:xfrm>
            <a:custGeom>
              <a:avLst/>
              <a:gdLst/>
              <a:ahLst/>
              <a:cxnLst/>
              <a:rect l="0" t="0" r="0" b="0"/>
              <a:pathLst>
                <a:path w="120000" h="120000" extrusionOk="0">
                  <a:moveTo>
                    <a:pt x="60000" y="0"/>
                  </a:moveTo>
                  <a:cubicBezTo>
                    <a:pt x="40000" y="0"/>
                    <a:pt x="0" y="0"/>
                    <a:pt x="20000" y="30000"/>
                  </a:cubicBezTo>
                  <a:cubicBezTo>
                    <a:pt x="20000" y="30000"/>
                    <a:pt x="60000" y="120000"/>
                    <a:pt x="60000" y="120000"/>
                  </a:cubicBezTo>
                  <a:cubicBezTo>
                    <a:pt x="100000" y="120000"/>
                    <a:pt x="120000" y="0"/>
                    <a:pt x="60000" y="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65" name="Shape 1115">
              <a:extLst>
                <a:ext uri="{FF2B5EF4-FFF2-40B4-BE49-F238E27FC236}">
                  <a16:creationId xmlns="" xmlns:a16="http://schemas.microsoft.com/office/drawing/2014/main" id="{989C3F1F-5723-4C22-9DF5-0F05698437CD}"/>
                </a:ext>
              </a:extLst>
            </p:cNvPr>
            <p:cNvSpPr/>
            <p:nvPr/>
          </p:nvSpPr>
          <p:spPr>
            <a:xfrm>
              <a:off x="4508915" y="4276769"/>
              <a:ext cx="20386" cy="13108"/>
            </a:xfrm>
            <a:custGeom>
              <a:avLst/>
              <a:gdLst/>
              <a:ahLst/>
              <a:cxnLst/>
              <a:rect l="0" t="0" r="0" b="0"/>
              <a:pathLst>
                <a:path w="120000" h="120000" extrusionOk="0">
                  <a:moveTo>
                    <a:pt x="96000" y="40000"/>
                  </a:moveTo>
                  <a:cubicBezTo>
                    <a:pt x="96000" y="40000"/>
                    <a:pt x="72000" y="0"/>
                    <a:pt x="48000" y="0"/>
                  </a:cubicBezTo>
                  <a:cubicBezTo>
                    <a:pt x="48000" y="40000"/>
                    <a:pt x="0" y="80000"/>
                    <a:pt x="24000" y="80000"/>
                  </a:cubicBezTo>
                  <a:cubicBezTo>
                    <a:pt x="24000" y="80000"/>
                    <a:pt x="48000" y="120000"/>
                    <a:pt x="48000" y="80000"/>
                  </a:cubicBezTo>
                  <a:cubicBezTo>
                    <a:pt x="72000" y="80000"/>
                    <a:pt x="120000" y="80000"/>
                    <a:pt x="96000" y="40000"/>
                  </a:cubicBezTo>
                  <a:cubicBezTo>
                    <a:pt x="96000" y="40000"/>
                    <a:pt x="120000" y="80000"/>
                    <a:pt x="96000" y="4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66" name="Shape 1116">
              <a:extLst>
                <a:ext uri="{FF2B5EF4-FFF2-40B4-BE49-F238E27FC236}">
                  <a16:creationId xmlns="" xmlns:a16="http://schemas.microsoft.com/office/drawing/2014/main" id="{A46A6E6D-6761-4E85-A8B6-2AA9E99FD15D}"/>
                </a:ext>
              </a:extLst>
            </p:cNvPr>
            <p:cNvSpPr/>
            <p:nvPr/>
          </p:nvSpPr>
          <p:spPr>
            <a:xfrm>
              <a:off x="4524932" y="4276769"/>
              <a:ext cx="30579" cy="17478"/>
            </a:xfrm>
            <a:custGeom>
              <a:avLst/>
              <a:gdLst/>
              <a:ahLst/>
              <a:cxnLst/>
              <a:rect l="0" t="0" r="0" b="0"/>
              <a:pathLst>
                <a:path w="120000" h="120000" extrusionOk="0">
                  <a:moveTo>
                    <a:pt x="34285" y="30000"/>
                  </a:moveTo>
                  <a:cubicBezTo>
                    <a:pt x="17142" y="60000"/>
                    <a:pt x="0" y="120000"/>
                    <a:pt x="34285" y="120000"/>
                  </a:cubicBezTo>
                  <a:cubicBezTo>
                    <a:pt x="68571" y="120000"/>
                    <a:pt x="85714" y="120000"/>
                    <a:pt x="102857" y="90000"/>
                  </a:cubicBezTo>
                  <a:cubicBezTo>
                    <a:pt x="119999" y="90000"/>
                    <a:pt x="85714" y="60000"/>
                    <a:pt x="85714" y="30000"/>
                  </a:cubicBezTo>
                  <a:cubicBezTo>
                    <a:pt x="68571" y="0"/>
                    <a:pt x="51428" y="0"/>
                    <a:pt x="34285" y="3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67" name="Shape 1117">
              <a:extLst>
                <a:ext uri="{FF2B5EF4-FFF2-40B4-BE49-F238E27FC236}">
                  <a16:creationId xmlns="" xmlns:a16="http://schemas.microsoft.com/office/drawing/2014/main" id="{7175AF48-E94A-4864-8943-8BE03EB6EB87}"/>
                </a:ext>
              </a:extLst>
            </p:cNvPr>
            <p:cNvSpPr/>
            <p:nvPr/>
          </p:nvSpPr>
          <p:spPr>
            <a:xfrm>
              <a:off x="4546774" y="4272400"/>
              <a:ext cx="34946" cy="21849"/>
            </a:xfrm>
            <a:custGeom>
              <a:avLst/>
              <a:gdLst/>
              <a:ahLst/>
              <a:cxnLst/>
              <a:rect l="0" t="0" r="0" b="0"/>
              <a:pathLst>
                <a:path w="120000" h="120000" extrusionOk="0">
                  <a:moveTo>
                    <a:pt x="15000" y="0"/>
                  </a:moveTo>
                  <a:cubicBezTo>
                    <a:pt x="0" y="0"/>
                    <a:pt x="0" y="0"/>
                    <a:pt x="0" y="24000"/>
                  </a:cubicBezTo>
                  <a:cubicBezTo>
                    <a:pt x="0" y="24000"/>
                    <a:pt x="30000" y="24000"/>
                    <a:pt x="30000" y="48000"/>
                  </a:cubicBezTo>
                  <a:cubicBezTo>
                    <a:pt x="30000" y="48000"/>
                    <a:pt x="30000" y="72000"/>
                    <a:pt x="30000" y="72000"/>
                  </a:cubicBezTo>
                  <a:cubicBezTo>
                    <a:pt x="30000" y="96000"/>
                    <a:pt x="90000" y="120000"/>
                    <a:pt x="105000" y="96000"/>
                  </a:cubicBezTo>
                  <a:cubicBezTo>
                    <a:pt x="120000" y="72000"/>
                    <a:pt x="120000" y="48000"/>
                    <a:pt x="105000" y="24000"/>
                  </a:cubicBezTo>
                  <a:cubicBezTo>
                    <a:pt x="75000" y="24000"/>
                    <a:pt x="45000" y="24000"/>
                    <a:pt x="15000" y="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68" name="Shape 1118">
              <a:extLst>
                <a:ext uri="{FF2B5EF4-FFF2-40B4-BE49-F238E27FC236}">
                  <a16:creationId xmlns="" xmlns:a16="http://schemas.microsoft.com/office/drawing/2014/main" id="{FF9CBD3B-3C20-4185-B2C8-5C6537924C5B}"/>
                </a:ext>
              </a:extLst>
            </p:cNvPr>
            <p:cNvSpPr/>
            <p:nvPr/>
          </p:nvSpPr>
          <p:spPr>
            <a:xfrm>
              <a:off x="4593372" y="4276769"/>
              <a:ext cx="52421" cy="17478"/>
            </a:xfrm>
            <a:custGeom>
              <a:avLst/>
              <a:gdLst/>
              <a:ahLst/>
              <a:cxnLst/>
              <a:rect l="0" t="0" r="0" b="0"/>
              <a:pathLst>
                <a:path w="120000" h="120000" extrusionOk="0">
                  <a:moveTo>
                    <a:pt x="20000" y="0"/>
                  </a:moveTo>
                  <a:cubicBezTo>
                    <a:pt x="20000" y="0"/>
                    <a:pt x="0" y="30000"/>
                    <a:pt x="0" y="60000"/>
                  </a:cubicBezTo>
                  <a:cubicBezTo>
                    <a:pt x="0" y="60000"/>
                    <a:pt x="110000" y="120000"/>
                    <a:pt x="120000" y="60000"/>
                  </a:cubicBezTo>
                  <a:cubicBezTo>
                    <a:pt x="120000" y="30000"/>
                    <a:pt x="90000" y="60000"/>
                    <a:pt x="90000" y="60000"/>
                  </a:cubicBezTo>
                  <a:cubicBezTo>
                    <a:pt x="70000" y="60000"/>
                    <a:pt x="40000" y="30000"/>
                    <a:pt x="20000" y="0"/>
                  </a:cubicBezTo>
                  <a:cubicBezTo>
                    <a:pt x="20000" y="0"/>
                    <a:pt x="30000" y="0"/>
                    <a:pt x="20000" y="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69" name="Shape 1119">
              <a:extLst>
                <a:ext uri="{FF2B5EF4-FFF2-40B4-BE49-F238E27FC236}">
                  <a16:creationId xmlns="" xmlns:a16="http://schemas.microsoft.com/office/drawing/2014/main" id="{75088C17-962B-4E38-A633-DDB8787E1450}"/>
                </a:ext>
              </a:extLst>
            </p:cNvPr>
            <p:cNvSpPr/>
            <p:nvPr/>
          </p:nvSpPr>
          <p:spPr>
            <a:xfrm>
              <a:off x="4577353" y="4301530"/>
              <a:ext cx="46596" cy="26217"/>
            </a:xfrm>
            <a:custGeom>
              <a:avLst/>
              <a:gdLst/>
              <a:ahLst/>
              <a:cxnLst/>
              <a:rect l="0" t="0" r="0" b="0"/>
              <a:pathLst>
                <a:path w="120000" h="120000" extrusionOk="0">
                  <a:moveTo>
                    <a:pt x="0" y="0"/>
                  </a:moveTo>
                  <a:cubicBezTo>
                    <a:pt x="10909" y="0"/>
                    <a:pt x="76363" y="120000"/>
                    <a:pt x="87272" y="80000"/>
                  </a:cubicBezTo>
                  <a:cubicBezTo>
                    <a:pt x="120000" y="20000"/>
                    <a:pt x="10909" y="0"/>
                    <a:pt x="0" y="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70" name="Shape 1120">
              <a:extLst>
                <a:ext uri="{FF2B5EF4-FFF2-40B4-BE49-F238E27FC236}">
                  <a16:creationId xmlns="" xmlns:a16="http://schemas.microsoft.com/office/drawing/2014/main" id="{0A9AF205-1716-4E22-ACEF-D25EDAE36E87}"/>
                </a:ext>
              </a:extLst>
            </p:cNvPr>
            <p:cNvSpPr/>
            <p:nvPr/>
          </p:nvSpPr>
          <p:spPr>
            <a:xfrm>
              <a:off x="4725879" y="4164618"/>
              <a:ext cx="26209" cy="17478"/>
            </a:xfrm>
            <a:custGeom>
              <a:avLst/>
              <a:gdLst/>
              <a:ahLst/>
              <a:cxnLst/>
              <a:rect l="0" t="0" r="0" b="0"/>
              <a:pathLst>
                <a:path w="120000" h="120000" extrusionOk="0">
                  <a:moveTo>
                    <a:pt x="60000" y="90000"/>
                  </a:moveTo>
                  <a:cubicBezTo>
                    <a:pt x="0" y="120000"/>
                    <a:pt x="20000" y="0"/>
                    <a:pt x="80000" y="0"/>
                  </a:cubicBezTo>
                  <a:cubicBezTo>
                    <a:pt x="120000" y="0"/>
                    <a:pt x="100000" y="90000"/>
                    <a:pt x="60000" y="90000"/>
                  </a:cubicBezTo>
                  <a:cubicBezTo>
                    <a:pt x="40000" y="120000"/>
                    <a:pt x="100000" y="90000"/>
                    <a:pt x="60000" y="9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71" name="Shape 1121">
              <a:extLst>
                <a:ext uri="{FF2B5EF4-FFF2-40B4-BE49-F238E27FC236}">
                  <a16:creationId xmlns="" xmlns:a16="http://schemas.microsoft.com/office/drawing/2014/main" id="{A857C702-382A-49E8-9135-EDED73167CB4}"/>
                </a:ext>
              </a:extLst>
            </p:cNvPr>
            <p:cNvSpPr/>
            <p:nvPr/>
          </p:nvSpPr>
          <p:spPr>
            <a:xfrm>
              <a:off x="4769566" y="4161706"/>
              <a:ext cx="64070" cy="20391"/>
            </a:xfrm>
            <a:custGeom>
              <a:avLst/>
              <a:gdLst/>
              <a:ahLst/>
              <a:cxnLst/>
              <a:rect l="0" t="0" r="0" b="0"/>
              <a:pathLst>
                <a:path w="120000" h="120000" extrusionOk="0">
                  <a:moveTo>
                    <a:pt x="16000" y="72000"/>
                  </a:moveTo>
                  <a:cubicBezTo>
                    <a:pt x="8000" y="72000"/>
                    <a:pt x="0" y="48000"/>
                    <a:pt x="8000" y="24000"/>
                  </a:cubicBezTo>
                  <a:cubicBezTo>
                    <a:pt x="16000" y="0"/>
                    <a:pt x="24000" y="0"/>
                    <a:pt x="40000" y="0"/>
                  </a:cubicBezTo>
                  <a:cubicBezTo>
                    <a:pt x="64000" y="0"/>
                    <a:pt x="80000" y="0"/>
                    <a:pt x="104000" y="48000"/>
                  </a:cubicBezTo>
                  <a:cubicBezTo>
                    <a:pt x="112000" y="72000"/>
                    <a:pt x="120000" y="96000"/>
                    <a:pt x="120000" y="120000"/>
                  </a:cubicBezTo>
                  <a:cubicBezTo>
                    <a:pt x="112000" y="120000"/>
                    <a:pt x="88000" y="72000"/>
                    <a:pt x="88000" y="72000"/>
                  </a:cubicBezTo>
                  <a:cubicBezTo>
                    <a:pt x="64000" y="48000"/>
                    <a:pt x="40000" y="72000"/>
                    <a:pt x="16000" y="72000"/>
                  </a:cubicBezTo>
                  <a:cubicBezTo>
                    <a:pt x="8000" y="72000"/>
                    <a:pt x="24000" y="72000"/>
                    <a:pt x="16000" y="72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72" name="Shape 1122">
              <a:extLst>
                <a:ext uri="{FF2B5EF4-FFF2-40B4-BE49-F238E27FC236}">
                  <a16:creationId xmlns="" xmlns:a16="http://schemas.microsoft.com/office/drawing/2014/main" id="{136D4FA0-BDA4-40E8-A453-A6702C921397}"/>
                </a:ext>
              </a:extLst>
            </p:cNvPr>
            <p:cNvSpPr/>
            <p:nvPr/>
          </p:nvSpPr>
          <p:spPr>
            <a:xfrm>
              <a:off x="4572985" y="4062660"/>
              <a:ext cx="136878" cy="154391"/>
            </a:xfrm>
            <a:custGeom>
              <a:avLst/>
              <a:gdLst/>
              <a:ahLst/>
              <a:cxnLst/>
              <a:rect l="0" t="0" r="0" b="0"/>
              <a:pathLst>
                <a:path w="120000" h="120000" extrusionOk="0">
                  <a:moveTo>
                    <a:pt x="48750" y="106666"/>
                  </a:moveTo>
                  <a:cubicBezTo>
                    <a:pt x="48750" y="103333"/>
                    <a:pt x="52500" y="103333"/>
                    <a:pt x="52500" y="100000"/>
                  </a:cubicBezTo>
                  <a:cubicBezTo>
                    <a:pt x="52500" y="96666"/>
                    <a:pt x="45000" y="93333"/>
                    <a:pt x="41250" y="93333"/>
                  </a:cubicBezTo>
                  <a:cubicBezTo>
                    <a:pt x="37500" y="86666"/>
                    <a:pt x="45000" y="83333"/>
                    <a:pt x="45000" y="76666"/>
                  </a:cubicBezTo>
                  <a:cubicBezTo>
                    <a:pt x="45000" y="73333"/>
                    <a:pt x="30000" y="73333"/>
                    <a:pt x="30000" y="76666"/>
                  </a:cubicBezTo>
                  <a:cubicBezTo>
                    <a:pt x="26250" y="83333"/>
                    <a:pt x="30000" y="90000"/>
                    <a:pt x="30000" y="96666"/>
                  </a:cubicBezTo>
                  <a:cubicBezTo>
                    <a:pt x="26250" y="96666"/>
                    <a:pt x="30000" y="100000"/>
                    <a:pt x="30000" y="100000"/>
                  </a:cubicBezTo>
                  <a:cubicBezTo>
                    <a:pt x="30000" y="106666"/>
                    <a:pt x="26250" y="110000"/>
                    <a:pt x="26250" y="113333"/>
                  </a:cubicBezTo>
                  <a:cubicBezTo>
                    <a:pt x="22500" y="120000"/>
                    <a:pt x="26250" y="120000"/>
                    <a:pt x="15000" y="120000"/>
                  </a:cubicBezTo>
                  <a:cubicBezTo>
                    <a:pt x="3750" y="120000"/>
                    <a:pt x="15000" y="106666"/>
                    <a:pt x="15000" y="103333"/>
                  </a:cubicBezTo>
                  <a:cubicBezTo>
                    <a:pt x="18750" y="100000"/>
                    <a:pt x="15000" y="90000"/>
                    <a:pt x="7500" y="86666"/>
                  </a:cubicBezTo>
                  <a:cubicBezTo>
                    <a:pt x="0" y="83333"/>
                    <a:pt x="0" y="76666"/>
                    <a:pt x="3750" y="70000"/>
                  </a:cubicBezTo>
                  <a:cubicBezTo>
                    <a:pt x="7500" y="63333"/>
                    <a:pt x="7500" y="53333"/>
                    <a:pt x="11250" y="46666"/>
                  </a:cubicBezTo>
                  <a:cubicBezTo>
                    <a:pt x="18750" y="36666"/>
                    <a:pt x="15000" y="16666"/>
                    <a:pt x="33750" y="16666"/>
                  </a:cubicBezTo>
                  <a:cubicBezTo>
                    <a:pt x="37500" y="16666"/>
                    <a:pt x="33750" y="6666"/>
                    <a:pt x="41250" y="6666"/>
                  </a:cubicBezTo>
                  <a:cubicBezTo>
                    <a:pt x="52500" y="10000"/>
                    <a:pt x="60000" y="13333"/>
                    <a:pt x="67500" y="13333"/>
                  </a:cubicBezTo>
                  <a:cubicBezTo>
                    <a:pt x="75000" y="13333"/>
                    <a:pt x="86250" y="16666"/>
                    <a:pt x="93750" y="13333"/>
                  </a:cubicBezTo>
                  <a:cubicBezTo>
                    <a:pt x="97500" y="13333"/>
                    <a:pt x="120000" y="0"/>
                    <a:pt x="120000" y="3333"/>
                  </a:cubicBezTo>
                  <a:cubicBezTo>
                    <a:pt x="120000" y="6666"/>
                    <a:pt x="108750" y="16666"/>
                    <a:pt x="108750" y="20000"/>
                  </a:cubicBezTo>
                  <a:cubicBezTo>
                    <a:pt x="101250" y="23333"/>
                    <a:pt x="93750" y="23333"/>
                    <a:pt x="86250" y="23333"/>
                  </a:cubicBezTo>
                  <a:cubicBezTo>
                    <a:pt x="67500" y="20000"/>
                    <a:pt x="52500" y="23333"/>
                    <a:pt x="37500" y="23333"/>
                  </a:cubicBezTo>
                  <a:cubicBezTo>
                    <a:pt x="26250" y="20000"/>
                    <a:pt x="22500" y="23333"/>
                    <a:pt x="22500" y="33333"/>
                  </a:cubicBezTo>
                  <a:cubicBezTo>
                    <a:pt x="22500" y="43333"/>
                    <a:pt x="33750" y="43333"/>
                    <a:pt x="37500" y="50000"/>
                  </a:cubicBezTo>
                  <a:cubicBezTo>
                    <a:pt x="41250" y="56666"/>
                    <a:pt x="45000" y="50000"/>
                    <a:pt x="48750" y="46666"/>
                  </a:cubicBezTo>
                  <a:cubicBezTo>
                    <a:pt x="48750" y="43333"/>
                    <a:pt x="75000" y="40000"/>
                    <a:pt x="75000" y="43333"/>
                  </a:cubicBezTo>
                  <a:cubicBezTo>
                    <a:pt x="78750" y="43333"/>
                    <a:pt x="67500" y="53333"/>
                    <a:pt x="63750" y="53333"/>
                  </a:cubicBezTo>
                  <a:cubicBezTo>
                    <a:pt x="56250" y="60000"/>
                    <a:pt x="56250" y="60000"/>
                    <a:pt x="48750" y="56666"/>
                  </a:cubicBezTo>
                  <a:cubicBezTo>
                    <a:pt x="48750" y="56666"/>
                    <a:pt x="52500" y="66666"/>
                    <a:pt x="52500" y="66666"/>
                  </a:cubicBezTo>
                  <a:cubicBezTo>
                    <a:pt x="56250" y="70000"/>
                    <a:pt x="67500" y="76666"/>
                    <a:pt x="67500" y="83333"/>
                  </a:cubicBezTo>
                  <a:cubicBezTo>
                    <a:pt x="67500" y="86666"/>
                    <a:pt x="67500" y="90000"/>
                    <a:pt x="71250" y="93333"/>
                  </a:cubicBezTo>
                  <a:cubicBezTo>
                    <a:pt x="71250" y="93333"/>
                    <a:pt x="78750" y="100000"/>
                    <a:pt x="82500" y="100000"/>
                  </a:cubicBezTo>
                  <a:cubicBezTo>
                    <a:pt x="75000" y="103333"/>
                    <a:pt x="56250" y="110000"/>
                    <a:pt x="48750" y="106666"/>
                  </a:cubicBezTo>
                  <a:cubicBezTo>
                    <a:pt x="48750" y="103333"/>
                    <a:pt x="52500" y="110000"/>
                    <a:pt x="48750" y="106666"/>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73" name="Shape 1123">
              <a:extLst>
                <a:ext uri="{FF2B5EF4-FFF2-40B4-BE49-F238E27FC236}">
                  <a16:creationId xmlns="" xmlns:a16="http://schemas.microsoft.com/office/drawing/2014/main" id="{108FC45A-EFA3-4E67-B550-D52D995C7D3C}"/>
                </a:ext>
              </a:extLst>
            </p:cNvPr>
            <p:cNvSpPr/>
            <p:nvPr/>
          </p:nvSpPr>
          <p:spPr>
            <a:xfrm>
              <a:off x="4756460" y="4053921"/>
              <a:ext cx="33491" cy="64087"/>
            </a:xfrm>
            <a:custGeom>
              <a:avLst/>
              <a:gdLst/>
              <a:ahLst/>
              <a:cxnLst/>
              <a:rect l="0" t="0" r="0" b="0"/>
              <a:pathLst>
                <a:path w="120000" h="120000" extrusionOk="0">
                  <a:moveTo>
                    <a:pt x="45000" y="16000"/>
                  </a:moveTo>
                  <a:cubicBezTo>
                    <a:pt x="45000" y="8000"/>
                    <a:pt x="45000" y="8000"/>
                    <a:pt x="45000" y="0"/>
                  </a:cubicBezTo>
                  <a:cubicBezTo>
                    <a:pt x="30000" y="0"/>
                    <a:pt x="0" y="24000"/>
                    <a:pt x="0" y="32000"/>
                  </a:cubicBezTo>
                  <a:cubicBezTo>
                    <a:pt x="0" y="40000"/>
                    <a:pt x="15000" y="48000"/>
                    <a:pt x="15000" y="64000"/>
                  </a:cubicBezTo>
                  <a:cubicBezTo>
                    <a:pt x="15000" y="72000"/>
                    <a:pt x="15000" y="88000"/>
                    <a:pt x="30000" y="96000"/>
                  </a:cubicBezTo>
                  <a:cubicBezTo>
                    <a:pt x="30000" y="96000"/>
                    <a:pt x="75000" y="120000"/>
                    <a:pt x="75000" y="120000"/>
                  </a:cubicBezTo>
                  <a:cubicBezTo>
                    <a:pt x="75000" y="120000"/>
                    <a:pt x="60000" y="104000"/>
                    <a:pt x="60000" y="104000"/>
                  </a:cubicBezTo>
                  <a:cubicBezTo>
                    <a:pt x="45000" y="96000"/>
                    <a:pt x="45000" y="80000"/>
                    <a:pt x="45000" y="72000"/>
                  </a:cubicBezTo>
                  <a:cubicBezTo>
                    <a:pt x="45000" y="64000"/>
                    <a:pt x="105000" y="72000"/>
                    <a:pt x="105000" y="72000"/>
                  </a:cubicBezTo>
                  <a:cubicBezTo>
                    <a:pt x="120000" y="72000"/>
                    <a:pt x="90000" y="64000"/>
                    <a:pt x="75000" y="56000"/>
                  </a:cubicBezTo>
                  <a:cubicBezTo>
                    <a:pt x="75000" y="56000"/>
                    <a:pt x="90000" y="48000"/>
                    <a:pt x="90000" y="40000"/>
                  </a:cubicBezTo>
                  <a:cubicBezTo>
                    <a:pt x="105000" y="8000"/>
                    <a:pt x="45000" y="48000"/>
                    <a:pt x="30000" y="48000"/>
                  </a:cubicBezTo>
                  <a:cubicBezTo>
                    <a:pt x="30000" y="48000"/>
                    <a:pt x="60000" y="24000"/>
                    <a:pt x="45000" y="16000"/>
                  </a:cubicBezTo>
                  <a:cubicBezTo>
                    <a:pt x="45000" y="8000"/>
                    <a:pt x="60000" y="24000"/>
                    <a:pt x="45000" y="16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74" name="Shape 1124">
              <a:extLst>
                <a:ext uri="{FF2B5EF4-FFF2-40B4-BE49-F238E27FC236}">
                  <a16:creationId xmlns="" xmlns:a16="http://schemas.microsoft.com/office/drawing/2014/main" id="{1EB2AF48-C971-4002-9446-9F5A8DCD27FC}"/>
                </a:ext>
              </a:extLst>
            </p:cNvPr>
            <p:cNvSpPr/>
            <p:nvPr/>
          </p:nvSpPr>
          <p:spPr>
            <a:xfrm>
              <a:off x="4773933" y="4045183"/>
              <a:ext cx="11648" cy="8739"/>
            </a:xfrm>
            <a:custGeom>
              <a:avLst/>
              <a:gdLst/>
              <a:ahLst/>
              <a:cxnLst/>
              <a:rect l="0" t="0" r="0" b="0"/>
              <a:pathLst>
                <a:path w="120000" h="120000" extrusionOk="0">
                  <a:moveTo>
                    <a:pt x="40000" y="120000"/>
                  </a:moveTo>
                  <a:cubicBezTo>
                    <a:pt x="0" y="120000"/>
                    <a:pt x="40000" y="0"/>
                    <a:pt x="80000" y="0"/>
                  </a:cubicBezTo>
                  <a:cubicBezTo>
                    <a:pt x="120000" y="0"/>
                    <a:pt x="80000" y="120000"/>
                    <a:pt x="40000" y="12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75" name="Shape 1125">
              <a:extLst>
                <a:ext uri="{FF2B5EF4-FFF2-40B4-BE49-F238E27FC236}">
                  <a16:creationId xmlns="" xmlns:a16="http://schemas.microsoft.com/office/drawing/2014/main" id="{6E9D85E3-0CEA-455E-8D3B-1CA41CADFE4D}"/>
                </a:ext>
              </a:extLst>
            </p:cNvPr>
            <p:cNvSpPr/>
            <p:nvPr/>
          </p:nvSpPr>
          <p:spPr>
            <a:xfrm>
              <a:off x="4820530" y="4100530"/>
              <a:ext cx="20386" cy="8739"/>
            </a:xfrm>
            <a:custGeom>
              <a:avLst/>
              <a:gdLst/>
              <a:ahLst/>
              <a:cxnLst/>
              <a:rect l="0" t="0" r="0" b="0"/>
              <a:pathLst>
                <a:path w="120000" h="120000" extrusionOk="0">
                  <a:moveTo>
                    <a:pt x="120000" y="60000"/>
                  </a:moveTo>
                  <a:cubicBezTo>
                    <a:pt x="120000" y="0"/>
                    <a:pt x="0" y="0"/>
                    <a:pt x="0" y="60000"/>
                  </a:cubicBezTo>
                  <a:cubicBezTo>
                    <a:pt x="0" y="60000"/>
                    <a:pt x="120000" y="120000"/>
                    <a:pt x="120000" y="6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76" name="Shape 1126">
              <a:extLst>
                <a:ext uri="{FF2B5EF4-FFF2-40B4-BE49-F238E27FC236}">
                  <a16:creationId xmlns="" xmlns:a16="http://schemas.microsoft.com/office/drawing/2014/main" id="{55A35DEC-6456-4F7A-9593-CE4F38D7E3F9}"/>
                </a:ext>
              </a:extLst>
            </p:cNvPr>
            <p:cNvSpPr/>
            <p:nvPr/>
          </p:nvSpPr>
          <p:spPr>
            <a:xfrm>
              <a:off x="4824899" y="4104899"/>
              <a:ext cx="80088" cy="48065"/>
            </a:xfrm>
            <a:custGeom>
              <a:avLst/>
              <a:gdLst/>
              <a:ahLst/>
              <a:cxnLst/>
              <a:rect l="0" t="0" r="0" b="0"/>
              <a:pathLst>
                <a:path w="120000" h="120000" extrusionOk="0">
                  <a:moveTo>
                    <a:pt x="63157" y="10909"/>
                  </a:moveTo>
                  <a:cubicBezTo>
                    <a:pt x="56842" y="0"/>
                    <a:pt x="31578" y="21818"/>
                    <a:pt x="25263" y="32727"/>
                  </a:cubicBezTo>
                  <a:cubicBezTo>
                    <a:pt x="18947" y="32727"/>
                    <a:pt x="25263" y="32727"/>
                    <a:pt x="18947" y="43636"/>
                  </a:cubicBezTo>
                  <a:cubicBezTo>
                    <a:pt x="18947" y="54545"/>
                    <a:pt x="12631" y="32727"/>
                    <a:pt x="6315" y="32727"/>
                  </a:cubicBezTo>
                  <a:cubicBezTo>
                    <a:pt x="0" y="32727"/>
                    <a:pt x="12631" y="65454"/>
                    <a:pt x="18947" y="65454"/>
                  </a:cubicBezTo>
                  <a:cubicBezTo>
                    <a:pt x="18947" y="76363"/>
                    <a:pt x="31578" y="76363"/>
                    <a:pt x="37894" y="76363"/>
                  </a:cubicBezTo>
                  <a:cubicBezTo>
                    <a:pt x="50526" y="76363"/>
                    <a:pt x="50526" y="98181"/>
                    <a:pt x="56842" y="109090"/>
                  </a:cubicBezTo>
                  <a:cubicBezTo>
                    <a:pt x="63157" y="120000"/>
                    <a:pt x="82105" y="109090"/>
                    <a:pt x="88421" y="109090"/>
                  </a:cubicBezTo>
                  <a:cubicBezTo>
                    <a:pt x="113684" y="109090"/>
                    <a:pt x="120000" y="87272"/>
                    <a:pt x="113684" y="54545"/>
                  </a:cubicBezTo>
                  <a:cubicBezTo>
                    <a:pt x="113684" y="32727"/>
                    <a:pt x="107368" y="21818"/>
                    <a:pt x="94736" y="21818"/>
                  </a:cubicBezTo>
                  <a:cubicBezTo>
                    <a:pt x="88421" y="21818"/>
                    <a:pt x="75789" y="10909"/>
                    <a:pt x="63157" y="10909"/>
                  </a:cubicBezTo>
                  <a:cubicBezTo>
                    <a:pt x="63157" y="10909"/>
                    <a:pt x="69473" y="10909"/>
                    <a:pt x="63157" y="10909"/>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77" name="Shape 1127">
              <a:extLst>
                <a:ext uri="{FF2B5EF4-FFF2-40B4-BE49-F238E27FC236}">
                  <a16:creationId xmlns="" xmlns:a16="http://schemas.microsoft.com/office/drawing/2014/main" id="{93CDFF06-D75A-45DD-B5E5-8B52400F8927}"/>
                </a:ext>
              </a:extLst>
            </p:cNvPr>
            <p:cNvSpPr/>
            <p:nvPr/>
          </p:nvSpPr>
          <p:spPr>
            <a:xfrm>
              <a:off x="5204953" y="4186466"/>
              <a:ext cx="88824" cy="50978"/>
            </a:xfrm>
            <a:custGeom>
              <a:avLst/>
              <a:gdLst/>
              <a:ahLst/>
              <a:cxnLst/>
              <a:rect l="0" t="0" r="0" b="0"/>
              <a:pathLst>
                <a:path w="120000" h="120000" extrusionOk="0">
                  <a:moveTo>
                    <a:pt x="0" y="80000"/>
                  </a:moveTo>
                  <a:cubicBezTo>
                    <a:pt x="5714" y="70000"/>
                    <a:pt x="28571" y="80000"/>
                    <a:pt x="34285" y="80000"/>
                  </a:cubicBezTo>
                  <a:cubicBezTo>
                    <a:pt x="40000" y="80000"/>
                    <a:pt x="45714" y="60000"/>
                    <a:pt x="51428" y="70000"/>
                  </a:cubicBezTo>
                  <a:cubicBezTo>
                    <a:pt x="57142" y="80000"/>
                    <a:pt x="68571" y="80000"/>
                    <a:pt x="74285" y="70000"/>
                  </a:cubicBezTo>
                  <a:cubicBezTo>
                    <a:pt x="74285" y="60000"/>
                    <a:pt x="80000" y="50000"/>
                    <a:pt x="80000" y="50000"/>
                  </a:cubicBezTo>
                  <a:cubicBezTo>
                    <a:pt x="85714" y="50000"/>
                    <a:pt x="97142" y="50000"/>
                    <a:pt x="97142" y="30000"/>
                  </a:cubicBezTo>
                  <a:cubicBezTo>
                    <a:pt x="97142" y="0"/>
                    <a:pt x="120000" y="20000"/>
                    <a:pt x="114285" y="40000"/>
                  </a:cubicBezTo>
                  <a:cubicBezTo>
                    <a:pt x="108571" y="50000"/>
                    <a:pt x="102857" y="70000"/>
                    <a:pt x="102857" y="70000"/>
                  </a:cubicBezTo>
                  <a:cubicBezTo>
                    <a:pt x="85714" y="80000"/>
                    <a:pt x="80000" y="100000"/>
                    <a:pt x="62857" y="110000"/>
                  </a:cubicBezTo>
                  <a:cubicBezTo>
                    <a:pt x="51428" y="120000"/>
                    <a:pt x="0" y="110000"/>
                    <a:pt x="0" y="80000"/>
                  </a:cubicBezTo>
                  <a:cubicBezTo>
                    <a:pt x="0" y="70000"/>
                    <a:pt x="0" y="100000"/>
                    <a:pt x="0" y="8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78" name="Shape 1128">
              <a:extLst>
                <a:ext uri="{FF2B5EF4-FFF2-40B4-BE49-F238E27FC236}">
                  <a16:creationId xmlns="" xmlns:a16="http://schemas.microsoft.com/office/drawing/2014/main" id="{163CB7E8-75F6-4725-A990-0D2542F645EB}"/>
                </a:ext>
              </a:extLst>
            </p:cNvPr>
            <p:cNvSpPr/>
            <p:nvPr/>
          </p:nvSpPr>
          <p:spPr>
            <a:xfrm>
              <a:off x="5333094" y="4212682"/>
              <a:ext cx="37859" cy="46608"/>
            </a:xfrm>
            <a:custGeom>
              <a:avLst/>
              <a:gdLst/>
              <a:ahLst/>
              <a:cxnLst/>
              <a:rect l="0" t="0" r="0" b="0"/>
              <a:pathLst>
                <a:path w="120000" h="120000" extrusionOk="0">
                  <a:moveTo>
                    <a:pt x="13333" y="0"/>
                  </a:moveTo>
                  <a:cubicBezTo>
                    <a:pt x="0" y="10909"/>
                    <a:pt x="66666" y="120000"/>
                    <a:pt x="106666" y="87272"/>
                  </a:cubicBezTo>
                  <a:cubicBezTo>
                    <a:pt x="120000" y="65454"/>
                    <a:pt x="80000" y="43636"/>
                    <a:pt x="66666" y="43636"/>
                  </a:cubicBezTo>
                  <a:cubicBezTo>
                    <a:pt x="53333" y="32727"/>
                    <a:pt x="13333" y="0"/>
                    <a:pt x="13333" y="0"/>
                  </a:cubicBezTo>
                  <a:cubicBezTo>
                    <a:pt x="0" y="10909"/>
                    <a:pt x="26666" y="0"/>
                    <a:pt x="13333"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79" name="Shape 1129">
              <a:extLst>
                <a:ext uri="{FF2B5EF4-FFF2-40B4-BE49-F238E27FC236}">
                  <a16:creationId xmlns="" xmlns:a16="http://schemas.microsoft.com/office/drawing/2014/main" id="{5F973912-7149-4C23-A3DD-3864A7394206}"/>
                </a:ext>
              </a:extLst>
            </p:cNvPr>
            <p:cNvSpPr/>
            <p:nvPr/>
          </p:nvSpPr>
          <p:spPr>
            <a:xfrm>
              <a:off x="5443760" y="4298619"/>
              <a:ext cx="24753" cy="24760"/>
            </a:xfrm>
            <a:custGeom>
              <a:avLst/>
              <a:gdLst/>
              <a:ahLst/>
              <a:cxnLst/>
              <a:rect l="0" t="0" r="0" b="0"/>
              <a:pathLst>
                <a:path w="120000" h="120000" extrusionOk="0">
                  <a:moveTo>
                    <a:pt x="120000" y="80000"/>
                  </a:moveTo>
                  <a:cubicBezTo>
                    <a:pt x="120000" y="40000"/>
                    <a:pt x="0" y="0"/>
                    <a:pt x="20000" y="40000"/>
                  </a:cubicBezTo>
                  <a:cubicBezTo>
                    <a:pt x="20000" y="60000"/>
                    <a:pt x="120000" y="100000"/>
                    <a:pt x="120000" y="80000"/>
                  </a:cubicBezTo>
                  <a:cubicBezTo>
                    <a:pt x="120000" y="60000"/>
                    <a:pt x="120000" y="120000"/>
                    <a:pt x="120000" y="8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80" name="Shape 1130">
              <a:extLst>
                <a:ext uri="{FF2B5EF4-FFF2-40B4-BE49-F238E27FC236}">
                  <a16:creationId xmlns="" xmlns:a16="http://schemas.microsoft.com/office/drawing/2014/main" id="{D5ABD659-A140-4E58-B0F4-CE5009046532}"/>
                </a:ext>
              </a:extLst>
            </p:cNvPr>
            <p:cNvSpPr/>
            <p:nvPr/>
          </p:nvSpPr>
          <p:spPr>
            <a:xfrm>
              <a:off x="5417551" y="4259292"/>
              <a:ext cx="39316" cy="26217"/>
            </a:xfrm>
            <a:custGeom>
              <a:avLst/>
              <a:gdLst/>
              <a:ahLst/>
              <a:cxnLst/>
              <a:rect l="0" t="0" r="0" b="0"/>
              <a:pathLst>
                <a:path w="120000" h="120000" extrusionOk="0">
                  <a:moveTo>
                    <a:pt x="106666" y="120000"/>
                  </a:moveTo>
                  <a:cubicBezTo>
                    <a:pt x="80000" y="100000"/>
                    <a:pt x="40000" y="0"/>
                    <a:pt x="0" y="20000"/>
                  </a:cubicBezTo>
                  <a:cubicBezTo>
                    <a:pt x="0" y="40000"/>
                    <a:pt x="40000" y="60000"/>
                    <a:pt x="40000" y="80000"/>
                  </a:cubicBezTo>
                  <a:cubicBezTo>
                    <a:pt x="66666" y="80000"/>
                    <a:pt x="80000" y="100000"/>
                    <a:pt x="106666" y="120000"/>
                  </a:cubicBezTo>
                  <a:cubicBezTo>
                    <a:pt x="120000" y="120000"/>
                    <a:pt x="80000" y="100000"/>
                    <a:pt x="106666"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81" name="Shape 1131">
              <a:extLst>
                <a:ext uri="{FF2B5EF4-FFF2-40B4-BE49-F238E27FC236}">
                  <a16:creationId xmlns="" xmlns:a16="http://schemas.microsoft.com/office/drawing/2014/main" id="{37B12B90-1C6A-4A76-8E1A-E7C9D8D7ACC8}"/>
                </a:ext>
              </a:extLst>
            </p:cNvPr>
            <p:cNvSpPr/>
            <p:nvPr/>
          </p:nvSpPr>
          <p:spPr>
            <a:xfrm>
              <a:off x="5379690" y="4241813"/>
              <a:ext cx="17473" cy="21849"/>
            </a:xfrm>
            <a:custGeom>
              <a:avLst/>
              <a:gdLst/>
              <a:ahLst/>
              <a:cxnLst/>
              <a:rect l="0" t="0" r="0" b="0"/>
              <a:pathLst>
                <a:path w="120000" h="120000" extrusionOk="0">
                  <a:moveTo>
                    <a:pt x="120000" y="96000"/>
                  </a:moveTo>
                  <a:cubicBezTo>
                    <a:pt x="120000" y="48000"/>
                    <a:pt x="0" y="0"/>
                    <a:pt x="0" y="0"/>
                  </a:cubicBezTo>
                  <a:cubicBezTo>
                    <a:pt x="0" y="24000"/>
                    <a:pt x="120000" y="120000"/>
                    <a:pt x="120000" y="96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82" name="Shape 1132">
              <a:extLst>
                <a:ext uri="{FF2B5EF4-FFF2-40B4-BE49-F238E27FC236}">
                  <a16:creationId xmlns="" xmlns:a16="http://schemas.microsoft.com/office/drawing/2014/main" id="{0F493CED-C269-4C53-A9B0-ECE85CB01EB0}"/>
                </a:ext>
              </a:extLst>
            </p:cNvPr>
            <p:cNvSpPr/>
            <p:nvPr/>
          </p:nvSpPr>
          <p:spPr>
            <a:xfrm>
              <a:off x="5536954" y="4541857"/>
              <a:ext cx="68438" cy="50978"/>
            </a:xfrm>
            <a:custGeom>
              <a:avLst/>
              <a:gdLst/>
              <a:ahLst/>
              <a:cxnLst/>
              <a:rect l="0" t="0" r="0" b="0"/>
              <a:pathLst>
                <a:path w="120000" h="120000" extrusionOk="0">
                  <a:moveTo>
                    <a:pt x="112500" y="110000"/>
                  </a:moveTo>
                  <a:cubicBezTo>
                    <a:pt x="120000" y="120000"/>
                    <a:pt x="22500" y="0"/>
                    <a:pt x="15000" y="0"/>
                  </a:cubicBezTo>
                  <a:cubicBezTo>
                    <a:pt x="0" y="0"/>
                    <a:pt x="52500" y="90000"/>
                    <a:pt x="112500" y="11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83" name="Shape 1133">
              <a:extLst>
                <a:ext uri="{FF2B5EF4-FFF2-40B4-BE49-F238E27FC236}">
                  <a16:creationId xmlns="" xmlns:a16="http://schemas.microsoft.com/office/drawing/2014/main" id="{F3610DF4-456A-4715-9DAF-19012CC8EC33}"/>
                </a:ext>
              </a:extLst>
            </p:cNvPr>
            <p:cNvSpPr/>
            <p:nvPr/>
          </p:nvSpPr>
          <p:spPr>
            <a:xfrm>
              <a:off x="5720427" y="4866660"/>
              <a:ext cx="48053" cy="59717"/>
            </a:xfrm>
            <a:custGeom>
              <a:avLst/>
              <a:gdLst/>
              <a:ahLst/>
              <a:cxnLst/>
              <a:rect l="0" t="0" r="0" b="0"/>
              <a:pathLst>
                <a:path w="120000" h="120000" extrusionOk="0">
                  <a:moveTo>
                    <a:pt x="120000" y="119999"/>
                  </a:moveTo>
                  <a:cubicBezTo>
                    <a:pt x="109090" y="102857"/>
                    <a:pt x="120000" y="94285"/>
                    <a:pt x="98181" y="85714"/>
                  </a:cubicBezTo>
                  <a:cubicBezTo>
                    <a:pt x="87272" y="68571"/>
                    <a:pt x="98181" y="68571"/>
                    <a:pt x="98181" y="59999"/>
                  </a:cubicBezTo>
                  <a:cubicBezTo>
                    <a:pt x="87272" y="42857"/>
                    <a:pt x="0" y="8571"/>
                    <a:pt x="0" y="0"/>
                  </a:cubicBezTo>
                  <a:cubicBezTo>
                    <a:pt x="0" y="8571"/>
                    <a:pt x="32727" y="25714"/>
                    <a:pt x="32727" y="34285"/>
                  </a:cubicBezTo>
                  <a:cubicBezTo>
                    <a:pt x="43636" y="51428"/>
                    <a:pt x="43636" y="59999"/>
                    <a:pt x="54545" y="68571"/>
                  </a:cubicBezTo>
                  <a:cubicBezTo>
                    <a:pt x="65454" y="77142"/>
                    <a:pt x="98181" y="85714"/>
                    <a:pt x="87272" y="94285"/>
                  </a:cubicBezTo>
                  <a:cubicBezTo>
                    <a:pt x="87272" y="111428"/>
                    <a:pt x="98181" y="111428"/>
                    <a:pt x="120000" y="119999"/>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84" name="Shape 1134">
              <a:extLst>
                <a:ext uri="{FF2B5EF4-FFF2-40B4-BE49-F238E27FC236}">
                  <a16:creationId xmlns="" xmlns:a16="http://schemas.microsoft.com/office/drawing/2014/main" id="{CBD88D24-8079-4320-8C30-2F56A9351236}"/>
                </a:ext>
              </a:extLst>
            </p:cNvPr>
            <p:cNvSpPr/>
            <p:nvPr/>
          </p:nvSpPr>
          <p:spPr>
            <a:xfrm>
              <a:off x="5733533" y="4922008"/>
              <a:ext cx="110665" cy="129630"/>
            </a:xfrm>
            <a:custGeom>
              <a:avLst/>
              <a:gdLst/>
              <a:ahLst/>
              <a:cxnLst/>
              <a:rect l="0" t="0" r="0" b="0"/>
              <a:pathLst>
                <a:path w="120000" h="120000" extrusionOk="0">
                  <a:moveTo>
                    <a:pt x="36923" y="8000"/>
                  </a:moveTo>
                  <a:cubicBezTo>
                    <a:pt x="32307" y="8000"/>
                    <a:pt x="32307" y="36000"/>
                    <a:pt x="32307" y="44000"/>
                  </a:cubicBezTo>
                  <a:cubicBezTo>
                    <a:pt x="27692" y="52000"/>
                    <a:pt x="0" y="64000"/>
                    <a:pt x="23076" y="72000"/>
                  </a:cubicBezTo>
                  <a:cubicBezTo>
                    <a:pt x="36923" y="76000"/>
                    <a:pt x="50769" y="84000"/>
                    <a:pt x="41538" y="100000"/>
                  </a:cubicBezTo>
                  <a:cubicBezTo>
                    <a:pt x="27692" y="120000"/>
                    <a:pt x="50769" y="116000"/>
                    <a:pt x="64615" y="104000"/>
                  </a:cubicBezTo>
                  <a:cubicBezTo>
                    <a:pt x="69230" y="100000"/>
                    <a:pt x="73846" y="92000"/>
                    <a:pt x="78461" y="88000"/>
                  </a:cubicBezTo>
                  <a:cubicBezTo>
                    <a:pt x="87692" y="76000"/>
                    <a:pt x="83076" y="76000"/>
                    <a:pt x="83076" y="64000"/>
                  </a:cubicBezTo>
                  <a:cubicBezTo>
                    <a:pt x="87692" y="56000"/>
                    <a:pt x="96923" y="56000"/>
                    <a:pt x="101538" y="56000"/>
                  </a:cubicBezTo>
                  <a:cubicBezTo>
                    <a:pt x="106153" y="60000"/>
                    <a:pt x="115384" y="44000"/>
                    <a:pt x="120000" y="40000"/>
                  </a:cubicBezTo>
                  <a:cubicBezTo>
                    <a:pt x="120000" y="36000"/>
                    <a:pt x="120000" y="24000"/>
                    <a:pt x="115384" y="24000"/>
                  </a:cubicBezTo>
                  <a:cubicBezTo>
                    <a:pt x="106153" y="24000"/>
                    <a:pt x="96923" y="32000"/>
                    <a:pt x="92307" y="32000"/>
                  </a:cubicBezTo>
                  <a:cubicBezTo>
                    <a:pt x="83076" y="32000"/>
                    <a:pt x="69230" y="28000"/>
                    <a:pt x="64615" y="20000"/>
                  </a:cubicBezTo>
                  <a:cubicBezTo>
                    <a:pt x="60000" y="16000"/>
                    <a:pt x="60000" y="0"/>
                    <a:pt x="50769" y="0"/>
                  </a:cubicBezTo>
                  <a:cubicBezTo>
                    <a:pt x="50769" y="0"/>
                    <a:pt x="50769" y="12000"/>
                    <a:pt x="50769" y="12000"/>
                  </a:cubicBezTo>
                  <a:cubicBezTo>
                    <a:pt x="46153" y="12000"/>
                    <a:pt x="41538" y="4000"/>
                    <a:pt x="36923" y="8000"/>
                  </a:cubicBezTo>
                  <a:cubicBezTo>
                    <a:pt x="32307" y="8000"/>
                    <a:pt x="41538" y="4000"/>
                    <a:pt x="36923" y="8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85" name="Shape 1135">
              <a:extLst>
                <a:ext uri="{FF2B5EF4-FFF2-40B4-BE49-F238E27FC236}">
                  <a16:creationId xmlns="" xmlns:a16="http://schemas.microsoft.com/office/drawing/2014/main" id="{D8771166-7B82-4C41-952C-5535E1290529}"/>
                </a:ext>
              </a:extLst>
            </p:cNvPr>
            <p:cNvSpPr/>
            <p:nvPr/>
          </p:nvSpPr>
          <p:spPr>
            <a:xfrm>
              <a:off x="5587920" y="5016682"/>
              <a:ext cx="167456" cy="163130"/>
            </a:xfrm>
            <a:custGeom>
              <a:avLst/>
              <a:gdLst/>
              <a:ahLst/>
              <a:cxnLst/>
              <a:rect l="0" t="0" r="0" b="0"/>
              <a:pathLst>
                <a:path w="120000" h="120000" extrusionOk="0">
                  <a:moveTo>
                    <a:pt x="101538" y="12631"/>
                  </a:moveTo>
                  <a:cubicBezTo>
                    <a:pt x="101538" y="12631"/>
                    <a:pt x="98461" y="0"/>
                    <a:pt x="92307" y="3157"/>
                  </a:cubicBezTo>
                  <a:cubicBezTo>
                    <a:pt x="83076" y="9473"/>
                    <a:pt x="86153" y="15789"/>
                    <a:pt x="80000" y="25263"/>
                  </a:cubicBezTo>
                  <a:cubicBezTo>
                    <a:pt x="76923" y="28421"/>
                    <a:pt x="73846" y="37894"/>
                    <a:pt x="67692" y="41052"/>
                  </a:cubicBezTo>
                  <a:cubicBezTo>
                    <a:pt x="61538" y="50526"/>
                    <a:pt x="55384" y="53684"/>
                    <a:pt x="46153" y="56842"/>
                  </a:cubicBezTo>
                  <a:cubicBezTo>
                    <a:pt x="40000" y="60000"/>
                    <a:pt x="36923" y="66315"/>
                    <a:pt x="27692" y="69473"/>
                  </a:cubicBezTo>
                  <a:cubicBezTo>
                    <a:pt x="21538" y="72631"/>
                    <a:pt x="21538" y="85263"/>
                    <a:pt x="12307" y="85263"/>
                  </a:cubicBezTo>
                  <a:cubicBezTo>
                    <a:pt x="0" y="88421"/>
                    <a:pt x="12307" y="97894"/>
                    <a:pt x="6153" y="104210"/>
                  </a:cubicBezTo>
                  <a:cubicBezTo>
                    <a:pt x="3076" y="104210"/>
                    <a:pt x="0" y="104210"/>
                    <a:pt x="3076" y="107368"/>
                  </a:cubicBezTo>
                  <a:cubicBezTo>
                    <a:pt x="3076" y="110526"/>
                    <a:pt x="3076" y="110526"/>
                    <a:pt x="9230" y="110526"/>
                  </a:cubicBezTo>
                  <a:cubicBezTo>
                    <a:pt x="15384" y="110526"/>
                    <a:pt x="24615" y="116842"/>
                    <a:pt x="30769" y="116842"/>
                  </a:cubicBezTo>
                  <a:cubicBezTo>
                    <a:pt x="43076" y="120000"/>
                    <a:pt x="49230" y="113684"/>
                    <a:pt x="58461" y="107368"/>
                  </a:cubicBezTo>
                  <a:cubicBezTo>
                    <a:pt x="64615" y="101052"/>
                    <a:pt x="67692" y="94736"/>
                    <a:pt x="67692" y="85263"/>
                  </a:cubicBezTo>
                  <a:cubicBezTo>
                    <a:pt x="70769" y="75789"/>
                    <a:pt x="73846" y="75789"/>
                    <a:pt x="83076" y="69473"/>
                  </a:cubicBezTo>
                  <a:cubicBezTo>
                    <a:pt x="86153" y="69473"/>
                    <a:pt x="86153" y="66315"/>
                    <a:pt x="89230" y="66315"/>
                  </a:cubicBezTo>
                  <a:cubicBezTo>
                    <a:pt x="92307" y="66315"/>
                    <a:pt x="95384" y="66315"/>
                    <a:pt x="101538" y="66315"/>
                  </a:cubicBezTo>
                  <a:cubicBezTo>
                    <a:pt x="104615" y="63157"/>
                    <a:pt x="101538" y="60000"/>
                    <a:pt x="98461" y="60000"/>
                  </a:cubicBezTo>
                  <a:cubicBezTo>
                    <a:pt x="95384" y="56842"/>
                    <a:pt x="95384" y="56842"/>
                    <a:pt x="98461" y="53684"/>
                  </a:cubicBezTo>
                  <a:cubicBezTo>
                    <a:pt x="104615" y="44210"/>
                    <a:pt x="110769" y="37894"/>
                    <a:pt x="116923" y="28421"/>
                  </a:cubicBezTo>
                  <a:cubicBezTo>
                    <a:pt x="116923" y="25263"/>
                    <a:pt x="116923" y="22105"/>
                    <a:pt x="116923" y="18947"/>
                  </a:cubicBezTo>
                  <a:cubicBezTo>
                    <a:pt x="116923" y="15789"/>
                    <a:pt x="116923" y="15789"/>
                    <a:pt x="116923" y="12631"/>
                  </a:cubicBezTo>
                  <a:cubicBezTo>
                    <a:pt x="120000" y="9473"/>
                    <a:pt x="113846" y="12631"/>
                    <a:pt x="113846" y="12631"/>
                  </a:cubicBezTo>
                  <a:cubicBezTo>
                    <a:pt x="113846" y="9473"/>
                    <a:pt x="113846" y="9473"/>
                    <a:pt x="113846" y="6315"/>
                  </a:cubicBezTo>
                  <a:cubicBezTo>
                    <a:pt x="110769" y="9473"/>
                    <a:pt x="107692" y="15789"/>
                    <a:pt x="101538" y="12631"/>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86" name="Shape 1136">
              <a:extLst>
                <a:ext uri="{FF2B5EF4-FFF2-40B4-BE49-F238E27FC236}">
                  <a16:creationId xmlns="" xmlns:a16="http://schemas.microsoft.com/office/drawing/2014/main" id="{E4879729-8683-43C9-9775-0AC77F98147B}"/>
                </a:ext>
              </a:extLst>
            </p:cNvPr>
            <p:cNvSpPr/>
            <p:nvPr/>
          </p:nvSpPr>
          <p:spPr>
            <a:xfrm>
              <a:off x="5614129" y="5179813"/>
              <a:ext cx="8737" cy="8739"/>
            </a:xfrm>
            <a:custGeom>
              <a:avLst/>
              <a:gdLst/>
              <a:ahLst/>
              <a:cxnLst/>
              <a:rect l="0" t="0" r="0" b="0"/>
              <a:pathLst>
                <a:path w="120000" h="120000" extrusionOk="0">
                  <a:moveTo>
                    <a:pt x="120000" y="120000"/>
                  </a:moveTo>
                  <a:cubicBezTo>
                    <a:pt x="120000" y="60000"/>
                    <a:pt x="60000" y="60000"/>
                    <a:pt x="60000" y="0"/>
                  </a:cubicBezTo>
                  <a:cubicBezTo>
                    <a:pt x="0" y="60000"/>
                    <a:pt x="0" y="60000"/>
                    <a:pt x="0" y="120000"/>
                  </a:cubicBezTo>
                  <a:cubicBezTo>
                    <a:pt x="60000" y="120000"/>
                    <a:pt x="120000" y="120000"/>
                    <a:pt x="120000" y="120000"/>
                  </a:cubicBezTo>
                  <a:close/>
                </a:path>
              </a:pathLst>
            </a:custGeom>
            <a:solidFill>
              <a:srgbClr val="4472C4">
                <a:lumMod val="60000"/>
                <a:lumOff val="4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87" name="Shape 1137">
              <a:extLst>
                <a:ext uri="{FF2B5EF4-FFF2-40B4-BE49-F238E27FC236}">
                  <a16:creationId xmlns="" xmlns:a16="http://schemas.microsoft.com/office/drawing/2014/main" id="{948ED1A9-3D9B-4823-AA4F-864A17F46A75}"/>
                </a:ext>
              </a:extLst>
            </p:cNvPr>
            <p:cNvSpPr/>
            <p:nvPr/>
          </p:nvSpPr>
          <p:spPr>
            <a:xfrm>
              <a:off x="5123409" y="5021053"/>
              <a:ext cx="81545" cy="77196"/>
            </a:xfrm>
            <a:custGeom>
              <a:avLst/>
              <a:gdLst/>
              <a:ahLst/>
              <a:cxnLst/>
              <a:rect l="0" t="0" r="0" b="0"/>
              <a:pathLst>
                <a:path w="120000" h="120000" extrusionOk="0">
                  <a:moveTo>
                    <a:pt x="0" y="13333"/>
                  </a:moveTo>
                  <a:cubicBezTo>
                    <a:pt x="0" y="20000"/>
                    <a:pt x="12631" y="40000"/>
                    <a:pt x="12631" y="46666"/>
                  </a:cubicBezTo>
                  <a:cubicBezTo>
                    <a:pt x="18947" y="53333"/>
                    <a:pt x="25263" y="60000"/>
                    <a:pt x="25263" y="66666"/>
                  </a:cubicBezTo>
                  <a:cubicBezTo>
                    <a:pt x="25263" y="73333"/>
                    <a:pt x="18947" y="73333"/>
                    <a:pt x="18947" y="80000"/>
                  </a:cubicBezTo>
                  <a:cubicBezTo>
                    <a:pt x="25263" y="100000"/>
                    <a:pt x="44210" y="113333"/>
                    <a:pt x="56842" y="120000"/>
                  </a:cubicBezTo>
                  <a:cubicBezTo>
                    <a:pt x="69473" y="120000"/>
                    <a:pt x="69473" y="106666"/>
                    <a:pt x="75789" y="100000"/>
                  </a:cubicBezTo>
                  <a:cubicBezTo>
                    <a:pt x="75789" y="100000"/>
                    <a:pt x="82105" y="113333"/>
                    <a:pt x="82105" y="113333"/>
                  </a:cubicBezTo>
                  <a:cubicBezTo>
                    <a:pt x="82105" y="106666"/>
                    <a:pt x="82105" y="93333"/>
                    <a:pt x="88421" y="93333"/>
                  </a:cubicBezTo>
                  <a:cubicBezTo>
                    <a:pt x="94736" y="86666"/>
                    <a:pt x="94736" y="100000"/>
                    <a:pt x="101052" y="100000"/>
                  </a:cubicBezTo>
                  <a:cubicBezTo>
                    <a:pt x="94736" y="100000"/>
                    <a:pt x="113684" y="53333"/>
                    <a:pt x="113684" y="46666"/>
                  </a:cubicBezTo>
                  <a:cubicBezTo>
                    <a:pt x="113684" y="40000"/>
                    <a:pt x="120000" y="0"/>
                    <a:pt x="101052" y="6666"/>
                  </a:cubicBezTo>
                  <a:cubicBezTo>
                    <a:pt x="82105" y="13333"/>
                    <a:pt x="63157" y="26666"/>
                    <a:pt x="44210" y="20000"/>
                  </a:cubicBezTo>
                  <a:cubicBezTo>
                    <a:pt x="37894" y="20000"/>
                    <a:pt x="6315" y="0"/>
                    <a:pt x="0" y="13333"/>
                  </a:cubicBezTo>
                  <a:cubicBezTo>
                    <a:pt x="0" y="20000"/>
                    <a:pt x="6315" y="0"/>
                    <a:pt x="0" y="13333"/>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88" name="Shape 1138">
              <a:extLst>
                <a:ext uri="{FF2B5EF4-FFF2-40B4-BE49-F238E27FC236}">
                  <a16:creationId xmlns="" xmlns:a16="http://schemas.microsoft.com/office/drawing/2014/main" id="{C687167F-FD51-43AC-B044-850038F3638F}"/>
                </a:ext>
              </a:extLst>
            </p:cNvPr>
            <p:cNvSpPr/>
            <p:nvPr/>
          </p:nvSpPr>
          <p:spPr>
            <a:xfrm>
              <a:off x="5187480" y="4999204"/>
              <a:ext cx="13105" cy="21849"/>
            </a:xfrm>
            <a:custGeom>
              <a:avLst/>
              <a:gdLst/>
              <a:ahLst/>
              <a:cxnLst/>
              <a:rect l="0" t="0" r="0" b="0"/>
              <a:pathLst>
                <a:path w="120000" h="120000" extrusionOk="0">
                  <a:moveTo>
                    <a:pt x="120000" y="96000"/>
                  </a:moveTo>
                  <a:cubicBezTo>
                    <a:pt x="120000" y="120000"/>
                    <a:pt x="0" y="24000"/>
                    <a:pt x="40000" y="0"/>
                  </a:cubicBezTo>
                  <a:cubicBezTo>
                    <a:pt x="80000" y="0"/>
                    <a:pt x="120000" y="24000"/>
                    <a:pt x="120000" y="96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89" name="Shape 1139">
              <a:extLst>
                <a:ext uri="{FF2B5EF4-FFF2-40B4-BE49-F238E27FC236}">
                  <a16:creationId xmlns="" xmlns:a16="http://schemas.microsoft.com/office/drawing/2014/main" id="{913F54B0-2297-4618-A451-43EB123D558B}"/>
                </a:ext>
              </a:extLst>
            </p:cNvPr>
            <p:cNvSpPr/>
            <p:nvPr/>
          </p:nvSpPr>
          <p:spPr>
            <a:xfrm>
              <a:off x="5101567" y="4999204"/>
              <a:ext cx="8737" cy="8739"/>
            </a:xfrm>
            <a:custGeom>
              <a:avLst/>
              <a:gdLst/>
              <a:ahLst/>
              <a:cxnLst/>
              <a:rect l="0" t="0" r="0" b="0"/>
              <a:pathLst>
                <a:path w="120000" h="120000" extrusionOk="0">
                  <a:moveTo>
                    <a:pt x="60000" y="120000"/>
                  </a:moveTo>
                  <a:cubicBezTo>
                    <a:pt x="0" y="120000"/>
                    <a:pt x="0" y="0"/>
                    <a:pt x="60000" y="0"/>
                  </a:cubicBezTo>
                  <a:cubicBezTo>
                    <a:pt x="120000" y="0"/>
                    <a:pt x="120000" y="120000"/>
                    <a:pt x="60000" y="12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90" name="Shape 1140">
              <a:extLst>
                <a:ext uri="{FF2B5EF4-FFF2-40B4-BE49-F238E27FC236}">
                  <a16:creationId xmlns="" xmlns:a16="http://schemas.microsoft.com/office/drawing/2014/main" id="{0AFA95AE-E5E2-4AC4-8EEA-4F9F5268B6D3}"/>
                </a:ext>
              </a:extLst>
            </p:cNvPr>
            <p:cNvSpPr/>
            <p:nvPr/>
          </p:nvSpPr>
          <p:spPr>
            <a:xfrm>
              <a:off x="3770648" y="3890792"/>
              <a:ext cx="46596" cy="77196"/>
            </a:xfrm>
            <a:custGeom>
              <a:avLst/>
              <a:gdLst/>
              <a:ahLst/>
              <a:cxnLst/>
              <a:rect l="0" t="0" r="0" b="0"/>
              <a:pathLst>
                <a:path w="120000" h="120000" extrusionOk="0">
                  <a:moveTo>
                    <a:pt x="21818" y="0"/>
                  </a:moveTo>
                  <a:cubicBezTo>
                    <a:pt x="21818" y="0"/>
                    <a:pt x="21818" y="0"/>
                    <a:pt x="10909" y="0"/>
                  </a:cubicBezTo>
                  <a:cubicBezTo>
                    <a:pt x="10909" y="0"/>
                    <a:pt x="10909" y="20000"/>
                    <a:pt x="10909" y="20000"/>
                  </a:cubicBezTo>
                  <a:cubicBezTo>
                    <a:pt x="10909" y="33333"/>
                    <a:pt x="0" y="40000"/>
                    <a:pt x="0" y="53333"/>
                  </a:cubicBezTo>
                  <a:cubicBezTo>
                    <a:pt x="0" y="73333"/>
                    <a:pt x="0" y="120000"/>
                    <a:pt x="43636" y="120000"/>
                  </a:cubicBezTo>
                  <a:cubicBezTo>
                    <a:pt x="65454" y="120000"/>
                    <a:pt x="98181" y="113333"/>
                    <a:pt x="98181" y="100000"/>
                  </a:cubicBezTo>
                  <a:cubicBezTo>
                    <a:pt x="120000" y="86666"/>
                    <a:pt x="98181" y="66666"/>
                    <a:pt x="98181" y="53333"/>
                  </a:cubicBezTo>
                  <a:cubicBezTo>
                    <a:pt x="76363" y="40000"/>
                    <a:pt x="54545" y="0"/>
                    <a:pt x="21818" y="0"/>
                  </a:cubicBezTo>
                  <a:cubicBezTo>
                    <a:pt x="10909" y="0"/>
                    <a:pt x="32727" y="0"/>
                    <a:pt x="21818"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91" name="Shape 1141">
              <a:extLst>
                <a:ext uri="{FF2B5EF4-FFF2-40B4-BE49-F238E27FC236}">
                  <a16:creationId xmlns="" xmlns:a16="http://schemas.microsoft.com/office/drawing/2014/main" id="{D7447F72-722E-4912-91BF-73FA7B015F70}"/>
                </a:ext>
              </a:extLst>
            </p:cNvPr>
            <p:cNvSpPr/>
            <p:nvPr/>
          </p:nvSpPr>
          <p:spPr>
            <a:xfrm>
              <a:off x="2984331" y="4353966"/>
              <a:ext cx="154351" cy="298585"/>
            </a:xfrm>
            <a:custGeom>
              <a:avLst/>
              <a:gdLst/>
              <a:ahLst/>
              <a:cxnLst/>
              <a:rect l="0" t="0" r="0" b="0"/>
              <a:pathLst>
                <a:path w="120000" h="120000" extrusionOk="0">
                  <a:moveTo>
                    <a:pt x="103333" y="3428"/>
                  </a:moveTo>
                  <a:cubicBezTo>
                    <a:pt x="103333" y="3428"/>
                    <a:pt x="100000" y="0"/>
                    <a:pt x="96666" y="0"/>
                  </a:cubicBezTo>
                  <a:cubicBezTo>
                    <a:pt x="96666" y="1714"/>
                    <a:pt x="93333" y="3428"/>
                    <a:pt x="93333" y="5142"/>
                  </a:cubicBezTo>
                  <a:cubicBezTo>
                    <a:pt x="90000" y="8571"/>
                    <a:pt x="90000" y="10285"/>
                    <a:pt x="86666" y="13714"/>
                  </a:cubicBezTo>
                  <a:cubicBezTo>
                    <a:pt x="83333" y="15428"/>
                    <a:pt x="80000" y="13714"/>
                    <a:pt x="76666" y="13714"/>
                  </a:cubicBezTo>
                  <a:cubicBezTo>
                    <a:pt x="76666" y="13714"/>
                    <a:pt x="80000" y="15428"/>
                    <a:pt x="76666" y="17142"/>
                  </a:cubicBezTo>
                  <a:cubicBezTo>
                    <a:pt x="76666" y="18857"/>
                    <a:pt x="73333" y="18857"/>
                    <a:pt x="73333" y="20571"/>
                  </a:cubicBezTo>
                  <a:cubicBezTo>
                    <a:pt x="73333" y="20571"/>
                    <a:pt x="76666" y="22285"/>
                    <a:pt x="76666" y="22285"/>
                  </a:cubicBezTo>
                  <a:cubicBezTo>
                    <a:pt x="76666" y="24000"/>
                    <a:pt x="73333" y="22285"/>
                    <a:pt x="70000" y="24000"/>
                  </a:cubicBezTo>
                  <a:cubicBezTo>
                    <a:pt x="66666" y="24000"/>
                    <a:pt x="66666" y="25714"/>
                    <a:pt x="63333" y="27428"/>
                  </a:cubicBezTo>
                  <a:cubicBezTo>
                    <a:pt x="60000" y="29142"/>
                    <a:pt x="56666" y="29142"/>
                    <a:pt x="50000" y="30857"/>
                  </a:cubicBezTo>
                  <a:cubicBezTo>
                    <a:pt x="46666" y="30857"/>
                    <a:pt x="53333" y="32571"/>
                    <a:pt x="50000" y="32571"/>
                  </a:cubicBezTo>
                  <a:cubicBezTo>
                    <a:pt x="50000" y="34285"/>
                    <a:pt x="43333" y="30857"/>
                    <a:pt x="43333" y="32571"/>
                  </a:cubicBezTo>
                  <a:cubicBezTo>
                    <a:pt x="36666" y="34285"/>
                    <a:pt x="33333" y="34285"/>
                    <a:pt x="26666" y="36000"/>
                  </a:cubicBezTo>
                  <a:cubicBezTo>
                    <a:pt x="23333" y="36000"/>
                    <a:pt x="20000" y="34285"/>
                    <a:pt x="20000" y="36000"/>
                  </a:cubicBezTo>
                  <a:cubicBezTo>
                    <a:pt x="16666" y="39428"/>
                    <a:pt x="16666" y="42857"/>
                    <a:pt x="13333" y="46285"/>
                  </a:cubicBezTo>
                  <a:cubicBezTo>
                    <a:pt x="10000" y="54857"/>
                    <a:pt x="26666" y="66857"/>
                    <a:pt x="13333" y="75428"/>
                  </a:cubicBezTo>
                  <a:cubicBezTo>
                    <a:pt x="10000" y="78857"/>
                    <a:pt x="3333" y="82285"/>
                    <a:pt x="0" y="87428"/>
                  </a:cubicBezTo>
                  <a:cubicBezTo>
                    <a:pt x="0" y="89142"/>
                    <a:pt x="0" y="92571"/>
                    <a:pt x="0" y="94285"/>
                  </a:cubicBezTo>
                  <a:cubicBezTo>
                    <a:pt x="3333" y="96000"/>
                    <a:pt x="10000" y="97714"/>
                    <a:pt x="6666" y="101142"/>
                  </a:cubicBezTo>
                  <a:cubicBezTo>
                    <a:pt x="3333" y="106285"/>
                    <a:pt x="6666" y="113142"/>
                    <a:pt x="16666" y="116571"/>
                  </a:cubicBezTo>
                  <a:cubicBezTo>
                    <a:pt x="26666" y="120000"/>
                    <a:pt x="36666" y="120000"/>
                    <a:pt x="53333" y="116571"/>
                  </a:cubicBezTo>
                  <a:cubicBezTo>
                    <a:pt x="70000" y="113142"/>
                    <a:pt x="73333" y="94285"/>
                    <a:pt x="80000" y="85714"/>
                  </a:cubicBezTo>
                  <a:cubicBezTo>
                    <a:pt x="86666" y="73714"/>
                    <a:pt x="96666" y="63428"/>
                    <a:pt x="103333" y="51428"/>
                  </a:cubicBezTo>
                  <a:cubicBezTo>
                    <a:pt x="103333" y="48000"/>
                    <a:pt x="103333" y="42857"/>
                    <a:pt x="106666" y="39428"/>
                  </a:cubicBezTo>
                  <a:cubicBezTo>
                    <a:pt x="110000" y="37714"/>
                    <a:pt x="103333" y="24000"/>
                    <a:pt x="113333" y="32571"/>
                  </a:cubicBezTo>
                  <a:cubicBezTo>
                    <a:pt x="116666" y="34285"/>
                    <a:pt x="116666" y="30857"/>
                    <a:pt x="120000" y="29142"/>
                  </a:cubicBezTo>
                  <a:cubicBezTo>
                    <a:pt x="120000" y="25714"/>
                    <a:pt x="116666" y="22285"/>
                    <a:pt x="116666" y="18857"/>
                  </a:cubicBezTo>
                  <a:cubicBezTo>
                    <a:pt x="113333" y="15428"/>
                    <a:pt x="110000" y="6857"/>
                    <a:pt x="103333" y="3428"/>
                  </a:cubicBezTo>
                  <a:cubicBezTo>
                    <a:pt x="100000" y="1714"/>
                    <a:pt x="106666" y="3428"/>
                    <a:pt x="103333" y="3428"/>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92" name="Shape 1142">
              <a:extLst>
                <a:ext uri="{FF2B5EF4-FFF2-40B4-BE49-F238E27FC236}">
                  <a16:creationId xmlns="" xmlns:a16="http://schemas.microsoft.com/office/drawing/2014/main" id="{35C92B9B-BA07-4E5D-BA49-02171270230F}"/>
                </a:ext>
              </a:extLst>
            </p:cNvPr>
            <p:cNvSpPr/>
            <p:nvPr/>
          </p:nvSpPr>
          <p:spPr>
            <a:xfrm>
              <a:off x="3326523" y="2260945"/>
              <a:ext cx="46596" cy="34956"/>
            </a:xfrm>
            <a:custGeom>
              <a:avLst/>
              <a:gdLst/>
              <a:ahLst/>
              <a:cxnLst/>
              <a:rect l="0" t="0" r="0" b="0"/>
              <a:pathLst>
                <a:path w="120000" h="120000" extrusionOk="0">
                  <a:moveTo>
                    <a:pt x="98181" y="105000"/>
                  </a:moveTo>
                  <a:cubicBezTo>
                    <a:pt x="120000" y="120000"/>
                    <a:pt x="98181" y="75000"/>
                    <a:pt x="87272" y="60000"/>
                  </a:cubicBezTo>
                  <a:cubicBezTo>
                    <a:pt x="76363" y="45000"/>
                    <a:pt x="43636" y="15000"/>
                    <a:pt x="32727" y="0"/>
                  </a:cubicBezTo>
                  <a:cubicBezTo>
                    <a:pt x="21818" y="0"/>
                    <a:pt x="10909" y="15000"/>
                    <a:pt x="10909" y="30000"/>
                  </a:cubicBezTo>
                  <a:cubicBezTo>
                    <a:pt x="0" y="45000"/>
                    <a:pt x="21818" y="60000"/>
                    <a:pt x="32727" y="75000"/>
                  </a:cubicBezTo>
                  <a:cubicBezTo>
                    <a:pt x="54545" y="90000"/>
                    <a:pt x="76363" y="105000"/>
                    <a:pt x="98181" y="105000"/>
                  </a:cubicBezTo>
                  <a:cubicBezTo>
                    <a:pt x="109090" y="105000"/>
                    <a:pt x="76363" y="105000"/>
                    <a:pt x="98181" y="105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93" name="Shape 1143">
              <a:extLst>
                <a:ext uri="{FF2B5EF4-FFF2-40B4-BE49-F238E27FC236}">
                  <a16:creationId xmlns="" xmlns:a16="http://schemas.microsoft.com/office/drawing/2014/main" id="{B4CBB8F8-A996-4951-A620-626B35853199}"/>
                </a:ext>
              </a:extLst>
            </p:cNvPr>
            <p:cNvSpPr/>
            <p:nvPr/>
          </p:nvSpPr>
          <p:spPr>
            <a:xfrm>
              <a:off x="3103733" y="2287163"/>
              <a:ext cx="46596" cy="42239"/>
            </a:xfrm>
            <a:custGeom>
              <a:avLst/>
              <a:gdLst/>
              <a:ahLst/>
              <a:cxnLst/>
              <a:rect l="0" t="0" r="0" b="0"/>
              <a:pathLst>
                <a:path w="120000" h="120000" extrusionOk="0">
                  <a:moveTo>
                    <a:pt x="109090" y="72000"/>
                  </a:moveTo>
                  <a:cubicBezTo>
                    <a:pt x="109090" y="96000"/>
                    <a:pt x="76363" y="108000"/>
                    <a:pt x="65454" y="120000"/>
                  </a:cubicBezTo>
                  <a:cubicBezTo>
                    <a:pt x="43636" y="120000"/>
                    <a:pt x="0" y="108000"/>
                    <a:pt x="0" y="72000"/>
                  </a:cubicBezTo>
                  <a:cubicBezTo>
                    <a:pt x="10909" y="0"/>
                    <a:pt x="120000" y="72000"/>
                    <a:pt x="109090" y="72000"/>
                  </a:cubicBezTo>
                  <a:cubicBezTo>
                    <a:pt x="109090" y="84000"/>
                    <a:pt x="120000" y="60000"/>
                    <a:pt x="109090" y="72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94" name="Shape 1144">
              <a:extLst>
                <a:ext uri="{FF2B5EF4-FFF2-40B4-BE49-F238E27FC236}">
                  <a16:creationId xmlns="" xmlns:a16="http://schemas.microsoft.com/office/drawing/2014/main" id="{B39A1656-79F1-4946-979A-F8E1C34DA6C7}"/>
                </a:ext>
              </a:extLst>
            </p:cNvPr>
            <p:cNvSpPr/>
            <p:nvPr/>
          </p:nvSpPr>
          <p:spPr>
            <a:xfrm>
              <a:off x="3569700" y="2141510"/>
              <a:ext cx="37859" cy="21849"/>
            </a:xfrm>
            <a:custGeom>
              <a:avLst/>
              <a:gdLst/>
              <a:ahLst/>
              <a:cxnLst/>
              <a:rect l="0" t="0" r="0" b="0"/>
              <a:pathLst>
                <a:path w="120000" h="120000" extrusionOk="0">
                  <a:moveTo>
                    <a:pt x="120000" y="72000"/>
                  </a:moveTo>
                  <a:cubicBezTo>
                    <a:pt x="93333" y="96000"/>
                    <a:pt x="80000" y="96000"/>
                    <a:pt x="53333" y="120000"/>
                  </a:cubicBezTo>
                  <a:cubicBezTo>
                    <a:pt x="26666" y="120000"/>
                    <a:pt x="0" y="72000"/>
                    <a:pt x="13333" y="24000"/>
                  </a:cubicBezTo>
                  <a:cubicBezTo>
                    <a:pt x="13333" y="0"/>
                    <a:pt x="66666" y="0"/>
                    <a:pt x="80000" y="24000"/>
                  </a:cubicBezTo>
                  <a:cubicBezTo>
                    <a:pt x="93333" y="24000"/>
                    <a:pt x="106666" y="72000"/>
                    <a:pt x="120000" y="72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95" name="Shape 1145">
              <a:extLst>
                <a:ext uri="{FF2B5EF4-FFF2-40B4-BE49-F238E27FC236}">
                  <a16:creationId xmlns="" xmlns:a16="http://schemas.microsoft.com/office/drawing/2014/main" id="{1D5558C1-568A-448C-A261-0C37B9A35A84}"/>
                </a:ext>
              </a:extLst>
            </p:cNvPr>
            <p:cNvSpPr/>
            <p:nvPr/>
          </p:nvSpPr>
          <p:spPr>
            <a:xfrm>
              <a:off x="4423002" y="2099271"/>
              <a:ext cx="42228" cy="20391"/>
            </a:xfrm>
            <a:custGeom>
              <a:avLst/>
              <a:gdLst/>
              <a:ahLst/>
              <a:cxnLst/>
              <a:rect l="0" t="0" r="0" b="0"/>
              <a:pathLst>
                <a:path w="120000" h="120000" extrusionOk="0">
                  <a:moveTo>
                    <a:pt x="72000" y="120000"/>
                  </a:moveTo>
                  <a:cubicBezTo>
                    <a:pt x="48000" y="120000"/>
                    <a:pt x="24000" y="96000"/>
                    <a:pt x="12000" y="96000"/>
                  </a:cubicBezTo>
                  <a:cubicBezTo>
                    <a:pt x="0" y="72000"/>
                    <a:pt x="36000" y="24000"/>
                    <a:pt x="48000" y="24000"/>
                  </a:cubicBezTo>
                  <a:cubicBezTo>
                    <a:pt x="60000" y="0"/>
                    <a:pt x="96000" y="0"/>
                    <a:pt x="108000" y="24000"/>
                  </a:cubicBezTo>
                  <a:cubicBezTo>
                    <a:pt x="120000" y="48000"/>
                    <a:pt x="84000" y="120000"/>
                    <a:pt x="72000" y="120000"/>
                  </a:cubicBezTo>
                  <a:cubicBezTo>
                    <a:pt x="48000" y="120000"/>
                    <a:pt x="72000" y="120000"/>
                    <a:pt x="72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96" name="Shape 1146">
              <a:extLst>
                <a:ext uri="{FF2B5EF4-FFF2-40B4-BE49-F238E27FC236}">
                  <a16:creationId xmlns="" xmlns:a16="http://schemas.microsoft.com/office/drawing/2014/main" id="{8C24D4D7-3074-4325-B56D-B693E19634AB}"/>
                </a:ext>
              </a:extLst>
            </p:cNvPr>
            <p:cNvSpPr/>
            <p:nvPr/>
          </p:nvSpPr>
          <p:spPr>
            <a:xfrm>
              <a:off x="3991983" y="1790490"/>
              <a:ext cx="26209" cy="8739"/>
            </a:xfrm>
            <a:custGeom>
              <a:avLst/>
              <a:gdLst/>
              <a:ahLst/>
              <a:cxnLst/>
              <a:rect l="0" t="0" r="0" b="0"/>
              <a:pathLst>
                <a:path w="120000" h="120000" extrusionOk="0">
                  <a:moveTo>
                    <a:pt x="120000" y="60000"/>
                  </a:moveTo>
                  <a:cubicBezTo>
                    <a:pt x="120000" y="120000"/>
                    <a:pt x="0" y="120000"/>
                    <a:pt x="0" y="60000"/>
                  </a:cubicBezTo>
                  <a:cubicBezTo>
                    <a:pt x="0" y="0"/>
                    <a:pt x="120000" y="0"/>
                    <a:pt x="120000" y="6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97" name="Shape 1147">
              <a:extLst>
                <a:ext uri="{FF2B5EF4-FFF2-40B4-BE49-F238E27FC236}">
                  <a16:creationId xmlns="" xmlns:a16="http://schemas.microsoft.com/office/drawing/2014/main" id="{08DFBC8D-D751-460E-B729-565934798E4A}"/>
                </a:ext>
              </a:extLst>
            </p:cNvPr>
            <p:cNvSpPr/>
            <p:nvPr/>
          </p:nvSpPr>
          <p:spPr>
            <a:xfrm>
              <a:off x="3753176" y="2158990"/>
              <a:ext cx="24753" cy="17478"/>
            </a:xfrm>
            <a:custGeom>
              <a:avLst/>
              <a:gdLst/>
              <a:ahLst/>
              <a:cxnLst/>
              <a:rect l="0" t="0" r="0" b="0"/>
              <a:pathLst>
                <a:path w="120000" h="120000" extrusionOk="0">
                  <a:moveTo>
                    <a:pt x="100000" y="120000"/>
                  </a:moveTo>
                  <a:cubicBezTo>
                    <a:pt x="80000" y="120000"/>
                    <a:pt x="0" y="90000"/>
                    <a:pt x="40000" y="30000"/>
                  </a:cubicBezTo>
                  <a:cubicBezTo>
                    <a:pt x="100000" y="0"/>
                    <a:pt x="120000" y="120000"/>
                    <a:pt x="100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98" name="Shape 1148">
              <a:extLst>
                <a:ext uri="{FF2B5EF4-FFF2-40B4-BE49-F238E27FC236}">
                  <a16:creationId xmlns="" xmlns:a16="http://schemas.microsoft.com/office/drawing/2014/main" id="{BDFD6A54-0DD5-46D0-BB9A-91367A3BC288}"/>
                </a:ext>
              </a:extLst>
            </p:cNvPr>
            <p:cNvSpPr/>
            <p:nvPr/>
          </p:nvSpPr>
          <p:spPr>
            <a:xfrm>
              <a:off x="2267906" y="3113010"/>
              <a:ext cx="24753" cy="46608"/>
            </a:xfrm>
            <a:custGeom>
              <a:avLst/>
              <a:gdLst/>
              <a:ahLst/>
              <a:cxnLst/>
              <a:rect l="0" t="0" r="0" b="0"/>
              <a:pathLst>
                <a:path w="120000" h="120000" extrusionOk="0">
                  <a:moveTo>
                    <a:pt x="100000" y="10909"/>
                  </a:moveTo>
                  <a:cubicBezTo>
                    <a:pt x="100000" y="32727"/>
                    <a:pt x="120000" y="54545"/>
                    <a:pt x="100000" y="76363"/>
                  </a:cubicBezTo>
                  <a:cubicBezTo>
                    <a:pt x="80000" y="87272"/>
                    <a:pt x="100000" y="120000"/>
                    <a:pt x="60000" y="109090"/>
                  </a:cubicBezTo>
                  <a:cubicBezTo>
                    <a:pt x="20000" y="87272"/>
                    <a:pt x="0" y="65454"/>
                    <a:pt x="20000" y="43636"/>
                  </a:cubicBezTo>
                  <a:cubicBezTo>
                    <a:pt x="20000" y="32727"/>
                    <a:pt x="100000" y="0"/>
                    <a:pt x="100000" y="10909"/>
                  </a:cubicBezTo>
                  <a:cubicBezTo>
                    <a:pt x="100000" y="21818"/>
                    <a:pt x="100000" y="0"/>
                    <a:pt x="100000" y="10909"/>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99" name="Shape 1149">
              <a:extLst>
                <a:ext uri="{FF2B5EF4-FFF2-40B4-BE49-F238E27FC236}">
                  <a16:creationId xmlns="" xmlns:a16="http://schemas.microsoft.com/office/drawing/2014/main" id="{447E1822-5B04-4D43-9B59-576C67DDC1C7}"/>
                </a:ext>
              </a:extLst>
            </p:cNvPr>
            <p:cNvSpPr/>
            <p:nvPr/>
          </p:nvSpPr>
          <p:spPr>
            <a:xfrm>
              <a:off x="2259168" y="3155249"/>
              <a:ext cx="37859" cy="64087"/>
            </a:xfrm>
            <a:custGeom>
              <a:avLst/>
              <a:gdLst/>
              <a:ahLst/>
              <a:cxnLst/>
              <a:rect l="0" t="0" r="0" b="0"/>
              <a:pathLst>
                <a:path w="120000" h="120000" extrusionOk="0">
                  <a:moveTo>
                    <a:pt x="93333" y="24000"/>
                  </a:moveTo>
                  <a:cubicBezTo>
                    <a:pt x="80000" y="24000"/>
                    <a:pt x="93333" y="0"/>
                    <a:pt x="66666" y="16000"/>
                  </a:cubicBezTo>
                  <a:cubicBezTo>
                    <a:pt x="26666" y="32000"/>
                    <a:pt x="40000" y="32000"/>
                    <a:pt x="0" y="16000"/>
                  </a:cubicBezTo>
                  <a:cubicBezTo>
                    <a:pt x="0" y="16000"/>
                    <a:pt x="13333" y="64000"/>
                    <a:pt x="13333" y="64000"/>
                  </a:cubicBezTo>
                  <a:cubicBezTo>
                    <a:pt x="26666" y="80000"/>
                    <a:pt x="26666" y="88000"/>
                    <a:pt x="26666" y="104000"/>
                  </a:cubicBezTo>
                  <a:cubicBezTo>
                    <a:pt x="26666" y="112000"/>
                    <a:pt x="26666" y="120000"/>
                    <a:pt x="53333" y="112000"/>
                  </a:cubicBezTo>
                  <a:cubicBezTo>
                    <a:pt x="80000" y="104000"/>
                    <a:pt x="106666" y="104000"/>
                    <a:pt x="106666" y="80000"/>
                  </a:cubicBezTo>
                  <a:cubicBezTo>
                    <a:pt x="106666" y="72000"/>
                    <a:pt x="120000" y="24000"/>
                    <a:pt x="93333" y="24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00" name="Shape 1150">
              <a:extLst>
                <a:ext uri="{FF2B5EF4-FFF2-40B4-BE49-F238E27FC236}">
                  <a16:creationId xmlns="" xmlns:a16="http://schemas.microsoft.com/office/drawing/2014/main" id="{886786B5-C6DD-4465-9400-7065C9032CC9}"/>
                </a:ext>
              </a:extLst>
            </p:cNvPr>
            <p:cNvSpPr/>
            <p:nvPr/>
          </p:nvSpPr>
          <p:spPr>
            <a:xfrm>
              <a:off x="2347994" y="3232444"/>
              <a:ext cx="68438" cy="42239"/>
            </a:xfrm>
            <a:custGeom>
              <a:avLst/>
              <a:gdLst/>
              <a:ahLst/>
              <a:cxnLst/>
              <a:rect l="0" t="0" r="0" b="0"/>
              <a:pathLst>
                <a:path w="120000" h="120000" extrusionOk="0">
                  <a:moveTo>
                    <a:pt x="37500" y="12000"/>
                  </a:moveTo>
                  <a:cubicBezTo>
                    <a:pt x="30000" y="12000"/>
                    <a:pt x="7500" y="12000"/>
                    <a:pt x="0" y="24000"/>
                  </a:cubicBezTo>
                  <a:cubicBezTo>
                    <a:pt x="0" y="36000"/>
                    <a:pt x="15000" y="48000"/>
                    <a:pt x="22500" y="60000"/>
                  </a:cubicBezTo>
                  <a:cubicBezTo>
                    <a:pt x="37500" y="60000"/>
                    <a:pt x="52500" y="72000"/>
                    <a:pt x="60000" y="84000"/>
                  </a:cubicBezTo>
                  <a:cubicBezTo>
                    <a:pt x="75000" y="96000"/>
                    <a:pt x="90000" y="120000"/>
                    <a:pt x="105000" y="96000"/>
                  </a:cubicBezTo>
                  <a:cubicBezTo>
                    <a:pt x="120000" y="84000"/>
                    <a:pt x="90000" y="72000"/>
                    <a:pt x="97500" y="48000"/>
                  </a:cubicBezTo>
                  <a:cubicBezTo>
                    <a:pt x="97500" y="48000"/>
                    <a:pt x="120000" y="24000"/>
                    <a:pt x="112500" y="12000"/>
                  </a:cubicBezTo>
                  <a:cubicBezTo>
                    <a:pt x="112500" y="0"/>
                    <a:pt x="82500" y="12000"/>
                    <a:pt x="82500" y="12000"/>
                  </a:cubicBezTo>
                  <a:cubicBezTo>
                    <a:pt x="67500" y="24000"/>
                    <a:pt x="52500" y="12000"/>
                    <a:pt x="37500" y="12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01" name="Shape 1151">
              <a:extLst>
                <a:ext uri="{FF2B5EF4-FFF2-40B4-BE49-F238E27FC236}">
                  <a16:creationId xmlns="" xmlns:a16="http://schemas.microsoft.com/office/drawing/2014/main" id="{771D7AF0-0DCE-46E2-998B-DA2DC78AA883}"/>
                </a:ext>
              </a:extLst>
            </p:cNvPr>
            <p:cNvSpPr/>
            <p:nvPr/>
          </p:nvSpPr>
          <p:spPr>
            <a:xfrm>
              <a:off x="2754258" y="3292161"/>
              <a:ext cx="55332" cy="30587"/>
            </a:xfrm>
            <a:custGeom>
              <a:avLst/>
              <a:gdLst/>
              <a:ahLst/>
              <a:cxnLst/>
              <a:rect l="0" t="0" r="0" b="0"/>
              <a:pathLst>
                <a:path w="120000" h="120000" extrusionOk="0">
                  <a:moveTo>
                    <a:pt x="110769" y="17142"/>
                  </a:moveTo>
                  <a:cubicBezTo>
                    <a:pt x="110769" y="17142"/>
                    <a:pt x="92307" y="34285"/>
                    <a:pt x="92307" y="34285"/>
                  </a:cubicBezTo>
                  <a:cubicBezTo>
                    <a:pt x="83076" y="51428"/>
                    <a:pt x="92307" y="85714"/>
                    <a:pt x="92307" y="85714"/>
                  </a:cubicBezTo>
                  <a:cubicBezTo>
                    <a:pt x="83076" y="85714"/>
                    <a:pt x="64615" y="85714"/>
                    <a:pt x="55384" y="102857"/>
                  </a:cubicBezTo>
                  <a:cubicBezTo>
                    <a:pt x="36923" y="119999"/>
                    <a:pt x="27692" y="119999"/>
                    <a:pt x="18461" y="102857"/>
                  </a:cubicBezTo>
                  <a:cubicBezTo>
                    <a:pt x="0" y="68571"/>
                    <a:pt x="36923" y="51428"/>
                    <a:pt x="46153" y="51428"/>
                  </a:cubicBezTo>
                  <a:cubicBezTo>
                    <a:pt x="64615" y="51428"/>
                    <a:pt x="92307" y="34285"/>
                    <a:pt x="110769" y="17142"/>
                  </a:cubicBezTo>
                  <a:cubicBezTo>
                    <a:pt x="120000" y="0"/>
                    <a:pt x="101538" y="34285"/>
                    <a:pt x="110769" y="17142"/>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02" name="Shape 1152">
              <a:extLst>
                <a:ext uri="{FF2B5EF4-FFF2-40B4-BE49-F238E27FC236}">
                  <a16:creationId xmlns="" xmlns:a16="http://schemas.microsoft.com/office/drawing/2014/main" id="{7C874935-62F6-443B-8460-C8C27930960B}"/>
                </a:ext>
              </a:extLst>
            </p:cNvPr>
            <p:cNvSpPr/>
            <p:nvPr/>
          </p:nvSpPr>
          <p:spPr>
            <a:xfrm>
              <a:off x="2570785" y="3296532"/>
              <a:ext cx="64070" cy="17478"/>
            </a:xfrm>
            <a:custGeom>
              <a:avLst/>
              <a:gdLst/>
              <a:ahLst/>
              <a:cxnLst/>
              <a:rect l="0" t="0" r="0" b="0"/>
              <a:pathLst>
                <a:path w="120000" h="120000" extrusionOk="0">
                  <a:moveTo>
                    <a:pt x="64000" y="120000"/>
                  </a:moveTo>
                  <a:cubicBezTo>
                    <a:pt x="56000" y="120000"/>
                    <a:pt x="0" y="60000"/>
                    <a:pt x="8000" y="30000"/>
                  </a:cubicBezTo>
                  <a:cubicBezTo>
                    <a:pt x="8000" y="0"/>
                    <a:pt x="56000" y="30000"/>
                    <a:pt x="56000" y="30000"/>
                  </a:cubicBezTo>
                  <a:cubicBezTo>
                    <a:pt x="80000" y="60000"/>
                    <a:pt x="96000" y="60000"/>
                    <a:pt x="120000" y="60000"/>
                  </a:cubicBezTo>
                  <a:cubicBezTo>
                    <a:pt x="120000" y="60000"/>
                    <a:pt x="104000" y="90000"/>
                    <a:pt x="104000" y="90000"/>
                  </a:cubicBezTo>
                  <a:cubicBezTo>
                    <a:pt x="96000" y="120000"/>
                    <a:pt x="80000" y="120000"/>
                    <a:pt x="64000" y="120000"/>
                  </a:cubicBezTo>
                  <a:cubicBezTo>
                    <a:pt x="48000" y="120000"/>
                    <a:pt x="72000" y="120000"/>
                    <a:pt x="64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03" name="Shape 1153">
              <a:extLst>
                <a:ext uri="{FF2B5EF4-FFF2-40B4-BE49-F238E27FC236}">
                  <a16:creationId xmlns="" xmlns:a16="http://schemas.microsoft.com/office/drawing/2014/main" id="{BDC76A36-0500-4F6C-A85E-F913590BDF56}"/>
                </a:ext>
              </a:extLst>
            </p:cNvPr>
            <p:cNvSpPr/>
            <p:nvPr/>
          </p:nvSpPr>
          <p:spPr>
            <a:xfrm>
              <a:off x="2540205" y="2667314"/>
              <a:ext cx="30579" cy="30587"/>
            </a:xfrm>
            <a:custGeom>
              <a:avLst/>
              <a:gdLst/>
              <a:ahLst/>
              <a:cxnLst/>
              <a:rect l="0" t="0" r="0" b="0"/>
              <a:pathLst>
                <a:path w="120000" h="120000" extrusionOk="0">
                  <a:moveTo>
                    <a:pt x="17142" y="68571"/>
                  </a:moveTo>
                  <a:cubicBezTo>
                    <a:pt x="17142" y="51428"/>
                    <a:pt x="0" y="17142"/>
                    <a:pt x="17142" y="17142"/>
                  </a:cubicBezTo>
                  <a:cubicBezTo>
                    <a:pt x="34285" y="17142"/>
                    <a:pt x="119999" y="0"/>
                    <a:pt x="119999" y="17142"/>
                  </a:cubicBezTo>
                  <a:cubicBezTo>
                    <a:pt x="119999" y="34285"/>
                    <a:pt x="34285" y="102857"/>
                    <a:pt x="17142" y="68571"/>
                  </a:cubicBezTo>
                  <a:cubicBezTo>
                    <a:pt x="17142" y="17142"/>
                    <a:pt x="34285" y="119999"/>
                    <a:pt x="17142" y="68571"/>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04" name="Shape 1154">
              <a:extLst>
                <a:ext uri="{FF2B5EF4-FFF2-40B4-BE49-F238E27FC236}">
                  <a16:creationId xmlns="" xmlns:a16="http://schemas.microsoft.com/office/drawing/2014/main" id="{0882F4B3-F347-4AD3-A12A-E70F369B9A31}"/>
                </a:ext>
              </a:extLst>
            </p:cNvPr>
            <p:cNvSpPr/>
            <p:nvPr/>
          </p:nvSpPr>
          <p:spPr>
            <a:xfrm>
              <a:off x="2544573" y="2655663"/>
              <a:ext cx="21841" cy="11652"/>
            </a:xfrm>
            <a:custGeom>
              <a:avLst/>
              <a:gdLst/>
              <a:ahLst/>
              <a:cxnLst/>
              <a:rect l="0" t="0" r="0" b="0"/>
              <a:pathLst>
                <a:path w="120000" h="120000" extrusionOk="0">
                  <a:moveTo>
                    <a:pt x="72000" y="80000"/>
                  </a:moveTo>
                  <a:cubicBezTo>
                    <a:pt x="48000" y="80000"/>
                    <a:pt x="0" y="40000"/>
                    <a:pt x="0" y="40000"/>
                  </a:cubicBezTo>
                  <a:cubicBezTo>
                    <a:pt x="0" y="40000"/>
                    <a:pt x="96000" y="0"/>
                    <a:pt x="96000" y="40000"/>
                  </a:cubicBezTo>
                  <a:cubicBezTo>
                    <a:pt x="120000" y="80000"/>
                    <a:pt x="96000" y="120000"/>
                    <a:pt x="72000" y="80000"/>
                  </a:cubicBezTo>
                  <a:cubicBezTo>
                    <a:pt x="24000" y="80000"/>
                    <a:pt x="120000" y="120000"/>
                    <a:pt x="72000" y="8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05" name="Shape 1155">
              <a:extLst>
                <a:ext uri="{FF2B5EF4-FFF2-40B4-BE49-F238E27FC236}">
                  <a16:creationId xmlns="" xmlns:a16="http://schemas.microsoft.com/office/drawing/2014/main" id="{69EE911C-3D76-4F14-BE96-CD44A8A9631B}"/>
                </a:ext>
              </a:extLst>
            </p:cNvPr>
            <p:cNvSpPr/>
            <p:nvPr/>
          </p:nvSpPr>
          <p:spPr>
            <a:xfrm>
              <a:off x="2455748" y="2684793"/>
              <a:ext cx="24753" cy="42239"/>
            </a:xfrm>
            <a:custGeom>
              <a:avLst/>
              <a:gdLst/>
              <a:ahLst/>
              <a:cxnLst/>
              <a:rect l="0" t="0" r="0" b="0"/>
              <a:pathLst>
                <a:path w="120000" h="120000" extrusionOk="0">
                  <a:moveTo>
                    <a:pt x="120000" y="24000"/>
                  </a:moveTo>
                  <a:cubicBezTo>
                    <a:pt x="120000" y="0"/>
                    <a:pt x="0" y="120000"/>
                    <a:pt x="60000" y="108000"/>
                  </a:cubicBezTo>
                  <a:cubicBezTo>
                    <a:pt x="80000" y="108000"/>
                    <a:pt x="120000" y="36000"/>
                    <a:pt x="120000" y="24000"/>
                  </a:cubicBezTo>
                  <a:cubicBezTo>
                    <a:pt x="120000" y="12000"/>
                    <a:pt x="120000" y="36000"/>
                    <a:pt x="120000" y="24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06" name="Shape 1156">
              <a:extLst>
                <a:ext uri="{FF2B5EF4-FFF2-40B4-BE49-F238E27FC236}">
                  <a16:creationId xmlns="" xmlns:a16="http://schemas.microsoft.com/office/drawing/2014/main" id="{C0D8C413-C3CB-4714-96E4-F43A3234A7F0}"/>
                </a:ext>
              </a:extLst>
            </p:cNvPr>
            <p:cNvSpPr/>
            <p:nvPr/>
          </p:nvSpPr>
          <p:spPr>
            <a:xfrm>
              <a:off x="2493610" y="2611967"/>
              <a:ext cx="17473" cy="17478"/>
            </a:xfrm>
            <a:custGeom>
              <a:avLst/>
              <a:gdLst/>
              <a:ahLst/>
              <a:cxnLst/>
              <a:rect l="0" t="0" r="0" b="0"/>
              <a:pathLst>
                <a:path w="120000" h="120000" extrusionOk="0">
                  <a:moveTo>
                    <a:pt x="90000" y="90000"/>
                  </a:moveTo>
                  <a:cubicBezTo>
                    <a:pt x="60000" y="90000"/>
                    <a:pt x="0" y="60000"/>
                    <a:pt x="30000" y="30000"/>
                  </a:cubicBezTo>
                  <a:cubicBezTo>
                    <a:pt x="60000" y="30000"/>
                    <a:pt x="90000" y="0"/>
                    <a:pt x="90000" y="0"/>
                  </a:cubicBezTo>
                  <a:cubicBezTo>
                    <a:pt x="120000" y="0"/>
                    <a:pt x="120000" y="60000"/>
                    <a:pt x="90000" y="90000"/>
                  </a:cubicBezTo>
                  <a:cubicBezTo>
                    <a:pt x="60000" y="120000"/>
                    <a:pt x="120000" y="60000"/>
                    <a:pt x="90000" y="9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07" name="Shape 1157">
              <a:extLst>
                <a:ext uri="{FF2B5EF4-FFF2-40B4-BE49-F238E27FC236}">
                  <a16:creationId xmlns="" xmlns:a16="http://schemas.microsoft.com/office/drawing/2014/main" id="{E7817921-F539-4D45-87DC-B32A7D94C6F9}"/>
                </a:ext>
              </a:extLst>
            </p:cNvPr>
            <p:cNvSpPr/>
            <p:nvPr/>
          </p:nvSpPr>
          <p:spPr>
            <a:xfrm>
              <a:off x="2323240" y="2744510"/>
              <a:ext cx="24753" cy="39326"/>
            </a:xfrm>
            <a:custGeom>
              <a:avLst/>
              <a:gdLst/>
              <a:ahLst/>
              <a:cxnLst/>
              <a:rect l="0" t="0" r="0" b="0"/>
              <a:pathLst>
                <a:path w="120000" h="120000" extrusionOk="0">
                  <a:moveTo>
                    <a:pt x="120000" y="26666"/>
                  </a:moveTo>
                  <a:cubicBezTo>
                    <a:pt x="120000" y="13333"/>
                    <a:pt x="120000" y="53333"/>
                    <a:pt x="120000" y="53333"/>
                  </a:cubicBezTo>
                  <a:cubicBezTo>
                    <a:pt x="120000" y="80000"/>
                    <a:pt x="120000" y="106666"/>
                    <a:pt x="100000" y="120000"/>
                  </a:cubicBezTo>
                  <a:cubicBezTo>
                    <a:pt x="100000" y="120000"/>
                    <a:pt x="0" y="66666"/>
                    <a:pt x="0" y="40000"/>
                  </a:cubicBezTo>
                  <a:cubicBezTo>
                    <a:pt x="0" y="40000"/>
                    <a:pt x="40000" y="26666"/>
                    <a:pt x="60000" y="40000"/>
                  </a:cubicBezTo>
                  <a:cubicBezTo>
                    <a:pt x="80000" y="53333"/>
                    <a:pt x="100000" y="53333"/>
                    <a:pt x="120000" y="26666"/>
                  </a:cubicBezTo>
                  <a:cubicBezTo>
                    <a:pt x="120000" y="0"/>
                    <a:pt x="120000" y="40000"/>
                    <a:pt x="120000" y="26666"/>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08" name="Shape 1158">
              <a:extLst>
                <a:ext uri="{FF2B5EF4-FFF2-40B4-BE49-F238E27FC236}">
                  <a16:creationId xmlns="" xmlns:a16="http://schemas.microsoft.com/office/drawing/2014/main" id="{5A02E619-96D2-47F1-AE42-A760BD11D723}"/>
                </a:ext>
              </a:extLst>
            </p:cNvPr>
            <p:cNvSpPr/>
            <p:nvPr/>
          </p:nvSpPr>
          <p:spPr>
            <a:xfrm>
              <a:off x="2292661" y="2753249"/>
              <a:ext cx="34946" cy="34956"/>
            </a:xfrm>
            <a:custGeom>
              <a:avLst/>
              <a:gdLst/>
              <a:ahLst/>
              <a:cxnLst/>
              <a:rect l="0" t="0" r="0" b="0"/>
              <a:pathLst>
                <a:path w="120000" h="120000" extrusionOk="0">
                  <a:moveTo>
                    <a:pt x="90000" y="105000"/>
                  </a:moveTo>
                  <a:cubicBezTo>
                    <a:pt x="75000" y="120000"/>
                    <a:pt x="0" y="75000"/>
                    <a:pt x="15000" y="60000"/>
                  </a:cubicBezTo>
                  <a:cubicBezTo>
                    <a:pt x="45000" y="0"/>
                    <a:pt x="120000" y="75000"/>
                    <a:pt x="90000" y="105000"/>
                  </a:cubicBezTo>
                  <a:cubicBezTo>
                    <a:pt x="75000" y="120000"/>
                    <a:pt x="105000" y="90000"/>
                    <a:pt x="90000" y="105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09" name="Shape 1159">
              <a:extLst>
                <a:ext uri="{FF2B5EF4-FFF2-40B4-BE49-F238E27FC236}">
                  <a16:creationId xmlns="" xmlns:a16="http://schemas.microsoft.com/office/drawing/2014/main" id="{A63636B8-E325-4E64-A45F-BFD8B1ACC9A6}"/>
                </a:ext>
              </a:extLst>
            </p:cNvPr>
            <p:cNvSpPr/>
            <p:nvPr/>
          </p:nvSpPr>
          <p:spPr>
            <a:xfrm>
              <a:off x="2139765" y="3194574"/>
              <a:ext cx="20386" cy="16022"/>
            </a:xfrm>
            <a:custGeom>
              <a:avLst/>
              <a:gdLst/>
              <a:ahLst/>
              <a:cxnLst/>
              <a:rect l="0" t="0" r="0" b="0"/>
              <a:pathLst>
                <a:path w="120000" h="120000" extrusionOk="0">
                  <a:moveTo>
                    <a:pt x="96000" y="60000"/>
                  </a:moveTo>
                  <a:cubicBezTo>
                    <a:pt x="120000" y="30000"/>
                    <a:pt x="96000" y="120000"/>
                    <a:pt x="72000" y="90000"/>
                  </a:cubicBezTo>
                  <a:cubicBezTo>
                    <a:pt x="72000" y="90000"/>
                    <a:pt x="0" y="60000"/>
                    <a:pt x="0" y="60000"/>
                  </a:cubicBezTo>
                  <a:cubicBezTo>
                    <a:pt x="0" y="60000"/>
                    <a:pt x="72000" y="0"/>
                    <a:pt x="96000" y="0"/>
                  </a:cubicBezTo>
                  <a:cubicBezTo>
                    <a:pt x="96000" y="0"/>
                    <a:pt x="72000" y="60000"/>
                    <a:pt x="96000" y="60000"/>
                  </a:cubicBezTo>
                  <a:cubicBezTo>
                    <a:pt x="120000" y="30000"/>
                    <a:pt x="72000" y="60000"/>
                    <a:pt x="96000" y="60000"/>
                  </a:cubicBezTo>
                  <a:close/>
                </a:path>
              </a:pathLst>
            </a:custGeom>
            <a:solidFill>
              <a:srgbClr val="4472C4">
                <a:lumMod val="60000"/>
                <a:lumOff val="4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10" name="Shape 1160">
              <a:extLst>
                <a:ext uri="{FF2B5EF4-FFF2-40B4-BE49-F238E27FC236}">
                  <a16:creationId xmlns="" xmlns:a16="http://schemas.microsoft.com/office/drawing/2014/main" id="{93D81F8A-FCD2-4CF0-AF2E-E130FE25E57A}"/>
                </a:ext>
              </a:extLst>
            </p:cNvPr>
            <p:cNvSpPr/>
            <p:nvPr/>
          </p:nvSpPr>
          <p:spPr>
            <a:xfrm>
              <a:off x="1930079" y="2671685"/>
              <a:ext cx="26209" cy="26217"/>
            </a:xfrm>
            <a:custGeom>
              <a:avLst/>
              <a:gdLst/>
              <a:ahLst/>
              <a:cxnLst/>
              <a:rect l="0" t="0" r="0" b="0"/>
              <a:pathLst>
                <a:path w="120000" h="120000" extrusionOk="0">
                  <a:moveTo>
                    <a:pt x="100000" y="20000"/>
                  </a:moveTo>
                  <a:cubicBezTo>
                    <a:pt x="120000" y="40000"/>
                    <a:pt x="80000" y="60000"/>
                    <a:pt x="80000" y="100000"/>
                  </a:cubicBezTo>
                  <a:cubicBezTo>
                    <a:pt x="60000" y="120000"/>
                    <a:pt x="40000" y="120000"/>
                    <a:pt x="20000" y="100000"/>
                  </a:cubicBezTo>
                  <a:cubicBezTo>
                    <a:pt x="0" y="80000"/>
                    <a:pt x="100000" y="0"/>
                    <a:pt x="100000" y="20000"/>
                  </a:cubicBezTo>
                  <a:cubicBezTo>
                    <a:pt x="120000" y="40000"/>
                    <a:pt x="100000" y="0"/>
                    <a:pt x="100000" y="2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11" name="Shape 1161">
              <a:extLst>
                <a:ext uri="{FF2B5EF4-FFF2-40B4-BE49-F238E27FC236}">
                  <a16:creationId xmlns="" xmlns:a16="http://schemas.microsoft.com/office/drawing/2014/main" id="{BDD14D22-58E3-45C8-AB29-9DE29EEDA75E}"/>
                </a:ext>
              </a:extLst>
            </p:cNvPr>
            <p:cNvSpPr/>
            <p:nvPr/>
          </p:nvSpPr>
          <p:spPr>
            <a:xfrm>
              <a:off x="1943185" y="2702270"/>
              <a:ext cx="13105" cy="13108"/>
            </a:xfrm>
            <a:custGeom>
              <a:avLst/>
              <a:gdLst/>
              <a:ahLst/>
              <a:cxnLst/>
              <a:rect l="0" t="0" r="0" b="0"/>
              <a:pathLst>
                <a:path w="120000" h="120000" extrusionOk="0">
                  <a:moveTo>
                    <a:pt x="120000" y="40000"/>
                  </a:moveTo>
                  <a:cubicBezTo>
                    <a:pt x="80000" y="40000"/>
                    <a:pt x="0" y="40000"/>
                    <a:pt x="0" y="80000"/>
                  </a:cubicBezTo>
                  <a:cubicBezTo>
                    <a:pt x="0" y="120000"/>
                    <a:pt x="80000" y="120000"/>
                    <a:pt x="80000" y="120000"/>
                  </a:cubicBezTo>
                  <a:cubicBezTo>
                    <a:pt x="120000" y="120000"/>
                    <a:pt x="120000" y="0"/>
                    <a:pt x="120000" y="40000"/>
                  </a:cubicBezTo>
                  <a:cubicBezTo>
                    <a:pt x="80000" y="40000"/>
                    <a:pt x="120000" y="40000"/>
                    <a:pt x="120000" y="4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12" name="Shape 1162">
              <a:extLst>
                <a:ext uri="{FF2B5EF4-FFF2-40B4-BE49-F238E27FC236}">
                  <a16:creationId xmlns="" xmlns:a16="http://schemas.microsoft.com/office/drawing/2014/main" id="{E7823BBE-88F6-49A2-A975-D8477BBDE5BA}"/>
                </a:ext>
              </a:extLst>
            </p:cNvPr>
            <p:cNvSpPr/>
            <p:nvPr/>
          </p:nvSpPr>
          <p:spPr>
            <a:xfrm>
              <a:off x="1956290" y="2715380"/>
              <a:ext cx="7280" cy="4369"/>
            </a:xfrm>
            <a:custGeom>
              <a:avLst/>
              <a:gdLst/>
              <a:ahLst/>
              <a:cxnLst/>
              <a:rect l="0" t="0" r="0" b="0"/>
              <a:pathLst>
                <a:path w="120000" h="120000" extrusionOk="0">
                  <a:moveTo>
                    <a:pt x="120000" y="0"/>
                  </a:moveTo>
                  <a:cubicBezTo>
                    <a:pt x="60000" y="0"/>
                    <a:pt x="0" y="120000"/>
                    <a:pt x="60000" y="120000"/>
                  </a:cubicBezTo>
                  <a:cubicBezTo>
                    <a:pt x="120000" y="120000"/>
                    <a:pt x="120000" y="0"/>
                    <a:pt x="12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13" name="Shape 1163">
              <a:extLst>
                <a:ext uri="{FF2B5EF4-FFF2-40B4-BE49-F238E27FC236}">
                  <a16:creationId xmlns="" xmlns:a16="http://schemas.microsoft.com/office/drawing/2014/main" id="{2B5A8406-0132-4EF9-AD66-FA7496088E73}"/>
                </a:ext>
              </a:extLst>
            </p:cNvPr>
            <p:cNvSpPr/>
            <p:nvPr/>
          </p:nvSpPr>
          <p:spPr>
            <a:xfrm>
              <a:off x="1956290" y="2727032"/>
              <a:ext cx="4368" cy="8739"/>
            </a:xfrm>
            <a:custGeom>
              <a:avLst/>
              <a:gdLst/>
              <a:ahLst/>
              <a:cxnLst/>
              <a:rect l="0" t="0" r="0" b="0"/>
              <a:pathLst>
                <a:path w="120000" h="120000" extrusionOk="0">
                  <a:moveTo>
                    <a:pt x="120000" y="0"/>
                  </a:moveTo>
                  <a:cubicBezTo>
                    <a:pt x="120000" y="60000"/>
                    <a:pt x="0" y="120000"/>
                    <a:pt x="0" y="120000"/>
                  </a:cubicBezTo>
                  <a:cubicBezTo>
                    <a:pt x="120000" y="120000"/>
                    <a:pt x="120000" y="0"/>
                    <a:pt x="12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14" name="Shape 1164">
              <a:extLst>
                <a:ext uri="{FF2B5EF4-FFF2-40B4-BE49-F238E27FC236}">
                  <a16:creationId xmlns="" xmlns:a16="http://schemas.microsoft.com/office/drawing/2014/main" id="{A433B793-E7A9-4864-BBBD-9DE2BB7B8F52}"/>
                </a:ext>
              </a:extLst>
            </p:cNvPr>
            <p:cNvSpPr/>
            <p:nvPr/>
          </p:nvSpPr>
          <p:spPr>
            <a:xfrm>
              <a:off x="1956290" y="2735771"/>
              <a:ext cx="7280" cy="4369"/>
            </a:xfrm>
            <a:custGeom>
              <a:avLst/>
              <a:gdLst/>
              <a:ahLst/>
              <a:cxnLst/>
              <a:rect l="0" t="0" r="0" b="0"/>
              <a:pathLst>
                <a:path w="120000" h="120000" extrusionOk="0">
                  <a:moveTo>
                    <a:pt x="120000" y="0"/>
                  </a:moveTo>
                  <a:cubicBezTo>
                    <a:pt x="60000" y="0"/>
                    <a:pt x="0" y="120000"/>
                    <a:pt x="60000" y="120000"/>
                  </a:cubicBezTo>
                  <a:cubicBezTo>
                    <a:pt x="120000" y="120000"/>
                    <a:pt x="120000" y="0"/>
                    <a:pt x="12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15" name="Shape 1165">
              <a:extLst>
                <a:ext uri="{FF2B5EF4-FFF2-40B4-BE49-F238E27FC236}">
                  <a16:creationId xmlns="" xmlns:a16="http://schemas.microsoft.com/office/drawing/2014/main" id="{7A512EC8-B905-4C94-A3FF-F40D85AAB357}"/>
                </a:ext>
              </a:extLst>
            </p:cNvPr>
            <p:cNvSpPr/>
            <p:nvPr/>
          </p:nvSpPr>
          <p:spPr>
            <a:xfrm>
              <a:off x="1989783" y="2799857"/>
              <a:ext cx="4368" cy="8739"/>
            </a:xfrm>
            <a:custGeom>
              <a:avLst/>
              <a:gdLst/>
              <a:ahLst/>
              <a:cxnLst/>
              <a:rect l="0" t="0" r="0" b="0"/>
              <a:pathLst>
                <a:path w="120000" h="120000" extrusionOk="0">
                  <a:moveTo>
                    <a:pt x="0" y="0"/>
                  </a:moveTo>
                  <a:cubicBezTo>
                    <a:pt x="0" y="60000"/>
                    <a:pt x="0" y="120000"/>
                    <a:pt x="0" y="120000"/>
                  </a:cubicBezTo>
                  <a:cubicBezTo>
                    <a:pt x="0" y="120000"/>
                    <a:pt x="120000" y="0"/>
                    <a:pt x="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16" name="Shape 1166">
              <a:extLst>
                <a:ext uri="{FF2B5EF4-FFF2-40B4-BE49-F238E27FC236}">
                  <a16:creationId xmlns="" xmlns:a16="http://schemas.microsoft.com/office/drawing/2014/main" id="{4354BB56-D89D-456A-8CFD-F12CDCA51ADC}"/>
                </a:ext>
              </a:extLst>
            </p:cNvPr>
            <p:cNvSpPr/>
            <p:nvPr/>
          </p:nvSpPr>
          <p:spPr>
            <a:xfrm>
              <a:off x="2053853" y="2607598"/>
              <a:ext cx="8737" cy="17478"/>
            </a:xfrm>
            <a:custGeom>
              <a:avLst/>
              <a:gdLst/>
              <a:ahLst/>
              <a:cxnLst/>
              <a:rect l="0" t="0" r="0" b="0"/>
              <a:pathLst>
                <a:path w="120000" h="120000" extrusionOk="0">
                  <a:moveTo>
                    <a:pt x="60000" y="120000"/>
                  </a:moveTo>
                  <a:cubicBezTo>
                    <a:pt x="0" y="90000"/>
                    <a:pt x="0" y="30000"/>
                    <a:pt x="120000" y="30000"/>
                  </a:cubicBezTo>
                  <a:cubicBezTo>
                    <a:pt x="120000" y="0"/>
                    <a:pt x="120000" y="120000"/>
                    <a:pt x="60000" y="120000"/>
                  </a:cubicBezTo>
                  <a:cubicBezTo>
                    <a:pt x="0" y="90000"/>
                    <a:pt x="60000" y="120000"/>
                    <a:pt x="60000" y="12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17" name="Shape 1167">
              <a:extLst>
                <a:ext uri="{FF2B5EF4-FFF2-40B4-BE49-F238E27FC236}">
                  <a16:creationId xmlns="" xmlns:a16="http://schemas.microsoft.com/office/drawing/2014/main" id="{65394457-FB6D-4B9A-8D6D-11BE50D85AC3}"/>
                </a:ext>
              </a:extLst>
            </p:cNvPr>
            <p:cNvSpPr/>
            <p:nvPr/>
          </p:nvSpPr>
          <p:spPr>
            <a:xfrm>
              <a:off x="8195771" y="5332747"/>
              <a:ext cx="50965" cy="26217"/>
            </a:xfrm>
            <a:custGeom>
              <a:avLst/>
              <a:gdLst/>
              <a:ahLst/>
              <a:cxnLst/>
              <a:rect l="0" t="0" r="0" b="0"/>
              <a:pathLst>
                <a:path w="120000" h="120000" extrusionOk="0">
                  <a:moveTo>
                    <a:pt x="100000" y="60000"/>
                  </a:moveTo>
                  <a:cubicBezTo>
                    <a:pt x="90000" y="60000"/>
                    <a:pt x="90000" y="40000"/>
                    <a:pt x="80000" y="40000"/>
                  </a:cubicBezTo>
                  <a:cubicBezTo>
                    <a:pt x="70000" y="40000"/>
                    <a:pt x="60000" y="40000"/>
                    <a:pt x="50000" y="40000"/>
                  </a:cubicBezTo>
                  <a:cubicBezTo>
                    <a:pt x="40000" y="40000"/>
                    <a:pt x="40000" y="0"/>
                    <a:pt x="30000" y="20000"/>
                  </a:cubicBezTo>
                  <a:cubicBezTo>
                    <a:pt x="30000" y="20000"/>
                    <a:pt x="0" y="60000"/>
                    <a:pt x="0" y="60000"/>
                  </a:cubicBezTo>
                  <a:cubicBezTo>
                    <a:pt x="0" y="60000"/>
                    <a:pt x="20000" y="100000"/>
                    <a:pt x="20000" y="100000"/>
                  </a:cubicBezTo>
                  <a:cubicBezTo>
                    <a:pt x="30000" y="120000"/>
                    <a:pt x="50000" y="100000"/>
                    <a:pt x="60000" y="100000"/>
                  </a:cubicBezTo>
                  <a:cubicBezTo>
                    <a:pt x="70000" y="100000"/>
                    <a:pt x="110000" y="80000"/>
                    <a:pt x="110000" y="60000"/>
                  </a:cubicBezTo>
                  <a:cubicBezTo>
                    <a:pt x="100000" y="60000"/>
                    <a:pt x="100000" y="60000"/>
                    <a:pt x="100000" y="60000"/>
                  </a:cubicBezTo>
                  <a:cubicBezTo>
                    <a:pt x="90000" y="60000"/>
                    <a:pt x="120000" y="40000"/>
                    <a:pt x="100000" y="6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18" name="Shape 1168">
              <a:extLst>
                <a:ext uri="{FF2B5EF4-FFF2-40B4-BE49-F238E27FC236}">
                  <a16:creationId xmlns="" xmlns:a16="http://schemas.microsoft.com/office/drawing/2014/main" id="{874BDEBC-A887-46FE-A5AB-DF40051FA140}"/>
                </a:ext>
              </a:extLst>
            </p:cNvPr>
            <p:cNvSpPr/>
            <p:nvPr/>
          </p:nvSpPr>
          <p:spPr>
            <a:xfrm>
              <a:off x="8191402" y="5358964"/>
              <a:ext cx="37859" cy="26217"/>
            </a:xfrm>
            <a:custGeom>
              <a:avLst/>
              <a:gdLst/>
              <a:ahLst/>
              <a:cxnLst/>
              <a:rect l="0" t="0" r="0" b="0"/>
              <a:pathLst>
                <a:path w="120000" h="120000" extrusionOk="0">
                  <a:moveTo>
                    <a:pt x="93333" y="60000"/>
                  </a:moveTo>
                  <a:cubicBezTo>
                    <a:pt x="93333" y="40000"/>
                    <a:pt x="0" y="0"/>
                    <a:pt x="0" y="20000"/>
                  </a:cubicBezTo>
                  <a:cubicBezTo>
                    <a:pt x="0" y="20000"/>
                    <a:pt x="26666" y="40000"/>
                    <a:pt x="26666" y="40000"/>
                  </a:cubicBezTo>
                  <a:cubicBezTo>
                    <a:pt x="40000" y="60000"/>
                    <a:pt x="13333" y="80000"/>
                    <a:pt x="13333" y="100000"/>
                  </a:cubicBezTo>
                  <a:cubicBezTo>
                    <a:pt x="13333" y="120000"/>
                    <a:pt x="40000" y="100000"/>
                    <a:pt x="40000" y="100000"/>
                  </a:cubicBezTo>
                  <a:cubicBezTo>
                    <a:pt x="53333" y="80000"/>
                    <a:pt x="40000" y="100000"/>
                    <a:pt x="53333" y="100000"/>
                  </a:cubicBezTo>
                  <a:cubicBezTo>
                    <a:pt x="66666" y="120000"/>
                    <a:pt x="120000" y="80000"/>
                    <a:pt x="93333" y="60000"/>
                  </a:cubicBezTo>
                  <a:cubicBezTo>
                    <a:pt x="80000" y="40000"/>
                    <a:pt x="106666" y="60000"/>
                    <a:pt x="93333" y="6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19" name="Shape 1169">
              <a:extLst>
                <a:ext uri="{FF2B5EF4-FFF2-40B4-BE49-F238E27FC236}">
                  <a16:creationId xmlns="" xmlns:a16="http://schemas.microsoft.com/office/drawing/2014/main" id="{373CF23A-81DF-402F-9992-1C14A5162B6B}"/>
                </a:ext>
              </a:extLst>
            </p:cNvPr>
            <p:cNvSpPr/>
            <p:nvPr/>
          </p:nvSpPr>
          <p:spPr>
            <a:xfrm>
              <a:off x="8187035" y="5325465"/>
              <a:ext cx="33491" cy="20391"/>
            </a:xfrm>
            <a:custGeom>
              <a:avLst/>
              <a:gdLst/>
              <a:ahLst/>
              <a:cxnLst/>
              <a:rect l="0" t="0" r="0" b="0"/>
              <a:pathLst>
                <a:path w="120000" h="120000" extrusionOk="0">
                  <a:moveTo>
                    <a:pt x="90000" y="0"/>
                  </a:moveTo>
                  <a:cubicBezTo>
                    <a:pt x="75000" y="0"/>
                    <a:pt x="60000" y="24000"/>
                    <a:pt x="45000" y="24000"/>
                  </a:cubicBezTo>
                  <a:cubicBezTo>
                    <a:pt x="30000" y="0"/>
                    <a:pt x="0" y="24000"/>
                    <a:pt x="0" y="24000"/>
                  </a:cubicBezTo>
                  <a:cubicBezTo>
                    <a:pt x="15000" y="0"/>
                    <a:pt x="0" y="96000"/>
                    <a:pt x="0" y="72000"/>
                  </a:cubicBezTo>
                  <a:cubicBezTo>
                    <a:pt x="15000" y="120000"/>
                    <a:pt x="60000" y="72000"/>
                    <a:pt x="75000" y="48000"/>
                  </a:cubicBezTo>
                  <a:cubicBezTo>
                    <a:pt x="90000" y="48000"/>
                    <a:pt x="120000" y="0"/>
                    <a:pt x="90000" y="0"/>
                  </a:cubicBezTo>
                  <a:cubicBezTo>
                    <a:pt x="75000" y="0"/>
                    <a:pt x="120000" y="0"/>
                    <a:pt x="90000" y="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20" name="Shape 1170">
              <a:extLst>
                <a:ext uri="{FF2B5EF4-FFF2-40B4-BE49-F238E27FC236}">
                  <a16:creationId xmlns="" xmlns:a16="http://schemas.microsoft.com/office/drawing/2014/main" id="{F21A6301-3143-45FD-9FA1-589C86E70548}"/>
                </a:ext>
              </a:extLst>
            </p:cNvPr>
            <p:cNvSpPr/>
            <p:nvPr/>
          </p:nvSpPr>
          <p:spPr>
            <a:xfrm>
              <a:off x="8169561" y="5341486"/>
              <a:ext cx="34946" cy="21849"/>
            </a:xfrm>
            <a:custGeom>
              <a:avLst/>
              <a:gdLst/>
              <a:ahLst/>
              <a:cxnLst/>
              <a:rect l="0" t="0" r="0" b="0"/>
              <a:pathLst>
                <a:path w="120000" h="120000" extrusionOk="0">
                  <a:moveTo>
                    <a:pt x="105000" y="96000"/>
                  </a:moveTo>
                  <a:cubicBezTo>
                    <a:pt x="90000" y="72000"/>
                    <a:pt x="0" y="0"/>
                    <a:pt x="15000" y="24000"/>
                  </a:cubicBezTo>
                  <a:cubicBezTo>
                    <a:pt x="30000" y="48000"/>
                    <a:pt x="120000" y="120000"/>
                    <a:pt x="105000" y="96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21" name="Shape 1171">
              <a:extLst>
                <a:ext uri="{FF2B5EF4-FFF2-40B4-BE49-F238E27FC236}">
                  <a16:creationId xmlns="" xmlns:a16="http://schemas.microsoft.com/office/drawing/2014/main" id="{49AC1DBB-1FF1-4223-B64F-6F46FC4A43AD}"/>
                </a:ext>
              </a:extLst>
            </p:cNvPr>
            <p:cNvSpPr/>
            <p:nvPr/>
          </p:nvSpPr>
          <p:spPr>
            <a:xfrm>
              <a:off x="8160824" y="5312355"/>
              <a:ext cx="13105" cy="13108"/>
            </a:xfrm>
            <a:custGeom>
              <a:avLst/>
              <a:gdLst/>
              <a:ahLst/>
              <a:cxnLst/>
              <a:rect l="0" t="0" r="0" b="0"/>
              <a:pathLst>
                <a:path w="120000" h="120000" extrusionOk="0">
                  <a:moveTo>
                    <a:pt x="80000" y="80000"/>
                  </a:moveTo>
                  <a:cubicBezTo>
                    <a:pt x="80000" y="120000"/>
                    <a:pt x="40000" y="80000"/>
                    <a:pt x="0" y="40000"/>
                  </a:cubicBezTo>
                  <a:cubicBezTo>
                    <a:pt x="0" y="0"/>
                    <a:pt x="120000" y="0"/>
                    <a:pt x="80000" y="80000"/>
                  </a:cubicBezTo>
                  <a:cubicBezTo>
                    <a:pt x="80000" y="120000"/>
                    <a:pt x="80000" y="40000"/>
                    <a:pt x="80000" y="8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22" name="Shape 1172">
              <a:extLst>
                <a:ext uri="{FF2B5EF4-FFF2-40B4-BE49-F238E27FC236}">
                  <a16:creationId xmlns="" xmlns:a16="http://schemas.microsoft.com/office/drawing/2014/main" id="{CDB69DFF-2649-4D89-B2B2-6180BA3C09D1}"/>
                </a:ext>
              </a:extLst>
            </p:cNvPr>
            <p:cNvSpPr/>
            <p:nvPr/>
          </p:nvSpPr>
          <p:spPr>
            <a:xfrm>
              <a:off x="8160824" y="5277400"/>
              <a:ext cx="30579" cy="30587"/>
            </a:xfrm>
            <a:custGeom>
              <a:avLst/>
              <a:gdLst/>
              <a:ahLst/>
              <a:cxnLst/>
              <a:rect l="0" t="0" r="0" b="0"/>
              <a:pathLst>
                <a:path w="120000" h="120000" extrusionOk="0">
                  <a:moveTo>
                    <a:pt x="85714" y="34285"/>
                  </a:moveTo>
                  <a:cubicBezTo>
                    <a:pt x="85714" y="17142"/>
                    <a:pt x="68571" y="17142"/>
                    <a:pt x="68571" y="0"/>
                  </a:cubicBezTo>
                  <a:cubicBezTo>
                    <a:pt x="51428" y="0"/>
                    <a:pt x="17142" y="0"/>
                    <a:pt x="34285" y="17142"/>
                  </a:cubicBezTo>
                  <a:cubicBezTo>
                    <a:pt x="68571" y="51428"/>
                    <a:pt x="17142" y="34285"/>
                    <a:pt x="0" y="17142"/>
                  </a:cubicBezTo>
                  <a:cubicBezTo>
                    <a:pt x="17142" y="51428"/>
                    <a:pt x="34285" y="51428"/>
                    <a:pt x="34285" y="68571"/>
                  </a:cubicBezTo>
                  <a:cubicBezTo>
                    <a:pt x="51428" y="102857"/>
                    <a:pt x="17142" y="85714"/>
                    <a:pt x="0" y="102857"/>
                  </a:cubicBezTo>
                  <a:cubicBezTo>
                    <a:pt x="0" y="119999"/>
                    <a:pt x="68571" y="102857"/>
                    <a:pt x="51428" y="85714"/>
                  </a:cubicBezTo>
                  <a:cubicBezTo>
                    <a:pt x="51428" y="85714"/>
                    <a:pt x="68571" y="51428"/>
                    <a:pt x="68571" y="34285"/>
                  </a:cubicBezTo>
                  <a:cubicBezTo>
                    <a:pt x="68571" y="34285"/>
                    <a:pt x="68571" y="51428"/>
                    <a:pt x="68571" y="68571"/>
                  </a:cubicBezTo>
                  <a:cubicBezTo>
                    <a:pt x="68571" y="51428"/>
                    <a:pt x="102857" y="34285"/>
                    <a:pt x="102857" y="34285"/>
                  </a:cubicBezTo>
                  <a:cubicBezTo>
                    <a:pt x="102857" y="34285"/>
                    <a:pt x="102857" y="34285"/>
                    <a:pt x="85714" y="34285"/>
                  </a:cubicBezTo>
                  <a:cubicBezTo>
                    <a:pt x="85714" y="17142"/>
                    <a:pt x="119999" y="34285"/>
                    <a:pt x="85714" y="34285"/>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23" name="Shape 1173">
              <a:extLst>
                <a:ext uri="{FF2B5EF4-FFF2-40B4-BE49-F238E27FC236}">
                  <a16:creationId xmlns="" xmlns:a16="http://schemas.microsoft.com/office/drawing/2014/main" id="{2CA33F75-F00B-417F-BA12-7BB1A62086AA}"/>
                </a:ext>
              </a:extLst>
            </p:cNvPr>
            <p:cNvSpPr/>
            <p:nvPr/>
          </p:nvSpPr>
          <p:spPr>
            <a:xfrm>
              <a:off x="8156455" y="5222051"/>
              <a:ext cx="21841" cy="46608"/>
            </a:xfrm>
            <a:custGeom>
              <a:avLst/>
              <a:gdLst/>
              <a:ahLst/>
              <a:cxnLst/>
              <a:rect l="0" t="0" r="0" b="0"/>
              <a:pathLst>
                <a:path w="120000" h="120000" extrusionOk="0">
                  <a:moveTo>
                    <a:pt x="120000" y="76363"/>
                  </a:moveTo>
                  <a:cubicBezTo>
                    <a:pt x="120000" y="65454"/>
                    <a:pt x="96000" y="0"/>
                    <a:pt x="48000" y="21818"/>
                  </a:cubicBezTo>
                  <a:cubicBezTo>
                    <a:pt x="48000" y="32727"/>
                    <a:pt x="72000" y="65454"/>
                    <a:pt x="24000" y="65454"/>
                  </a:cubicBezTo>
                  <a:cubicBezTo>
                    <a:pt x="0" y="65454"/>
                    <a:pt x="0" y="76363"/>
                    <a:pt x="0" y="98181"/>
                  </a:cubicBezTo>
                  <a:cubicBezTo>
                    <a:pt x="24000" y="98181"/>
                    <a:pt x="48000" y="76363"/>
                    <a:pt x="48000" y="76363"/>
                  </a:cubicBezTo>
                  <a:cubicBezTo>
                    <a:pt x="24000" y="76363"/>
                    <a:pt x="120000" y="120000"/>
                    <a:pt x="120000" y="76363"/>
                  </a:cubicBezTo>
                  <a:cubicBezTo>
                    <a:pt x="120000" y="65454"/>
                    <a:pt x="120000" y="87272"/>
                    <a:pt x="120000" y="76363"/>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24" name="Shape 1174">
              <a:extLst>
                <a:ext uri="{FF2B5EF4-FFF2-40B4-BE49-F238E27FC236}">
                  <a16:creationId xmlns="" xmlns:a16="http://schemas.microsoft.com/office/drawing/2014/main" id="{6DE5BE16-0513-4C22-A8F5-93777C516AB4}"/>
                </a:ext>
              </a:extLst>
            </p:cNvPr>
            <p:cNvSpPr/>
            <p:nvPr/>
          </p:nvSpPr>
          <p:spPr>
            <a:xfrm>
              <a:off x="8152088" y="5259920"/>
              <a:ext cx="13105" cy="26217"/>
            </a:xfrm>
            <a:custGeom>
              <a:avLst/>
              <a:gdLst/>
              <a:ahLst/>
              <a:cxnLst/>
              <a:rect l="0" t="0" r="0" b="0"/>
              <a:pathLst>
                <a:path w="120000" h="120000" extrusionOk="0">
                  <a:moveTo>
                    <a:pt x="120000" y="40000"/>
                  </a:moveTo>
                  <a:cubicBezTo>
                    <a:pt x="80000" y="0"/>
                    <a:pt x="0" y="100000"/>
                    <a:pt x="40000" y="120000"/>
                  </a:cubicBezTo>
                  <a:cubicBezTo>
                    <a:pt x="0" y="100000"/>
                    <a:pt x="120000" y="60000"/>
                    <a:pt x="120000" y="40000"/>
                  </a:cubicBezTo>
                  <a:cubicBezTo>
                    <a:pt x="80000" y="20000"/>
                    <a:pt x="120000" y="40000"/>
                    <a:pt x="120000" y="4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25" name="Shape 1175">
              <a:extLst>
                <a:ext uri="{FF2B5EF4-FFF2-40B4-BE49-F238E27FC236}">
                  <a16:creationId xmlns="" xmlns:a16="http://schemas.microsoft.com/office/drawing/2014/main" id="{F1736821-629A-4EC8-ADE2-1FAFA29A6783}"/>
                </a:ext>
              </a:extLst>
            </p:cNvPr>
            <p:cNvSpPr/>
            <p:nvPr/>
          </p:nvSpPr>
          <p:spPr>
            <a:xfrm>
              <a:off x="8152088" y="5204574"/>
              <a:ext cx="21841" cy="30587"/>
            </a:xfrm>
            <a:custGeom>
              <a:avLst/>
              <a:gdLst/>
              <a:ahLst/>
              <a:cxnLst/>
              <a:rect l="0" t="0" r="0" b="0"/>
              <a:pathLst>
                <a:path w="120000" h="120000" extrusionOk="0">
                  <a:moveTo>
                    <a:pt x="96000" y="34285"/>
                  </a:moveTo>
                  <a:cubicBezTo>
                    <a:pt x="72000" y="51428"/>
                    <a:pt x="72000" y="0"/>
                    <a:pt x="72000" y="0"/>
                  </a:cubicBezTo>
                  <a:cubicBezTo>
                    <a:pt x="72000" y="0"/>
                    <a:pt x="72000" y="51428"/>
                    <a:pt x="48000" y="51428"/>
                  </a:cubicBezTo>
                  <a:cubicBezTo>
                    <a:pt x="48000" y="51428"/>
                    <a:pt x="48000" y="34285"/>
                    <a:pt x="24000" y="34285"/>
                  </a:cubicBezTo>
                  <a:cubicBezTo>
                    <a:pt x="48000" y="34285"/>
                    <a:pt x="0" y="85714"/>
                    <a:pt x="0" y="85714"/>
                  </a:cubicBezTo>
                  <a:cubicBezTo>
                    <a:pt x="0" y="68571"/>
                    <a:pt x="96000" y="85714"/>
                    <a:pt x="48000" y="119999"/>
                  </a:cubicBezTo>
                  <a:cubicBezTo>
                    <a:pt x="72000" y="102857"/>
                    <a:pt x="120000" y="102857"/>
                    <a:pt x="120000" y="85714"/>
                  </a:cubicBezTo>
                  <a:cubicBezTo>
                    <a:pt x="120000" y="68571"/>
                    <a:pt x="96000" y="17142"/>
                    <a:pt x="96000" y="34285"/>
                  </a:cubicBezTo>
                  <a:cubicBezTo>
                    <a:pt x="72000" y="51428"/>
                    <a:pt x="96000" y="17142"/>
                    <a:pt x="96000" y="34285"/>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26" name="Shape 1176">
              <a:extLst>
                <a:ext uri="{FF2B5EF4-FFF2-40B4-BE49-F238E27FC236}">
                  <a16:creationId xmlns="" xmlns:a16="http://schemas.microsoft.com/office/drawing/2014/main" id="{64BE9D88-BC4D-42E2-98A7-E23093574E3B}"/>
                </a:ext>
              </a:extLst>
            </p:cNvPr>
            <p:cNvSpPr/>
            <p:nvPr/>
          </p:nvSpPr>
          <p:spPr>
            <a:xfrm>
              <a:off x="8173930" y="5120095"/>
              <a:ext cx="21841" cy="20391"/>
            </a:xfrm>
            <a:custGeom>
              <a:avLst/>
              <a:gdLst/>
              <a:ahLst/>
              <a:cxnLst/>
              <a:rect l="0" t="0" r="0" b="0"/>
              <a:pathLst>
                <a:path w="120000" h="120000" extrusionOk="0">
                  <a:moveTo>
                    <a:pt x="72000" y="96000"/>
                  </a:moveTo>
                  <a:cubicBezTo>
                    <a:pt x="120000" y="48000"/>
                    <a:pt x="48000" y="48000"/>
                    <a:pt x="72000" y="0"/>
                  </a:cubicBezTo>
                  <a:cubicBezTo>
                    <a:pt x="72000" y="0"/>
                    <a:pt x="24000" y="0"/>
                    <a:pt x="0" y="0"/>
                  </a:cubicBezTo>
                  <a:cubicBezTo>
                    <a:pt x="0" y="0"/>
                    <a:pt x="48000" y="24000"/>
                    <a:pt x="48000" y="24000"/>
                  </a:cubicBezTo>
                  <a:cubicBezTo>
                    <a:pt x="48000" y="48000"/>
                    <a:pt x="72000" y="96000"/>
                    <a:pt x="72000" y="96000"/>
                  </a:cubicBezTo>
                  <a:cubicBezTo>
                    <a:pt x="96000" y="72000"/>
                    <a:pt x="48000" y="120000"/>
                    <a:pt x="72000" y="96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27" name="Shape 1177">
              <a:extLst>
                <a:ext uri="{FF2B5EF4-FFF2-40B4-BE49-F238E27FC236}">
                  <a16:creationId xmlns="" xmlns:a16="http://schemas.microsoft.com/office/drawing/2014/main" id="{70C92751-E041-4E01-B912-CC2D812DDBCB}"/>
                </a:ext>
              </a:extLst>
            </p:cNvPr>
            <p:cNvSpPr/>
            <p:nvPr/>
          </p:nvSpPr>
          <p:spPr>
            <a:xfrm>
              <a:off x="8178299" y="5042900"/>
              <a:ext cx="26209" cy="46608"/>
            </a:xfrm>
            <a:custGeom>
              <a:avLst/>
              <a:gdLst/>
              <a:ahLst/>
              <a:cxnLst/>
              <a:rect l="0" t="0" r="0" b="0"/>
              <a:pathLst>
                <a:path w="120000" h="120000" extrusionOk="0">
                  <a:moveTo>
                    <a:pt x="60000" y="109090"/>
                  </a:moveTo>
                  <a:cubicBezTo>
                    <a:pt x="20000" y="120000"/>
                    <a:pt x="0" y="120000"/>
                    <a:pt x="0" y="98181"/>
                  </a:cubicBezTo>
                  <a:cubicBezTo>
                    <a:pt x="20000" y="76363"/>
                    <a:pt x="20000" y="43636"/>
                    <a:pt x="20000" y="21818"/>
                  </a:cubicBezTo>
                  <a:cubicBezTo>
                    <a:pt x="20000" y="0"/>
                    <a:pt x="100000" y="0"/>
                    <a:pt x="80000" y="32727"/>
                  </a:cubicBezTo>
                  <a:cubicBezTo>
                    <a:pt x="80000" y="54545"/>
                    <a:pt x="120000" y="87272"/>
                    <a:pt x="60000" y="109090"/>
                  </a:cubicBezTo>
                  <a:cubicBezTo>
                    <a:pt x="40000" y="109090"/>
                    <a:pt x="80000" y="98181"/>
                    <a:pt x="60000" y="10909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28" name="Shape 1178">
              <a:extLst>
                <a:ext uri="{FF2B5EF4-FFF2-40B4-BE49-F238E27FC236}">
                  <a16:creationId xmlns="" xmlns:a16="http://schemas.microsoft.com/office/drawing/2014/main" id="{D4D82D04-BD8E-4548-9ECC-C0E7074D132A}"/>
                </a:ext>
              </a:extLst>
            </p:cNvPr>
            <p:cNvSpPr/>
            <p:nvPr/>
          </p:nvSpPr>
          <p:spPr>
            <a:xfrm>
              <a:off x="8264211" y="3831074"/>
              <a:ext cx="20386" cy="17478"/>
            </a:xfrm>
            <a:custGeom>
              <a:avLst/>
              <a:gdLst/>
              <a:ahLst/>
              <a:cxnLst/>
              <a:rect l="0" t="0" r="0" b="0"/>
              <a:pathLst>
                <a:path w="120000" h="120000" extrusionOk="0">
                  <a:moveTo>
                    <a:pt x="72000" y="90000"/>
                  </a:moveTo>
                  <a:cubicBezTo>
                    <a:pt x="48000" y="120000"/>
                    <a:pt x="0" y="90000"/>
                    <a:pt x="24000" y="30000"/>
                  </a:cubicBezTo>
                  <a:cubicBezTo>
                    <a:pt x="24000" y="0"/>
                    <a:pt x="120000" y="60000"/>
                    <a:pt x="72000" y="90000"/>
                  </a:cubicBezTo>
                  <a:cubicBezTo>
                    <a:pt x="48000" y="120000"/>
                    <a:pt x="120000" y="60000"/>
                    <a:pt x="72000" y="9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29" name="Shape 1179">
              <a:extLst>
                <a:ext uri="{FF2B5EF4-FFF2-40B4-BE49-F238E27FC236}">
                  <a16:creationId xmlns="" xmlns:a16="http://schemas.microsoft.com/office/drawing/2014/main" id="{FCB73181-6A73-4BCC-96EC-99589E1513FB}"/>
                </a:ext>
              </a:extLst>
            </p:cNvPr>
            <p:cNvSpPr/>
            <p:nvPr/>
          </p:nvSpPr>
          <p:spPr>
            <a:xfrm>
              <a:off x="8447685" y="3857293"/>
              <a:ext cx="24753" cy="33500"/>
            </a:xfrm>
            <a:custGeom>
              <a:avLst/>
              <a:gdLst/>
              <a:ahLst/>
              <a:cxnLst/>
              <a:rect l="0" t="0" r="0" b="0"/>
              <a:pathLst>
                <a:path w="120000" h="120000" extrusionOk="0">
                  <a:moveTo>
                    <a:pt x="20000" y="75000"/>
                  </a:moveTo>
                  <a:cubicBezTo>
                    <a:pt x="0" y="60000"/>
                    <a:pt x="40000" y="60000"/>
                    <a:pt x="40000" y="60000"/>
                  </a:cubicBezTo>
                  <a:cubicBezTo>
                    <a:pt x="60000" y="60000"/>
                    <a:pt x="60000" y="0"/>
                    <a:pt x="80000" y="30000"/>
                  </a:cubicBezTo>
                  <a:cubicBezTo>
                    <a:pt x="120000" y="60000"/>
                    <a:pt x="40000" y="120000"/>
                    <a:pt x="20000" y="75000"/>
                  </a:cubicBezTo>
                  <a:cubicBezTo>
                    <a:pt x="0" y="60000"/>
                    <a:pt x="20000" y="90000"/>
                    <a:pt x="20000" y="75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30" name="Shape 1180">
              <a:extLst>
                <a:ext uri="{FF2B5EF4-FFF2-40B4-BE49-F238E27FC236}">
                  <a16:creationId xmlns="" xmlns:a16="http://schemas.microsoft.com/office/drawing/2014/main" id="{DBDDA06A-FD8E-46DA-8635-41451BFD1BF4}"/>
                </a:ext>
              </a:extLst>
            </p:cNvPr>
            <p:cNvSpPr/>
            <p:nvPr/>
          </p:nvSpPr>
          <p:spPr>
            <a:xfrm>
              <a:off x="8682124" y="4088879"/>
              <a:ext cx="59702" cy="55348"/>
            </a:xfrm>
            <a:custGeom>
              <a:avLst/>
              <a:gdLst/>
              <a:ahLst/>
              <a:cxnLst/>
              <a:rect l="0" t="0" r="0" b="0"/>
              <a:pathLst>
                <a:path w="120000" h="120000" extrusionOk="0">
                  <a:moveTo>
                    <a:pt x="102857" y="36923"/>
                  </a:moveTo>
                  <a:cubicBezTo>
                    <a:pt x="102857" y="27692"/>
                    <a:pt x="94285" y="27692"/>
                    <a:pt x="85714" y="27692"/>
                  </a:cubicBezTo>
                  <a:cubicBezTo>
                    <a:pt x="68571" y="18461"/>
                    <a:pt x="68571" y="9230"/>
                    <a:pt x="51428" y="9230"/>
                  </a:cubicBezTo>
                  <a:cubicBezTo>
                    <a:pt x="42857" y="0"/>
                    <a:pt x="25714" y="0"/>
                    <a:pt x="17142" y="9230"/>
                  </a:cubicBezTo>
                  <a:cubicBezTo>
                    <a:pt x="17142" y="9230"/>
                    <a:pt x="17142" y="18461"/>
                    <a:pt x="8571" y="18461"/>
                  </a:cubicBezTo>
                  <a:cubicBezTo>
                    <a:pt x="0" y="36923"/>
                    <a:pt x="8571" y="27692"/>
                    <a:pt x="17142" y="36923"/>
                  </a:cubicBezTo>
                  <a:cubicBezTo>
                    <a:pt x="17142" y="36923"/>
                    <a:pt x="8571" y="64615"/>
                    <a:pt x="8571" y="64615"/>
                  </a:cubicBezTo>
                  <a:cubicBezTo>
                    <a:pt x="8571" y="83076"/>
                    <a:pt x="8571" y="83076"/>
                    <a:pt x="17142" y="92307"/>
                  </a:cubicBezTo>
                  <a:cubicBezTo>
                    <a:pt x="25714" y="101538"/>
                    <a:pt x="25714" y="92307"/>
                    <a:pt x="34285" y="92307"/>
                  </a:cubicBezTo>
                  <a:cubicBezTo>
                    <a:pt x="51428" y="92307"/>
                    <a:pt x="42857" y="110769"/>
                    <a:pt x="59999" y="110769"/>
                  </a:cubicBezTo>
                  <a:cubicBezTo>
                    <a:pt x="77142" y="120000"/>
                    <a:pt x="68571" y="101538"/>
                    <a:pt x="85714" y="92307"/>
                  </a:cubicBezTo>
                  <a:cubicBezTo>
                    <a:pt x="102857" y="73846"/>
                    <a:pt x="119999" y="64615"/>
                    <a:pt x="102857" y="36923"/>
                  </a:cubicBezTo>
                  <a:cubicBezTo>
                    <a:pt x="102857" y="18461"/>
                    <a:pt x="119999" y="73846"/>
                    <a:pt x="102857" y="36923"/>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31" name="Shape 1181">
              <a:extLst>
                <a:ext uri="{FF2B5EF4-FFF2-40B4-BE49-F238E27FC236}">
                  <a16:creationId xmlns="" xmlns:a16="http://schemas.microsoft.com/office/drawing/2014/main" id="{590ED5E0-8C34-4C77-8C50-445112B88B69}"/>
                </a:ext>
              </a:extLst>
            </p:cNvPr>
            <p:cNvSpPr/>
            <p:nvPr/>
          </p:nvSpPr>
          <p:spPr>
            <a:xfrm>
              <a:off x="8332650" y="3694162"/>
              <a:ext cx="42228" cy="17478"/>
            </a:xfrm>
            <a:custGeom>
              <a:avLst/>
              <a:gdLst/>
              <a:ahLst/>
              <a:cxnLst/>
              <a:rect l="0" t="0" r="0" b="0"/>
              <a:pathLst>
                <a:path w="120000" h="120000" extrusionOk="0">
                  <a:moveTo>
                    <a:pt x="108000" y="60000"/>
                  </a:moveTo>
                  <a:cubicBezTo>
                    <a:pt x="84000" y="30000"/>
                    <a:pt x="72000" y="0"/>
                    <a:pt x="48000" y="0"/>
                  </a:cubicBezTo>
                  <a:cubicBezTo>
                    <a:pt x="36000" y="0"/>
                    <a:pt x="0" y="30000"/>
                    <a:pt x="12000" y="90000"/>
                  </a:cubicBezTo>
                  <a:cubicBezTo>
                    <a:pt x="24000" y="120000"/>
                    <a:pt x="108000" y="60000"/>
                    <a:pt x="108000" y="60000"/>
                  </a:cubicBezTo>
                  <a:cubicBezTo>
                    <a:pt x="72000" y="30000"/>
                    <a:pt x="120000" y="90000"/>
                    <a:pt x="108000" y="6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32" name="Shape 1182">
              <a:extLst>
                <a:ext uri="{FF2B5EF4-FFF2-40B4-BE49-F238E27FC236}">
                  <a16:creationId xmlns="" xmlns:a16="http://schemas.microsoft.com/office/drawing/2014/main" id="{06DCB472-363C-4C55-8412-BB60C5FD0164}"/>
                </a:ext>
              </a:extLst>
            </p:cNvPr>
            <p:cNvSpPr/>
            <p:nvPr/>
          </p:nvSpPr>
          <p:spPr>
            <a:xfrm>
              <a:off x="8092386" y="3689792"/>
              <a:ext cx="48053" cy="21849"/>
            </a:xfrm>
            <a:custGeom>
              <a:avLst/>
              <a:gdLst/>
              <a:ahLst/>
              <a:cxnLst/>
              <a:rect l="0" t="0" r="0" b="0"/>
              <a:pathLst>
                <a:path w="120000" h="120000" extrusionOk="0">
                  <a:moveTo>
                    <a:pt x="109090" y="96000"/>
                  </a:moveTo>
                  <a:cubicBezTo>
                    <a:pt x="109090" y="24000"/>
                    <a:pt x="21818" y="0"/>
                    <a:pt x="0" y="48000"/>
                  </a:cubicBezTo>
                  <a:cubicBezTo>
                    <a:pt x="0" y="48000"/>
                    <a:pt x="43636" y="120000"/>
                    <a:pt x="54545" y="120000"/>
                  </a:cubicBezTo>
                  <a:cubicBezTo>
                    <a:pt x="65454" y="120000"/>
                    <a:pt x="120000" y="96000"/>
                    <a:pt x="109090" y="96000"/>
                  </a:cubicBezTo>
                  <a:cubicBezTo>
                    <a:pt x="109090" y="72000"/>
                    <a:pt x="120000" y="120000"/>
                    <a:pt x="109090" y="96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33" name="Shape 1183">
              <a:extLst>
                <a:ext uri="{FF2B5EF4-FFF2-40B4-BE49-F238E27FC236}">
                  <a16:creationId xmlns="" xmlns:a16="http://schemas.microsoft.com/office/drawing/2014/main" id="{FD91ABB7-EE31-43D3-AD87-8CCEA2163458}"/>
                </a:ext>
              </a:extLst>
            </p:cNvPr>
            <p:cNvSpPr/>
            <p:nvPr/>
          </p:nvSpPr>
          <p:spPr>
            <a:xfrm>
              <a:off x="7961333" y="3592206"/>
              <a:ext cx="221333" cy="77196"/>
            </a:xfrm>
            <a:custGeom>
              <a:avLst/>
              <a:gdLst/>
              <a:ahLst/>
              <a:cxnLst/>
              <a:rect l="0" t="0" r="0" b="0"/>
              <a:pathLst>
                <a:path w="120000" h="120000" extrusionOk="0">
                  <a:moveTo>
                    <a:pt x="120000" y="106666"/>
                  </a:moveTo>
                  <a:cubicBezTo>
                    <a:pt x="120000" y="113333"/>
                    <a:pt x="96923" y="113333"/>
                    <a:pt x="94615" y="113333"/>
                  </a:cubicBezTo>
                  <a:cubicBezTo>
                    <a:pt x="90000" y="113333"/>
                    <a:pt x="85384" y="120000"/>
                    <a:pt x="80769" y="113333"/>
                  </a:cubicBezTo>
                  <a:cubicBezTo>
                    <a:pt x="78461" y="106666"/>
                    <a:pt x="94615" y="100000"/>
                    <a:pt x="85384" y="93333"/>
                  </a:cubicBezTo>
                  <a:cubicBezTo>
                    <a:pt x="80769" y="86666"/>
                    <a:pt x="76153" y="86666"/>
                    <a:pt x="73846" y="73333"/>
                  </a:cubicBezTo>
                  <a:cubicBezTo>
                    <a:pt x="69230" y="60000"/>
                    <a:pt x="71538" y="53333"/>
                    <a:pt x="64615" y="53333"/>
                  </a:cubicBezTo>
                  <a:cubicBezTo>
                    <a:pt x="55384" y="60000"/>
                    <a:pt x="53076" y="40000"/>
                    <a:pt x="46153" y="33333"/>
                  </a:cubicBezTo>
                  <a:cubicBezTo>
                    <a:pt x="43846" y="33333"/>
                    <a:pt x="34615" y="40000"/>
                    <a:pt x="32307" y="33333"/>
                  </a:cubicBezTo>
                  <a:cubicBezTo>
                    <a:pt x="32307" y="26666"/>
                    <a:pt x="36923" y="26666"/>
                    <a:pt x="36923" y="20000"/>
                  </a:cubicBezTo>
                  <a:cubicBezTo>
                    <a:pt x="36923" y="13333"/>
                    <a:pt x="20769" y="20000"/>
                    <a:pt x="18461" y="20000"/>
                  </a:cubicBezTo>
                  <a:cubicBezTo>
                    <a:pt x="18461" y="26666"/>
                    <a:pt x="0" y="46666"/>
                    <a:pt x="0" y="40000"/>
                  </a:cubicBezTo>
                  <a:cubicBezTo>
                    <a:pt x="0" y="26666"/>
                    <a:pt x="9230" y="13333"/>
                    <a:pt x="13846" y="13333"/>
                  </a:cubicBezTo>
                  <a:cubicBezTo>
                    <a:pt x="20769" y="0"/>
                    <a:pt x="27692" y="0"/>
                    <a:pt x="36923" y="0"/>
                  </a:cubicBezTo>
                  <a:cubicBezTo>
                    <a:pt x="41538" y="0"/>
                    <a:pt x="50769" y="0"/>
                    <a:pt x="55384" y="6666"/>
                  </a:cubicBezTo>
                  <a:cubicBezTo>
                    <a:pt x="60000" y="13333"/>
                    <a:pt x="64615" y="26666"/>
                    <a:pt x="71538" y="26666"/>
                  </a:cubicBezTo>
                  <a:cubicBezTo>
                    <a:pt x="71538" y="26666"/>
                    <a:pt x="71538" y="20000"/>
                    <a:pt x="73846" y="26666"/>
                  </a:cubicBezTo>
                  <a:cubicBezTo>
                    <a:pt x="76153" y="33333"/>
                    <a:pt x="76153" y="33333"/>
                    <a:pt x="78461" y="33333"/>
                  </a:cubicBezTo>
                  <a:cubicBezTo>
                    <a:pt x="80769" y="40000"/>
                    <a:pt x="85384" y="46666"/>
                    <a:pt x="87692" y="53333"/>
                  </a:cubicBezTo>
                  <a:cubicBezTo>
                    <a:pt x="92307" y="60000"/>
                    <a:pt x="101538" y="60000"/>
                    <a:pt x="103846" y="73333"/>
                  </a:cubicBezTo>
                  <a:cubicBezTo>
                    <a:pt x="108461" y="86666"/>
                    <a:pt x="120000" y="86666"/>
                    <a:pt x="120000" y="106666"/>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34" name="Shape 1184">
              <a:extLst>
                <a:ext uri="{FF2B5EF4-FFF2-40B4-BE49-F238E27FC236}">
                  <a16:creationId xmlns="" xmlns:a16="http://schemas.microsoft.com/office/drawing/2014/main" id="{895E517E-DBF1-42C8-839F-0664FDA4FEF4}"/>
                </a:ext>
              </a:extLst>
            </p:cNvPr>
            <p:cNvSpPr/>
            <p:nvPr/>
          </p:nvSpPr>
          <p:spPr>
            <a:xfrm>
              <a:off x="8092386" y="3545596"/>
              <a:ext cx="17473" cy="16022"/>
            </a:xfrm>
            <a:custGeom>
              <a:avLst/>
              <a:gdLst/>
              <a:ahLst/>
              <a:cxnLst/>
              <a:rect l="0" t="0" r="0" b="0"/>
              <a:pathLst>
                <a:path w="120000" h="120000" extrusionOk="0">
                  <a:moveTo>
                    <a:pt x="60000" y="120000"/>
                  </a:moveTo>
                  <a:cubicBezTo>
                    <a:pt x="0" y="120000"/>
                    <a:pt x="30000" y="30000"/>
                    <a:pt x="30000" y="0"/>
                  </a:cubicBezTo>
                  <a:cubicBezTo>
                    <a:pt x="60000" y="0"/>
                    <a:pt x="120000" y="120000"/>
                    <a:pt x="60000" y="120000"/>
                  </a:cubicBezTo>
                  <a:cubicBezTo>
                    <a:pt x="30000" y="120000"/>
                    <a:pt x="120000" y="120000"/>
                    <a:pt x="60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35" name="Shape 1185">
              <a:extLst>
                <a:ext uri="{FF2B5EF4-FFF2-40B4-BE49-F238E27FC236}">
                  <a16:creationId xmlns="" xmlns:a16="http://schemas.microsoft.com/office/drawing/2014/main" id="{AB7BAAF0-1994-4D71-9AD7-64430DCD106C}"/>
                </a:ext>
              </a:extLst>
            </p:cNvPr>
            <p:cNvSpPr/>
            <p:nvPr/>
          </p:nvSpPr>
          <p:spPr>
            <a:xfrm>
              <a:off x="8200140" y="3634444"/>
              <a:ext cx="8737" cy="8739"/>
            </a:xfrm>
            <a:custGeom>
              <a:avLst/>
              <a:gdLst/>
              <a:ahLst/>
              <a:cxnLst/>
              <a:rect l="0" t="0" r="0" b="0"/>
              <a:pathLst>
                <a:path w="120000" h="120000" extrusionOk="0">
                  <a:moveTo>
                    <a:pt x="120000" y="60000"/>
                  </a:moveTo>
                  <a:cubicBezTo>
                    <a:pt x="120000" y="0"/>
                    <a:pt x="0" y="0"/>
                    <a:pt x="0" y="60000"/>
                  </a:cubicBezTo>
                  <a:cubicBezTo>
                    <a:pt x="0" y="60000"/>
                    <a:pt x="120000" y="120000"/>
                    <a:pt x="120000" y="6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36" name="Shape 1186">
              <a:extLst>
                <a:ext uri="{FF2B5EF4-FFF2-40B4-BE49-F238E27FC236}">
                  <a16:creationId xmlns="" xmlns:a16="http://schemas.microsoft.com/office/drawing/2014/main" id="{0CAFF67E-8BDC-4BA9-BBCA-BC4A7A164533}"/>
                </a:ext>
              </a:extLst>
            </p:cNvPr>
            <p:cNvSpPr/>
            <p:nvPr/>
          </p:nvSpPr>
          <p:spPr>
            <a:xfrm>
              <a:off x="8456421" y="3005229"/>
              <a:ext cx="24753" cy="43696"/>
            </a:xfrm>
            <a:custGeom>
              <a:avLst/>
              <a:gdLst/>
              <a:ahLst/>
              <a:cxnLst/>
              <a:rect l="0" t="0" r="0" b="0"/>
              <a:pathLst>
                <a:path w="120000" h="120000" extrusionOk="0">
                  <a:moveTo>
                    <a:pt x="60000" y="96000"/>
                  </a:moveTo>
                  <a:cubicBezTo>
                    <a:pt x="40000" y="120000"/>
                    <a:pt x="0" y="108000"/>
                    <a:pt x="0" y="84000"/>
                  </a:cubicBezTo>
                  <a:cubicBezTo>
                    <a:pt x="20000" y="72000"/>
                    <a:pt x="60000" y="36000"/>
                    <a:pt x="80000" y="24000"/>
                  </a:cubicBezTo>
                  <a:cubicBezTo>
                    <a:pt x="120000" y="0"/>
                    <a:pt x="120000" y="36000"/>
                    <a:pt x="120000" y="48000"/>
                  </a:cubicBezTo>
                  <a:cubicBezTo>
                    <a:pt x="120000" y="72000"/>
                    <a:pt x="60000" y="72000"/>
                    <a:pt x="60000" y="96000"/>
                  </a:cubicBezTo>
                  <a:cubicBezTo>
                    <a:pt x="40000" y="120000"/>
                    <a:pt x="60000" y="96000"/>
                    <a:pt x="60000" y="96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37" name="Shape 1187">
              <a:extLst>
                <a:ext uri="{FF2B5EF4-FFF2-40B4-BE49-F238E27FC236}">
                  <a16:creationId xmlns="" xmlns:a16="http://schemas.microsoft.com/office/drawing/2014/main" id="{092B9E3A-155F-432E-9FC8-8FAE51E047F6}"/>
                </a:ext>
              </a:extLst>
            </p:cNvPr>
            <p:cNvSpPr/>
            <p:nvPr/>
          </p:nvSpPr>
          <p:spPr>
            <a:xfrm>
              <a:off x="8468071" y="3027076"/>
              <a:ext cx="30579" cy="17478"/>
            </a:xfrm>
            <a:custGeom>
              <a:avLst/>
              <a:gdLst/>
              <a:ahLst/>
              <a:cxnLst/>
              <a:rect l="0" t="0" r="0" b="0"/>
              <a:pathLst>
                <a:path w="120000" h="120000" extrusionOk="0">
                  <a:moveTo>
                    <a:pt x="51428" y="120000"/>
                  </a:moveTo>
                  <a:cubicBezTo>
                    <a:pt x="0" y="120000"/>
                    <a:pt x="51428" y="0"/>
                    <a:pt x="85714" y="30000"/>
                  </a:cubicBezTo>
                  <a:cubicBezTo>
                    <a:pt x="119999" y="30000"/>
                    <a:pt x="68571" y="120000"/>
                    <a:pt x="51428" y="120000"/>
                  </a:cubicBezTo>
                  <a:cubicBezTo>
                    <a:pt x="34285" y="120000"/>
                    <a:pt x="68571" y="120000"/>
                    <a:pt x="51428"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38" name="Shape 1188">
              <a:extLst>
                <a:ext uri="{FF2B5EF4-FFF2-40B4-BE49-F238E27FC236}">
                  <a16:creationId xmlns="" xmlns:a16="http://schemas.microsoft.com/office/drawing/2014/main" id="{D0041B15-6E56-4247-9EEB-17CC79572D1D}"/>
                </a:ext>
              </a:extLst>
            </p:cNvPr>
            <p:cNvSpPr/>
            <p:nvPr/>
          </p:nvSpPr>
          <p:spPr>
            <a:xfrm>
              <a:off x="8383613" y="3009597"/>
              <a:ext cx="64070" cy="30587"/>
            </a:xfrm>
            <a:custGeom>
              <a:avLst/>
              <a:gdLst/>
              <a:ahLst/>
              <a:cxnLst/>
              <a:rect l="0" t="0" r="0" b="0"/>
              <a:pathLst>
                <a:path w="120000" h="120000" extrusionOk="0">
                  <a:moveTo>
                    <a:pt x="88000" y="102857"/>
                  </a:moveTo>
                  <a:cubicBezTo>
                    <a:pt x="80000" y="102857"/>
                    <a:pt x="80000" y="102857"/>
                    <a:pt x="80000" y="85714"/>
                  </a:cubicBezTo>
                  <a:cubicBezTo>
                    <a:pt x="80000" y="85714"/>
                    <a:pt x="64000" y="102857"/>
                    <a:pt x="56000" y="85714"/>
                  </a:cubicBezTo>
                  <a:cubicBezTo>
                    <a:pt x="56000" y="68571"/>
                    <a:pt x="0" y="17142"/>
                    <a:pt x="24000" y="0"/>
                  </a:cubicBezTo>
                  <a:cubicBezTo>
                    <a:pt x="32000" y="0"/>
                    <a:pt x="40000" y="34285"/>
                    <a:pt x="48000" y="34285"/>
                  </a:cubicBezTo>
                  <a:cubicBezTo>
                    <a:pt x="56000" y="51428"/>
                    <a:pt x="56000" y="34285"/>
                    <a:pt x="64000" y="51428"/>
                  </a:cubicBezTo>
                  <a:cubicBezTo>
                    <a:pt x="72000" y="68571"/>
                    <a:pt x="104000" y="34285"/>
                    <a:pt x="120000" y="51428"/>
                  </a:cubicBezTo>
                  <a:cubicBezTo>
                    <a:pt x="112000" y="51428"/>
                    <a:pt x="96000" y="102857"/>
                    <a:pt x="88000" y="102857"/>
                  </a:cubicBezTo>
                  <a:cubicBezTo>
                    <a:pt x="72000" y="119999"/>
                    <a:pt x="96000" y="102857"/>
                    <a:pt x="88000" y="102857"/>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39" name="Shape 1189">
              <a:extLst>
                <a:ext uri="{FF2B5EF4-FFF2-40B4-BE49-F238E27FC236}">
                  <a16:creationId xmlns="" xmlns:a16="http://schemas.microsoft.com/office/drawing/2014/main" id="{6641E99E-60DA-45B8-B93F-EBE6A8689CF9}"/>
                </a:ext>
              </a:extLst>
            </p:cNvPr>
            <p:cNvSpPr/>
            <p:nvPr/>
          </p:nvSpPr>
          <p:spPr>
            <a:xfrm>
              <a:off x="8396720" y="2925118"/>
              <a:ext cx="66982" cy="33500"/>
            </a:xfrm>
            <a:custGeom>
              <a:avLst/>
              <a:gdLst/>
              <a:ahLst/>
              <a:cxnLst/>
              <a:rect l="0" t="0" r="0" b="0"/>
              <a:pathLst>
                <a:path w="120000" h="120000" extrusionOk="0">
                  <a:moveTo>
                    <a:pt x="97500" y="90000"/>
                  </a:moveTo>
                  <a:cubicBezTo>
                    <a:pt x="82500" y="120000"/>
                    <a:pt x="7500" y="60000"/>
                    <a:pt x="0" y="30000"/>
                  </a:cubicBezTo>
                  <a:cubicBezTo>
                    <a:pt x="0" y="0"/>
                    <a:pt x="120000" y="60000"/>
                    <a:pt x="97500" y="90000"/>
                  </a:cubicBezTo>
                  <a:cubicBezTo>
                    <a:pt x="90000" y="105000"/>
                    <a:pt x="105000" y="75000"/>
                    <a:pt x="97500" y="9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40" name="Shape 1190">
              <a:extLst>
                <a:ext uri="{FF2B5EF4-FFF2-40B4-BE49-F238E27FC236}">
                  <a16:creationId xmlns="" xmlns:a16="http://schemas.microsoft.com/office/drawing/2014/main" id="{B1EDA664-A4FB-474A-97D4-B5A3EBDADF90}"/>
                </a:ext>
              </a:extLst>
            </p:cNvPr>
            <p:cNvSpPr/>
            <p:nvPr/>
          </p:nvSpPr>
          <p:spPr>
            <a:xfrm>
              <a:off x="8503018" y="2881423"/>
              <a:ext cx="136878" cy="132543"/>
            </a:xfrm>
            <a:custGeom>
              <a:avLst/>
              <a:gdLst/>
              <a:ahLst/>
              <a:cxnLst/>
              <a:rect l="0" t="0" r="0" b="0"/>
              <a:pathLst>
                <a:path w="120000" h="120000" extrusionOk="0">
                  <a:moveTo>
                    <a:pt x="71250" y="3870"/>
                  </a:moveTo>
                  <a:cubicBezTo>
                    <a:pt x="75000" y="0"/>
                    <a:pt x="63750" y="0"/>
                    <a:pt x="63750" y="0"/>
                  </a:cubicBezTo>
                  <a:cubicBezTo>
                    <a:pt x="60000" y="0"/>
                    <a:pt x="56250" y="3870"/>
                    <a:pt x="52500" y="7741"/>
                  </a:cubicBezTo>
                  <a:cubicBezTo>
                    <a:pt x="48750" y="11612"/>
                    <a:pt x="45000" y="15483"/>
                    <a:pt x="41250" y="19354"/>
                  </a:cubicBezTo>
                  <a:cubicBezTo>
                    <a:pt x="41250" y="23225"/>
                    <a:pt x="37500" y="27096"/>
                    <a:pt x="33750" y="27096"/>
                  </a:cubicBezTo>
                  <a:cubicBezTo>
                    <a:pt x="33750" y="34838"/>
                    <a:pt x="30000" y="42580"/>
                    <a:pt x="26250" y="50322"/>
                  </a:cubicBezTo>
                  <a:cubicBezTo>
                    <a:pt x="26250" y="58064"/>
                    <a:pt x="22500" y="61935"/>
                    <a:pt x="18750" y="65806"/>
                  </a:cubicBezTo>
                  <a:cubicBezTo>
                    <a:pt x="15000" y="69677"/>
                    <a:pt x="7500" y="73548"/>
                    <a:pt x="7500" y="73548"/>
                  </a:cubicBezTo>
                  <a:cubicBezTo>
                    <a:pt x="7500" y="77419"/>
                    <a:pt x="15000" y="77419"/>
                    <a:pt x="15000" y="81290"/>
                  </a:cubicBezTo>
                  <a:cubicBezTo>
                    <a:pt x="15000" y="85161"/>
                    <a:pt x="0" y="92903"/>
                    <a:pt x="0" y="96774"/>
                  </a:cubicBezTo>
                  <a:cubicBezTo>
                    <a:pt x="0" y="104516"/>
                    <a:pt x="11250" y="100645"/>
                    <a:pt x="15000" y="96774"/>
                  </a:cubicBezTo>
                  <a:cubicBezTo>
                    <a:pt x="22500" y="96774"/>
                    <a:pt x="30000" y="100645"/>
                    <a:pt x="37500" y="100645"/>
                  </a:cubicBezTo>
                  <a:cubicBezTo>
                    <a:pt x="48750" y="104516"/>
                    <a:pt x="60000" y="100645"/>
                    <a:pt x="71250" y="104516"/>
                  </a:cubicBezTo>
                  <a:cubicBezTo>
                    <a:pt x="71250" y="104516"/>
                    <a:pt x="82500" y="96774"/>
                    <a:pt x="82500" y="100645"/>
                  </a:cubicBezTo>
                  <a:cubicBezTo>
                    <a:pt x="82500" y="104516"/>
                    <a:pt x="71250" y="116129"/>
                    <a:pt x="71250" y="116129"/>
                  </a:cubicBezTo>
                  <a:cubicBezTo>
                    <a:pt x="75000" y="120000"/>
                    <a:pt x="82500" y="108387"/>
                    <a:pt x="82500" y="108387"/>
                  </a:cubicBezTo>
                  <a:cubicBezTo>
                    <a:pt x="90000" y="104516"/>
                    <a:pt x="97500" y="104516"/>
                    <a:pt x="101250" y="100645"/>
                  </a:cubicBezTo>
                  <a:cubicBezTo>
                    <a:pt x="101250" y="96774"/>
                    <a:pt x="120000" y="77419"/>
                    <a:pt x="120000" y="77419"/>
                  </a:cubicBezTo>
                  <a:cubicBezTo>
                    <a:pt x="116250" y="73548"/>
                    <a:pt x="112500" y="77419"/>
                    <a:pt x="108750" y="77419"/>
                  </a:cubicBezTo>
                  <a:cubicBezTo>
                    <a:pt x="108750" y="77419"/>
                    <a:pt x="97500" y="69677"/>
                    <a:pt x="97500" y="69677"/>
                  </a:cubicBezTo>
                  <a:cubicBezTo>
                    <a:pt x="97500" y="65806"/>
                    <a:pt x="112500" y="61935"/>
                    <a:pt x="108750" y="58064"/>
                  </a:cubicBezTo>
                  <a:cubicBezTo>
                    <a:pt x="108750" y="54193"/>
                    <a:pt x="101250" y="58064"/>
                    <a:pt x="97500" y="58064"/>
                  </a:cubicBezTo>
                  <a:cubicBezTo>
                    <a:pt x="93750" y="58064"/>
                    <a:pt x="93750" y="50322"/>
                    <a:pt x="90000" y="50322"/>
                  </a:cubicBezTo>
                  <a:cubicBezTo>
                    <a:pt x="90000" y="50322"/>
                    <a:pt x="78750" y="61935"/>
                    <a:pt x="78750" y="61935"/>
                  </a:cubicBezTo>
                  <a:cubicBezTo>
                    <a:pt x="75000" y="54193"/>
                    <a:pt x="75000" y="54193"/>
                    <a:pt x="67500" y="50322"/>
                  </a:cubicBezTo>
                  <a:cubicBezTo>
                    <a:pt x="60000" y="46451"/>
                    <a:pt x="71250" y="46451"/>
                    <a:pt x="71250" y="42580"/>
                  </a:cubicBezTo>
                  <a:cubicBezTo>
                    <a:pt x="71250" y="42580"/>
                    <a:pt x="63750" y="34838"/>
                    <a:pt x="60000" y="34838"/>
                  </a:cubicBezTo>
                  <a:cubicBezTo>
                    <a:pt x="60000" y="38709"/>
                    <a:pt x="52500" y="50322"/>
                    <a:pt x="52500" y="46451"/>
                  </a:cubicBezTo>
                  <a:cubicBezTo>
                    <a:pt x="45000" y="42580"/>
                    <a:pt x="56250" y="27096"/>
                    <a:pt x="60000" y="27096"/>
                  </a:cubicBezTo>
                  <a:cubicBezTo>
                    <a:pt x="63750" y="23225"/>
                    <a:pt x="63750" y="19354"/>
                    <a:pt x="67500" y="15483"/>
                  </a:cubicBezTo>
                  <a:cubicBezTo>
                    <a:pt x="67500" y="11612"/>
                    <a:pt x="67500" y="7741"/>
                    <a:pt x="67500" y="7741"/>
                  </a:cubicBezTo>
                  <a:cubicBezTo>
                    <a:pt x="67500" y="7741"/>
                    <a:pt x="71250" y="3870"/>
                    <a:pt x="71250" y="3870"/>
                  </a:cubicBezTo>
                  <a:cubicBezTo>
                    <a:pt x="75000" y="0"/>
                    <a:pt x="71250" y="3870"/>
                    <a:pt x="71250" y="387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41" name="Shape 1191">
              <a:extLst>
                <a:ext uri="{FF2B5EF4-FFF2-40B4-BE49-F238E27FC236}">
                  <a16:creationId xmlns="" xmlns:a16="http://schemas.microsoft.com/office/drawing/2014/main" id="{151798FB-D6CC-4D65-A884-8FEB823FF100}"/>
                </a:ext>
              </a:extLst>
            </p:cNvPr>
            <p:cNvSpPr/>
            <p:nvPr/>
          </p:nvSpPr>
          <p:spPr>
            <a:xfrm>
              <a:off x="8613686" y="2976096"/>
              <a:ext cx="34946" cy="42239"/>
            </a:xfrm>
            <a:custGeom>
              <a:avLst/>
              <a:gdLst/>
              <a:ahLst/>
              <a:cxnLst/>
              <a:rect l="0" t="0" r="0" b="0"/>
              <a:pathLst>
                <a:path w="120000" h="120000" extrusionOk="0">
                  <a:moveTo>
                    <a:pt x="90000" y="12000"/>
                  </a:moveTo>
                  <a:cubicBezTo>
                    <a:pt x="75000" y="24000"/>
                    <a:pt x="0" y="72000"/>
                    <a:pt x="15000" y="108000"/>
                  </a:cubicBezTo>
                  <a:cubicBezTo>
                    <a:pt x="15000" y="108000"/>
                    <a:pt x="45000" y="72000"/>
                    <a:pt x="60000" y="84000"/>
                  </a:cubicBezTo>
                  <a:cubicBezTo>
                    <a:pt x="60000" y="84000"/>
                    <a:pt x="45000" y="120000"/>
                    <a:pt x="45000" y="120000"/>
                  </a:cubicBezTo>
                  <a:cubicBezTo>
                    <a:pt x="60000" y="120000"/>
                    <a:pt x="90000" y="108000"/>
                    <a:pt x="90000" y="96000"/>
                  </a:cubicBezTo>
                  <a:cubicBezTo>
                    <a:pt x="90000" y="84000"/>
                    <a:pt x="105000" y="72000"/>
                    <a:pt x="120000" y="48000"/>
                  </a:cubicBezTo>
                  <a:cubicBezTo>
                    <a:pt x="120000" y="24000"/>
                    <a:pt x="90000" y="48000"/>
                    <a:pt x="75000" y="48000"/>
                  </a:cubicBezTo>
                  <a:cubicBezTo>
                    <a:pt x="90000" y="48000"/>
                    <a:pt x="90000" y="0"/>
                    <a:pt x="90000" y="12000"/>
                  </a:cubicBezTo>
                  <a:cubicBezTo>
                    <a:pt x="75000" y="12000"/>
                    <a:pt x="105000" y="0"/>
                    <a:pt x="90000" y="12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42" name="Shape 1192">
              <a:extLst>
                <a:ext uri="{FF2B5EF4-FFF2-40B4-BE49-F238E27FC236}">
                  <a16:creationId xmlns="" xmlns:a16="http://schemas.microsoft.com/office/drawing/2014/main" id="{71B51172-0E61-4DD7-A7C0-350AA7824817}"/>
                </a:ext>
              </a:extLst>
            </p:cNvPr>
            <p:cNvSpPr/>
            <p:nvPr/>
          </p:nvSpPr>
          <p:spPr>
            <a:xfrm>
              <a:off x="8374878" y="2565358"/>
              <a:ext cx="13105" cy="24760"/>
            </a:xfrm>
            <a:custGeom>
              <a:avLst/>
              <a:gdLst/>
              <a:ahLst/>
              <a:cxnLst/>
              <a:rect l="0" t="0" r="0" b="0"/>
              <a:pathLst>
                <a:path w="120000" h="120000" extrusionOk="0">
                  <a:moveTo>
                    <a:pt x="120000" y="80000"/>
                  </a:moveTo>
                  <a:cubicBezTo>
                    <a:pt x="120000" y="60000"/>
                    <a:pt x="40000" y="0"/>
                    <a:pt x="40000" y="20000"/>
                  </a:cubicBezTo>
                  <a:cubicBezTo>
                    <a:pt x="40000" y="20000"/>
                    <a:pt x="40000" y="20000"/>
                    <a:pt x="40000" y="40000"/>
                  </a:cubicBezTo>
                  <a:cubicBezTo>
                    <a:pt x="40000" y="40000"/>
                    <a:pt x="0" y="40000"/>
                    <a:pt x="0" y="40000"/>
                  </a:cubicBezTo>
                  <a:cubicBezTo>
                    <a:pt x="0" y="40000"/>
                    <a:pt x="120000" y="120000"/>
                    <a:pt x="120000" y="80000"/>
                  </a:cubicBezTo>
                  <a:cubicBezTo>
                    <a:pt x="120000" y="60000"/>
                    <a:pt x="120000" y="120000"/>
                    <a:pt x="120000" y="8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43" name="Shape 1193">
              <a:extLst>
                <a:ext uri="{FF2B5EF4-FFF2-40B4-BE49-F238E27FC236}">
                  <a16:creationId xmlns="" xmlns:a16="http://schemas.microsoft.com/office/drawing/2014/main" id="{36F522A9-2027-49FB-B877-0A832C114369}"/>
                </a:ext>
              </a:extLst>
            </p:cNvPr>
            <p:cNvSpPr/>
            <p:nvPr/>
          </p:nvSpPr>
          <p:spPr>
            <a:xfrm>
              <a:off x="8310809" y="2607598"/>
              <a:ext cx="13105" cy="13108"/>
            </a:xfrm>
            <a:custGeom>
              <a:avLst/>
              <a:gdLst/>
              <a:ahLst/>
              <a:cxnLst/>
              <a:rect l="0" t="0" r="0" b="0"/>
              <a:pathLst>
                <a:path w="120000" h="120000" extrusionOk="0">
                  <a:moveTo>
                    <a:pt x="80000" y="40000"/>
                  </a:moveTo>
                  <a:cubicBezTo>
                    <a:pt x="80000" y="0"/>
                    <a:pt x="0" y="80000"/>
                    <a:pt x="0" y="80000"/>
                  </a:cubicBezTo>
                  <a:cubicBezTo>
                    <a:pt x="40000" y="120000"/>
                    <a:pt x="120000" y="80000"/>
                    <a:pt x="80000" y="4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44" name="Shape 1194">
              <a:extLst>
                <a:ext uri="{FF2B5EF4-FFF2-40B4-BE49-F238E27FC236}">
                  <a16:creationId xmlns="" xmlns:a16="http://schemas.microsoft.com/office/drawing/2014/main" id="{0650BB31-F580-49B5-AB44-535EE430F4D2}"/>
                </a:ext>
              </a:extLst>
            </p:cNvPr>
            <p:cNvSpPr/>
            <p:nvPr/>
          </p:nvSpPr>
          <p:spPr>
            <a:xfrm>
              <a:off x="8016667" y="2834815"/>
              <a:ext cx="29123" cy="17478"/>
            </a:xfrm>
            <a:custGeom>
              <a:avLst/>
              <a:gdLst/>
              <a:ahLst/>
              <a:cxnLst/>
              <a:rect l="0" t="0" r="0" b="0"/>
              <a:pathLst>
                <a:path w="120000" h="120000" extrusionOk="0">
                  <a:moveTo>
                    <a:pt x="119999" y="90000"/>
                  </a:moveTo>
                  <a:cubicBezTo>
                    <a:pt x="119999" y="0"/>
                    <a:pt x="51428" y="0"/>
                    <a:pt x="17142" y="30000"/>
                  </a:cubicBezTo>
                  <a:cubicBezTo>
                    <a:pt x="0" y="30000"/>
                    <a:pt x="119999" y="120000"/>
                    <a:pt x="119999" y="90000"/>
                  </a:cubicBezTo>
                  <a:cubicBezTo>
                    <a:pt x="119999" y="0"/>
                    <a:pt x="119999" y="120000"/>
                    <a:pt x="119999" y="9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45" name="Shape 1195">
              <a:extLst>
                <a:ext uri="{FF2B5EF4-FFF2-40B4-BE49-F238E27FC236}">
                  <a16:creationId xmlns="" xmlns:a16="http://schemas.microsoft.com/office/drawing/2014/main" id="{7C12654D-4906-4CCD-837B-8E1CD2C6946C}"/>
                </a:ext>
              </a:extLst>
            </p:cNvPr>
            <p:cNvSpPr/>
            <p:nvPr/>
          </p:nvSpPr>
          <p:spPr>
            <a:xfrm>
              <a:off x="8063262" y="2731403"/>
              <a:ext cx="26209" cy="26217"/>
            </a:xfrm>
            <a:custGeom>
              <a:avLst/>
              <a:gdLst/>
              <a:ahLst/>
              <a:cxnLst/>
              <a:rect l="0" t="0" r="0" b="0"/>
              <a:pathLst>
                <a:path w="120000" h="120000" extrusionOk="0">
                  <a:moveTo>
                    <a:pt x="60000" y="100000"/>
                  </a:moveTo>
                  <a:cubicBezTo>
                    <a:pt x="40000" y="80000"/>
                    <a:pt x="20000" y="80000"/>
                    <a:pt x="0" y="60000"/>
                  </a:cubicBezTo>
                  <a:cubicBezTo>
                    <a:pt x="20000" y="60000"/>
                    <a:pt x="60000" y="0"/>
                    <a:pt x="80000" y="40000"/>
                  </a:cubicBezTo>
                  <a:cubicBezTo>
                    <a:pt x="120000" y="60000"/>
                    <a:pt x="100000" y="120000"/>
                    <a:pt x="60000" y="100000"/>
                  </a:cubicBezTo>
                  <a:cubicBezTo>
                    <a:pt x="40000" y="80000"/>
                    <a:pt x="80000" y="120000"/>
                    <a:pt x="60000" y="10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46" name="Shape 1196">
              <a:extLst>
                <a:ext uri="{FF2B5EF4-FFF2-40B4-BE49-F238E27FC236}">
                  <a16:creationId xmlns="" xmlns:a16="http://schemas.microsoft.com/office/drawing/2014/main" id="{45F97F49-2EE6-42B5-8B8A-DB2C7F2650B4}"/>
                </a:ext>
              </a:extLst>
            </p:cNvPr>
            <p:cNvSpPr/>
            <p:nvPr/>
          </p:nvSpPr>
          <p:spPr>
            <a:xfrm>
              <a:off x="8050156" y="2547879"/>
              <a:ext cx="26209" cy="30587"/>
            </a:xfrm>
            <a:custGeom>
              <a:avLst/>
              <a:gdLst/>
              <a:ahLst/>
              <a:cxnLst/>
              <a:rect l="0" t="0" r="0" b="0"/>
              <a:pathLst>
                <a:path w="120000" h="120000" extrusionOk="0">
                  <a:moveTo>
                    <a:pt x="60000" y="102857"/>
                  </a:moveTo>
                  <a:cubicBezTo>
                    <a:pt x="0" y="119999"/>
                    <a:pt x="20000" y="0"/>
                    <a:pt x="80000" y="17142"/>
                  </a:cubicBezTo>
                  <a:cubicBezTo>
                    <a:pt x="120000" y="17142"/>
                    <a:pt x="100000" y="102857"/>
                    <a:pt x="60000" y="102857"/>
                  </a:cubicBezTo>
                  <a:cubicBezTo>
                    <a:pt x="40000" y="102857"/>
                    <a:pt x="120000" y="102857"/>
                    <a:pt x="60000" y="102857"/>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47" name="Shape 1197">
              <a:extLst>
                <a:ext uri="{FF2B5EF4-FFF2-40B4-BE49-F238E27FC236}">
                  <a16:creationId xmlns="" xmlns:a16="http://schemas.microsoft.com/office/drawing/2014/main" id="{A3135FCE-DE1B-41C6-9E87-CFC8891A54DF}"/>
                </a:ext>
              </a:extLst>
            </p:cNvPr>
            <p:cNvSpPr/>
            <p:nvPr/>
          </p:nvSpPr>
          <p:spPr>
            <a:xfrm>
              <a:off x="7977349" y="2530402"/>
              <a:ext cx="50965" cy="26217"/>
            </a:xfrm>
            <a:custGeom>
              <a:avLst/>
              <a:gdLst/>
              <a:ahLst/>
              <a:cxnLst/>
              <a:rect l="0" t="0" r="0" b="0"/>
              <a:pathLst>
                <a:path w="120000" h="120000" extrusionOk="0">
                  <a:moveTo>
                    <a:pt x="40000" y="120000"/>
                  </a:moveTo>
                  <a:cubicBezTo>
                    <a:pt x="20000" y="120000"/>
                    <a:pt x="0" y="100000"/>
                    <a:pt x="10000" y="60000"/>
                  </a:cubicBezTo>
                  <a:cubicBezTo>
                    <a:pt x="20000" y="20000"/>
                    <a:pt x="50000" y="20000"/>
                    <a:pt x="80000" y="0"/>
                  </a:cubicBezTo>
                  <a:cubicBezTo>
                    <a:pt x="120000" y="0"/>
                    <a:pt x="60000" y="120000"/>
                    <a:pt x="40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48" name="Shape 1198">
              <a:extLst>
                <a:ext uri="{FF2B5EF4-FFF2-40B4-BE49-F238E27FC236}">
                  <a16:creationId xmlns="" xmlns:a16="http://schemas.microsoft.com/office/drawing/2014/main" id="{E185C09C-A136-4976-969D-C29D73909484}"/>
                </a:ext>
              </a:extLst>
            </p:cNvPr>
            <p:cNvSpPr/>
            <p:nvPr/>
          </p:nvSpPr>
          <p:spPr>
            <a:xfrm>
              <a:off x="8085103" y="2514380"/>
              <a:ext cx="29123" cy="11652"/>
            </a:xfrm>
            <a:custGeom>
              <a:avLst/>
              <a:gdLst/>
              <a:ahLst/>
              <a:cxnLst/>
              <a:rect l="0" t="0" r="0" b="0"/>
              <a:pathLst>
                <a:path w="120000" h="120000" extrusionOk="0">
                  <a:moveTo>
                    <a:pt x="85714" y="120000"/>
                  </a:moveTo>
                  <a:cubicBezTo>
                    <a:pt x="68571" y="120000"/>
                    <a:pt x="0" y="0"/>
                    <a:pt x="51428" y="0"/>
                  </a:cubicBezTo>
                  <a:cubicBezTo>
                    <a:pt x="68571" y="0"/>
                    <a:pt x="102857" y="0"/>
                    <a:pt x="119999" y="40000"/>
                  </a:cubicBezTo>
                  <a:cubicBezTo>
                    <a:pt x="119999" y="40000"/>
                    <a:pt x="102857" y="120000"/>
                    <a:pt x="85714" y="120000"/>
                  </a:cubicBezTo>
                  <a:cubicBezTo>
                    <a:pt x="68571" y="120000"/>
                    <a:pt x="119999" y="120000"/>
                    <a:pt x="85714"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49" name="Shape 1199">
              <a:extLst>
                <a:ext uri="{FF2B5EF4-FFF2-40B4-BE49-F238E27FC236}">
                  <a16:creationId xmlns="" xmlns:a16="http://schemas.microsoft.com/office/drawing/2014/main" id="{58C98DFC-EF97-4B18-8158-C0FAFE64C1CD}"/>
                </a:ext>
              </a:extLst>
            </p:cNvPr>
            <p:cNvSpPr/>
            <p:nvPr/>
          </p:nvSpPr>
          <p:spPr>
            <a:xfrm>
              <a:off x="7904542" y="2428445"/>
              <a:ext cx="145616" cy="101957"/>
            </a:xfrm>
            <a:custGeom>
              <a:avLst/>
              <a:gdLst/>
              <a:ahLst/>
              <a:cxnLst/>
              <a:rect l="0" t="0" r="0" b="0"/>
              <a:pathLst>
                <a:path w="120000" h="120000" extrusionOk="0">
                  <a:moveTo>
                    <a:pt x="109411" y="105000"/>
                  </a:moveTo>
                  <a:cubicBezTo>
                    <a:pt x="105882" y="100000"/>
                    <a:pt x="95294" y="95000"/>
                    <a:pt x="88235" y="90000"/>
                  </a:cubicBezTo>
                  <a:cubicBezTo>
                    <a:pt x="84705" y="90000"/>
                    <a:pt x="88235" y="85000"/>
                    <a:pt x="84705" y="80000"/>
                  </a:cubicBezTo>
                  <a:cubicBezTo>
                    <a:pt x="84705" y="80000"/>
                    <a:pt x="77647" y="85000"/>
                    <a:pt x="77647" y="85000"/>
                  </a:cubicBezTo>
                  <a:cubicBezTo>
                    <a:pt x="70588" y="85000"/>
                    <a:pt x="70588" y="75000"/>
                    <a:pt x="63529" y="80000"/>
                  </a:cubicBezTo>
                  <a:cubicBezTo>
                    <a:pt x="63529" y="85000"/>
                    <a:pt x="60000" y="90000"/>
                    <a:pt x="56470" y="95000"/>
                  </a:cubicBezTo>
                  <a:cubicBezTo>
                    <a:pt x="49411" y="100000"/>
                    <a:pt x="45882" y="110000"/>
                    <a:pt x="38823" y="115000"/>
                  </a:cubicBezTo>
                  <a:cubicBezTo>
                    <a:pt x="28235" y="120000"/>
                    <a:pt x="35294" y="100000"/>
                    <a:pt x="28235" y="95000"/>
                  </a:cubicBezTo>
                  <a:cubicBezTo>
                    <a:pt x="28235" y="90000"/>
                    <a:pt x="10588" y="95000"/>
                    <a:pt x="7058" y="95000"/>
                  </a:cubicBezTo>
                  <a:cubicBezTo>
                    <a:pt x="0" y="95000"/>
                    <a:pt x="14117" y="80000"/>
                    <a:pt x="14117" y="80000"/>
                  </a:cubicBezTo>
                  <a:cubicBezTo>
                    <a:pt x="21176" y="70000"/>
                    <a:pt x="17647" y="60000"/>
                    <a:pt x="17647" y="50000"/>
                  </a:cubicBezTo>
                  <a:cubicBezTo>
                    <a:pt x="17647" y="40000"/>
                    <a:pt x="17647" y="25000"/>
                    <a:pt x="21176" y="15000"/>
                  </a:cubicBezTo>
                  <a:cubicBezTo>
                    <a:pt x="24705" y="0"/>
                    <a:pt x="35294" y="0"/>
                    <a:pt x="38823" y="15000"/>
                  </a:cubicBezTo>
                  <a:cubicBezTo>
                    <a:pt x="38823" y="20000"/>
                    <a:pt x="38823" y="30000"/>
                    <a:pt x="42352" y="25000"/>
                  </a:cubicBezTo>
                  <a:cubicBezTo>
                    <a:pt x="45882" y="25000"/>
                    <a:pt x="45882" y="20000"/>
                    <a:pt x="49411" y="20000"/>
                  </a:cubicBezTo>
                  <a:cubicBezTo>
                    <a:pt x="52941" y="25000"/>
                    <a:pt x="56470" y="30000"/>
                    <a:pt x="60000" y="30000"/>
                  </a:cubicBezTo>
                  <a:cubicBezTo>
                    <a:pt x="63529" y="35000"/>
                    <a:pt x="67058" y="35000"/>
                    <a:pt x="70588" y="35000"/>
                  </a:cubicBezTo>
                  <a:cubicBezTo>
                    <a:pt x="74117" y="40000"/>
                    <a:pt x="81176" y="45000"/>
                    <a:pt x="88235" y="50000"/>
                  </a:cubicBezTo>
                  <a:cubicBezTo>
                    <a:pt x="98823" y="55000"/>
                    <a:pt x="98823" y="60000"/>
                    <a:pt x="98823" y="75000"/>
                  </a:cubicBezTo>
                  <a:cubicBezTo>
                    <a:pt x="98823" y="80000"/>
                    <a:pt x="105882" y="80000"/>
                    <a:pt x="105882" y="75000"/>
                  </a:cubicBezTo>
                  <a:cubicBezTo>
                    <a:pt x="112941" y="75000"/>
                    <a:pt x="112941" y="80000"/>
                    <a:pt x="116470" y="85000"/>
                  </a:cubicBezTo>
                  <a:cubicBezTo>
                    <a:pt x="120000" y="85000"/>
                    <a:pt x="120000" y="85000"/>
                    <a:pt x="120000" y="90000"/>
                  </a:cubicBezTo>
                  <a:cubicBezTo>
                    <a:pt x="116470" y="95000"/>
                    <a:pt x="116470" y="105000"/>
                    <a:pt x="109411" y="105000"/>
                  </a:cubicBezTo>
                  <a:cubicBezTo>
                    <a:pt x="105882" y="100000"/>
                    <a:pt x="116470" y="105000"/>
                    <a:pt x="109411" y="105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50" name="Shape 1200">
              <a:extLst>
                <a:ext uri="{FF2B5EF4-FFF2-40B4-BE49-F238E27FC236}">
                  <a16:creationId xmlns="" xmlns:a16="http://schemas.microsoft.com/office/drawing/2014/main" id="{6234EEF5-2D50-4EDD-87C9-8FB786160F30}"/>
                </a:ext>
              </a:extLst>
            </p:cNvPr>
            <p:cNvSpPr/>
            <p:nvPr/>
          </p:nvSpPr>
          <p:spPr>
            <a:xfrm>
              <a:off x="7961333" y="2419705"/>
              <a:ext cx="29123" cy="21849"/>
            </a:xfrm>
            <a:custGeom>
              <a:avLst/>
              <a:gdLst/>
              <a:ahLst/>
              <a:cxnLst/>
              <a:rect l="0" t="0" r="0" b="0"/>
              <a:pathLst>
                <a:path w="120000" h="120000" extrusionOk="0">
                  <a:moveTo>
                    <a:pt x="85714" y="96000"/>
                  </a:moveTo>
                  <a:cubicBezTo>
                    <a:pt x="51428" y="120000"/>
                    <a:pt x="0" y="0"/>
                    <a:pt x="17142" y="0"/>
                  </a:cubicBezTo>
                  <a:cubicBezTo>
                    <a:pt x="34285" y="24000"/>
                    <a:pt x="119999" y="72000"/>
                    <a:pt x="85714" y="96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51" name="Shape 1201">
              <a:extLst>
                <a:ext uri="{FF2B5EF4-FFF2-40B4-BE49-F238E27FC236}">
                  <a16:creationId xmlns="" xmlns:a16="http://schemas.microsoft.com/office/drawing/2014/main" id="{F1BBB6F5-389F-4C9F-8987-72AE32229BDE}"/>
                </a:ext>
              </a:extLst>
            </p:cNvPr>
            <p:cNvSpPr/>
            <p:nvPr/>
          </p:nvSpPr>
          <p:spPr>
            <a:xfrm>
              <a:off x="7952596" y="2424076"/>
              <a:ext cx="16018" cy="21849"/>
            </a:xfrm>
            <a:custGeom>
              <a:avLst/>
              <a:gdLst/>
              <a:ahLst/>
              <a:cxnLst/>
              <a:rect l="0" t="0" r="0" b="0"/>
              <a:pathLst>
                <a:path w="120000" h="120000" extrusionOk="0">
                  <a:moveTo>
                    <a:pt x="90000" y="96000"/>
                  </a:moveTo>
                  <a:cubicBezTo>
                    <a:pt x="30000" y="120000"/>
                    <a:pt x="0" y="48000"/>
                    <a:pt x="0" y="24000"/>
                  </a:cubicBezTo>
                  <a:cubicBezTo>
                    <a:pt x="30000" y="0"/>
                    <a:pt x="120000" y="72000"/>
                    <a:pt x="90000" y="96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52" name="Shape 1202">
              <a:extLst>
                <a:ext uri="{FF2B5EF4-FFF2-40B4-BE49-F238E27FC236}">
                  <a16:creationId xmlns="" xmlns:a16="http://schemas.microsoft.com/office/drawing/2014/main" id="{6273DC53-782E-4CFF-83AB-6ACFBEA1D2A8}"/>
                </a:ext>
              </a:extLst>
            </p:cNvPr>
            <p:cNvSpPr/>
            <p:nvPr/>
          </p:nvSpPr>
          <p:spPr>
            <a:xfrm>
              <a:off x="7913279" y="2342511"/>
              <a:ext cx="13105" cy="26217"/>
            </a:xfrm>
            <a:custGeom>
              <a:avLst/>
              <a:gdLst/>
              <a:ahLst/>
              <a:cxnLst/>
              <a:rect l="0" t="0" r="0" b="0"/>
              <a:pathLst>
                <a:path w="120000" h="120000" extrusionOk="0">
                  <a:moveTo>
                    <a:pt x="120000" y="100000"/>
                  </a:moveTo>
                  <a:cubicBezTo>
                    <a:pt x="120000" y="80000"/>
                    <a:pt x="120000" y="60000"/>
                    <a:pt x="120000" y="40000"/>
                  </a:cubicBezTo>
                  <a:cubicBezTo>
                    <a:pt x="120000" y="40000"/>
                    <a:pt x="40000" y="0"/>
                    <a:pt x="40000" y="20000"/>
                  </a:cubicBezTo>
                  <a:cubicBezTo>
                    <a:pt x="40000" y="40000"/>
                    <a:pt x="0" y="80000"/>
                    <a:pt x="40000" y="80000"/>
                  </a:cubicBezTo>
                  <a:cubicBezTo>
                    <a:pt x="40000" y="100000"/>
                    <a:pt x="80000" y="120000"/>
                    <a:pt x="120000" y="100000"/>
                  </a:cubicBezTo>
                  <a:cubicBezTo>
                    <a:pt x="120000" y="80000"/>
                    <a:pt x="80000" y="120000"/>
                    <a:pt x="120000" y="10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53" name="Shape 1203">
              <a:extLst>
                <a:ext uri="{FF2B5EF4-FFF2-40B4-BE49-F238E27FC236}">
                  <a16:creationId xmlns="" xmlns:a16="http://schemas.microsoft.com/office/drawing/2014/main" id="{A27CD5F7-3CB2-4AC2-9785-B9B3880C4256}"/>
                </a:ext>
              </a:extLst>
            </p:cNvPr>
            <p:cNvSpPr/>
            <p:nvPr/>
          </p:nvSpPr>
          <p:spPr>
            <a:xfrm>
              <a:off x="7849208" y="2119663"/>
              <a:ext cx="614494" cy="450063"/>
            </a:xfrm>
            <a:custGeom>
              <a:avLst/>
              <a:gdLst/>
              <a:ahLst/>
              <a:cxnLst/>
              <a:rect l="0" t="0" r="0" b="0"/>
              <a:pathLst>
                <a:path w="120000" h="120000" extrusionOk="0">
                  <a:moveTo>
                    <a:pt x="64166" y="94857"/>
                  </a:moveTo>
                  <a:cubicBezTo>
                    <a:pt x="63333" y="98285"/>
                    <a:pt x="61666" y="94857"/>
                    <a:pt x="59166" y="96000"/>
                  </a:cubicBezTo>
                  <a:cubicBezTo>
                    <a:pt x="58333" y="96000"/>
                    <a:pt x="57500" y="97142"/>
                    <a:pt x="56666" y="98285"/>
                  </a:cubicBezTo>
                  <a:cubicBezTo>
                    <a:pt x="55000" y="99428"/>
                    <a:pt x="54166" y="98285"/>
                    <a:pt x="52500" y="98285"/>
                  </a:cubicBezTo>
                  <a:cubicBezTo>
                    <a:pt x="50000" y="97142"/>
                    <a:pt x="46666" y="94857"/>
                    <a:pt x="50000" y="91428"/>
                  </a:cubicBezTo>
                  <a:cubicBezTo>
                    <a:pt x="51666" y="89142"/>
                    <a:pt x="51666" y="86857"/>
                    <a:pt x="54166" y="86857"/>
                  </a:cubicBezTo>
                  <a:cubicBezTo>
                    <a:pt x="56666" y="88000"/>
                    <a:pt x="59166" y="89142"/>
                    <a:pt x="62500" y="88000"/>
                  </a:cubicBezTo>
                  <a:cubicBezTo>
                    <a:pt x="64166" y="88000"/>
                    <a:pt x="65833" y="86857"/>
                    <a:pt x="67500" y="86857"/>
                  </a:cubicBezTo>
                  <a:cubicBezTo>
                    <a:pt x="68333" y="86857"/>
                    <a:pt x="67500" y="85714"/>
                    <a:pt x="67500" y="84571"/>
                  </a:cubicBezTo>
                  <a:cubicBezTo>
                    <a:pt x="65000" y="82285"/>
                    <a:pt x="64166" y="81142"/>
                    <a:pt x="66666" y="78857"/>
                  </a:cubicBezTo>
                  <a:cubicBezTo>
                    <a:pt x="68333" y="75428"/>
                    <a:pt x="70000" y="75428"/>
                    <a:pt x="72500" y="75428"/>
                  </a:cubicBezTo>
                  <a:cubicBezTo>
                    <a:pt x="73333" y="75428"/>
                    <a:pt x="75000" y="75428"/>
                    <a:pt x="75833" y="76571"/>
                  </a:cubicBezTo>
                  <a:cubicBezTo>
                    <a:pt x="77500" y="77714"/>
                    <a:pt x="77500" y="78857"/>
                    <a:pt x="77500" y="81142"/>
                  </a:cubicBezTo>
                  <a:cubicBezTo>
                    <a:pt x="78333" y="83428"/>
                    <a:pt x="79166" y="80000"/>
                    <a:pt x="80000" y="80000"/>
                  </a:cubicBezTo>
                  <a:cubicBezTo>
                    <a:pt x="80000" y="78857"/>
                    <a:pt x="82500" y="80000"/>
                    <a:pt x="82500" y="80000"/>
                  </a:cubicBezTo>
                  <a:cubicBezTo>
                    <a:pt x="83333" y="80000"/>
                    <a:pt x="85833" y="80000"/>
                    <a:pt x="85833" y="77714"/>
                  </a:cubicBezTo>
                  <a:cubicBezTo>
                    <a:pt x="85833" y="76571"/>
                    <a:pt x="83333" y="75428"/>
                    <a:pt x="82500" y="75428"/>
                  </a:cubicBezTo>
                  <a:cubicBezTo>
                    <a:pt x="80833" y="74285"/>
                    <a:pt x="80000" y="73142"/>
                    <a:pt x="79166" y="72000"/>
                  </a:cubicBezTo>
                  <a:cubicBezTo>
                    <a:pt x="78333" y="72000"/>
                    <a:pt x="77500" y="74285"/>
                    <a:pt x="77500" y="75428"/>
                  </a:cubicBezTo>
                  <a:cubicBezTo>
                    <a:pt x="76666" y="76571"/>
                    <a:pt x="73333" y="75428"/>
                    <a:pt x="72500" y="75428"/>
                  </a:cubicBezTo>
                  <a:cubicBezTo>
                    <a:pt x="67500" y="74285"/>
                    <a:pt x="74166" y="72000"/>
                    <a:pt x="73333" y="69714"/>
                  </a:cubicBezTo>
                  <a:cubicBezTo>
                    <a:pt x="72500" y="66285"/>
                    <a:pt x="71666" y="61714"/>
                    <a:pt x="70000" y="59428"/>
                  </a:cubicBezTo>
                  <a:cubicBezTo>
                    <a:pt x="69166" y="59428"/>
                    <a:pt x="67500" y="60571"/>
                    <a:pt x="67500" y="59428"/>
                  </a:cubicBezTo>
                  <a:cubicBezTo>
                    <a:pt x="67500" y="58285"/>
                    <a:pt x="67500" y="56000"/>
                    <a:pt x="66666" y="54857"/>
                  </a:cubicBezTo>
                  <a:cubicBezTo>
                    <a:pt x="65833" y="53714"/>
                    <a:pt x="65000" y="60571"/>
                    <a:pt x="65833" y="60571"/>
                  </a:cubicBezTo>
                  <a:cubicBezTo>
                    <a:pt x="65000" y="60571"/>
                    <a:pt x="62500" y="52571"/>
                    <a:pt x="62500" y="52571"/>
                  </a:cubicBezTo>
                  <a:cubicBezTo>
                    <a:pt x="60833" y="52571"/>
                    <a:pt x="60000" y="53714"/>
                    <a:pt x="59166" y="54857"/>
                  </a:cubicBezTo>
                  <a:cubicBezTo>
                    <a:pt x="58333" y="54857"/>
                    <a:pt x="55833" y="57142"/>
                    <a:pt x="55833" y="56000"/>
                  </a:cubicBezTo>
                  <a:cubicBezTo>
                    <a:pt x="55833" y="52571"/>
                    <a:pt x="55000" y="52571"/>
                    <a:pt x="57500" y="52571"/>
                  </a:cubicBezTo>
                  <a:cubicBezTo>
                    <a:pt x="58333" y="52571"/>
                    <a:pt x="59166" y="51428"/>
                    <a:pt x="59166" y="50285"/>
                  </a:cubicBezTo>
                  <a:cubicBezTo>
                    <a:pt x="60000" y="49142"/>
                    <a:pt x="57500" y="49142"/>
                    <a:pt x="57500" y="49142"/>
                  </a:cubicBezTo>
                  <a:cubicBezTo>
                    <a:pt x="56666" y="48000"/>
                    <a:pt x="53333" y="45714"/>
                    <a:pt x="53333" y="45714"/>
                  </a:cubicBezTo>
                  <a:cubicBezTo>
                    <a:pt x="53333" y="42285"/>
                    <a:pt x="52500" y="44571"/>
                    <a:pt x="51666" y="44571"/>
                  </a:cubicBezTo>
                  <a:cubicBezTo>
                    <a:pt x="50833" y="44571"/>
                    <a:pt x="51666" y="38857"/>
                    <a:pt x="50000" y="40000"/>
                  </a:cubicBezTo>
                  <a:cubicBezTo>
                    <a:pt x="49166" y="40000"/>
                    <a:pt x="49166" y="41142"/>
                    <a:pt x="47500" y="38857"/>
                  </a:cubicBezTo>
                  <a:cubicBezTo>
                    <a:pt x="46666" y="38857"/>
                    <a:pt x="45833" y="36571"/>
                    <a:pt x="45000" y="36571"/>
                  </a:cubicBezTo>
                  <a:cubicBezTo>
                    <a:pt x="45000" y="36571"/>
                    <a:pt x="45833" y="37714"/>
                    <a:pt x="45833" y="37714"/>
                  </a:cubicBezTo>
                  <a:cubicBezTo>
                    <a:pt x="45833" y="37714"/>
                    <a:pt x="43333" y="37714"/>
                    <a:pt x="43333" y="38857"/>
                  </a:cubicBezTo>
                  <a:cubicBezTo>
                    <a:pt x="44166" y="40000"/>
                    <a:pt x="45833" y="38857"/>
                    <a:pt x="46666" y="41142"/>
                  </a:cubicBezTo>
                  <a:cubicBezTo>
                    <a:pt x="46666" y="43428"/>
                    <a:pt x="45000" y="43428"/>
                    <a:pt x="44166" y="43428"/>
                  </a:cubicBezTo>
                  <a:cubicBezTo>
                    <a:pt x="42500" y="44571"/>
                    <a:pt x="38333" y="40000"/>
                    <a:pt x="36666" y="42285"/>
                  </a:cubicBezTo>
                  <a:cubicBezTo>
                    <a:pt x="35833" y="42285"/>
                    <a:pt x="37500" y="43428"/>
                    <a:pt x="38333" y="44571"/>
                  </a:cubicBezTo>
                  <a:cubicBezTo>
                    <a:pt x="38333" y="45714"/>
                    <a:pt x="39166" y="44571"/>
                    <a:pt x="40000" y="44571"/>
                  </a:cubicBezTo>
                  <a:cubicBezTo>
                    <a:pt x="40833" y="44571"/>
                    <a:pt x="43333" y="43428"/>
                    <a:pt x="43333" y="44571"/>
                  </a:cubicBezTo>
                  <a:cubicBezTo>
                    <a:pt x="43333" y="45714"/>
                    <a:pt x="42500" y="46857"/>
                    <a:pt x="41666" y="48000"/>
                  </a:cubicBezTo>
                  <a:cubicBezTo>
                    <a:pt x="41666" y="48000"/>
                    <a:pt x="32500" y="40000"/>
                    <a:pt x="30833" y="41142"/>
                  </a:cubicBezTo>
                  <a:cubicBezTo>
                    <a:pt x="31666" y="41142"/>
                    <a:pt x="32500" y="42285"/>
                    <a:pt x="33333" y="42285"/>
                  </a:cubicBezTo>
                  <a:cubicBezTo>
                    <a:pt x="35000" y="44571"/>
                    <a:pt x="30833" y="43428"/>
                    <a:pt x="30833" y="43428"/>
                  </a:cubicBezTo>
                  <a:cubicBezTo>
                    <a:pt x="28333" y="41142"/>
                    <a:pt x="25000" y="43428"/>
                    <a:pt x="22500" y="42285"/>
                  </a:cubicBezTo>
                  <a:cubicBezTo>
                    <a:pt x="19166" y="41142"/>
                    <a:pt x="16666" y="42285"/>
                    <a:pt x="14166" y="38857"/>
                  </a:cubicBezTo>
                  <a:cubicBezTo>
                    <a:pt x="11666" y="36571"/>
                    <a:pt x="10000" y="40000"/>
                    <a:pt x="7500" y="38857"/>
                  </a:cubicBezTo>
                  <a:cubicBezTo>
                    <a:pt x="6666" y="37714"/>
                    <a:pt x="5000" y="37714"/>
                    <a:pt x="4166" y="36571"/>
                  </a:cubicBezTo>
                  <a:cubicBezTo>
                    <a:pt x="4166" y="35428"/>
                    <a:pt x="1666" y="32000"/>
                    <a:pt x="3333" y="32000"/>
                  </a:cubicBezTo>
                  <a:cubicBezTo>
                    <a:pt x="5833" y="32000"/>
                    <a:pt x="9166" y="35428"/>
                    <a:pt x="11666" y="33142"/>
                  </a:cubicBezTo>
                  <a:cubicBezTo>
                    <a:pt x="12500" y="32000"/>
                    <a:pt x="10833" y="30857"/>
                    <a:pt x="10833" y="30857"/>
                  </a:cubicBezTo>
                  <a:cubicBezTo>
                    <a:pt x="9166" y="29714"/>
                    <a:pt x="7500" y="29714"/>
                    <a:pt x="6666" y="29714"/>
                  </a:cubicBezTo>
                  <a:cubicBezTo>
                    <a:pt x="4166" y="29714"/>
                    <a:pt x="0" y="29714"/>
                    <a:pt x="0" y="26285"/>
                  </a:cubicBezTo>
                  <a:cubicBezTo>
                    <a:pt x="0" y="21714"/>
                    <a:pt x="0" y="18285"/>
                    <a:pt x="1666" y="13714"/>
                  </a:cubicBezTo>
                  <a:cubicBezTo>
                    <a:pt x="2500" y="10285"/>
                    <a:pt x="5000" y="8000"/>
                    <a:pt x="7500" y="5714"/>
                  </a:cubicBezTo>
                  <a:cubicBezTo>
                    <a:pt x="9166" y="3428"/>
                    <a:pt x="10833" y="3428"/>
                    <a:pt x="13333" y="2285"/>
                  </a:cubicBezTo>
                  <a:cubicBezTo>
                    <a:pt x="15000" y="2285"/>
                    <a:pt x="20000" y="0"/>
                    <a:pt x="20833" y="3428"/>
                  </a:cubicBezTo>
                  <a:cubicBezTo>
                    <a:pt x="20833" y="2285"/>
                    <a:pt x="16666" y="8000"/>
                    <a:pt x="15833" y="8000"/>
                  </a:cubicBezTo>
                  <a:cubicBezTo>
                    <a:pt x="14166" y="10285"/>
                    <a:pt x="12500" y="12571"/>
                    <a:pt x="14166" y="14857"/>
                  </a:cubicBezTo>
                  <a:cubicBezTo>
                    <a:pt x="15833" y="17142"/>
                    <a:pt x="14166" y="18285"/>
                    <a:pt x="15000" y="20571"/>
                  </a:cubicBezTo>
                  <a:cubicBezTo>
                    <a:pt x="15000" y="22857"/>
                    <a:pt x="16666" y="24000"/>
                    <a:pt x="17500" y="25142"/>
                  </a:cubicBezTo>
                  <a:cubicBezTo>
                    <a:pt x="18333" y="26285"/>
                    <a:pt x="20000" y="27428"/>
                    <a:pt x="20833" y="28571"/>
                  </a:cubicBezTo>
                  <a:cubicBezTo>
                    <a:pt x="21666" y="29714"/>
                    <a:pt x="18333" y="29714"/>
                    <a:pt x="18333" y="30857"/>
                  </a:cubicBezTo>
                  <a:cubicBezTo>
                    <a:pt x="18333" y="29714"/>
                    <a:pt x="21666" y="33142"/>
                    <a:pt x="21666" y="33142"/>
                  </a:cubicBezTo>
                  <a:cubicBezTo>
                    <a:pt x="22500" y="32000"/>
                    <a:pt x="21666" y="29714"/>
                    <a:pt x="21666" y="28571"/>
                  </a:cubicBezTo>
                  <a:cubicBezTo>
                    <a:pt x="21666" y="28571"/>
                    <a:pt x="23333" y="27428"/>
                    <a:pt x="22500" y="26285"/>
                  </a:cubicBezTo>
                  <a:cubicBezTo>
                    <a:pt x="21666" y="25142"/>
                    <a:pt x="18333" y="24000"/>
                    <a:pt x="17500" y="22857"/>
                  </a:cubicBezTo>
                  <a:cubicBezTo>
                    <a:pt x="16666" y="22857"/>
                    <a:pt x="15833" y="21714"/>
                    <a:pt x="16666" y="21714"/>
                  </a:cubicBezTo>
                  <a:cubicBezTo>
                    <a:pt x="18333" y="21714"/>
                    <a:pt x="18333" y="20571"/>
                    <a:pt x="19166" y="19428"/>
                  </a:cubicBezTo>
                  <a:cubicBezTo>
                    <a:pt x="20833" y="18285"/>
                    <a:pt x="23333" y="20571"/>
                    <a:pt x="24166" y="21714"/>
                  </a:cubicBezTo>
                  <a:cubicBezTo>
                    <a:pt x="23333" y="20571"/>
                    <a:pt x="22500" y="19428"/>
                    <a:pt x="22500" y="18285"/>
                  </a:cubicBezTo>
                  <a:cubicBezTo>
                    <a:pt x="22500" y="16000"/>
                    <a:pt x="18333" y="17142"/>
                    <a:pt x="18333" y="14857"/>
                  </a:cubicBezTo>
                  <a:cubicBezTo>
                    <a:pt x="16666" y="8000"/>
                    <a:pt x="24166" y="13714"/>
                    <a:pt x="24166" y="13714"/>
                  </a:cubicBezTo>
                  <a:cubicBezTo>
                    <a:pt x="24166" y="12571"/>
                    <a:pt x="19166" y="10285"/>
                    <a:pt x="19166" y="10285"/>
                  </a:cubicBezTo>
                  <a:cubicBezTo>
                    <a:pt x="19166" y="9142"/>
                    <a:pt x="23333" y="10285"/>
                    <a:pt x="23333" y="10285"/>
                  </a:cubicBezTo>
                  <a:cubicBezTo>
                    <a:pt x="23333" y="9142"/>
                    <a:pt x="20833" y="8000"/>
                    <a:pt x="20833" y="8000"/>
                  </a:cubicBezTo>
                  <a:cubicBezTo>
                    <a:pt x="20000" y="6857"/>
                    <a:pt x="20833" y="6857"/>
                    <a:pt x="21666" y="6857"/>
                  </a:cubicBezTo>
                  <a:cubicBezTo>
                    <a:pt x="22500" y="8000"/>
                    <a:pt x="22500" y="6857"/>
                    <a:pt x="23333" y="6857"/>
                  </a:cubicBezTo>
                  <a:cubicBezTo>
                    <a:pt x="25000" y="5714"/>
                    <a:pt x="25000" y="6857"/>
                    <a:pt x="26666" y="6857"/>
                  </a:cubicBezTo>
                  <a:cubicBezTo>
                    <a:pt x="24166" y="5714"/>
                    <a:pt x="27500" y="3428"/>
                    <a:pt x="28333" y="3428"/>
                  </a:cubicBezTo>
                  <a:cubicBezTo>
                    <a:pt x="30000" y="2285"/>
                    <a:pt x="35000" y="2285"/>
                    <a:pt x="35833" y="4571"/>
                  </a:cubicBezTo>
                  <a:cubicBezTo>
                    <a:pt x="36666" y="5714"/>
                    <a:pt x="36666" y="6857"/>
                    <a:pt x="36666" y="8000"/>
                  </a:cubicBezTo>
                  <a:cubicBezTo>
                    <a:pt x="37500" y="9142"/>
                    <a:pt x="38333" y="10285"/>
                    <a:pt x="39166" y="11428"/>
                  </a:cubicBezTo>
                  <a:cubicBezTo>
                    <a:pt x="40000" y="13714"/>
                    <a:pt x="35833" y="18285"/>
                    <a:pt x="35833" y="18285"/>
                  </a:cubicBezTo>
                  <a:cubicBezTo>
                    <a:pt x="36666" y="19428"/>
                    <a:pt x="38333" y="16000"/>
                    <a:pt x="39166" y="16000"/>
                  </a:cubicBezTo>
                  <a:cubicBezTo>
                    <a:pt x="39166" y="16000"/>
                    <a:pt x="37500" y="22857"/>
                    <a:pt x="38333" y="21714"/>
                  </a:cubicBezTo>
                  <a:cubicBezTo>
                    <a:pt x="39166" y="21714"/>
                    <a:pt x="39166" y="19428"/>
                    <a:pt x="40000" y="19428"/>
                  </a:cubicBezTo>
                  <a:cubicBezTo>
                    <a:pt x="41666" y="19428"/>
                    <a:pt x="41666" y="20571"/>
                    <a:pt x="43333" y="18285"/>
                  </a:cubicBezTo>
                  <a:cubicBezTo>
                    <a:pt x="44166" y="17142"/>
                    <a:pt x="44166" y="18285"/>
                    <a:pt x="45000" y="19428"/>
                  </a:cubicBezTo>
                  <a:cubicBezTo>
                    <a:pt x="45833" y="20571"/>
                    <a:pt x="45000" y="20571"/>
                    <a:pt x="45000" y="21714"/>
                  </a:cubicBezTo>
                  <a:cubicBezTo>
                    <a:pt x="45000" y="22857"/>
                    <a:pt x="49166" y="24000"/>
                    <a:pt x="50000" y="24000"/>
                  </a:cubicBezTo>
                  <a:cubicBezTo>
                    <a:pt x="50000" y="24000"/>
                    <a:pt x="45833" y="18285"/>
                    <a:pt x="45000" y="17142"/>
                  </a:cubicBezTo>
                  <a:cubicBezTo>
                    <a:pt x="45000" y="17142"/>
                    <a:pt x="52500" y="20571"/>
                    <a:pt x="52500" y="19428"/>
                  </a:cubicBezTo>
                  <a:cubicBezTo>
                    <a:pt x="52500" y="19428"/>
                    <a:pt x="47500" y="18285"/>
                    <a:pt x="47500" y="16000"/>
                  </a:cubicBezTo>
                  <a:cubicBezTo>
                    <a:pt x="47500" y="14857"/>
                    <a:pt x="50000" y="13714"/>
                    <a:pt x="50833" y="13714"/>
                  </a:cubicBezTo>
                  <a:cubicBezTo>
                    <a:pt x="52500" y="12571"/>
                    <a:pt x="53333" y="13714"/>
                    <a:pt x="55000" y="14857"/>
                  </a:cubicBezTo>
                  <a:cubicBezTo>
                    <a:pt x="57500" y="16000"/>
                    <a:pt x="60833" y="14857"/>
                    <a:pt x="61666" y="19428"/>
                  </a:cubicBezTo>
                  <a:cubicBezTo>
                    <a:pt x="61666" y="19428"/>
                    <a:pt x="55833" y="19428"/>
                    <a:pt x="56666" y="22857"/>
                  </a:cubicBezTo>
                  <a:cubicBezTo>
                    <a:pt x="56666" y="21714"/>
                    <a:pt x="59166" y="20571"/>
                    <a:pt x="59166" y="20571"/>
                  </a:cubicBezTo>
                  <a:cubicBezTo>
                    <a:pt x="60833" y="20571"/>
                    <a:pt x="58333" y="22857"/>
                    <a:pt x="58333" y="24000"/>
                  </a:cubicBezTo>
                  <a:cubicBezTo>
                    <a:pt x="58333" y="24000"/>
                    <a:pt x="60833" y="21714"/>
                    <a:pt x="60833" y="21714"/>
                  </a:cubicBezTo>
                  <a:cubicBezTo>
                    <a:pt x="60833" y="20571"/>
                    <a:pt x="64166" y="20571"/>
                    <a:pt x="65000" y="21714"/>
                  </a:cubicBezTo>
                  <a:cubicBezTo>
                    <a:pt x="68333" y="21714"/>
                    <a:pt x="60833" y="25142"/>
                    <a:pt x="61666" y="26285"/>
                  </a:cubicBezTo>
                  <a:cubicBezTo>
                    <a:pt x="61666" y="26285"/>
                    <a:pt x="63333" y="24000"/>
                    <a:pt x="63333" y="25142"/>
                  </a:cubicBezTo>
                  <a:cubicBezTo>
                    <a:pt x="63333" y="26285"/>
                    <a:pt x="61666" y="28571"/>
                    <a:pt x="62500" y="29714"/>
                  </a:cubicBezTo>
                  <a:cubicBezTo>
                    <a:pt x="61666" y="28571"/>
                    <a:pt x="65000" y="24000"/>
                    <a:pt x="65833" y="25142"/>
                  </a:cubicBezTo>
                  <a:cubicBezTo>
                    <a:pt x="65833" y="27428"/>
                    <a:pt x="65000" y="29714"/>
                    <a:pt x="65833" y="30857"/>
                  </a:cubicBezTo>
                  <a:cubicBezTo>
                    <a:pt x="65833" y="30857"/>
                    <a:pt x="65833" y="26285"/>
                    <a:pt x="67500" y="26285"/>
                  </a:cubicBezTo>
                  <a:cubicBezTo>
                    <a:pt x="69166" y="27428"/>
                    <a:pt x="66666" y="30857"/>
                    <a:pt x="67500" y="32000"/>
                  </a:cubicBezTo>
                  <a:cubicBezTo>
                    <a:pt x="67500" y="32000"/>
                    <a:pt x="68333" y="28571"/>
                    <a:pt x="69166" y="28571"/>
                  </a:cubicBezTo>
                  <a:cubicBezTo>
                    <a:pt x="69166" y="28571"/>
                    <a:pt x="68333" y="32000"/>
                    <a:pt x="69166" y="32000"/>
                  </a:cubicBezTo>
                  <a:cubicBezTo>
                    <a:pt x="68333" y="32000"/>
                    <a:pt x="70833" y="27428"/>
                    <a:pt x="71666" y="26285"/>
                  </a:cubicBezTo>
                  <a:cubicBezTo>
                    <a:pt x="72500" y="25142"/>
                    <a:pt x="75000" y="26285"/>
                    <a:pt x="75833" y="27428"/>
                  </a:cubicBezTo>
                  <a:cubicBezTo>
                    <a:pt x="77500" y="28571"/>
                    <a:pt x="78333" y="30857"/>
                    <a:pt x="75833" y="30857"/>
                  </a:cubicBezTo>
                  <a:cubicBezTo>
                    <a:pt x="75000" y="30857"/>
                    <a:pt x="71666" y="30857"/>
                    <a:pt x="71666" y="34285"/>
                  </a:cubicBezTo>
                  <a:cubicBezTo>
                    <a:pt x="71666" y="33142"/>
                    <a:pt x="76666" y="30857"/>
                    <a:pt x="76666" y="32000"/>
                  </a:cubicBezTo>
                  <a:cubicBezTo>
                    <a:pt x="76666" y="32000"/>
                    <a:pt x="73333" y="34285"/>
                    <a:pt x="73333" y="35428"/>
                  </a:cubicBezTo>
                  <a:cubicBezTo>
                    <a:pt x="73333" y="34285"/>
                    <a:pt x="76666" y="34285"/>
                    <a:pt x="76666" y="34285"/>
                  </a:cubicBezTo>
                  <a:cubicBezTo>
                    <a:pt x="77500" y="33142"/>
                    <a:pt x="79166" y="29714"/>
                    <a:pt x="80000" y="30857"/>
                  </a:cubicBezTo>
                  <a:cubicBezTo>
                    <a:pt x="80833" y="33142"/>
                    <a:pt x="80000" y="35428"/>
                    <a:pt x="78333" y="35428"/>
                  </a:cubicBezTo>
                  <a:cubicBezTo>
                    <a:pt x="77500" y="36571"/>
                    <a:pt x="76666" y="37714"/>
                    <a:pt x="75833" y="38857"/>
                  </a:cubicBezTo>
                  <a:cubicBezTo>
                    <a:pt x="75833" y="38857"/>
                    <a:pt x="77500" y="36571"/>
                    <a:pt x="78333" y="36571"/>
                  </a:cubicBezTo>
                  <a:cubicBezTo>
                    <a:pt x="78333" y="36571"/>
                    <a:pt x="77500" y="41142"/>
                    <a:pt x="77500" y="41142"/>
                  </a:cubicBezTo>
                  <a:cubicBezTo>
                    <a:pt x="76666" y="38857"/>
                    <a:pt x="82500" y="30857"/>
                    <a:pt x="83333" y="33142"/>
                  </a:cubicBezTo>
                  <a:cubicBezTo>
                    <a:pt x="84166" y="34285"/>
                    <a:pt x="82500" y="35428"/>
                    <a:pt x="81666" y="35428"/>
                  </a:cubicBezTo>
                  <a:cubicBezTo>
                    <a:pt x="82500" y="35428"/>
                    <a:pt x="85000" y="35428"/>
                    <a:pt x="85833" y="35428"/>
                  </a:cubicBezTo>
                  <a:cubicBezTo>
                    <a:pt x="86666" y="35428"/>
                    <a:pt x="88333" y="35428"/>
                    <a:pt x="89166" y="36571"/>
                  </a:cubicBezTo>
                  <a:cubicBezTo>
                    <a:pt x="90000" y="40000"/>
                    <a:pt x="81666" y="40000"/>
                    <a:pt x="82500" y="43428"/>
                  </a:cubicBezTo>
                  <a:cubicBezTo>
                    <a:pt x="82500" y="43428"/>
                    <a:pt x="85000" y="40000"/>
                    <a:pt x="85833" y="40000"/>
                  </a:cubicBezTo>
                  <a:cubicBezTo>
                    <a:pt x="86666" y="40000"/>
                    <a:pt x="88333" y="40000"/>
                    <a:pt x="88333" y="41142"/>
                  </a:cubicBezTo>
                  <a:cubicBezTo>
                    <a:pt x="89166" y="42285"/>
                    <a:pt x="84166" y="44571"/>
                    <a:pt x="84166" y="44571"/>
                  </a:cubicBezTo>
                  <a:cubicBezTo>
                    <a:pt x="84166" y="44571"/>
                    <a:pt x="86666" y="43428"/>
                    <a:pt x="86666" y="43428"/>
                  </a:cubicBezTo>
                  <a:cubicBezTo>
                    <a:pt x="87500" y="43428"/>
                    <a:pt x="89166" y="42285"/>
                    <a:pt x="90000" y="41142"/>
                  </a:cubicBezTo>
                  <a:cubicBezTo>
                    <a:pt x="90833" y="41142"/>
                    <a:pt x="90000" y="40000"/>
                    <a:pt x="90833" y="38857"/>
                  </a:cubicBezTo>
                  <a:cubicBezTo>
                    <a:pt x="91666" y="38857"/>
                    <a:pt x="93333" y="41142"/>
                    <a:pt x="93333" y="42285"/>
                  </a:cubicBezTo>
                  <a:cubicBezTo>
                    <a:pt x="96666" y="45714"/>
                    <a:pt x="93333" y="44571"/>
                    <a:pt x="90833" y="45714"/>
                  </a:cubicBezTo>
                  <a:cubicBezTo>
                    <a:pt x="90833" y="45714"/>
                    <a:pt x="85000" y="48000"/>
                    <a:pt x="85000" y="46857"/>
                  </a:cubicBezTo>
                  <a:cubicBezTo>
                    <a:pt x="85000" y="48000"/>
                    <a:pt x="98333" y="48000"/>
                    <a:pt x="97500" y="50285"/>
                  </a:cubicBezTo>
                  <a:cubicBezTo>
                    <a:pt x="96666" y="51428"/>
                    <a:pt x="92500" y="51428"/>
                    <a:pt x="91666" y="50285"/>
                  </a:cubicBezTo>
                  <a:cubicBezTo>
                    <a:pt x="91666" y="50285"/>
                    <a:pt x="88333" y="51428"/>
                    <a:pt x="88333" y="51428"/>
                  </a:cubicBezTo>
                  <a:cubicBezTo>
                    <a:pt x="89166" y="52571"/>
                    <a:pt x="91666" y="51428"/>
                    <a:pt x="91666" y="52571"/>
                  </a:cubicBezTo>
                  <a:cubicBezTo>
                    <a:pt x="92500" y="52571"/>
                    <a:pt x="89166" y="53714"/>
                    <a:pt x="89166" y="54857"/>
                  </a:cubicBezTo>
                  <a:cubicBezTo>
                    <a:pt x="89166" y="57142"/>
                    <a:pt x="92500" y="58285"/>
                    <a:pt x="93333" y="58285"/>
                  </a:cubicBezTo>
                  <a:cubicBezTo>
                    <a:pt x="95000" y="59428"/>
                    <a:pt x="97500" y="59428"/>
                    <a:pt x="98333" y="61714"/>
                  </a:cubicBezTo>
                  <a:cubicBezTo>
                    <a:pt x="99166" y="62857"/>
                    <a:pt x="99166" y="64000"/>
                    <a:pt x="100000" y="64000"/>
                  </a:cubicBezTo>
                  <a:cubicBezTo>
                    <a:pt x="100000" y="64000"/>
                    <a:pt x="101666" y="62857"/>
                    <a:pt x="101666" y="62857"/>
                  </a:cubicBezTo>
                  <a:cubicBezTo>
                    <a:pt x="101666" y="62857"/>
                    <a:pt x="101666" y="65142"/>
                    <a:pt x="102500" y="65142"/>
                  </a:cubicBezTo>
                  <a:cubicBezTo>
                    <a:pt x="102500" y="65142"/>
                    <a:pt x="102500" y="62857"/>
                    <a:pt x="103333" y="62857"/>
                  </a:cubicBezTo>
                  <a:cubicBezTo>
                    <a:pt x="103333" y="62857"/>
                    <a:pt x="103333" y="65142"/>
                    <a:pt x="103333" y="65142"/>
                  </a:cubicBezTo>
                  <a:cubicBezTo>
                    <a:pt x="103333" y="66285"/>
                    <a:pt x="105000" y="65142"/>
                    <a:pt x="105833" y="65142"/>
                  </a:cubicBezTo>
                  <a:cubicBezTo>
                    <a:pt x="105833" y="65142"/>
                    <a:pt x="107500" y="66285"/>
                    <a:pt x="107500" y="67428"/>
                  </a:cubicBezTo>
                  <a:cubicBezTo>
                    <a:pt x="107500" y="68571"/>
                    <a:pt x="106666" y="67428"/>
                    <a:pt x="106666" y="68571"/>
                  </a:cubicBezTo>
                  <a:cubicBezTo>
                    <a:pt x="107500" y="67428"/>
                    <a:pt x="115000" y="70857"/>
                    <a:pt x="115000" y="70857"/>
                  </a:cubicBezTo>
                  <a:cubicBezTo>
                    <a:pt x="114166" y="72000"/>
                    <a:pt x="114166" y="72000"/>
                    <a:pt x="114166" y="72000"/>
                  </a:cubicBezTo>
                  <a:cubicBezTo>
                    <a:pt x="114166" y="73142"/>
                    <a:pt x="115833" y="72000"/>
                    <a:pt x="115833" y="72000"/>
                  </a:cubicBezTo>
                  <a:cubicBezTo>
                    <a:pt x="116666" y="70857"/>
                    <a:pt x="116666" y="72000"/>
                    <a:pt x="117500" y="73142"/>
                  </a:cubicBezTo>
                  <a:cubicBezTo>
                    <a:pt x="118333" y="73142"/>
                    <a:pt x="120000" y="75428"/>
                    <a:pt x="119166" y="76571"/>
                  </a:cubicBezTo>
                  <a:cubicBezTo>
                    <a:pt x="119166" y="76571"/>
                    <a:pt x="117500" y="76571"/>
                    <a:pt x="117500" y="76571"/>
                  </a:cubicBezTo>
                  <a:cubicBezTo>
                    <a:pt x="117500" y="77714"/>
                    <a:pt x="119166" y="77714"/>
                    <a:pt x="118333" y="78857"/>
                  </a:cubicBezTo>
                  <a:cubicBezTo>
                    <a:pt x="118333" y="78857"/>
                    <a:pt x="115833" y="78857"/>
                    <a:pt x="115833" y="78857"/>
                  </a:cubicBezTo>
                  <a:cubicBezTo>
                    <a:pt x="114166" y="80000"/>
                    <a:pt x="115833" y="80000"/>
                    <a:pt x="115833" y="81142"/>
                  </a:cubicBezTo>
                  <a:cubicBezTo>
                    <a:pt x="116666" y="83428"/>
                    <a:pt x="113333" y="81142"/>
                    <a:pt x="112500" y="81142"/>
                  </a:cubicBezTo>
                  <a:cubicBezTo>
                    <a:pt x="113333" y="82285"/>
                    <a:pt x="115000" y="83428"/>
                    <a:pt x="114166" y="84571"/>
                  </a:cubicBezTo>
                  <a:cubicBezTo>
                    <a:pt x="113333" y="84571"/>
                    <a:pt x="110000" y="84571"/>
                    <a:pt x="110833" y="83428"/>
                  </a:cubicBezTo>
                  <a:cubicBezTo>
                    <a:pt x="110000" y="84571"/>
                    <a:pt x="112500" y="86857"/>
                    <a:pt x="111666" y="88000"/>
                  </a:cubicBezTo>
                  <a:cubicBezTo>
                    <a:pt x="110833" y="88000"/>
                    <a:pt x="110833" y="85714"/>
                    <a:pt x="110000" y="86857"/>
                  </a:cubicBezTo>
                  <a:cubicBezTo>
                    <a:pt x="109166" y="88000"/>
                    <a:pt x="112500" y="93714"/>
                    <a:pt x="109166" y="90285"/>
                  </a:cubicBezTo>
                  <a:cubicBezTo>
                    <a:pt x="109166" y="90285"/>
                    <a:pt x="106666" y="88000"/>
                    <a:pt x="106666" y="88000"/>
                  </a:cubicBezTo>
                  <a:cubicBezTo>
                    <a:pt x="105833" y="89142"/>
                    <a:pt x="105833" y="90285"/>
                    <a:pt x="105000" y="90285"/>
                  </a:cubicBezTo>
                  <a:cubicBezTo>
                    <a:pt x="105000" y="89142"/>
                    <a:pt x="105833" y="88000"/>
                    <a:pt x="105833" y="86857"/>
                  </a:cubicBezTo>
                  <a:cubicBezTo>
                    <a:pt x="105833" y="88000"/>
                    <a:pt x="104166" y="88000"/>
                    <a:pt x="104166" y="88000"/>
                  </a:cubicBezTo>
                  <a:cubicBezTo>
                    <a:pt x="103333" y="86857"/>
                    <a:pt x="105000" y="85714"/>
                    <a:pt x="104166" y="84571"/>
                  </a:cubicBezTo>
                  <a:cubicBezTo>
                    <a:pt x="104166" y="84571"/>
                    <a:pt x="102500" y="85714"/>
                    <a:pt x="102500" y="85714"/>
                  </a:cubicBezTo>
                  <a:cubicBezTo>
                    <a:pt x="101666" y="84571"/>
                    <a:pt x="102500" y="82285"/>
                    <a:pt x="102500" y="82285"/>
                  </a:cubicBezTo>
                  <a:cubicBezTo>
                    <a:pt x="103333" y="82285"/>
                    <a:pt x="106666" y="80000"/>
                    <a:pt x="105833" y="80000"/>
                  </a:cubicBezTo>
                  <a:cubicBezTo>
                    <a:pt x="105000" y="78857"/>
                    <a:pt x="101666" y="83428"/>
                    <a:pt x="100000" y="82285"/>
                  </a:cubicBezTo>
                  <a:cubicBezTo>
                    <a:pt x="100000" y="82285"/>
                    <a:pt x="102500" y="78857"/>
                    <a:pt x="101666" y="78857"/>
                  </a:cubicBezTo>
                  <a:cubicBezTo>
                    <a:pt x="100833" y="78857"/>
                    <a:pt x="100000" y="81142"/>
                    <a:pt x="99166" y="80000"/>
                  </a:cubicBezTo>
                  <a:cubicBezTo>
                    <a:pt x="98333" y="78857"/>
                    <a:pt x="97500" y="78857"/>
                    <a:pt x="96666" y="77714"/>
                  </a:cubicBezTo>
                  <a:cubicBezTo>
                    <a:pt x="95833" y="76571"/>
                    <a:pt x="95000" y="75428"/>
                    <a:pt x="94166" y="76571"/>
                  </a:cubicBezTo>
                  <a:cubicBezTo>
                    <a:pt x="94166" y="77714"/>
                    <a:pt x="94166" y="77714"/>
                    <a:pt x="94166" y="78857"/>
                  </a:cubicBezTo>
                  <a:cubicBezTo>
                    <a:pt x="94166" y="78857"/>
                    <a:pt x="93333" y="78857"/>
                    <a:pt x="93333" y="78857"/>
                  </a:cubicBezTo>
                  <a:cubicBezTo>
                    <a:pt x="93333" y="80000"/>
                    <a:pt x="96666" y="82285"/>
                    <a:pt x="93333" y="82285"/>
                  </a:cubicBezTo>
                  <a:cubicBezTo>
                    <a:pt x="92500" y="82285"/>
                    <a:pt x="89166" y="81142"/>
                    <a:pt x="90000" y="80000"/>
                  </a:cubicBezTo>
                  <a:cubicBezTo>
                    <a:pt x="89166" y="82285"/>
                    <a:pt x="92500" y="84571"/>
                    <a:pt x="93333" y="85714"/>
                  </a:cubicBezTo>
                  <a:cubicBezTo>
                    <a:pt x="95000" y="85714"/>
                    <a:pt x="95000" y="89142"/>
                    <a:pt x="95833" y="90285"/>
                  </a:cubicBezTo>
                  <a:cubicBezTo>
                    <a:pt x="96666" y="91428"/>
                    <a:pt x="96666" y="92571"/>
                    <a:pt x="97500" y="92571"/>
                  </a:cubicBezTo>
                  <a:cubicBezTo>
                    <a:pt x="98333" y="92571"/>
                    <a:pt x="97500" y="91428"/>
                    <a:pt x="98333" y="91428"/>
                  </a:cubicBezTo>
                  <a:cubicBezTo>
                    <a:pt x="98333" y="91428"/>
                    <a:pt x="99166" y="92571"/>
                    <a:pt x="99166" y="93714"/>
                  </a:cubicBezTo>
                  <a:cubicBezTo>
                    <a:pt x="100000" y="94857"/>
                    <a:pt x="100000" y="93714"/>
                    <a:pt x="100833" y="92571"/>
                  </a:cubicBezTo>
                  <a:cubicBezTo>
                    <a:pt x="101666" y="92571"/>
                    <a:pt x="100833" y="97142"/>
                    <a:pt x="101666" y="96000"/>
                  </a:cubicBezTo>
                  <a:cubicBezTo>
                    <a:pt x="102500" y="96000"/>
                    <a:pt x="101666" y="94857"/>
                    <a:pt x="102500" y="93714"/>
                  </a:cubicBezTo>
                  <a:cubicBezTo>
                    <a:pt x="102500" y="93714"/>
                    <a:pt x="102500" y="96000"/>
                    <a:pt x="102500" y="97142"/>
                  </a:cubicBezTo>
                  <a:cubicBezTo>
                    <a:pt x="102500" y="98285"/>
                    <a:pt x="102500" y="98285"/>
                    <a:pt x="103333" y="99428"/>
                  </a:cubicBezTo>
                  <a:cubicBezTo>
                    <a:pt x="104166" y="99428"/>
                    <a:pt x="105000" y="100571"/>
                    <a:pt x="105000" y="101714"/>
                  </a:cubicBezTo>
                  <a:cubicBezTo>
                    <a:pt x="105833" y="101714"/>
                    <a:pt x="106666" y="106285"/>
                    <a:pt x="106666" y="106285"/>
                  </a:cubicBezTo>
                  <a:cubicBezTo>
                    <a:pt x="105833" y="105142"/>
                    <a:pt x="105833" y="104000"/>
                    <a:pt x="105833" y="104000"/>
                  </a:cubicBezTo>
                  <a:cubicBezTo>
                    <a:pt x="105000" y="104000"/>
                    <a:pt x="105833" y="108571"/>
                    <a:pt x="105833" y="108571"/>
                  </a:cubicBezTo>
                  <a:cubicBezTo>
                    <a:pt x="105833" y="108571"/>
                    <a:pt x="104166" y="104000"/>
                    <a:pt x="103333" y="102857"/>
                  </a:cubicBezTo>
                  <a:cubicBezTo>
                    <a:pt x="103333" y="102857"/>
                    <a:pt x="104166" y="107428"/>
                    <a:pt x="105000" y="108571"/>
                  </a:cubicBezTo>
                  <a:cubicBezTo>
                    <a:pt x="105000" y="112000"/>
                    <a:pt x="103333" y="108571"/>
                    <a:pt x="103333" y="109714"/>
                  </a:cubicBezTo>
                  <a:cubicBezTo>
                    <a:pt x="102500" y="110857"/>
                    <a:pt x="106666" y="113142"/>
                    <a:pt x="106666" y="114285"/>
                  </a:cubicBezTo>
                  <a:cubicBezTo>
                    <a:pt x="106666" y="115428"/>
                    <a:pt x="99166" y="108571"/>
                    <a:pt x="98333" y="108571"/>
                  </a:cubicBezTo>
                  <a:cubicBezTo>
                    <a:pt x="98333" y="108571"/>
                    <a:pt x="98333" y="109714"/>
                    <a:pt x="98333" y="109714"/>
                  </a:cubicBezTo>
                  <a:cubicBezTo>
                    <a:pt x="98333" y="110857"/>
                    <a:pt x="96666" y="106285"/>
                    <a:pt x="95833" y="106285"/>
                  </a:cubicBezTo>
                  <a:cubicBezTo>
                    <a:pt x="95833" y="106285"/>
                    <a:pt x="96666" y="108571"/>
                    <a:pt x="96666" y="108571"/>
                  </a:cubicBezTo>
                  <a:cubicBezTo>
                    <a:pt x="95833" y="109714"/>
                    <a:pt x="94166" y="105142"/>
                    <a:pt x="93333" y="104000"/>
                  </a:cubicBezTo>
                  <a:cubicBezTo>
                    <a:pt x="92500" y="102857"/>
                    <a:pt x="92500" y="105142"/>
                    <a:pt x="91666" y="106285"/>
                  </a:cubicBezTo>
                  <a:cubicBezTo>
                    <a:pt x="91666" y="107428"/>
                    <a:pt x="90000" y="102857"/>
                    <a:pt x="90000" y="102857"/>
                  </a:cubicBezTo>
                  <a:cubicBezTo>
                    <a:pt x="90000" y="102857"/>
                    <a:pt x="87500" y="102857"/>
                    <a:pt x="87500" y="102857"/>
                  </a:cubicBezTo>
                  <a:cubicBezTo>
                    <a:pt x="87500" y="104000"/>
                    <a:pt x="88333" y="105142"/>
                    <a:pt x="89166" y="105142"/>
                  </a:cubicBezTo>
                  <a:cubicBezTo>
                    <a:pt x="90000" y="106285"/>
                    <a:pt x="90000" y="106285"/>
                    <a:pt x="90833" y="107428"/>
                  </a:cubicBezTo>
                  <a:cubicBezTo>
                    <a:pt x="91666" y="108571"/>
                    <a:pt x="93333" y="109714"/>
                    <a:pt x="95000" y="110857"/>
                  </a:cubicBezTo>
                  <a:cubicBezTo>
                    <a:pt x="96666" y="113142"/>
                    <a:pt x="97500" y="114285"/>
                    <a:pt x="98333" y="116571"/>
                  </a:cubicBezTo>
                  <a:cubicBezTo>
                    <a:pt x="100000" y="120000"/>
                    <a:pt x="100000" y="120000"/>
                    <a:pt x="97500" y="118857"/>
                  </a:cubicBezTo>
                  <a:cubicBezTo>
                    <a:pt x="94166" y="116571"/>
                    <a:pt x="88333" y="117714"/>
                    <a:pt x="85833" y="113142"/>
                  </a:cubicBezTo>
                  <a:cubicBezTo>
                    <a:pt x="85000" y="110857"/>
                    <a:pt x="82500" y="113142"/>
                    <a:pt x="80833" y="110857"/>
                  </a:cubicBezTo>
                  <a:cubicBezTo>
                    <a:pt x="80000" y="109714"/>
                    <a:pt x="75000" y="107428"/>
                    <a:pt x="75000" y="106285"/>
                  </a:cubicBezTo>
                  <a:cubicBezTo>
                    <a:pt x="75000" y="105142"/>
                    <a:pt x="77500" y="106285"/>
                    <a:pt x="77500" y="105142"/>
                  </a:cubicBezTo>
                  <a:cubicBezTo>
                    <a:pt x="78333" y="104000"/>
                    <a:pt x="75833" y="102857"/>
                    <a:pt x="75833" y="102857"/>
                  </a:cubicBezTo>
                  <a:cubicBezTo>
                    <a:pt x="73333" y="101714"/>
                    <a:pt x="71666" y="99428"/>
                    <a:pt x="70000" y="98285"/>
                  </a:cubicBezTo>
                  <a:cubicBezTo>
                    <a:pt x="69166" y="97142"/>
                    <a:pt x="70000" y="96000"/>
                    <a:pt x="68333" y="96000"/>
                  </a:cubicBezTo>
                  <a:cubicBezTo>
                    <a:pt x="68333" y="94857"/>
                    <a:pt x="64166" y="94857"/>
                    <a:pt x="64166" y="94857"/>
                  </a:cubicBezTo>
                  <a:cubicBezTo>
                    <a:pt x="64166" y="96000"/>
                    <a:pt x="65000" y="93714"/>
                    <a:pt x="64166" y="94857"/>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54" name="Shape 1204">
              <a:extLst>
                <a:ext uri="{FF2B5EF4-FFF2-40B4-BE49-F238E27FC236}">
                  <a16:creationId xmlns="" xmlns:a16="http://schemas.microsoft.com/office/drawing/2014/main" id="{EBB7D89F-907C-43F7-84E2-5807AA5E434E}"/>
                </a:ext>
              </a:extLst>
            </p:cNvPr>
            <p:cNvSpPr/>
            <p:nvPr/>
          </p:nvSpPr>
          <p:spPr>
            <a:xfrm>
              <a:off x="8246735" y="2539142"/>
              <a:ext cx="26209" cy="8739"/>
            </a:xfrm>
            <a:custGeom>
              <a:avLst/>
              <a:gdLst/>
              <a:ahLst/>
              <a:cxnLst/>
              <a:rect l="0" t="0" r="0" b="0"/>
              <a:pathLst>
                <a:path w="120000" h="120000" extrusionOk="0">
                  <a:moveTo>
                    <a:pt x="100000" y="60000"/>
                  </a:moveTo>
                  <a:cubicBezTo>
                    <a:pt x="100000" y="120000"/>
                    <a:pt x="0" y="0"/>
                    <a:pt x="20000" y="0"/>
                  </a:cubicBezTo>
                  <a:cubicBezTo>
                    <a:pt x="60000" y="0"/>
                    <a:pt x="120000" y="0"/>
                    <a:pt x="100000" y="6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55" name="Shape 1205">
              <a:extLst>
                <a:ext uri="{FF2B5EF4-FFF2-40B4-BE49-F238E27FC236}">
                  <a16:creationId xmlns="" xmlns:a16="http://schemas.microsoft.com/office/drawing/2014/main" id="{4C408EF1-2FA1-4B07-AF35-13FAFED46F0F}"/>
                </a:ext>
              </a:extLst>
            </p:cNvPr>
            <p:cNvSpPr/>
            <p:nvPr/>
          </p:nvSpPr>
          <p:spPr>
            <a:xfrm>
              <a:off x="8169561" y="2351251"/>
              <a:ext cx="34946" cy="8739"/>
            </a:xfrm>
            <a:custGeom>
              <a:avLst/>
              <a:gdLst/>
              <a:ahLst/>
              <a:cxnLst/>
              <a:rect l="0" t="0" r="0" b="0"/>
              <a:pathLst>
                <a:path w="120000" h="120000" extrusionOk="0">
                  <a:moveTo>
                    <a:pt x="105000" y="60000"/>
                  </a:moveTo>
                  <a:cubicBezTo>
                    <a:pt x="120000" y="120000"/>
                    <a:pt x="45000" y="120000"/>
                    <a:pt x="30000" y="120000"/>
                  </a:cubicBezTo>
                  <a:cubicBezTo>
                    <a:pt x="0" y="60000"/>
                    <a:pt x="30000" y="0"/>
                    <a:pt x="45000" y="0"/>
                  </a:cubicBezTo>
                  <a:cubicBezTo>
                    <a:pt x="75000" y="0"/>
                    <a:pt x="105000" y="0"/>
                    <a:pt x="105000" y="60000"/>
                  </a:cubicBezTo>
                  <a:cubicBezTo>
                    <a:pt x="120000" y="120000"/>
                    <a:pt x="105000" y="0"/>
                    <a:pt x="105000" y="6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56" name="Shape 1206">
              <a:extLst>
                <a:ext uri="{FF2B5EF4-FFF2-40B4-BE49-F238E27FC236}">
                  <a16:creationId xmlns="" xmlns:a16="http://schemas.microsoft.com/office/drawing/2014/main" id="{0749A49F-2EC6-4EB2-88A7-B3BD08711101}"/>
                </a:ext>
              </a:extLst>
            </p:cNvPr>
            <p:cNvSpPr/>
            <p:nvPr/>
          </p:nvSpPr>
          <p:spPr>
            <a:xfrm>
              <a:off x="8118596" y="2342511"/>
              <a:ext cx="50965" cy="42239"/>
            </a:xfrm>
            <a:custGeom>
              <a:avLst/>
              <a:gdLst/>
              <a:ahLst/>
              <a:cxnLst/>
              <a:rect l="0" t="0" r="0" b="0"/>
              <a:pathLst>
                <a:path w="120000" h="120000" extrusionOk="0">
                  <a:moveTo>
                    <a:pt x="100000" y="84000"/>
                  </a:moveTo>
                  <a:cubicBezTo>
                    <a:pt x="80000" y="96000"/>
                    <a:pt x="60000" y="120000"/>
                    <a:pt x="30000" y="108000"/>
                  </a:cubicBezTo>
                  <a:cubicBezTo>
                    <a:pt x="0" y="84000"/>
                    <a:pt x="0" y="48000"/>
                    <a:pt x="20000" y="24000"/>
                  </a:cubicBezTo>
                  <a:cubicBezTo>
                    <a:pt x="30000" y="0"/>
                    <a:pt x="70000" y="0"/>
                    <a:pt x="90000" y="0"/>
                  </a:cubicBezTo>
                  <a:cubicBezTo>
                    <a:pt x="110000" y="0"/>
                    <a:pt x="120000" y="60000"/>
                    <a:pt x="100000" y="84000"/>
                  </a:cubicBezTo>
                  <a:cubicBezTo>
                    <a:pt x="90000" y="96000"/>
                    <a:pt x="120000" y="72000"/>
                    <a:pt x="100000" y="84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57" name="Shape 1207">
              <a:extLst>
                <a:ext uri="{FF2B5EF4-FFF2-40B4-BE49-F238E27FC236}">
                  <a16:creationId xmlns="" xmlns:a16="http://schemas.microsoft.com/office/drawing/2014/main" id="{1F0DB4D5-B212-459D-BD1C-ADEC4D059854}"/>
                </a:ext>
              </a:extLst>
            </p:cNvPr>
            <p:cNvSpPr/>
            <p:nvPr/>
          </p:nvSpPr>
          <p:spPr>
            <a:xfrm>
              <a:off x="8072000" y="2304641"/>
              <a:ext cx="29123" cy="16022"/>
            </a:xfrm>
            <a:custGeom>
              <a:avLst/>
              <a:gdLst/>
              <a:ahLst/>
              <a:cxnLst/>
              <a:rect l="0" t="0" r="0" b="0"/>
              <a:pathLst>
                <a:path w="120000" h="120000" extrusionOk="0">
                  <a:moveTo>
                    <a:pt x="17142" y="120000"/>
                  </a:moveTo>
                  <a:cubicBezTo>
                    <a:pt x="0" y="120000"/>
                    <a:pt x="68571" y="0"/>
                    <a:pt x="85714" y="0"/>
                  </a:cubicBezTo>
                  <a:cubicBezTo>
                    <a:pt x="119999" y="30000"/>
                    <a:pt x="51428" y="120000"/>
                    <a:pt x="17142"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58" name="Shape 1208">
              <a:extLst>
                <a:ext uri="{FF2B5EF4-FFF2-40B4-BE49-F238E27FC236}">
                  <a16:creationId xmlns="" xmlns:a16="http://schemas.microsoft.com/office/drawing/2014/main" id="{D4B3DF33-3253-4292-973D-D2D09974C5BF}"/>
                </a:ext>
              </a:extLst>
            </p:cNvPr>
            <p:cNvSpPr/>
            <p:nvPr/>
          </p:nvSpPr>
          <p:spPr>
            <a:xfrm>
              <a:off x="8114228" y="2300271"/>
              <a:ext cx="26209" cy="13108"/>
            </a:xfrm>
            <a:custGeom>
              <a:avLst/>
              <a:gdLst/>
              <a:ahLst/>
              <a:cxnLst/>
              <a:rect l="0" t="0" r="0" b="0"/>
              <a:pathLst>
                <a:path w="120000" h="120000" extrusionOk="0">
                  <a:moveTo>
                    <a:pt x="40000" y="120000"/>
                  </a:moveTo>
                  <a:cubicBezTo>
                    <a:pt x="40000" y="120000"/>
                    <a:pt x="0" y="40000"/>
                    <a:pt x="40000" y="40000"/>
                  </a:cubicBezTo>
                  <a:cubicBezTo>
                    <a:pt x="60000" y="0"/>
                    <a:pt x="120000" y="120000"/>
                    <a:pt x="40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59" name="Shape 1209">
              <a:extLst>
                <a:ext uri="{FF2B5EF4-FFF2-40B4-BE49-F238E27FC236}">
                  <a16:creationId xmlns="" xmlns:a16="http://schemas.microsoft.com/office/drawing/2014/main" id="{A9A14ED7-E3DC-4A11-986C-96732DBFB4A9}"/>
                </a:ext>
              </a:extLst>
            </p:cNvPr>
            <p:cNvSpPr/>
            <p:nvPr/>
          </p:nvSpPr>
          <p:spPr>
            <a:xfrm>
              <a:off x="8089472" y="2291533"/>
              <a:ext cx="20386" cy="8739"/>
            </a:xfrm>
            <a:custGeom>
              <a:avLst/>
              <a:gdLst/>
              <a:ahLst/>
              <a:cxnLst/>
              <a:rect l="0" t="0" r="0" b="0"/>
              <a:pathLst>
                <a:path w="120000" h="120000" extrusionOk="0">
                  <a:moveTo>
                    <a:pt x="0" y="60000"/>
                  </a:moveTo>
                  <a:cubicBezTo>
                    <a:pt x="48000" y="120000"/>
                    <a:pt x="120000" y="60000"/>
                    <a:pt x="96000" y="0"/>
                  </a:cubicBezTo>
                  <a:cubicBezTo>
                    <a:pt x="48000" y="0"/>
                    <a:pt x="0" y="60000"/>
                    <a:pt x="0" y="6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60" name="Shape 1210">
              <a:extLst>
                <a:ext uri="{FF2B5EF4-FFF2-40B4-BE49-F238E27FC236}">
                  <a16:creationId xmlns="" xmlns:a16="http://schemas.microsoft.com/office/drawing/2014/main" id="{734576C6-0031-4D4A-94ED-0473D586F478}"/>
                </a:ext>
              </a:extLst>
            </p:cNvPr>
            <p:cNvSpPr/>
            <p:nvPr/>
          </p:nvSpPr>
          <p:spPr>
            <a:xfrm>
              <a:off x="8037053" y="2128401"/>
              <a:ext cx="112123" cy="48065"/>
            </a:xfrm>
            <a:custGeom>
              <a:avLst/>
              <a:gdLst/>
              <a:ahLst/>
              <a:cxnLst/>
              <a:rect l="0" t="0" r="0" b="0"/>
              <a:pathLst>
                <a:path w="120000" h="120000" extrusionOk="0">
                  <a:moveTo>
                    <a:pt x="115384" y="98181"/>
                  </a:moveTo>
                  <a:cubicBezTo>
                    <a:pt x="101538" y="98181"/>
                    <a:pt x="92307" y="87272"/>
                    <a:pt x="83076" y="87272"/>
                  </a:cubicBezTo>
                  <a:cubicBezTo>
                    <a:pt x="69230" y="87272"/>
                    <a:pt x="60000" y="109090"/>
                    <a:pt x="46153" y="109090"/>
                  </a:cubicBezTo>
                  <a:cubicBezTo>
                    <a:pt x="32307" y="120000"/>
                    <a:pt x="27692" y="76363"/>
                    <a:pt x="13846" y="65454"/>
                  </a:cubicBezTo>
                  <a:cubicBezTo>
                    <a:pt x="9230" y="54545"/>
                    <a:pt x="0" y="32727"/>
                    <a:pt x="9230" y="10909"/>
                  </a:cubicBezTo>
                  <a:cubicBezTo>
                    <a:pt x="13846" y="0"/>
                    <a:pt x="32307" y="21818"/>
                    <a:pt x="36923" y="21818"/>
                  </a:cubicBezTo>
                  <a:cubicBezTo>
                    <a:pt x="50769" y="32727"/>
                    <a:pt x="64615" y="10909"/>
                    <a:pt x="78461" y="21818"/>
                  </a:cubicBezTo>
                  <a:cubicBezTo>
                    <a:pt x="87692" y="21818"/>
                    <a:pt x="92307" y="43636"/>
                    <a:pt x="101538" y="54545"/>
                  </a:cubicBezTo>
                  <a:cubicBezTo>
                    <a:pt x="101538" y="65454"/>
                    <a:pt x="115384" y="98181"/>
                    <a:pt x="115384" y="98181"/>
                  </a:cubicBezTo>
                  <a:cubicBezTo>
                    <a:pt x="106153" y="98181"/>
                    <a:pt x="120000" y="98181"/>
                    <a:pt x="115384" y="98181"/>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61" name="Shape 1211">
              <a:extLst>
                <a:ext uri="{FF2B5EF4-FFF2-40B4-BE49-F238E27FC236}">
                  <a16:creationId xmlns="" xmlns:a16="http://schemas.microsoft.com/office/drawing/2014/main" id="{4F3D048F-649D-4A93-BC82-05ED84DFE1E3}"/>
                </a:ext>
              </a:extLst>
            </p:cNvPr>
            <p:cNvSpPr/>
            <p:nvPr/>
          </p:nvSpPr>
          <p:spPr>
            <a:xfrm>
              <a:off x="7029398" y="2903272"/>
              <a:ext cx="123772" cy="81566"/>
            </a:xfrm>
            <a:custGeom>
              <a:avLst/>
              <a:gdLst/>
              <a:ahLst/>
              <a:cxnLst/>
              <a:rect l="0" t="0" r="0" b="0"/>
              <a:pathLst>
                <a:path w="120000" h="120000" extrusionOk="0">
                  <a:moveTo>
                    <a:pt x="111724" y="101052"/>
                  </a:moveTo>
                  <a:cubicBezTo>
                    <a:pt x="107586" y="94736"/>
                    <a:pt x="103448" y="82105"/>
                    <a:pt x="99310" y="75789"/>
                  </a:cubicBezTo>
                  <a:cubicBezTo>
                    <a:pt x="95172" y="63157"/>
                    <a:pt x="86896" y="63157"/>
                    <a:pt x="78620" y="63157"/>
                  </a:cubicBezTo>
                  <a:cubicBezTo>
                    <a:pt x="70344" y="50526"/>
                    <a:pt x="70344" y="25263"/>
                    <a:pt x="57931" y="18947"/>
                  </a:cubicBezTo>
                  <a:cubicBezTo>
                    <a:pt x="53793" y="18947"/>
                    <a:pt x="41379" y="18947"/>
                    <a:pt x="33103" y="12631"/>
                  </a:cubicBezTo>
                  <a:cubicBezTo>
                    <a:pt x="28965" y="6315"/>
                    <a:pt x="20689" y="0"/>
                    <a:pt x="8275" y="0"/>
                  </a:cubicBezTo>
                  <a:cubicBezTo>
                    <a:pt x="0" y="0"/>
                    <a:pt x="4137" y="12631"/>
                    <a:pt x="12413" y="12631"/>
                  </a:cubicBezTo>
                  <a:cubicBezTo>
                    <a:pt x="16551" y="12631"/>
                    <a:pt x="16551" y="12631"/>
                    <a:pt x="20689" y="18947"/>
                  </a:cubicBezTo>
                  <a:cubicBezTo>
                    <a:pt x="20689" y="18947"/>
                    <a:pt x="24827" y="25263"/>
                    <a:pt x="24827" y="25263"/>
                  </a:cubicBezTo>
                  <a:cubicBezTo>
                    <a:pt x="20689" y="25263"/>
                    <a:pt x="16551" y="18947"/>
                    <a:pt x="16551" y="12631"/>
                  </a:cubicBezTo>
                  <a:cubicBezTo>
                    <a:pt x="16551" y="12631"/>
                    <a:pt x="16551" y="25263"/>
                    <a:pt x="16551" y="25263"/>
                  </a:cubicBezTo>
                  <a:cubicBezTo>
                    <a:pt x="16551" y="37894"/>
                    <a:pt x="24827" y="37894"/>
                    <a:pt x="28965" y="37894"/>
                  </a:cubicBezTo>
                  <a:cubicBezTo>
                    <a:pt x="28965" y="37894"/>
                    <a:pt x="49655" y="56842"/>
                    <a:pt x="49655" y="56842"/>
                  </a:cubicBezTo>
                  <a:cubicBezTo>
                    <a:pt x="49655" y="56842"/>
                    <a:pt x="45517" y="56842"/>
                    <a:pt x="41379" y="63157"/>
                  </a:cubicBezTo>
                  <a:cubicBezTo>
                    <a:pt x="41379" y="63157"/>
                    <a:pt x="57931" y="63157"/>
                    <a:pt x="57931" y="63157"/>
                  </a:cubicBezTo>
                  <a:cubicBezTo>
                    <a:pt x="66206" y="69473"/>
                    <a:pt x="57931" y="75789"/>
                    <a:pt x="57931" y="75789"/>
                  </a:cubicBezTo>
                  <a:cubicBezTo>
                    <a:pt x="62068" y="82105"/>
                    <a:pt x="74482" y="75789"/>
                    <a:pt x="78620" y="75789"/>
                  </a:cubicBezTo>
                  <a:cubicBezTo>
                    <a:pt x="57931" y="82105"/>
                    <a:pt x="120000" y="120000"/>
                    <a:pt x="111724" y="101052"/>
                  </a:cubicBezTo>
                  <a:cubicBezTo>
                    <a:pt x="107586" y="94736"/>
                    <a:pt x="115862" y="113684"/>
                    <a:pt x="111724" y="101052"/>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62" name="Shape 1212">
              <a:extLst>
                <a:ext uri="{FF2B5EF4-FFF2-40B4-BE49-F238E27FC236}">
                  <a16:creationId xmlns="" xmlns:a16="http://schemas.microsoft.com/office/drawing/2014/main" id="{ABF77254-11DD-4FD8-9DB5-938D545F0D2D}"/>
                </a:ext>
              </a:extLst>
            </p:cNvPr>
            <p:cNvSpPr/>
            <p:nvPr/>
          </p:nvSpPr>
          <p:spPr>
            <a:xfrm>
              <a:off x="6931837" y="2808597"/>
              <a:ext cx="55332" cy="59717"/>
            </a:xfrm>
            <a:custGeom>
              <a:avLst/>
              <a:gdLst/>
              <a:ahLst/>
              <a:cxnLst/>
              <a:rect l="0" t="0" r="0" b="0"/>
              <a:pathLst>
                <a:path w="120000" h="120000" extrusionOk="0">
                  <a:moveTo>
                    <a:pt x="101538" y="119999"/>
                  </a:moveTo>
                  <a:cubicBezTo>
                    <a:pt x="101538" y="119999"/>
                    <a:pt x="101538" y="119999"/>
                    <a:pt x="101538" y="119999"/>
                  </a:cubicBezTo>
                  <a:cubicBezTo>
                    <a:pt x="101538" y="111428"/>
                    <a:pt x="83076" y="94285"/>
                    <a:pt x="73846" y="94285"/>
                  </a:cubicBezTo>
                  <a:cubicBezTo>
                    <a:pt x="64615" y="77142"/>
                    <a:pt x="73846" y="68571"/>
                    <a:pt x="64615" y="59999"/>
                  </a:cubicBezTo>
                  <a:cubicBezTo>
                    <a:pt x="55384" y="51428"/>
                    <a:pt x="55384" y="51428"/>
                    <a:pt x="55384" y="42857"/>
                  </a:cubicBezTo>
                  <a:cubicBezTo>
                    <a:pt x="46153" y="25714"/>
                    <a:pt x="55384" y="25714"/>
                    <a:pt x="64615" y="17142"/>
                  </a:cubicBezTo>
                  <a:cubicBezTo>
                    <a:pt x="83076" y="0"/>
                    <a:pt x="27692" y="25714"/>
                    <a:pt x="36923" y="34285"/>
                  </a:cubicBezTo>
                  <a:cubicBezTo>
                    <a:pt x="27692" y="25714"/>
                    <a:pt x="55384" y="8571"/>
                    <a:pt x="55384" y="8571"/>
                  </a:cubicBezTo>
                  <a:cubicBezTo>
                    <a:pt x="46153" y="0"/>
                    <a:pt x="9230" y="0"/>
                    <a:pt x="9230" y="0"/>
                  </a:cubicBezTo>
                  <a:cubicBezTo>
                    <a:pt x="0" y="8571"/>
                    <a:pt x="18461" y="42857"/>
                    <a:pt x="27692" y="51428"/>
                  </a:cubicBezTo>
                  <a:cubicBezTo>
                    <a:pt x="46153" y="68571"/>
                    <a:pt x="73846" y="111428"/>
                    <a:pt x="101538" y="119999"/>
                  </a:cubicBezTo>
                  <a:cubicBezTo>
                    <a:pt x="120000" y="119999"/>
                    <a:pt x="73846" y="111428"/>
                    <a:pt x="101538" y="119999"/>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63" name="Shape 1213">
              <a:extLst>
                <a:ext uri="{FF2B5EF4-FFF2-40B4-BE49-F238E27FC236}">
                  <a16:creationId xmlns="" xmlns:a16="http://schemas.microsoft.com/office/drawing/2014/main" id="{1FFB3B5B-1670-49DB-BDD0-A798216D6847}"/>
                </a:ext>
              </a:extLst>
            </p:cNvPr>
            <p:cNvSpPr/>
            <p:nvPr/>
          </p:nvSpPr>
          <p:spPr>
            <a:xfrm>
              <a:off x="6936207" y="2740140"/>
              <a:ext cx="17473" cy="17478"/>
            </a:xfrm>
            <a:custGeom>
              <a:avLst/>
              <a:gdLst/>
              <a:ahLst/>
              <a:cxnLst/>
              <a:rect l="0" t="0" r="0" b="0"/>
              <a:pathLst>
                <a:path w="120000" h="120000" extrusionOk="0">
                  <a:moveTo>
                    <a:pt x="90000" y="90000"/>
                  </a:moveTo>
                  <a:cubicBezTo>
                    <a:pt x="60000" y="60000"/>
                    <a:pt x="0" y="60000"/>
                    <a:pt x="60000" y="30000"/>
                  </a:cubicBezTo>
                  <a:cubicBezTo>
                    <a:pt x="90000" y="0"/>
                    <a:pt x="120000" y="90000"/>
                    <a:pt x="90000" y="90000"/>
                  </a:cubicBezTo>
                  <a:cubicBezTo>
                    <a:pt x="90000" y="90000"/>
                    <a:pt x="90000" y="90000"/>
                    <a:pt x="90000" y="90000"/>
                  </a:cubicBezTo>
                  <a:cubicBezTo>
                    <a:pt x="60000" y="60000"/>
                    <a:pt x="120000" y="120000"/>
                    <a:pt x="90000" y="9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64" name="Shape 1214">
              <a:extLst>
                <a:ext uri="{FF2B5EF4-FFF2-40B4-BE49-F238E27FC236}">
                  <a16:creationId xmlns="" xmlns:a16="http://schemas.microsoft.com/office/drawing/2014/main" id="{1F10E72C-243E-4098-B738-3D1CE5052AD3}"/>
                </a:ext>
              </a:extLst>
            </p:cNvPr>
            <p:cNvSpPr/>
            <p:nvPr/>
          </p:nvSpPr>
          <p:spPr>
            <a:xfrm>
              <a:off x="6914363" y="2719751"/>
              <a:ext cx="26209" cy="24760"/>
            </a:xfrm>
            <a:custGeom>
              <a:avLst/>
              <a:gdLst/>
              <a:ahLst/>
              <a:cxnLst/>
              <a:rect l="0" t="0" r="0" b="0"/>
              <a:pathLst>
                <a:path w="120000" h="120000" extrusionOk="0">
                  <a:moveTo>
                    <a:pt x="100000" y="40000"/>
                  </a:moveTo>
                  <a:cubicBezTo>
                    <a:pt x="80000" y="40000"/>
                    <a:pt x="20000" y="0"/>
                    <a:pt x="0" y="20000"/>
                  </a:cubicBezTo>
                  <a:cubicBezTo>
                    <a:pt x="20000" y="0"/>
                    <a:pt x="40000" y="80000"/>
                    <a:pt x="20000" y="60000"/>
                  </a:cubicBezTo>
                  <a:cubicBezTo>
                    <a:pt x="20000" y="80000"/>
                    <a:pt x="20000" y="100000"/>
                    <a:pt x="20000" y="120000"/>
                  </a:cubicBezTo>
                  <a:cubicBezTo>
                    <a:pt x="20000" y="100000"/>
                    <a:pt x="100000" y="80000"/>
                    <a:pt x="100000" y="100000"/>
                  </a:cubicBezTo>
                  <a:cubicBezTo>
                    <a:pt x="100000" y="80000"/>
                    <a:pt x="80000" y="80000"/>
                    <a:pt x="60000" y="60000"/>
                  </a:cubicBezTo>
                  <a:cubicBezTo>
                    <a:pt x="80000" y="80000"/>
                    <a:pt x="120000" y="40000"/>
                    <a:pt x="100000" y="40000"/>
                  </a:cubicBezTo>
                  <a:cubicBezTo>
                    <a:pt x="80000" y="40000"/>
                    <a:pt x="120000" y="40000"/>
                    <a:pt x="100000" y="4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65" name="Shape 1215">
              <a:extLst>
                <a:ext uri="{FF2B5EF4-FFF2-40B4-BE49-F238E27FC236}">
                  <a16:creationId xmlns="" xmlns:a16="http://schemas.microsoft.com/office/drawing/2014/main" id="{06159FB4-2FAF-4602-A45D-255FB70CBC09}"/>
                </a:ext>
              </a:extLst>
            </p:cNvPr>
            <p:cNvSpPr/>
            <p:nvPr/>
          </p:nvSpPr>
          <p:spPr>
            <a:xfrm>
              <a:off x="6902714" y="2727032"/>
              <a:ext cx="16018" cy="26217"/>
            </a:xfrm>
            <a:custGeom>
              <a:avLst/>
              <a:gdLst/>
              <a:ahLst/>
              <a:cxnLst/>
              <a:rect l="0" t="0" r="0" b="0"/>
              <a:pathLst>
                <a:path w="120000" h="120000" extrusionOk="0">
                  <a:moveTo>
                    <a:pt x="60000" y="0"/>
                  </a:moveTo>
                  <a:cubicBezTo>
                    <a:pt x="0" y="0"/>
                    <a:pt x="60000" y="20000"/>
                    <a:pt x="60000" y="40000"/>
                  </a:cubicBezTo>
                  <a:cubicBezTo>
                    <a:pt x="60000" y="60000"/>
                    <a:pt x="30000" y="100000"/>
                    <a:pt x="60000" y="100000"/>
                  </a:cubicBezTo>
                  <a:cubicBezTo>
                    <a:pt x="90000" y="120000"/>
                    <a:pt x="90000" y="60000"/>
                    <a:pt x="90000" y="60000"/>
                  </a:cubicBezTo>
                  <a:cubicBezTo>
                    <a:pt x="90000" y="40000"/>
                    <a:pt x="120000" y="0"/>
                    <a:pt x="60000" y="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66" name="Shape 1216">
              <a:extLst>
                <a:ext uri="{FF2B5EF4-FFF2-40B4-BE49-F238E27FC236}">
                  <a16:creationId xmlns="" xmlns:a16="http://schemas.microsoft.com/office/drawing/2014/main" id="{43035EDA-15E6-4CF0-BAEE-F66008EB3C69}"/>
                </a:ext>
              </a:extLst>
            </p:cNvPr>
            <p:cNvSpPr/>
            <p:nvPr/>
          </p:nvSpPr>
          <p:spPr>
            <a:xfrm>
              <a:off x="6876503" y="2702270"/>
              <a:ext cx="21841" cy="46608"/>
            </a:xfrm>
            <a:custGeom>
              <a:avLst/>
              <a:gdLst/>
              <a:ahLst/>
              <a:cxnLst/>
              <a:rect l="0" t="0" r="0" b="0"/>
              <a:pathLst>
                <a:path w="120000" h="120000" extrusionOk="0">
                  <a:moveTo>
                    <a:pt x="96000" y="109090"/>
                  </a:moveTo>
                  <a:cubicBezTo>
                    <a:pt x="96000" y="98181"/>
                    <a:pt x="48000" y="65454"/>
                    <a:pt x="48000" y="65454"/>
                  </a:cubicBezTo>
                  <a:cubicBezTo>
                    <a:pt x="96000" y="43636"/>
                    <a:pt x="0" y="43636"/>
                    <a:pt x="24000" y="32727"/>
                  </a:cubicBezTo>
                  <a:cubicBezTo>
                    <a:pt x="48000" y="0"/>
                    <a:pt x="120000" y="54545"/>
                    <a:pt x="120000" y="54545"/>
                  </a:cubicBezTo>
                  <a:cubicBezTo>
                    <a:pt x="120000" y="65454"/>
                    <a:pt x="120000" y="120000"/>
                    <a:pt x="96000" y="109090"/>
                  </a:cubicBezTo>
                  <a:cubicBezTo>
                    <a:pt x="96000" y="98181"/>
                    <a:pt x="120000" y="120000"/>
                    <a:pt x="96000" y="10909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67" name="Shape 1217">
              <a:extLst>
                <a:ext uri="{FF2B5EF4-FFF2-40B4-BE49-F238E27FC236}">
                  <a16:creationId xmlns="" xmlns:a16="http://schemas.microsoft.com/office/drawing/2014/main" id="{7E2BCB00-33AA-42C8-93FE-9F58321F8537}"/>
                </a:ext>
              </a:extLst>
            </p:cNvPr>
            <p:cNvSpPr/>
            <p:nvPr/>
          </p:nvSpPr>
          <p:spPr>
            <a:xfrm>
              <a:off x="6859029" y="2684793"/>
              <a:ext cx="30579" cy="30587"/>
            </a:xfrm>
            <a:custGeom>
              <a:avLst/>
              <a:gdLst/>
              <a:ahLst/>
              <a:cxnLst/>
              <a:rect l="0" t="0" r="0" b="0"/>
              <a:pathLst>
                <a:path w="120000" h="120000" extrusionOk="0">
                  <a:moveTo>
                    <a:pt x="68571" y="102857"/>
                  </a:moveTo>
                  <a:cubicBezTo>
                    <a:pt x="34285" y="68571"/>
                    <a:pt x="17142" y="68571"/>
                    <a:pt x="34285" y="51428"/>
                  </a:cubicBezTo>
                  <a:cubicBezTo>
                    <a:pt x="34285" y="34285"/>
                    <a:pt x="0" y="34285"/>
                    <a:pt x="0" y="34285"/>
                  </a:cubicBezTo>
                  <a:cubicBezTo>
                    <a:pt x="0" y="17142"/>
                    <a:pt x="68571" y="0"/>
                    <a:pt x="85714" y="17142"/>
                  </a:cubicBezTo>
                  <a:cubicBezTo>
                    <a:pt x="85714" y="17142"/>
                    <a:pt x="51428" y="34285"/>
                    <a:pt x="68571" y="51428"/>
                  </a:cubicBezTo>
                  <a:cubicBezTo>
                    <a:pt x="85714" y="51428"/>
                    <a:pt x="119999" y="68571"/>
                    <a:pt x="119999" y="68571"/>
                  </a:cubicBezTo>
                  <a:cubicBezTo>
                    <a:pt x="119999" y="85714"/>
                    <a:pt x="85714" y="85714"/>
                    <a:pt x="85714" y="85714"/>
                  </a:cubicBezTo>
                  <a:cubicBezTo>
                    <a:pt x="68571" y="85714"/>
                    <a:pt x="85714" y="119999"/>
                    <a:pt x="68571" y="102857"/>
                  </a:cubicBezTo>
                  <a:cubicBezTo>
                    <a:pt x="34285" y="85714"/>
                    <a:pt x="68571" y="102857"/>
                    <a:pt x="68571" y="102857"/>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68" name="Shape 1218">
              <a:extLst>
                <a:ext uri="{FF2B5EF4-FFF2-40B4-BE49-F238E27FC236}">
                  <a16:creationId xmlns="" xmlns:a16="http://schemas.microsoft.com/office/drawing/2014/main" id="{140612DF-2886-4AA8-881C-7666A0F3F6AE}"/>
                </a:ext>
              </a:extLst>
            </p:cNvPr>
            <p:cNvSpPr/>
            <p:nvPr/>
          </p:nvSpPr>
          <p:spPr>
            <a:xfrm>
              <a:off x="6889608" y="2684793"/>
              <a:ext cx="29123" cy="39326"/>
            </a:xfrm>
            <a:custGeom>
              <a:avLst/>
              <a:gdLst/>
              <a:ahLst/>
              <a:cxnLst/>
              <a:rect l="0" t="0" r="0" b="0"/>
              <a:pathLst>
                <a:path w="120000" h="120000" extrusionOk="0">
                  <a:moveTo>
                    <a:pt x="51428" y="106666"/>
                  </a:moveTo>
                  <a:cubicBezTo>
                    <a:pt x="68571" y="93333"/>
                    <a:pt x="85714" y="93333"/>
                    <a:pt x="68571" y="80000"/>
                  </a:cubicBezTo>
                  <a:cubicBezTo>
                    <a:pt x="68571" y="66666"/>
                    <a:pt x="34285" y="66666"/>
                    <a:pt x="34285" y="53333"/>
                  </a:cubicBezTo>
                  <a:cubicBezTo>
                    <a:pt x="51428" y="40000"/>
                    <a:pt x="0" y="0"/>
                    <a:pt x="51428" y="13333"/>
                  </a:cubicBezTo>
                  <a:cubicBezTo>
                    <a:pt x="102857" y="26666"/>
                    <a:pt x="102857" y="40000"/>
                    <a:pt x="102857" y="66666"/>
                  </a:cubicBezTo>
                  <a:cubicBezTo>
                    <a:pt x="119999" y="93333"/>
                    <a:pt x="51428" y="106666"/>
                    <a:pt x="51428" y="106666"/>
                  </a:cubicBezTo>
                  <a:cubicBezTo>
                    <a:pt x="51428" y="106666"/>
                    <a:pt x="51428" y="106666"/>
                    <a:pt x="51428" y="106666"/>
                  </a:cubicBezTo>
                  <a:cubicBezTo>
                    <a:pt x="68571" y="93333"/>
                    <a:pt x="34285" y="120000"/>
                    <a:pt x="51428" y="106666"/>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69" name="Shape 1219">
              <a:extLst>
                <a:ext uri="{FF2B5EF4-FFF2-40B4-BE49-F238E27FC236}">
                  <a16:creationId xmlns="" xmlns:a16="http://schemas.microsoft.com/office/drawing/2014/main" id="{5F58C56E-D044-4C72-92CC-5CF3DCDBC90E}"/>
                </a:ext>
              </a:extLst>
            </p:cNvPr>
            <p:cNvSpPr/>
            <p:nvPr/>
          </p:nvSpPr>
          <p:spPr>
            <a:xfrm>
              <a:off x="6880871" y="2693533"/>
              <a:ext cx="13105" cy="4369"/>
            </a:xfrm>
            <a:custGeom>
              <a:avLst/>
              <a:gdLst/>
              <a:ahLst/>
              <a:cxnLst/>
              <a:rect l="0" t="0" r="0" b="0"/>
              <a:pathLst>
                <a:path w="120000" h="120000" extrusionOk="0">
                  <a:moveTo>
                    <a:pt x="80000" y="120000"/>
                  </a:moveTo>
                  <a:cubicBezTo>
                    <a:pt x="40000" y="120000"/>
                    <a:pt x="0" y="120000"/>
                    <a:pt x="0" y="0"/>
                  </a:cubicBezTo>
                  <a:cubicBezTo>
                    <a:pt x="0" y="0"/>
                    <a:pt x="80000" y="0"/>
                    <a:pt x="120000" y="0"/>
                  </a:cubicBezTo>
                  <a:cubicBezTo>
                    <a:pt x="120000" y="0"/>
                    <a:pt x="80000" y="120000"/>
                    <a:pt x="80000" y="12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70" name="Shape 1220">
              <a:extLst>
                <a:ext uri="{FF2B5EF4-FFF2-40B4-BE49-F238E27FC236}">
                  <a16:creationId xmlns="" xmlns:a16="http://schemas.microsoft.com/office/drawing/2014/main" id="{EEE2E21F-D205-44AC-926B-63FE92DF0E2D}"/>
                </a:ext>
              </a:extLst>
            </p:cNvPr>
            <p:cNvSpPr/>
            <p:nvPr/>
          </p:nvSpPr>
          <p:spPr>
            <a:xfrm>
              <a:off x="6470239" y="2697901"/>
              <a:ext cx="56789" cy="29130"/>
            </a:xfrm>
            <a:custGeom>
              <a:avLst/>
              <a:gdLst/>
              <a:ahLst/>
              <a:cxnLst/>
              <a:rect l="0" t="0" r="0" b="0"/>
              <a:pathLst>
                <a:path w="120000" h="120000" extrusionOk="0">
                  <a:moveTo>
                    <a:pt x="92307" y="17142"/>
                  </a:moveTo>
                  <a:cubicBezTo>
                    <a:pt x="83076" y="17142"/>
                    <a:pt x="73846" y="17142"/>
                    <a:pt x="64615" y="17142"/>
                  </a:cubicBezTo>
                  <a:cubicBezTo>
                    <a:pt x="55384" y="17142"/>
                    <a:pt x="55384" y="17142"/>
                    <a:pt x="46153" y="17142"/>
                  </a:cubicBezTo>
                  <a:cubicBezTo>
                    <a:pt x="27692" y="34285"/>
                    <a:pt x="36923" y="68571"/>
                    <a:pt x="46153" y="68571"/>
                  </a:cubicBezTo>
                  <a:cubicBezTo>
                    <a:pt x="36923" y="68571"/>
                    <a:pt x="18461" y="17142"/>
                    <a:pt x="9230" y="51428"/>
                  </a:cubicBezTo>
                  <a:cubicBezTo>
                    <a:pt x="0" y="68571"/>
                    <a:pt x="0" y="85714"/>
                    <a:pt x="9230" y="102857"/>
                  </a:cubicBezTo>
                  <a:cubicBezTo>
                    <a:pt x="18461" y="119999"/>
                    <a:pt x="92307" y="85714"/>
                    <a:pt x="101538" y="68571"/>
                  </a:cubicBezTo>
                  <a:cubicBezTo>
                    <a:pt x="101538" y="68571"/>
                    <a:pt x="92307" y="51428"/>
                    <a:pt x="83076" y="51428"/>
                  </a:cubicBezTo>
                  <a:cubicBezTo>
                    <a:pt x="92307" y="51428"/>
                    <a:pt x="110769" y="51428"/>
                    <a:pt x="110769" y="51428"/>
                  </a:cubicBezTo>
                  <a:cubicBezTo>
                    <a:pt x="120000" y="34285"/>
                    <a:pt x="101538" y="0"/>
                    <a:pt x="92307" y="17142"/>
                  </a:cubicBezTo>
                  <a:cubicBezTo>
                    <a:pt x="83076" y="17142"/>
                    <a:pt x="101538" y="0"/>
                    <a:pt x="92307" y="17142"/>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71" name="Shape 1221">
              <a:extLst>
                <a:ext uri="{FF2B5EF4-FFF2-40B4-BE49-F238E27FC236}">
                  <a16:creationId xmlns="" xmlns:a16="http://schemas.microsoft.com/office/drawing/2014/main" id="{EFA2B99F-2E8E-46EA-BAA4-2F21993FB8E6}"/>
                </a:ext>
              </a:extLst>
            </p:cNvPr>
            <p:cNvSpPr/>
            <p:nvPr/>
          </p:nvSpPr>
          <p:spPr>
            <a:xfrm>
              <a:off x="6492080" y="2671685"/>
              <a:ext cx="34946" cy="30587"/>
            </a:xfrm>
            <a:custGeom>
              <a:avLst/>
              <a:gdLst/>
              <a:ahLst/>
              <a:cxnLst/>
              <a:rect l="0" t="0" r="0" b="0"/>
              <a:pathLst>
                <a:path w="120000" h="120000" extrusionOk="0">
                  <a:moveTo>
                    <a:pt x="30000" y="102857"/>
                  </a:moveTo>
                  <a:cubicBezTo>
                    <a:pt x="45000" y="85714"/>
                    <a:pt x="60000" y="85714"/>
                    <a:pt x="75000" y="68571"/>
                  </a:cubicBezTo>
                  <a:cubicBezTo>
                    <a:pt x="90000" y="68571"/>
                    <a:pt x="120000" y="68571"/>
                    <a:pt x="120000" y="68571"/>
                  </a:cubicBezTo>
                  <a:cubicBezTo>
                    <a:pt x="120000" y="68571"/>
                    <a:pt x="105000" y="0"/>
                    <a:pt x="75000" y="34285"/>
                  </a:cubicBezTo>
                  <a:cubicBezTo>
                    <a:pt x="75000" y="34285"/>
                    <a:pt x="15000" y="85714"/>
                    <a:pt x="30000" y="102857"/>
                  </a:cubicBezTo>
                  <a:cubicBezTo>
                    <a:pt x="30000" y="102857"/>
                    <a:pt x="30000" y="102857"/>
                    <a:pt x="30000" y="102857"/>
                  </a:cubicBezTo>
                  <a:cubicBezTo>
                    <a:pt x="60000" y="85714"/>
                    <a:pt x="0" y="119999"/>
                    <a:pt x="30000" y="102857"/>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72" name="Shape 1222">
              <a:extLst>
                <a:ext uri="{FF2B5EF4-FFF2-40B4-BE49-F238E27FC236}">
                  <a16:creationId xmlns="" xmlns:a16="http://schemas.microsoft.com/office/drawing/2014/main" id="{A7037E3E-B793-4930-B2D1-5D3D1B0B476A}"/>
                </a:ext>
              </a:extLst>
            </p:cNvPr>
            <p:cNvSpPr/>
            <p:nvPr/>
          </p:nvSpPr>
          <p:spPr>
            <a:xfrm>
              <a:off x="6248904" y="2788205"/>
              <a:ext cx="42228" cy="16022"/>
            </a:xfrm>
            <a:custGeom>
              <a:avLst/>
              <a:gdLst/>
              <a:ahLst/>
              <a:cxnLst/>
              <a:rect l="0" t="0" r="0" b="0"/>
              <a:pathLst>
                <a:path w="120000" h="120000" extrusionOk="0">
                  <a:moveTo>
                    <a:pt x="108000" y="60000"/>
                  </a:moveTo>
                  <a:cubicBezTo>
                    <a:pt x="120000" y="60000"/>
                    <a:pt x="96000" y="30000"/>
                    <a:pt x="108000" y="30000"/>
                  </a:cubicBezTo>
                  <a:cubicBezTo>
                    <a:pt x="96000" y="0"/>
                    <a:pt x="84000" y="0"/>
                    <a:pt x="72000" y="0"/>
                  </a:cubicBezTo>
                  <a:cubicBezTo>
                    <a:pt x="60000" y="30000"/>
                    <a:pt x="36000" y="30000"/>
                    <a:pt x="24000" y="60000"/>
                  </a:cubicBezTo>
                  <a:cubicBezTo>
                    <a:pt x="0" y="90000"/>
                    <a:pt x="24000" y="120000"/>
                    <a:pt x="36000" y="120000"/>
                  </a:cubicBezTo>
                  <a:cubicBezTo>
                    <a:pt x="60000" y="120000"/>
                    <a:pt x="84000" y="30000"/>
                    <a:pt x="108000" y="60000"/>
                  </a:cubicBezTo>
                  <a:cubicBezTo>
                    <a:pt x="120000" y="60000"/>
                    <a:pt x="84000" y="30000"/>
                    <a:pt x="108000" y="6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73" name="Shape 1223">
              <a:extLst>
                <a:ext uri="{FF2B5EF4-FFF2-40B4-BE49-F238E27FC236}">
                  <a16:creationId xmlns="" xmlns:a16="http://schemas.microsoft.com/office/drawing/2014/main" id="{F9DD9D44-EAD4-4A02-AD5D-62B703B531D5}"/>
                </a:ext>
              </a:extLst>
            </p:cNvPr>
            <p:cNvSpPr/>
            <p:nvPr/>
          </p:nvSpPr>
          <p:spPr>
            <a:xfrm>
              <a:off x="6020124" y="2719749"/>
              <a:ext cx="24753" cy="21849"/>
            </a:xfrm>
            <a:custGeom>
              <a:avLst/>
              <a:gdLst/>
              <a:ahLst/>
              <a:cxnLst/>
              <a:rect l="0" t="0" r="0" b="0"/>
              <a:pathLst>
                <a:path w="120000" h="120000" extrusionOk="0">
                  <a:moveTo>
                    <a:pt x="120000" y="48000"/>
                  </a:moveTo>
                  <a:cubicBezTo>
                    <a:pt x="120000" y="0"/>
                    <a:pt x="80000" y="24000"/>
                    <a:pt x="60000" y="48000"/>
                  </a:cubicBezTo>
                  <a:cubicBezTo>
                    <a:pt x="60000" y="48000"/>
                    <a:pt x="60000" y="72000"/>
                    <a:pt x="60000" y="96000"/>
                  </a:cubicBezTo>
                  <a:cubicBezTo>
                    <a:pt x="40000" y="96000"/>
                    <a:pt x="0" y="120000"/>
                    <a:pt x="0" y="120000"/>
                  </a:cubicBezTo>
                  <a:cubicBezTo>
                    <a:pt x="0" y="120000"/>
                    <a:pt x="120000" y="120000"/>
                    <a:pt x="120000" y="48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74" name="Shape 1224">
              <a:extLst>
                <a:ext uri="{FF2B5EF4-FFF2-40B4-BE49-F238E27FC236}">
                  <a16:creationId xmlns="" xmlns:a16="http://schemas.microsoft.com/office/drawing/2014/main" id="{FBB05F94-953D-4189-9A79-964CD26E6AD4}"/>
                </a:ext>
              </a:extLst>
            </p:cNvPr>
            <p:cNvSpPr/>
            <p:nvPr/>
          </p:nvSpPr>
          <p:spPr>
            <a:xfrm>
              <a:off x="7649717" y="2282793"/>
              <a:ext cx="88824" cy="55348"/>
            </a:xfrm>
            <a:custGeom>
              <a:avLst/>
              <a:gdLst/>
              <a:ahLst/>
              <a:cxnLst/>
              <a:rect l="0" t="0" r="0" b="0"/>
              <a:pathLst>
                <a:path w="120000" h="120000" extrusionOk="0">
                  <a:moveTo>
                    <a:pt x="108571" y="83076"/>
                  </a:moveTo>
                  <a:cubicBezTo>
                    <a:pt x="85714" y="92307"/>
                    <a:pt x="108571" y="73846"/>
                    <a:pt x="102857" y="64615"/>
                  </a:cubicBezTo>
                  <a:cubicBezTo>
                    <a:pt x="97142" y="64615"/>
                    <a:pt x="85714" y="36923"/>
                    <a:pt x="80000" y="36923"/>
                  </a:cubicBezTo>
                  <a:cubicBezTo>
                    <a:pt x="68571" y="36923"/>
                    <a:pt x="57142" y="9230"/>
                    <a:pt x="45714" y="9230"/>
                  </a:cubicBezTo>
                  <a:cubicBezTo>
                    <a:pt x="34285" y="0"/>
                    <a:pt x="34285" y="46153"/>
                    <a:pt x="28571" y="55384"/>
                  </a:cubicBezTo>
                  <a:cubicBezTo>
                    <a:pt x="22857" y="55384"/>
                    <a:pt x="0" y="55384"/>
                    <a:pt x="0" y="73846"/>
                  </a:cubicBezTo>
                  <a:cubicBezTo>
                    <a:pt x="5714" y="92307"/>
                    <a:pt x="34285" y="101538"/>
                    <a:pt x="40000" y="101538"/>
                  </a:cubicBezTo>
                  <a:cubicBezTo>
                    <a:pt x="51428" y="110769"/>
                    <a:pt x="74285" y="120000"/>
                    <a:pt x="85714" y="110769"/>
                  </a:cubicBezTo>
                  <a:cubicBezTo>
                    <a:pt x="85714" y="110769"/>
                    <a:pt x="114285" y="92307"/>
                    <a:pt x="114285" y="83076"/>
                  </a:cubicBezTo>
                  <a:cubicBezTo>
                    <a:pt x="114285" y="83076"/>
                    <a:pt x="108571" y="83076"/>
                    <a:pt x="108571" y="83076"/>
                  </a:cubicBezTo>
                  <a:cubicBezTo>
                    <a:pt x="102857" y="92307"/>
                    <a:pt x="120000" y="83076"/>
                    <a:pt x="108571" y="83076"/>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75" name="Shape 1225">
              <a:extLst>
                <a:ext uri="{FF2B5EF4-FFF2-40B4-BE49-F238E27FC236}">
                  <a16:creationId xmlns="" xmlns:a16="http://schemas.microsoft.com/office/drawing/2014/main" id="{3EFC8115-937B-4BCA-B721-9ACAE7E244DA}"/>
                </a:ext>
              </a:extLst>
            </p:cNvPr>
            <p:cNvSpPr/>
            <p:nvPr/>
          </p:nvSpPr>
          <p:spPr>
            <a:xfrm>
              <a:off x="7619138" y="2309011"/>
              <a:ext cx="21841" cy="16022"/>
            </a:xfrm>
            <a:custGeom>
              <a:avLst/>
              <a:gdLst/>
              <a:ahLst/>
              <a:cxnLst/>
              <a:rect l="0" t="0" r="0" b="0"/>
              <a:pathLst>
                <a:path w="120000" h="120000" extrusionOk="0">
                  <a:moveTo>
                    <a:pt x="48000" y="120000"/>
                  </a:moveTo>
                  <a:cubicBezTo>
                    <a:pt x="0" y="120000"/>
                    <a:pt x="96000" y="0"/>
                    <a:pt x="96000" y="30000"/>
                  </a:cubicBezTo>
                  <a:cubicBezTo>
                    <a:pt x="120000" y="30000"/>
                    <a:pt x="72000" y="120000"/>
                    <a:pt x="48000" y="120000"/>
                  </a:cubicBezTo>
                  <a:cubicBezTo>
                    <a:pt x="24000" y="120000"/>
                    <a:pt x="96000" y="120000"/>
                    <a:pt x="48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76" name="Shape 1226">
              <a:extLst>
                <a:ext uri="{FF2B5EF4-FFF2-40B4-BE49-F238E27FC236}">
                  <a16:creationId xmlns="" xmlns:a16="http://schemas.microsoft.com/office/drawing/2014/main" id="{2D635523-457E-4C32-8014-6569572CD5C8}"/>
                </a:ext>
              </a:extLst>
            </p:cNvPr>
            <p:cNvSpPr/>
            <p:nvPr/>
          </p:nvSpPr>
          <p:spPr>
            <a:xfrm>
              <a:off x="7592928" y="2325032"/>
              <a:ext cx="8737" cy="8739"/>
            </a:xfrm>
            <a:custGeom>
              <a:avLst/>
              <a:gdLst/>
              <a:ahLst/>
              <a:cxnLst/>
              <a:rect l="0" t="0" r="0" b="0"/>
              <a:pathLst>
                <a:path w="120000" h="120000" extrusionOk="0">
                  <a:moveTo>
                    <a:pt x="60000" y="120000"/>
                  </a:moveTo>
                  <a:cubicBezTo>
                    <a:pt x="0" y="120000"/>
                    <a:pt x="0" y="60000"/>
                    <a:pt x="60000" y="0"/>
                  </a:cubicBezTo>
                  <a:cubicBezTo>
                    <a:pt x="120000" y="0"/>
                    <a:pt x="120000" y="120000"/>
                    <a:pt x="60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77" name="Shape 1227">
              <a:extLst>
                <a:ext uri="{FF2B5EF4-FFF2-40B4-BE49-F238E27FC236}">
                  <a16:creationId xmlns="" xmlns:a16="http://schemas.microsoft.com/office/drawing/2014/main" id="{870C1111-AC4A-4391-A5C6-9D35BE04C3C1}"/>
                </a:ext>
              </a:extLst>
            </p:cNvPr>
            <p:cNvSpPr/>
            <p:nvPr/>
          </p:nvSpPr>
          <p:spPr>
            <a:xfrm>
              <a:off x="7225978" y="2145880"/>
              <a:ext cx="393160" cy="192261"/>
            </a:xfrm>
            <a:custGeom>
              <a:avLst/>
              <a:gdLst/>
              <a:ahLst/>
              <a:cxnLst/>
              <a:rect l="0" t="0" r="0" b="0"/>
              <a:pathLst>
                <a:path w="120000" h="120000" extrusionOk="0">
                  <a:moveTo>
                    <a:pt x="108260" y="109333"/>
                  </a:moveTo>
                  <a:cubicBezTo>
                    <a:pt x="105652" y="109333"/>
                    <a:pt x="103043" y="109333"/>
                    <a:pt x="99130" y="109333"/>
                  </a:cubicBezTo>
                  <a:cubicBezTo>
                    <a:pt x="97826" y="109333"/>
                    <a:pt x="96521" y="109333"/>
                    <a:pt x="95217" y="109333"/>
                  </a:cubicBezTo>
                  <a:cubicBezTo>
                    <a:pt x="93913" y="109333"/>
                    <a:pt x="93913" y="106666"/>
                    <a:pt x="92608" y="104000"/>
                  </a:cubicBezTo>
                  <a:cubicBezTo>
                    <a:pt x="91304" y="104000"/>
                    <a:pt x="86086" y="106666"/>
                    <a:pt x="84782" y="101333"/>
                  </a:cubicBezTo>
                  <a:cubicBezTo>
                    <a:pt x="84782" y="93333"/>
                    <a:pt x="82173" y="98666"/>
                    <a:pt x="79565" y="101333"/>
                  </a:cubicBezTo>
                  <a:cubicBezTo>
                    <a:pt x="75652" y="106666"/>
                    <a:pt x="73043" y="104000"/>
                    <a:pt x="70434" y="106666"/>
                  </a:cubicBezTo>
                  <a:cubicBezTo>
                    <a:pt x="66521" y="109333"/>
                    <a:pt x="62608" y="112000"/>
                    <a:pt x="58695" y="114666"/>
                  </a:cubicBezTo>
                  <a:cubicBezTo>
                    <a:pt x="53478" y="114666"/>
                    <a:pt x="45652" y="120000"/>
                    <a:pt x="40434" y="114666"/>
                  </a:cubicBezTo>
                  <a:cubicBezTo>
                    <a:pt x="40434" y="114666"/>
                    <a:pt x="37826" y="112000"/>
                    <a:pt x="37826" y="109333"/>
                  </a:cubicBezTo>
                  <a:cubicBezTo>
                    <a:pt x="37826" y="106666"/>
                    <a:pt x="37826" y="101333"/>
                    <a:pt x="35217" y="101333"/>
                  </a:cubicBezTo>
                  <a:cubicBezTo>
                    <a:pt x="32608" y="101333"/>
                    <a:pt x="30000" y="101333"/>
                    <a:pt x="27391" y="101333"/>
                  </a:cubicBezTo>
                  <a:cubicBezTo>
                    <a:pt x="24782" y="101333"/>
                    <a:pt x="22173" y="101333"/>
                    <a:pt x="19565" y="96000"/>
                  </a:cubicBezTo>
                  <a:cubicBezTo>
                    <a:pt x="18260" y="96000"/>
                    <a:pt x="11739" y="85333"/>
                    <a:pt x="13043" y="82666"/>
                  </a:cubicBezTo>
                  <a:cubicBezTo>
                    <a:pt x="20869" y="74666"/>
                    <a:pt x="30000" y="77333"/>
                    <a:pt x="36521" y="77333"/>
                  </a:cubicBezTo>
                  <a:cubicBezTo>
                    <a:pt x="37826" y="77333"/>
                    <a:pt x="52173" y="77333"/>
                    <a:pt x="52173" y="77333"/>
                  </a:cubicBezTo>
                  <a:cubicBezTo>
                    <a:pt x="52173" y="72000"/>
                    <a:pt x="33913" y="66666"/>
                    <a:pt x="32608" y="66666"/>
                  </a:cubicBezTo>
                  <a:cubicBezTo>
                    <a:pt x="26086" y="66666"/>
                    <a:pt x="18260" y="74666"/>
                    <a:pt x="11739" y="69333"/>
                  </a:cubicBezTo>
                  <a:cubicBezTo>
                    <a:pt x="9130" y="66666"/>
                    <a:pt x="3913" y="61333"/>
                    <a:pt x="9130" y="56000"/>
                  </a:cubicBezTo>
                  <a:cubicBezTo>
                    <a:pt x="13043" y="53333"/>
                    <a:pt x="16956" y="50666"/>
                    <a:pt x="20869" y="50666"/>
                  </a:cubicBezTo>
                  <a:cubicBezTo>
                    <a:pt x="23478" y="48000"/>
                    <a:pt x="26086" y="48000"/>
                    <a:pt x="27391" y="48000"/>
                  </a:cubicBezTo>
                  <a:cubicBezTo>
                    <a:pt x="24782" y="50666"/>
                    <a:pt x="20869" y="48000"/>
                    <a:pt x="18260" y="48000"/>
                  </a:cubicBezTo>
                  <a:cubicBezTo>
                    <a:pt x="16956" y="48000"/>
                    <a:pt x="9130" y="50666"/>
                    <a:pt x="7826" y="48000"/>
                  </a:cubicBezTo>
                  <a:cubicBezTo>
                    <a:pt x="7826" y="48000"/>
                    <a:pt x="9130" y="45333"/>
                    <a:pt x="9130" y="45333"/>
                  </a:cubicBezTo>
                  <a:cubicBezTo>
                    <a:pt x="9130" y="42666"/>
                    <a:pt x="0" y="45333"/>
                    <a:pt x="1304" y="40000"/>
                  </a:cubicBezTo>
                  <a:cubicBezTo>
                    <a:pt x="2608" y="37333"/>
                    <a:pt x="3913" y="32000"/>
                    <a:pt x="5217" y="29333"/>
                  </a:cubicBezTo>
                  <a:cubicBezTo>
                    <a:pt x="10434" y="26666"/>
                    <a:pt x="5217" y="26666"/>
                    <a:pt x="5217" y="24000"/>
                  </a:cubicBezTo>
                  <a:cubicBezTo>
                    <a:pt x="5217" y="24000"/>
                    <a:pt x="9130" y="18666"/>
                    <a:pt x="10434" y="18666"/>
                  </a:cubicBezTo>
                  <a:cubicBezTo>
                    <a:pt x="13043" y="16000"/>
                    <a:pt x="14347" y="13333"/>
                    <a:pt x="16956" y="10666"/>
                  </a:cubicBezTo>
                  <a:cubicBezTo>
                    <a:pt x="22173" y="5333"/>
                    <a:pt x="26086" y="2666"/>
                    <a:pt x="31304" y="2666"/>
                  </a:cubicBezTo>
                  <a:cubicBezTo>
                    <a:pt x="37826" y="2666"/>
                    <a:pt x="31304" y="18666"/>
                    <a:pt x="31304" y="18666"/>
                  </a:cubicBezTo>
                  <a:cubicBezTo>
                    <a:pt x="33913" y="21333"/>
                    <a:pt x="36521" y="21333"/>
                    <a:pt x="37826" y="18666"/>
                  </a:cubicBezTo>
                  <a:cubicBezTo>
                    <a:pt x="39130" y="18666"/>
                    <a:pt x="39130" y="10666"/>
                    <a:pt x="40434" y="10666"/>
                  </a:cubicBezTo>
                  <a:cubicBezTo>
                    <a:pt x="43043" y="10666"/>
                    <a:pt x="48260" y="10666"/>
                    <a:pt x="50869" y="16000"/>
                  </a:cubicBezTo>
                  <a:cubicBezTo>
                    <a:pt x="54782" y="21333"/>
                    <a:pt x="45652" y="29333"/>
                    <a:pt x="52173" y="26666"/>
                  </a:cubicBezTo>
                  <a:cubicBezTo>
                    <a:pt x="53478" y="26666"/>
                    <a:pt x="54782" y="24000"/>
                    <a:pt x="56086" y="21333"/>
                  </a:cubicBezTo>
                  <a:cubicBezTo>
                    <a:pt x="57391" y="21333"/>
                    <a:pt x="57391" y="21333"/>
                    <a:pt x="58695" y="21333"/>
                  </a:cubicBezTo>
                  <a:cubicBezTo>
                    <a:pt x="60000" y="21333"/>
                    <a:pt x="60000" y="21333"/>
                    <a:pt x="61304" y="24000"/>
                  </a:cubicBezTo>
                  <a:cubicBezTo>
                    <a:pt x="62608" y="24000"/>
                    <a:pt x="62608" y="18666"/>
                    <a:pt x="62608" y="16000"/>
                  </a:cubicBezTo>
                  <a:cubicBezTo>
                    <a:pt x="61304" y="16000"/>
                    <a:pt x="57391" y="10666"/>
                    <a:pt x="56086" y="10666"/>
                  </a:cubicBezTo>
                  <a:cubicBezTo>
                    <a:pt x="58695" y="8000"/>
                    <a:pt x="63913" y="13333"/>
                    <a:pt x="65217" y="16000"/>
                  </a:cubicBezTo>
                  <a:cubicBezTo>
                    <a:pt x="69130" y="18666"/>
                    <a:pt x="69130" y="21333"/>
                    <a:pt x="70434" y="26666"/>
                  </a:cubicBezTo>
                  <a:cubicBezTo>
                    <a:pt x="70434" y="29333"/>
                    <a:pt x="70434" y="42666"/>
                    <a:pt x="73043" y="42666"/>
                  </a:cubicBezTo>
                  <a:cubicBezTo>
                    <a:pt x="74347" y="42666"/>
                    <a:pt x="79565" y="42666"/>
                    <a:pt x="78260" y="37333"/>
                  </a:cubicBezTo>
                  <a:cubicBezTo>
                    <a:pt x="76956" y="26666"/>
                    <a:pt x="74347" y="18666"/>
                    <a:pt x="73043" y="8000"/>
                  </a:cubicBezTo>
                  <a:cubicBezTo>
                    <a:pt x="71739" y="0"/>
                    <a:pt x="75652" y="2666"/>
                    <a:pt x="76956" y="2666"/>
                  </a:cubicBezTo>
                  <a:cubicBezTo>
                    <a:pt x="80869" y="5333"/>
                    <a:pt x="80869" y="0"/>
                    <a:pt x="83478" y="2666"/>
                  </a:cubicBezTo>
                  <a:cubicBezTo>
                    <a:pt x="86086" y="8000"/>
                    <a:pt x="90000" y="10666"/>
                    <a:pt x="90000" y="16000"/>
                  </a:cubicBezTo>
                  <a:cubicBezTo>
                    <a:pt x="91304" y="24000"/>
                    <a:pt x="92608" y="29333"/>
                    <a:pt x="95217" y="34666"/>
                  </a:cubicBezTo>
                  <a:cubicBezTo>
                    <a:pt x="96521" y="42666"/>
                    <a:pt x="97826" y="45333"/>
                    <a:pt x="96521" y="50666"/>
                  </a:cubicBezTo>
                  <a:cubicBezTo>
                    <a:pt x="95217" y="58666"/>
                    <a:pt x="99130" y="66666"/>
                    <a:pt x="101739" y="69333"/>
                  </a:cubicBezTo>
                  <a:cubicBezTo>
                    <a:pt x="103043" y="69333"/>
                    <a:pt x="105652" y="69333"/>
                    <a:pt x="106956" y="69333"/>
                  </a:cubicBezTo>
                  <a:cubicBezTo>
                    <a:pt x="108260" y="72000"/>
                    <a:pt x="109565" y="74666"/>
                    <a:pt x="110869" y="74666"/>
                  </a:cubicBezTo>
                  <a:cubicBezTo>
                    <a:pt x="114782" y="77333"/>
                    <a:pt x="120000" y="77333"/>
                    <a:pt x="120000" y="88000"/>
                  </a:cubicBezTo>
                  <a:cubicBezTo>
                    <a:pt x="120000" y="93333"/>
                    <a:pt x="108260" y="85333"/>
                    <a:pt x="108260" y="85333"/>
                  </a:cubicBezTo>
                  <a:cubicBezTo>
                    <a:pt x="108260" y="88000"/>
                    <a:pt x="108260" y="90666"/>
                    <a:pt x="108260" y="93333"/>
                  </a:cubicBezTo>
                  <a:cubicBezTo>
                    <a:pt x="108260" y="93333"/>
                    <a:pt x="104347" y="93333"/>
                    <a:pt x="104347" y="93333"/>
                  </a:cubicBezTo>
                  <a:cubicBezTo>
                    <a:pt x="105652" y="93333"/>
                    <a:pt x="105652" y="96000"/>
                    <a:pt x="105652" y="96000"/>
                  </a:cubicBezTo>
                  <a:cubicBezTo>
                    <a:pt x="105652" y="98666"/>
                    <a:pt x="105652" y="101333"/>
                    <a:pt x="105652" y="101333"/>
                  </a:cubicBezTo>
                  <a:cubicBezTo>
                    <a:pt x="105652" y="101333"/>
                    <a:pt x="110869" y="96000"/>
                    <a:pt x="110869" y="96000"/>
                  </a:cubicBezTo>
                  <a:cubicBezTo>
                    <a:pt x="113478" y="96000"/>
                    <a:pt x="112173" y="98666"/>
                    <a:pt x="112173" y="101333"/>
                  </a:cubicBezTo>
                  <a:cubicBezTo>
                    <a:pt x="112173" y="101333"/>
                    <a:pt x="114782" y="101333"/>
                    <a:pt x="116086" y="104000"/>
                  </a:cubicBezTo>
                  <a:cubicBezTo>
                    <a:pt x="116086" y="104000"/>
                    <a:pt x="108260" y="109333"/>
                    <a:pt x="108260" y="109333"/>
                  </a:cubicBezTo>
                  <a:cubicBezTo>
                    <a:pt x="105652" y="109333"/>
                    <a:pt x="112173" y="109333"/>
                    <a:pt x="108260" y="109333"/>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78" name="Shape 1228">
              <a:extLst>
                <a:ext uri="{FF2B5EF4-FFF2-40B4-BE49-F238E27FC236}">
                  <a16:creationId xmlns="" xmlns:a16="http://schemas.microsoft.com/office/drawing/2014/main" id="{FB236283-868A-48A0-A90C-B4043107484B}"/>
                </a:ext>
              </a:extLst>
            </p:cNvPr>
            <p:cNvSpPr/>
            <p:nvPr/>
          </p:nvSpPr>
          <p:spPr>
            <a:xfrm>
              <a:off x="7486629" y="2128401"/>
              <a:ext cx="59702" cy="39326"/>
            </a:xfrm>
            <a:custGeom>
              <a:avLst/>
              <a:gdLst/>
              <a:ahLst/>
              <a:cxnLst/>
              <a:rect l="0" t="0" r="0" b="0"/>
              <a:pathLst>
                <a:path w="120000" h="120000" extrusionOk="0">
                  <a:moveTo>
                    <a:pt x="77142" y="106666"/>
                  </a:moveTo>
                  <a:cubicBezTo>
                    <a:pt x="59999" y="106666"/>
                    <a:pt x="51428" y="66666"/>
                    <a:pt x="42857" y="66666"/>
                  </a:cubicBezTo>
                  <a:cubicBezTo>
                    <a:pt x="34285" y="53333"/>
                    <a:pt x="0" y="40000"/>
                    <a:pt x="0" y="40000"/>
                  </a:cubicBezTo>
                  <a:cubicBezTo>
                    <a:pt x="8571" y="26666"/>
                    <a:pt x="25714" y="13333"/>
                    <a:pt x="34285" y="0"/>
                  </a:cubicBezTo>
                  <a:cubicBezTo>
                    <a:pt x="51428" y="0"/>
                    <a:pt x="68571" y="0"/>
                    <a:pt x="85714" y="13333"/>
                  </a:cubicBezTo>
                  <a:cubicBezTo>
                    <a:pt x="102857" y="26666"/>
                    <a:pt x="119999" y="26666"/>
                    <a:pt x="102857" y="53333"/>
                  </a:cubicBezTo>
                  <a:cubicBezTo>
                    <a:pt x="94285" y="66666"/>
                    <a:pt x="85714" y="120000"/>
                    <a:pt x="77142" y="106666"/>
                  </a:cubicBezTo>
                  <a:cubicBezTo>
                    <a:pt x="68571" y="106666"/>
                    <a:pt x="77142" y="106666"/>
                    <a:pt x="77142" y="106666"/>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79" name="Shape 1229">
              <a:extLst>
                <a:ext uri="{FF2B5EF4-FFF2-40B4-BE49-F238E27FC236}">
                  <a16:creationId xmlns="" xmlns:a16="http://schemas.microsoft.com/office/drawing/2014/main" id="{5B470D7B-67D5-4D89-853B-3C4AB484A52B}"/>
                </a:ext>
              </a:extLst>
            </p:cNvPr>
            <p:cNvSpPr/>
            <p:nvPr/>
          </p:nvSpPr>
          <p:spPr>
            <a:xfrm>
              <a:off x="7581278" y="2110924"/>
              <a:ext cx="135422" cy="125261"/>
            </a:xfrm>
            <a:custGeom>
              <a:avLst/>
              <a:gdLst/>
              <a:ahLst/>
              <a:cxnLst/>
              <a:rect l="0" t="0" r="0" b="0"/>
              <a:pathLst>
                <a:path w="120000" h="120000" extrusionOk="0">
                  <a:moveTo>
                    <a:pt x="67500" y="111724"/>
                  </a:moveTo>
                  <a:cubicBezTo>
                    <a:pt x="56250" y="103448"/>
                    <a:pt x="48750" y="86896"/>
                    <a:pt x="37500" y="78620"/>
                  </a:cubicBezTo>
                  <a:cubicBezTo>
                    <a:pt x="26250" y="74482"/>
                    <a:pt x="15000" y="66206"/>
                    <a:pt x="3750" y="62068"/>
                  </a:cubicBezTo>
                  <a:cubicBezTo>
                    <a:pt x="0" y="57931"/>
                    <a:pt x="0" y="57931"/>
                    <a:pt x="0" y="53793"/>
                  </a:cubicBezTo>
                  <a:cubicBezTo>
                    <a:pt x="0" y="41379"/>
                    <a:pt x="7500" y="45517"/>
                    <a:pt x="15000" y="49655"/>
                  </a:cubicBezTo>
                  <a:cubicBezTo>
                    <a:pt x="22500" y="53793"/>
                    <a:pt x="30000" y="62068"/>
                    <a:pt x="41250" y="57931"/>
                  </a:cubicBezTo>
                  <a:cubicBezTo>
                    <a:pt x="45000" y="57931"/>
                    <a:pt x="41250" y="49655"/>
                    <a:pt x="41250" y="49655"/>
                  </a:cubicBezTo>
                  <a:cubicBezTo>
                    <a:pt x="41250" y="45517"/>
                    <a:pt x="48750" y="49655"/>
                    <a:pt x="48750" y="45517"/>
                  </a:cubicBezTo>
                  <a:cubicBezTo>
                    <a:pt x="52500" y="41379"/>
                    <a:pt x="26250" y="33103"/>
                    <a:pt x="26250" y="33103"/>
                  </a:cubicBezTo>
                  <a:cubicBezTo>
                    <a:pt x="18750" y="28965"/>
                    <a:pt x="22500" y="24827"/>
                    <a:pt x="26250" y="24827"/>
                  </a:cubicBezTo>
                  <a:cubicBezTo>
                    <a:pt x="33750" y="20689"/>
                    <a:pt x="33750" y="24827"/>
                    <a:pt x="37500" y="28965"/>
                  </a:cubicBezTo>
                  <a:cubicBezTo>
                    <a:pt x="37500" y="28965"/>
                    <a:pt x="41250" y="20689"/>
                    <a:pt x="41250" y="20689"/>
                  </a:cubicBezTo>
                  <a:cubicBezTo>
                    <a:pt x="45000" y="20689"/>
                    <a:pt x="30000" y="16551"/>
                    <a:pt x="30000" y="16551"/>
                  </a:cubicBezTo>
                  <a:cubicBezTo>
                    <a:pt x="30000" y="16551"/>
                    <a:pt x="37500" y="12413"/>
                    <a:pt x="37500" y="12413"/>
                  </a:cubicBezTo>
                  <a:cubicBezTo>
                    <a:pt x="41250" y="12413"/>
                    <a:pt x="48750" y="16551"/>
                    <a:pt x="52500" y="16551"/>
                  </a:cubicBezTo>
                  <a:cubicBezTo>
                    <a:pt x="52500" y="16551"/>
                    <a:pt x="48750" y="12413"/>
                    <a:pt x="48750" y="12413"/>
                  </a:cubicBezTo>
                  <a:cubicBezTo>
                    <a:pt x="52500" y="8275"/>
                    <a:pt x="67500" y="20689"/>
                    <a:pt x="71250" y="20689"/>
                  </a:cubicBezTo>
                  <a:cubicBezTo>
                    <a:pt x="75000" y="16551"/>
                    <a:pt x="67500" y="16551"/>
                    <a:pt x="67500" y="12413"/>
                  </a:cubicBezTo>
                  <a:cubicBezTo>
                    <a:pt x="67500" y="12413"/>
                    <a:pt x="71250" y="12413"/>
                    <a:pt x="71250" y="12413"/>
                  </a:cubicBezTo>
                  <a:cubicBezTo>
                    <a:pt x="71250" y="12413"/>
                    <a:pt x="63750" y="12413"/>
                    <a:pt x="63750" y="8275"/>
                  </a:cubicBezTo>
                  <a:cubicBezTo>
                    <a:pt x="63750" y="8275"/>
                    <a:pt x="90000" y="0"/>
                    <a:pt x="93750" y="4137"/>
                  </a:cubicBezTo>
                  <a:cubicBezTo>
                    <a:pt x="97500" y="4137"/>
                    <a:pt x="86250" y="8275"/>
                    <a:pt x="86250" y="12413"/>
                  </a:cubicBezTo>
                  <a:cubicBezTo>
                    <a:pt x="90000" y="16551"/>
                    <a:pt x="101250" y="12413"/>
                    <a:pt x="105000" y="16551"/>
                  </a:cubicBezTo>
                  <a:cubicBezTo>
                    <a:pt x="105000" y="20689"/>
                    <a:pt x="90000" y="28965"/>
                    <a:pt x="101250" y="28965"/>
                  </a:cubicBezTo>
                  <a:cubicBezTo>
                    <a:pt x="105000" y="28965"/>
                    <a:pt x="101250" y="33103"/>
                    <a:pt x="97500" y="33103"/>
                  </a:cubicBezTo>
                  <a:cubicBezTo>
                    <a:pt x="93750" y="33103"/>
                    <a:pt x="90000" y="33103"/>
                    <a:pt x="86250" y="41379"/>
                  </a:cubicBezTo>
                  <a:cubicBezTo>
                    <a:pt x="86250" y="41379"/>
                    <a:pt x="78750" y="53793"/>
                    <a:pt x="78750" y="53793"/>
                  </a:cubicBezTo>
                  <a:cubicBezTo>
                    <a:pt x="82500" y="53793"/>
                    <a:pt x="86250" y="45517"/>
                    <a:pt x="90000" y="45517"/>
                  </a:cubicBezTo>
                  <a:cubicBezTo>
                    <a:pt x="93750" y="45517"/>
                    <a:pt x="93750" y="49655"/>
                    <a:pt x="97500" y="53793"/>
                  </a:cubicBezTo>
                  <a:cubicBezTo>
                    <a:pt x="101250" y="53793"/>
                    <a:pt x="112500" y="70344"/>
                    <a:pt x="108750" y="53793"/>
                  </a:cubicBezTo>
                  <a:cubicBezTo>
                    <a:pt x="108750" y="49655"/>
                    <a:pt x="101250" y="45517"/>
                    <a:pt x="105000" y="41379"/>
                  </a:cubicBezTo>
                  <a:cubicBezTo>
                    <a:pt x="108750" y="41379"/>
                    <a:pt x="112500" y="41379"/>
                    <a:pt x="112500" y="45517"/>
                  </a:cubicBezTo>
                  <a:cubicBezTo>
                    <a:pt x="112500" y="49655"/>
                    <a:pt x="108750" y="53793"/>
                    <a:pt x="112500" y="57931"/>
                  </a:cubicBezTo>
                  <a:cubicBezTo>
                    <a:pt x="116250" y="62068"/>
                    <a:pt x="120000" y="66206"/>
                    <a:pt x="116250" y="70344"/>
                  </a:cubicBezTo>
                  <a:cubicBezTo>
                    <a:pt x="108750" y="78620"/>
                    <a:pt x="120000" y="91034"/>
                    <a:pt x="105000" y="95172"/>
                  </a:cubicBezTo>
                  <a:cubicBezTo>
                    <a:pt x="105000" y="95172"/>
                    <a:pt x="78750" y="103448"/>
                    <a:pt x="82500" y="95172"/>
                  </a:cubicBezTo>
                  <a:cubicBezTo>
                    <a:pt x="82500" y="91034"/>
                    <a:pt x="78750" y="91034"/>
                    <a:pt x="78750" y="95172"/>
                  </a:cubicBezTo>
                  <a:cubicBezTo>
                    <a:pt x="82500" y="99310"/>
                    <a:pt x="82500" y="103448"/>
                    <a:pt x="86250" y="107586"/>
                  </a:cubicBezTo>
                  <a:cubicBezTo>
                    <a:pt x="86250" y="115862"/>
                    <a:pt x="71250" y="111724"/>
                    <a:pt x="67500" y="111724"/>
                  </a:cubicBezTo>
                  <a:cubicBezTo>
                    <a:pt x="63750" y="107586"/>
                    <a:pt x="82500" y="120000"/>
                    <a:pt x="67500" y="111724"/>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80" name="Shape 1230">
              <a:extLst>
                <a:ext uri="{FF2B5EF4-FFF2-40B4-BE49-F238E27FC236}">
                  <a16:creationId xmlns="" xmlns:a16="http://schemas.microsoft.com/office/drawing/2014/main" id="{42314066-584A-4C80-B81E-B4D1C1510CF6}"/>
                </a:ext>
              </a:extLst>
            </p:cNvPr>
            <p:cNvSpPr/>
            <p:nvPr/>
          </p:nvSpPr>
          <p:spPr>
            <a:xfrm>
              <a:off x="7725436" y="2110924"/>
              <a:ext cx="119403" cy="94674"/>
            </a:xfrm>
            <a:custGeom>
              <a:avLst/>
              <a:gdLst/>
              <a:ahLst/>
              <a:cxnLst/>
              <a:rect l="0" t="0" r="0" b="0"/>
              <a:pathLst>
                <a:path w="120000" h="120000" extrusionOk="0">
                  <a:moveTo>
                    <a:pt x="29999" y="120000"/>
                  </a:moveTo>
                  <a:cubicBezTo>
                    <a:pt x="21428" y="114545"/>
                    <a:pt x="12857" y="114545"/>
                    <a:pt x="12857" y="103636"/>
                  </a:cubicBezTo>
                  <a:cubicBezTo>
                    <a:pt x="12857" y="87272"/>
                    <a:pt x="0" y="76363"/>
                    <a:pt x="4285" y="60000"/>
                  </a:cubicBezTo>
                  <a:cubicBezTo>
                    <a:pt x="4285" y="49090"/>
                    <a:pt x="0" y="32727"/>
                    <a:pt x="4285" y="21818"/>
                  </a:cubicBezTo>
                  <a:cubicBezTo>
                    <a:pt x="8571" y="21818"/>
                    <a:pt x="25714" y="27272"/>
                    <a:pt x="25714" y="21818"/>
                  </a:cubicBezTo>
                  <a:cubicBezTo>
                    <a:pt x="25714" y="16363"/>
                    <a:pt x="0" y="16363"/>
                    <a:pt x="21428" y="5454"/>
                  </a:cubicBezTo>
                  <a:cubicBezTo>
                    <a:pt x="38571" y="0"/>
                    <a:pt x="51428" y="5454"/>
                    <a:pt x="68571" y="10909"/>
                  </a:cubicBezTo>
                  <a:cubicBezTo>
                    <a:pt x="81428" y="10909"/>
                    <a:pt x="94285" y="10909"/>
                    <a:pt x="107142" y="16363"/>
                  </a:cubicBezTo>
                  <a:cubicBezTo>
                    <a:pt x="119999" y="21818"/>
                    <a:pt x="107142" y="32727"/>
                    <a:pt x="98571" y="43636"/>
                  </a:cubicBezTo>
                  <a:cubicBezTo>
                    <a:pt x="94285" y="54545"/>
                    <a:pt x="89999" y="65454"/>
                    <a:pt x="81428" y="70909"/>
                  </a:cubicBezTo>
                  <a:cubicBezTo>
                    <a:pt x="77142" y="81818"/>
                    <a:pt x="59999" y="70909"/>
                    <a:pt x="51428" y="70909"/>
                  </a:cubicBezTo>
                  <a:cubicBezTo>
                    <a:pt x="51428" y="70909"/>
                    <a:pt x="38571" y="70909"/>
                    <a:pt x="42857" y="76363"/>
                  </a:cubicBezTo>
                  <a:cubicBezTo>
                    <a:pt x="42857" y="81818"/>
                    <a:pt x="51428" y="81818"/>
                    <a:pt x="47142" y="92727"/>
                  </a:cubicBezTo>
                  <a:cubicBezTo>
                    <a:pt x="42857" y="92727"/>
                    <a:pt x="34285" y="120000"/>
                    <a:pt x="29999" y="120000"/>
                  </a:cubicBezTo>
                  <a:cubicBezTo>
                    <a:pt x="21428" y="114545"/>
                    <a:pt x="34285" y="120000"/>
                    <a:pt x="29999"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81" name="Shape 1231">
              <a:extLst>
                <a:ext uri="{FF2B5EF4-FFF2-40B4-BE49-F238E27FC236}">
                  <a16:creationId xmlns="" xmlns:a16="http://schemas.microsoft.com/office/drawing/2014/main" id="{D371B891-A699-40DA-B81D-EEE75B66410A}"/>
                </a:ext>
              </a:extLst>
            </p:cNvPr>
            <p:cNvSpPr/>
            <p:nvPr/>
          </p:nvSpPr>
          <p:spPr>
            <a:xfrm>
              <a:off x="7086188" y="2099271"/>
              <a:ext cx="230072" cy="141283"/>
            </a:xfrm>
            <a:custGeom>
              <a:avLst/>
              <a:gdLst/>
              <a:ahLst/>
              <a:cxnLst/>
              <a:rect l="0" t="0" r="0" b="0"/>
              <a:pathLst>
                <a:path w="120000" h="120000" extrusionOk="0">
                  <a:moveTo>
                    <a:pt x="115555" y="36363"/>
                  </a:moveTo>
                  <a:cubicBezTo>
                    <a:pt x="111111" y="29090"/>
                    <a:pt x="106666" y="21818"/>
                    <a:pt x="100000" y="14545"/>
                  </a:cubicBezTo>
                  <a:cubicBezTo>
                    <a:pt x="97777" y="14545"/>
                    <a:pt x="93333" y="10909"/>
                    <a:pt x="91111" y="10909"/>
                  </a:cubicBezTo>
                  <a:cubicBezTo>
                    <a:pt x="84444" y="7272"/>
                    <a:pt x="82222" y="10909"/>
                    <a:pt x="77777" y="14545"/>
                  </a:cubicBezTo>
                  <a:cubicBezTo>
                    <a:pt x="75555" y="14545"/>
                    <a:pt x="73333" y="10909"/>
                    <a:pt x="71111" y="10909"/>
                  </a:cubicBezTo>
                  <a:cubicBezTo>
                    <a:pt x="68888" y="7272"/>
                    <a:pt x="64444" y="7272"/>
                    <a:pt x="60000" y="3636"/>
                  </a:cubicBezTo>
                  <a:cubicBezTo>
                    <a:pt x="55555" y="3636"/>
                    <a:pt x="48888" y="0"/>
                    <a:pt x="44444" y="0"/>
                  </a:cubicBezTo>
                  <a:cubicBezTo>
                    <a:pt x="37777" y="0"/>
                    <a:pt x="31111" y="3636"/>
                    <a:pt x="24444" y="3636"/>
                  </a:cubicBezTo>
                  <a:cubicBezTo>
                    <a:pt x="20000" y="7272"/>
                    <a:pt x="13333" y="3636"/>
                    <a:pt x="17777" y="10909"/>
                  </a:cubicBezTo>
                  <a:cubicBezTo>
                    <a:pt x="22222" y="25454"/>
                    <a:pt x="22222" y="29090"/>
                    <a:pt x="15555" y="40000"/>
                  </a:cubicBezTo>
                  <a:cubicBezTo>
                    <a:pt x="11111" y="47272"/>
                    <a:pt x="15555" y="50909"/>
                    <a:pt x="15555" y="54545"/>
                  </a:cubicBezTo>
                  <a:cubicBezTo>
                    <a:pt x="13333" y="58181"/>
                    <a:pt x="8888" y="58181"/>
                    <a:pt x="8888" y="65454"/>
                  </a:cubicBezTo>
                  <a:cubicBezTo>
                    <a:pt x="6666" y="72727"/>
                    <a:pt x="2222" y="80000"/>
                    <a:pt x="0" y="87272"/>
                  </a:cubicBezTo>
                  <a:cubicBezTo>
                    <a:pt x="0" y="90909"/>
                    <a:pt x="13333" y="94545"/>
                    <a:pt x="15555" y="94545"/>
                  </a:cubicBezTo>
                  <a:cubicBezTo>
                    <a:pt x="22222" y="101818"/>
                    <a:pt x="26666" y="116363"/>
                    <a:pt x="33333" y="116363"/>
                  </a:cubicBezTo>
                  <a:cubicBezTo>
                    <a:pt x="35555" y="120000"/>
                    <a:pt x="40000" y="112727"/>
                    <a:pt x="42222" y="109090"/>
                  </a:cubicBezTo>
                  <a:cubicBezTo>
                    <a:pt x="46666" y="105454"/>
                    <a:pt x="51111" y="109090"/>
                    <a:pt x="55555" y="105454"/>
                  </a:cubicBezTo>
                  <a:cubicBezTo>
                    <a:pt x="60000" y="105454"/>
                    <a:pt x="60000" y="101818"/>
                    <a:pt x="62222" y="94545"/>
                  </a:cubicBezTo>
                  <a:cubicBezTo>
                    <a:pt x="62222" y="87272"/>
                    <a:pt x="62222" y="83636"/>
                    <a:pt x="68888" y="76363"/>
                  </a:cubicBezTo>
                  <a:cubicBezTo>
                    <a:pt x="73333" y="72727"/>
                    <a:pt x="75555" y="65454"/>
                    <a:pt x="82222" y="61818"/>
                  </a:cubicBezTo>
                  <a:cubicBezTo>
                    <a:pt x="88888" y="54545"/>
                    <a:pt x="95555" y="50909"/>
                    <a:pt x="102222" y="47272"/>
                  </a:cubicBezTo>
                  <a:cubicBezTo>
                    <a:pt x="102222" y="47272"/>
                    <a:pt x="117777" y="36363"/>
                    <a:pt x="115555" y="36363"/>
                  </a:cubicBezTo>
                  <a:cubicBezTo>
                    <a:pt x="113333" y="32727"/>
                    <a:pt x="120000" y="40000"/>
                    <a:pt x="115555" y="36363"/>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82" name="Shape 1232">
              <a:extLst>
                <a:ext uri="{FF2B5EF4-FFF2-40B4-BE49-F238E27FC236}">
                  <a16:creationId xmlns="" xmlns:a16="http://schemas.microsoft.com/office/drawing/2014/main" id="{4FFD8690-78EB-49F2-AE98-594E1FE949F5}"/>
                </a:ext>
              </a:extLst>
            </p:cNvPr>
            <p:cNvSpPr/>
            <p:nvPr/>
          </p:nvSpPr>
          <p:spPr>
            <a:xfrm>
              <a:off x="7533225" y="2059946"/>
              <a:ext cx="30579" cy="17478"/>
            </a:xfrm>
            <a:custGeom>
              <a:avLst/>
              <a:gdLst/>
              <a:ahLst/>
              <a:cxnLst/>
              <a:rect l="0" t="0" r="0" b="0"/>
              <a:pathLst>
                <a:path w="120000" h="120000" extrusionOk="0">
                  <a:moveTo>
                    <a:pt x="68571" y="120000"/>
                  </a:moveTo>
                  <a:cubicBezTo>
                    <a:pt x="51428" y="120000"/>
                    <a:pt x="17142" y="120000"/>
                    <a:pt x="17142" y="90000"/>
                  </a:cubicBezTo>
                  <a:cubicBezTo>
                    <a:pt x="0" y="60000"/>
                    <a:pt x="51428" y="0"/>
                    <a:pt x="51428" y="0"/>
                  </a:cubicBezTo>
                  <a:cubicBezTo>
                    <a:pt x="102857" y="0"/>
                    <a:pt x="119999" y="120000"/>
                    <a:pt x="68571" y="120000"/>
                  </a:cubicBezTo>
                  <a:cubicBezTo>
                    <a:pt x="17142" y="90000"/>
                    <a:pt x="102857" y="120000"/>
                    <a:pt x="68571"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83" name="Shape 1233">
              <a:extLst>
                <a:ext uri="{FF2B5EF4-FFF2-40B4-BE49-F238E27FC236}">
                  <a16:creationId xmlns="" xmlns:a16="http://schemas.microsoft.com/office/drawing/2014/main" id="{16E06436-AB78-491E-A265-4823C176BA93}"/>
                </a:ext>
              </a:extLst>
            </p:cNvPr>
            <p:cNvSpPr/>
            <p:nvPr/>
          </p:nvSpPr>
          <p:spPr>
            <a:xfrm>
              <a:off x="7269664" y="1982751"/>
              <a:ext cx="256280" cy="120891"/>
            </a:xfrm>
            <a:custGeom>
              <a:avLst/>
              <a:gdLst/>
              <a:ahLst/>
              <a:cxnLst/>
              <a:rect l="0" t="0" r="0" b="0"/>
              <a:pathLst>
                <a:path w="120000" h="120000" extrusionOk="0">
                  <a:moveTo>
                    <a:pt x="100000" y="94285"/>
                  </a:moveTo>
                  <a:cubicBezTo>
                    <a:pt x="98000" y="94285"/>
                    <a:pt x="98000" y="89999"/>
                    <a:pt x="96000" y="89999"/>
                  </a:cubicBezTo>
                  <a:cubicBezTo>
                    <a:pt x="96000" y="89999"/>
                    <a:pt x="92000" y="94285"/>
                    <a:pt x="92000" y="98571"/>
                  </a:cubicBezTo>
                  <a:cubicBezTo>
                    <a:pt x="90000" y="98571"/>
                    <a:pt x="88000" y="98571"/>
                    <a:pt x="86000" y="94285"/>
                  </a:cubicBezTo>
                  <a:cubicBezTo>
                    <a:pt x="84000" y="94285"/>
                    <a:pt x="82000" y="94285"/>
                    <a:pt x="80000" y="98571"/>
                  </a:cubicBezTo>
                  <a:cubicBezTo>
                    <a:pt x="70000" y="107142"/>
                    <a:pt x="60000" y="111428"/>
                    <a:pt x="48000" y="115714"/>
                  </a:cubicBezTo>
                  <a:cubicBezTo>
                    <a:pt x="46000" y="115714"/>
                    <a:pt x="40000" y="119999"/>
                    <a:pt x="38000" y="119999"/>
                  </a:cubicBezTo>
                  <a:cubicBezTo>
                    <a:pt x="34000" y="115714"/>
                    <a:pt x="26000" y="111428"/>
                    <a:pt x="34000" y="102857"/>
                  </a:cubicBezTo>
                  <a:cubicBezTo>
                    <a:pt x="38000" y="102857"/>
                    <a:pt x="44000" y="94285"/>
                    <a:pt x="48000" y="94285"/>
                  </a:cubicBezTo>
                  <a:cubicBezTo>
                    <a:pt x="52000" y="94285"/>
                    <a:pt x="56000" y="94285"/>
                    <a:pt x="58000" y="94285"/>
                  </a:cubicBezTo>
                  <a:cubicBezTo>
                    <a:pt x="58000" y="94285"/>
                    <a:pt x="64000" y="85714"/>
                    <a:pt x="62000" y="85714"/>
                  </a:cubicBezTo>
                  <a:cubicBezTo>
                    <a:pt x="60000" y="81428"/>
                    <a:pt x="50000" y="85714"/>
                    <a:pt x="48000" y="85714"/>
                  </a:cubicBezTo>
                  <a:cubicBezTo>
                    <a:pt x="44000" y="89999"/>
                    <a:pt x="42000" y="89999"/>
                    <a:pt x="38000" y="89999"/>
                  </a:cubicBezTo>
                  <a:cubicBezTo>
                    <a:pt x="34000" y="89999"/>
                    <a:pt x="38000" y="85714"/>
                    <a:pt x="38000" y="81428"/>
                  </a:cubicBezTo>
                  <a:cubicBezTo>
                    <a:pt x="38000" y="68571"/>
                    <a:pt x="26000" y="89999"/>
                    <a:pt x="24000" y="89999"/>
                  </a:cubicBezTo>
                  <a:cubicBezTo>
                    <a:pt x="24000" y="89999"/>
                    <a:pt x="22000" y="94285"/>
                    <a:pt x="22000" y="94285"/>
                  </a:cubicBezTo>
                  <a:cubicBezTo>
                    <a:pt x="18000" y="85714"/>
                    <a:pt x="18000" y="94285"/>
                    <a:pt x="18000" y="98571"/>
                  </a:cubicBezTo>
                  <a:cubicBezTo>
                    <a:pt x="18000" y="98571"/>
                    <a:pt x="12000" y="89999"/>
                    <a:pt x="10000" y="89999"/>
                  </a:cubicBezTo>
                  <a:cubicBezTo>
                    <a:pt x="8000" y="89999"/>
                    <a:pt x="0" y="94285"/>
                    <a:pt x="0" y="85714"/>
                  </a:cubicBezTo>
                  <a:cubicBezTo>
                    <a:pt x="0" y="77142"/>
                    <a:pt x="4000" y="81428"/>
                    <a:pt x="8000" y="77142"/>
                  </a:cubicBezTo>
                  <a:cubicBezTo>
                    <a:pt x="12000" y="77142"/>
                    <a:pt x="16000" y="77142"/>
                    <a:pt x="18000" y="72857"/>
                  </a:cubicBezTo>
                  <a:cubicBezTo>
                    <a:pt x="18000" y="72857"/>
                    <a:pt x="24000" y="68571"/>
                    <a:pt x="22000" y="68571"/>
                  </a:cubicBezTo>
                  <a:cubicBezTo>
                    <a:pt x="18000" y="64285"/>
                    <a:pt x="12000" y="68571"/>
                    <a:pt x="10000" y="68571"/>
                  </a:cubicBezTo>
                  <a:cubicBezTo>
                    <a:pt x="4000" y="68571"/>
                    <a:pt x="0" y="59999"/>
                    <a:pt x="8000" y="59999"/>
                  </a:cubicBezTo>
                  <a:cubicBezTo>
                    <a:pt x="12000" y="59999"/>
                    <a:pt x="20000" y="55714"/>
                    <a:pt x="24000" y="55714"/>
                  </a:cubicBezTo>
                  <a:cubicBezTo>
                    <a:pt x="22000" y="55714"/>
                    <a:pt x="8000" y="59999"/>
                    <a:pt x="8000" y="51428"/>
                  </a:cubicBezTo>
                  <a:cubicBezTo>
                    <a:pt x="6000" y="42857"/>
                    <a:pt x="24000" y="47142"/>
                    <a:pt x="26000" y="42857"/>
                  </a:cubicBezTo>
                  <a:cubicBezTo>
                    <a:pt x="26000" y="42857"/>
                    <a:pt x="18000" y="38571"/>
                    <a:pt x="18000" y="34285"/>
                  </a:cubicBezTo>
                  <a:cubicBezTo>
                    <a:pt x="16000" y="29999"/>
                    <a:pt x="28000" y="25714"/>
                    <a:pt x="28000" y="25714"/>
                  </a:cubicBezTo>
                  <a:cubicBezTo>
                    <a:pt x="34000" y="25714"/>
                    <a:pt x="30000" y="42857"/>
                    <a:pt x="34000" y="42857"/>
                  </a:cubicBezTo>
                  <a:cubicBezTo>
                    <a:pt x="40000" y="42857"/>
                    <a:pt x="44000" y="42857"/>
                    <a:pt x="50000" y="47142"/>
                  </a:cubicBezTo>
                  <a:cubicBezTo>
                    <a:pt x="52000" y="51428"/>
                    <a:pt x="56000" y="55714"/>
                    <a:pt x="58000" y="59999"/>
                  </a:cubicBezTo>
                  <a:cubicBezTo>
                    <a:pt x="62000" y="68571"/>
                    <a:pt x="60000" y="72857"/>
                    <a:pt x="64000" y="72857"/>
                  </a:cubicBezTo>
                  <a:cubicBezTo>
                    <a:pt x="70000" y="72857"/>
                    <a:pt x="74000" y="72857"/>
                    <a:pt x="78000" y="68571"/>
                  </a:cubicBezTo>
                  <a:cubicBezTo>
                    <a:pt x="86000" y="64285"/>
                    <a:pt x="74000" y="59999"/>
                    <a:pt x="74000" y="55714"/>
                  </a:cubicBezTo>
                  <a:cubicBezTo>
                    <a:pt x="74000" y="55714"/>
                    <a:pt x="90000" y="51428"/>
                    <a:pt x="76000" y="38571"/>
                  </a:cubicBezTo>
                  <a:cubicBezTo>
                    <a:pt x="74000" y="38571"/>
                    <a:pt x="70000" y="38571"/>
                    <a:pt x="72000" y="34285"/>
                  </a:cubicBezTo>
                  <a:cubicBezTo>
                    <a:pt x="74000" y="29999"/>
                    <a:pt x="76000" y="25714"/>
                    <a:pt x="76000" y="21428"/>
                  </a:cubicBezTo>
                  <a:cubicBezTo>
                    <a:pt x="78000" y="17142"/>
                    <a:pt x="86000" y="0"/>
                    <a:pt x="86000" y="12857"/>
                  </a:cubicBezTo>
                  <a:cubicBezTo>
                    <a:pt x="86000" y="17142"/>
                    <a:pt x="88000" y="21428"/>
                    <a:pt x="88000" y="29999"/>
                  </a:cubicBezTo>
                  <a:cubicBezTo>
                    <a:pt x="90000" y="29999"/>
                    <a:pt x="90000" y="34285"/>
                    <a:pt x="90000" y="38571"/>
                  </a:cubicBezTo>
                  <a:cubicBezTo>
                    <a:pt x="92000" y="42857"/>
                    <a:pt x="88000" y="38571"/>
                    <a:pt x="88000" y="42857"/>
                  </a:cubicBezTo>
                  <a:cubicBezTo>
                    <a:pt x="88000" y="51428"/>
                    <a:pt x="94000" y="42857"/>
                    <a:pt x="94000" y="47142"/>
                  </a:cubicBezTo>
                  <a:cubicBezTo>
                    <a:pt x="94000" y="55714"/>
                    <a:pt x="100000" y="59999"/>
                    <a:pt x="102000" y="59999"/>
                  </a:cubicBezTo>
                  <a:cubicBezTo>
                    <a:pt x="106000" y="59999"/>
                    <a:pt x="106000" y="64285"/>
                    <a:pt x="106000" y="55714"/>
                  </a:cubicBezTo>
                  <a:cubicBezTo>
                    <a:pt x="106000" y="47142"/>
                    <a:pt x="110000" y="47142"/>
                    <a:pt x="114000" y="51428"/>
                  </a:cubicBezTo>
                  <a:cubicBezTo>
                    <a:pt x="116000" y="51428"/>
                    <a:pt x="120000" y="59999"/>
                    <a:pt x="118000" y="64285"/>
                  </a:cubicBezTo>
                  <a:cubicBezTo>
                    <a:pt x="118000" y="68571"/>
                    <a:pt x="116000" y="81428"/>
                    <a:pt x="116000" y="85714"/>
                  </a:cubicBezTo>
                  <a:cubicBezTo>
                    <a:pt x="114000" y="89999"/>
                    <a:pt x="102000" y="94285"/>
                    <a:pt x="100000" y="94285"/>
                  </a:cubicBezTo>
                  <a:cubicBezTo>
                    <a:pt x="96000" y="89999"/>
                    <a:pt x="102000" y="94285"/>
                    <a:pt x="100000" y="94285"/>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84" name="Shape 1234">
              <a:extLst>
                <a:ext uri="{FF2B5EF4-FFF2-40B4-BE49-F238E27FC236}">
                  <a16:creationId xmlns="" xmlns:a16="http://schemas.microsoft.com/office/drawing/2014/main" id="{5D6E6DD8-90C8-4C6C-AF1B-1233EE2CC85E}"/>
                </a:ext>
              </a:extLst>
            </p:cNvPr>
            <p:cNvSpPr/>
            <p:nvPr/>
          </p:nvSpPr>
          <p:spPr>
            <a:xfrm>
              <a:off x="7225978" y="2030816"/>
              <a:ext cx="43684" cy="29130"/>
            </a:xfrm>
            <a:custGeom>
              <a:avLst/>
              <a:gdLst/>
              <a:ahLst/>
              <a:cxnLst/>
              <a:rect l="0" t="0" r="0" b="0"/>
              <a:pathLst>
                <a:path w="120000" h="120000" extrusionOk="0">
                  <a:moveTo>
                    <a:pt x="108000" y="17142"/>
                  </a:moveTo>
                  <a:cubicBezTo>
                    <a:pt x="96000" y="17142"/>
                    <a:pt x="0" y="85714"/>
                    <a:pt x="0" y="85714"/>
                  </a:cubicBezTo>
                  <a:cubicBezTo>
                    <a:pt x="24000" y="102857"/>
                    <a:pt x="60000" y="119999"/>
                    <a:pt x="72000" y="85714"/>
                  </a:cubicBezTo>
                  <a:cubicBezTo>
                    <a:pt x="84000" y="68571"/>
                    <a:pt x="108000" y="0"/>
                    <a:pt x="108000" y="17142"/>
                  </a:cubicBezTo>
                  <a:cubicBezTo>
                    <a:pt x="84000" y="17142"/>
                    <a:pt x="120000" y="0"/>
                    <a:pt x="108000" y="17142"/>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85" name="Shape 1235">
              <a:extLst>
                <a:ext uri="{FF2B5EF4-FFF2-40B4-BE49-F238E27FC236}">
                  <a16:creationId xmlns="" xmlns:a16="http://schemas.microsoft.com/office/drawing/2014/main" id="{60FCE6AA-BAA8-4F76-8617-BC5CFC4E06E8}"/>
                </a:ext>
              </a:extLst>
            </p:cNvPr>
            <p:cNvSpPr/>
            <p:nvPr/>
          </p:nvSpPr>
          <p:spPr>
            <a:xfrm>
              <a:off x="7150258" y="1966730"/>
              <a:ext cx="157264" cy="72827"/>
            </a:xfrm>
            <a:custGeom>
              <a:avLst/>
              <a:gdLst/>
              <a:ahLst/>
              <a:cxnLst/>
              <a:rect l="0" t="0" r="0" b="0"/>
              <a:pathLst>
                <a:path w="120000" h="120000" extrusionOk="0">
                  <a:moveTo>
                    <a:pt x="97297" y="84705"/>
                  </a:moveTo>
                  <a:cubicBezTo>
                    <a:pt x="94054" y="91764"/>
                    <a:pt x="87567" y="91764"/>
                    <a:pt x="87567" y="91764"/>
                  </a:cubicBezTo>
                  <a:cubicBezTo>
                    <a:pt x="77837" y="91764"/>
                    <a:pt x="81081" y="77647"/>
                    <a:pt x="84324" y="70588"/>
                  </a:cubicBezTo>
                  <a:cubicBezTo>
                    <a:pt x="87567" y="56470"/>
                    <a:pt x="77837" y="49411"/>
                    <a:pt x="74594" y="56470"/>
                  </a:cubicBezTo>
                  <a:cubicBezTo>
                    <a:pt x="74594" y="63529"/>
                    <a:pt x="74594" y="70588"/>
                    <a:pt x="71351" y="70588"/>
                  </a:cubicBezTo>
                  <a:cubicBezTo>
                    <a:pt x="71351" y="70588"/>
                    <a:pt x="68108" y="70588"/>
                    <a:pt x="68108" y="63529"/>
                  </a:cubicBezTo>
                  <a:cubicBezTo>
                    <a:pt x="64864" y="70588"/>
                    <a:pt x="68108" y="84705"/>
                    <a:pt x="64864" y="91764"/>
                  </a:cubicBezTo>
                  <a:cubicBezTo>
                    <a:pt x="61621" y="105882"/>
                    <a:pt x="58378" y="91764"/>
                    <a:pt x="55135" y="98823"/>
                  </a:cubicBezTo>
                  <a:cubicBezTo>
                    <a:pt x="51891" y="98823"/>
                    <a:pt x="55135" y="112941"/>
                    <a:pt x="51891" y="112941"/>
                  </a:cubicBezTo>
                  <a:cubicBezTo>
                    <a:pt x="51891" y="120000"/>
                    <a:pt x="42162" y="120000"/>
                    <a:pt x="38918" y="120000"/>
                  </a:cubicBezTo>
                  <a:cubicBezTo>
                    <a:pt x="35675" y="112941"/>
                    <a:pt x="35675" y="98823"/>
                    <a:pt x="32432" y="105882"/>
                  </a:cubicBezTo>
                  <a:cubicBezTo>
                    <a:pt x="25945" y="112941"/>
                    <a:pt x="22702" y="112941"/>
                    <a:pt x="16216" y="112941"/>
                  </a:cubicBezTo>
                  <a:cubicBezTo>
                    <a:pt x="12972" y="112941"/>
                    <a:pt x="6486" y="120000"/>
                    <a:pt x="3243" y="120000"/>
                  </a:cubicBezTo>
                  <a:cubicBezTo>
                    <a:pt x="0" y="120000"/>
                    <a:pt x="9729" y="98823"/>
                    <a:pt x="6486" y="91764"/>
                  </a:cubicBezTo>
                  <a:cubicBezTo>
                    <a:pt x="6486" y="91764"/>
                    <a:pt x="3243" y="98823"/>
                    <a:pt x="0" y="98823"/>
                  </a:cubicBezTo>
                  <a:cubicBezTo>
                    <a:pt x="0" y="91764"/>
                    <a:pt x="16216" y="84705"/>
                    <a:pt x="19459" y="84705"/>
                  </a:cubicBezTo>
                  <a:cubicBezTo>
                    <a:pt x="25945" y="84705"/>
                    <a:pt x="25945" y="77647"/>
                    <a:pt x="29189" y="70588"/>
                  </a:cubicBezTo>
                  <a:cubicBezTo>
                    <a:pt x="35675" y="56470"/>
                    <a:pt x="38918" y="56470"/>
                    <a:pt x="42162" y="49411"/>
                  </a:cubicBezTo>
                  <a:cubicBezTo>
                    <a:pt x="48648" y="35294"/>
                    <a:pt x="51891" y="21176"/>
                    <a:pt x="58378" y="21176"/>
                  </a:cubicBezTo>
                  <a:cubicBezTo>
                    <a:pt x="64864" y="14117"/>
                    <a:pt x="71351" y="14117"/>
                    <a:pt x="77837" y="21176"/>
                  </a:cubicBezTo>
                  <a:cubicBezTo>
                    <a:pt x="84324" y="21176"/>
                    <a:pt x="94054" y="28235"/>
                    <a:pt x="97297" y="21176"/>
                  </a:cubicBezTo>
                  <a:cubicBezTo>
                    <a:pt x="100540" y="14117"/>
                    <a:pt x="97297" y="0"/>
                    <a:pt x="103783" y="0"/>
                  </a:cubicBezTo>
                  <a:cubicBezTo>
                    <a:pt x="103783" y="0"/>
                    <a:pt x="116756" y="7058"/>
                    <a:pt x="116756" y="14117"/>
                  </a:cubicBezTo>
                  <a:cubicBezTo>
                    <a:pt x="120000" y="14117"/>
                    <a:pt x="110270" y="21176"/>
                    <a:pt x="110270" y="28235"/>
                  </a:cubicBezTo>
                  <a:cubicBezTo>
                    <a:pt x="110270" y="35294"/>
                    <a:pt x="120000" y="42352"/>
                    <a:pt x="110270" y="49411"/>
                  </a:cubicBezTo>
                  <a:cubicBezTo>
                    <a:pt x="107027" y="56470"/>
                    <a:pt x="116756" y="63529"/>
                    <a:pt x="113513" y="63529"/>
                  </a:cubicBezTo>
                  <a:cubicBezTo>
                    <a:pt x="107027" y="70588"/>
                    <a:pt x="103783" y="70588"/>
                    <a:pt x="100540" y="70588"/>
                  </a:cubicBezTo>
                  <a:cubicBezTo>
                    <a:pt x="100540" y="77647"/>
                    <a:pt x="100540" y="77647"/>
                    <a:pt x="97297" y="84705"/>
                  </a:cubicBezTo>
                  <a:cubicBezTo>
                    <a:pt x="94054" y="91764"/>
                    <a:pt x="100540" y="77647"/>
                    <a:pt x="97297" y="84705"/>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86" name="Shape 1236">
              <a:extLst>
                <a:ext uri="{FF2B5EF4-FFF2-40B4-BE49-F238E27FC236}">
                  <a16:creationId xmlns="" xmlns:a16="http://schemas.microsoft.com/office/drawing/2014/main" id="{64BD6629-9BFC-45D2-AB10-CFF193F8785B}"/>
                </a:ext>
              </a:extLst>
            </p:cNvPr>
            <p:cNvSpPr/>
            <p:nvPr/>
          </p:nvSpPr>
          <p:spPr>
            <a:xfrm>
              <a:off x="7320627" y="1995858"/>
              <a:ext cx="33491" cy="8739"/>
            </a:xfrm>
            <a:custGeom>
              <a:avLst/>
              <a:gdLst/>
              <a:ahLst/>
              <a:cxnLst/>
              <a:rect l="0" t="0" r="0" b="0"/>
              <a:pathLst>
                <a:path w="120000" h="120000" extrusionOk="0">
                  <a:moveTo>
                    <a:pt x="90000" y="120000"/>
                  </a:moveTo>
                  <a:cubicBezTo>
                    <a:pt x="60000" y="120000"/>
                    <a:pt x="0" y="60000"/>
                    <a:pt x="45000" y="0"/>
                  </a:cubicBezTo>
                  <a:cubicBezTo>
                    <a:pt x="75000" y="0"/>
                    <a:pt x="120000" y="120000"/>
                    <a:pt x="90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87" name="Shape 1237">
              <a:extLst>
                <a:ext uri="{FF2B5EF4-FFF2-40B4-BE49-F238E27FC236}">
                  <a16:creationId xmlns="" xmlns:a16="http://schemas.microsoft.com/office/drawing/2014/main" id="{5A4BDE7E-1DF4-470E-B9AC-FA0164FC35F0}"/>
                </a:ext>
              </a:extLst>
            </p:cNvPr>
            <p:cNvSpPr/>
            <p:nvPr/>
          </p:nvSpPr>
          <p:spPr>
            <a:xfrm>
              <a:off x="7349750" y="1936142"/>
              <a:ext cx="90281" cy="42239"/>
            </a:xfrm>
            <a:custGeom>
              <a:avLst/>
              <a:gdLst/>
              <a:ahLst/>
              <a:cxnLst/>
              <a:rect l="0" t="0" r="0" b="0"/>
              <a:pathLst>
                <a:path w="120000" h="120000" extrusionOk="0">
                  <a:moveTo>
                    <a:pt x="40000" y="108000"/>
                  </a:moveTo>
                  <a:cubicBezTo>
                    <a:pt x="34285" y="108000"/>
                    <a:pt x="0" y="72000"/>
                    <a:pt x="11428" y="48000"/>
                  </a:cubicBezTo>
                  <a:cubicBezTo>
                    <a:pt x="22857" y="24000"/>
                    <a:pt x="40000" y="24000"/>
                    <a:pt x="51428" y="24000"/>
                  </a:cubicBezTo>
                  <a:cubicBezTo>
                    <a:pt x="68571" y="12000"/>
                    <a:pt x="85714" y="0"/>
                    <a:pt x="97142" y="0"/>
                  </a:cubicBezTo>
                  <a:cubicBezTo>
                    <a:pt x="102857" y="0"/>
                    <a:pt x="120000" y="12000"/>
                    <a:pt x="108571" y="24000"/>
                  </a:cubicBezTo>
                  <a:cubicBezTo>
                    <a:pt x="102857" y="36000"/>
                    <a:pt x="85714" y="24000"/>
                    <a:pt x="80000" y="48000"/>
                  </a:cubicBezTo>
                  <a:cubicBezTo>
                    <a:pt x="80000" y="48000"/>
                    <a:pt x="108571" y="72000"/>
                    <a:pt x="85714" y="84000"/>
                  </a:cubicBezTo>
                  <a:cubicBezTo>
                    <a:pt x="74285" y="96000"/>
                    <a:pt x="57142" y="120000"/>
                    <a:pt x="40000" y="108000"/>
                  </a:cubicBezTo>
                  <a:cubicBezTo>
                    <a:pt x="28571" y="108000"/>
                    <a:pt x="51428" y="120000"/>
                    <a:pt x="40000" y="108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88" name="Shape 1238">
              <a:extLst>
                <a:ext uri="{FF2B5EF4-FFF2-40B4-BE49-F238E27FC236}">
                  <a16:creationId xmlns="" xmlns:a16="http://schemas.microsoft.com/office/drawing/2014/main" id="{7BBCDE3A-DFF8-46A8-A466-30E6FB3BAF68}"/>
                </a:ext>
              </a:extLst>
            </p:cNvPr>
            <p:cNvSpPr/>
            <p:nvPr/>
          </p:nvSpPr>
          <p:spPr>
            <a:xfrm>
              <a:off x="7311890" y="1944880"/>
              <a:ext cx="33491" cy="17478"/>
            </a:xfrm>
            <a:custGeom>
              <a:avLst/>
              <a:gdLst/>
              <a:ahLst/>
              <a:cxnLst/>
              <a:rect l="0" t="0" r="0" b="0"/>
              <a:pathLst>
                <a:path w="120000" h="120000" extrusionOk="0">
                  <a:moveTo>
                    <a:pt x="90000" y="120000"/>
                  </a:moveTo>
                  <a:cubicBezTo>
                    <a:pt x="60000" y="120000"/>
                    <a:pt x="0" y="0"/>
                    <a:pt x="45000" y="0"/>
                  </a:cubicBezTo>
                  <a:cubicBezTo>
                    <a:pt x="90000" y="0"/>
                    <a:pt x="120000" y="90000"/>
                    <a:pt x="90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89" name="Shape 1239">
              <a:extLst>
                <a:ext uri="{FF2B5EF4-FFF2-40B4-BE49-F238E27FC236}">
                  <a16:creationId xmlns="" xmlns:a16="http://schemas.microsoft.com/office/drawing/2014/main" id="{096E0221-7C71-43FD-B941-13986A2EE014}"/>
                </a:ext>
              </a:extLst>
            </p:cNvPr>
            <p:cNvSpPr/>
            <p:nvPr/>
          </p:nvSpPr>
          <p:spPr>
            <a:xfrm>
              <a:off x="7358487" y="1905555"/>
              <a:ext cx="90281" cy="30587"/>
            </a:xfrm>
            <a:custGeom>
              <a:avLst/>
              <a:gdLst/>
              <a:ahLst/>
              <a:cxnLst/>
              <a:rect l="0" t="0" r="0" b="0"/>
              <a:pathLst>
                <a:path w="120000" h="120000" extrusionOk="0">
                  <a:moveTo>
                    <a:pt x="5714" y="85714"/>
                  </a:moveTo>
                  <a:cubicBezTo>
                    <a:pt x="0" y="85714"/>
                    <a:pt x="17142" y="68571"/>
                    <a:pt x="22857" y="68571"/>
                  </a:cubicBezTo>
                  <a:cubicBezTo>
                    <a:pt x="34285" y="51428"/>
                    <a:pt x="40000" y="34285"/>
                    <a:pt x="51428" y="17142"/>
                  </a:cubicBezTo>
                  <a:cubicBezTo>
                    <a:pt x="68571" y="0"/>
                    <a:pt x="85714" y="17142"/>
                    <a:pt x="102857" y="51428"/>
                  </a:cubicBezTo>
                  <a:cubicBezTo>
                    <a:pt x="120000" y="102857"/>
                    <a:pt x="68571" y="102857"/>
                    <a:pt x="62857" y="102857"/>
                  </a:cubicBezTo>
                  <a:cubicBezTo>
                    <a:pt x="51428" y="102857"/>
                    <a:pt x="45714" y="119999"/>
                    <a:pt x="34285" y="102857"/>
                  </a:cubicBezTo>
                  <a:cubicBezTo>
                    <a:pt x="22857" y="85714"/>
                    <a:pt x="11428" y="102857"/>
                    <a:pt x="5714" y="85714"/>
                  </a:cubicBezTo>
                  <a:cubicBezTo>
                    <a:pt x="0" y="68571"/>
                    <a:pt x="11428" y="102857"/>
                    <a:pt x="5714" y="85714"/>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90" name="Shape 1240">
              <a:extLst>
                <a:ext uri="{FF2B5EF4-FFF2-40B4-BE49-F238E27FC236}">
                  <a16:creationId xmlns="" xmlns:a16="http://schemas.microsoft.com/office/drawing/2014/main" id="{73BF0C0D-3738-470F-A0A5-55F9A1151BBB}"/>
                </a:ext>
              </a:extLst>
            </p:cNvPr>
            <p:cNvSpPr/>
            <p:nvPr/>
          </p:nvSpPr>
          <p:spPr>
            <a:xfrm>
              <a:off x="7576909" y="1995858"/>
              <a:ext cx="119403" cy="81566"/>
            </a:xfrm>
            <a:custGeom>
              <a:avLst/>
              <a:gdLst/>
              <a:ahLst/>
              <a:cxnLst/>
              <a:rect l="0" t="0" r="0" b="0"/>
              <a:pathLst>
                <a:path w="120000" h="120000" extrusionOk="0">
                  <a:moveTo>
                    <a:pt x="94285" y="120000"/>
                  </a:moveTo>
                  <a:cubicBezTo>
                    <a:pt x="85714" y="120000"/>
                    <a:pt x="72857" y="120000"/>
                    <a:pt x="64285" y="120000"/>
                  </a:cubicBezTo>
                  <a:cubicBezTo>
                    <a:pt x="51428" y="120000"/>
                    <a:pt x="64285" y="113684"/>
                    <a:pt x="64285" y="107368"/>
                  </a:cubicBezTo>
                  <a:cubicBezTo>
                    <a:pt x="68571" y="101052"/>
                    <a:pt x="47142" y="101052"/>
                    <a:pt x="51428" y="94736"/>
                  </a:cubicBezTo>
                  <a:cubicBezTo>
                    <a:pt x="55714" y="88421"/>
                    <a:pt x="64285" y="82105"/>
                    <a:pt x="72857" y="82105"/>
                  </a:cubicBezTo>
                  <a:cubicBezTo>
                    <a:pt x="77142" y="75789"/>
                    <a:pt x="72857" y="75789"/>
                    <a:pt x="68571" y="75789"/>
                  </a:cubicBezTo>
                  <a:cubicBezTo>
                    <a:pt x="59999" y="69473"/>
                    <a:pt x="51428" y="75789"/>
                    <a:pt x="38571" y="82105"/>
                  </a:cubicBezTo>
                  <a:cubicBezTo>
                    <a:pt x="29999" y="82105"/>
                    <a:pt x="21428" y="82105"/>
                    <a:pt x="8571" y="82105"/>
                  </a:cubicBezTo>
                  <a:cubicBezTo>
                    <a:pt x="8571" y="88421"/>
                    <a:pt x="0" y="88421"/>
                    <a:pt x="4285" y="75789"/>
                  </a:cubicBezTo>
                  <a:cubicBezTo>
                    <a:pt x="12857" y="63157"/>
                    <a:pt x="21428" y="69473"/>
                    <a:pt x="29999" y="63157"/>
                  </a:cubicBezTo>
                  <a:cubicBezTo>
                    <a:pt x="47142" y="56842"/>
                    <a:pt x="17142" y="56842"/>
                    <a:pt x="17142" y="50526"/>
                  </a:cubicBezTo>
                  <a:cubicBezTo>
                    <a:pt x="12857" y="50526"/>
                    <a:pt x="29999" y="37894"/>
                    <a:pt x="29999" y="37894"/>
                  </a:cubicBezTo>
                  <a:cubicBezTo>
                    <a:pt x="29999" y="37894"/>
                    <a:pt x="17142" y="37894"/>
                    <a:pt x="12857" y="37894"/>
                  </a:cubicBezTo>
                  <a:cubicBezTo>
                    <a:pt x="12857" y="31578"/>
                    <a:pt x="25714" y="25263"/>
                    <a:pt x="29999" y="25263"/>
                  </a:cubicBezTo>
                  <a:cubicBezTo>
                    <a:pt x="38571" y="25263"/>
                    <a:pt x="47142" y="44210"/>
                    <a:pt x="55714" y="50526"/>
                  </a:cubicBezTo>
                  <a:cubicBezTo>
                    <a:pt x="59999" y="50526"/>
                    <a:pt x="64285" y="63157"/>
                    <a:pt x="68571" y="56842"/>
                  </a:cubicBezTo>
                  <a:cubicBezTo>
                    <a:pt x="81428" y="44210"/>
                    <a:pt x="55714" y="44210"/>
                    <a:pt x="55714" y="44210"/>
                  </a:cubicBezTo>
                  <a:cubicBezTo>
                    <a:pt x="59999" y="44210"/>
                    <a:pt x="77142" y="37894"/>
                    <a:pt x="59999" y="31578"/>
                  </a:cubicBezTo>
                  <a:cubicBezTo>
                    <a:pt x="55714" y="31578"/>
                    <a:pt x="51428" y="31578"/>
                    <a:pt x="47142" y="25263"/>
                  </a:cubicBezTo>
                  <a:cubicBezTo>
                    <a:pt x="38571" y="18947"/>
                    <a:pt x="47142" y="18947"/>
                    <a:pt x="47142" y="12631"/>
                  </a:cubicBezTo>
                  <a:cubicBezTo>
                    <a:pt x="42857" y="12631"/>
                    <a:pt x="29999" y="18947"/>
                    <a:pt x="29999" y="18947"/>
                  </a:cubicBezTo>
                  <a:cubicBezTo>
                    <a:pt x="25714" y="12631"/>
                    <a:pt x="55714" y="6315"/>
                    <a:pt x="55714" y="6315"/>
                  </a:cubicBezTo>
                  <a:cubicBezTo>
                    <a:pt x="55714" y="6315"/>
                    <a:pt x="51428" y="12631"/>
                    <a:pt x="51428" y="12631"/>
                  </a:cubicBezTo>
                  <a:cubicBezTo>
                    <a:pt x="47142" y="18947"/>
                    <a:pt x="59999" y="18947"/>
                    <a:pt x="64285" y="18947"/>
                  </a:cubicBezTo>
                  <a:cubicBezTo>
                    <a:pt x="77142" y="25263"/>
                    <a:pt x="81428" y="25263"/>
                    <a:pt x="89999" y="12631"/>
                  </a:cubicBezTo>
                  <a:cubicBezTo>
                    <a:pt x="102857" y="0"/>
                    <a:pt x="115714" y="37894"/>
                    <a:pt x="111428" y="50526"/>
                  </a:cubicBezTo>
                  <a:cubicBezTo>
                    <a:pt x="111428" y="63157"/>
                    <a:pt x="111428" y="69473"/>
                    <a:pt x="115714" y="75789"/>
                  </a:cubicBezTo>
                  <a:cubicBezTo>
                    <a:pt x="119999" y="88421"/>
                    <a:pt x="119999" y="94736"/>
                    <a:pt x="111428" y="88421"/>
                  </a:cubicBezTo>
                  <a:cubicBezTo>
                    <a:pt x="102857" y="75789"/>
                    <a:pt x="107142" y="101052"/>
                    <a:pt x="111428" y="107368"/>
                  </a:cubicBezTo>
                  <a:cubicBezTo>
                    <a:pt x="115714" y="113684"/>
                    <a:pt x="98571" y="120000"/>
                    <a:pt x="94285"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91" name="Shape 1241">
              <a:extLst>
                <a:ext uri="{FF2B5EF4-FFF2-40B4-BE49-F238E27FC236}">
                  <a16:creationId xmlns="" xmlns:a16="http://schemas.microsoft.com/office/drawing/2014/main" id="{FB90FD68-45CD-4EEF-961D-2996AE386A2E}"/>
                </a:ext>
              </a:extLst>
            </p:cNvPr>
            <p:cNvSpPr/>
            <p:nvPr/>
          </p:nvSpPr>
          <p:spPr>
            <a:xfrm>
              <a:off x="7563805" y="2035185"/>
              <a:ext cx="37859" cy="11652"/>
            </a:xfrm>
            <a:custGeom>
              <a:avLst/>
              <a:gdLst/>
              <a:ahLst/>
              <a:cxnLst/>
              <a:rect l="0" t="0" r="0" b="0"/>
              <a:pathLst>
                <a:path w="120000" h="120000" extrusionOk="0">
                  <a:moveTo>
                    <a:pt x="13333" y="120000"/>
                  </a:moveTo>
                  <a:cubicBezTo>
                    <a:pt x="53333" y="80000"/>
                    <a:pt x="120000" y="0"/>
                    <a:pt x="93333" y="0"/>
                  </a:cubicBezTo>
                  <a:cubicBezTo>
                    <a:pt x="53333" y="0"/>
                    <a:pt x="0" y="120000"/>
                    <a:pt x="13333"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92" name="Shape 1242">
              <a:extLst>
                <a:ext uri="{FF2B5EF4-FFF2-40B4-BE49-F238E27FC236}">
                  <a16:creationId xmlns="" xmlns:a16="http://schemas.microsoft.com/office/drawing/2014/main" id="{46E5A324-FE5E-458B-BD3B-09E951954FB1}"/>
                </a:ext>
              </a:extLst>
            </p:cNvPr>
            <p:cNvSpPr/>
            <p:nvPr/>
          </p:nvSpPr>
          <p:spPr>
            <a:xfrm>
              <a:off x="7555068" y="2030816"/>
              <a:ext cx="34946" cy="8739"/>
            </a:xfrm>
            <a:custGeom>
              <a:avLst/>
              <a:gdLst/>
              <a:ahLst/>
              <a:cxnLst/>
              <a:rect l="0" t="0" r="0" b="0"/>
              <a:pathLst>
                <a:path w="120000" h="120000" extrusionOk="0">
                  <a:moveTo>
                    <a:pt x="15000" y="120000"/>
                  </a:moveTo>
                  <a:cubicBezTo>
                    <a:pt x="0" y="120000"/>
                    <a:pt x="60000" y="0"/>
                    <a:pt x="90000" y="0"/>
                  </a:cubicBezTo>
                  <a:cubicBezTo>
                    <a:pt x="120000" y="0"/>
                    <a:pt x="60000" y="120000"/>
                    <a:pt x="15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93" name="Shape 1243">
              <a:extLst>
                <a:ext uri="{FF2B5EF4-FFF2-40B4-BE49-F238E27FC236}">
                  <a16:creationId xmlns="" xmlns:a16="http://schemas.microsoft.com/office/drawing/2014/main" id="{8B831DC4-ECE9-45A5-8C98-768C6F277FE5}"/>
                </a:ext>
              </a:extLst>
            </p:cNvPr>
            <p:cNvSpPr/>
            <p:nvPr/>
          </p:nvSpPr>
          <p:spPr>
            <a:xfrm>
              <a:off x="7537593" y="2017705"/>
              <a:ext cx="43684" cy="21849"/>
            </a:xfrm>
            <a:custGeom>
              <a:avLst/>
              <a:gdLst/>
              <a:ahLst/>
              <a:cxnLst/>
              <a:rect l="0" t="0" r="0" b="0"/>
              <a:pathLst>
                <a:path w="120000" h="120000" extrusionOk="0">
                  <a:moveTo>
                    <a:pt x="24000" y="72000"/>
                  </a:moveTo>
                  <a:cubicBezTo>
                    <a:pt x="0" y="48000"/>
                    <a:pt x="120000" y="0"/>
                    <a:pt x="120000" y="24000"/>
                  </a:cubicBezTo>
                  <a:cubicBezTo>
                    <a:pt x="120000" y="48000"/>
                    <a:pt x="72000" y="120000"/>
                    <a:pt x="24000" y="72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94" name="Shape 1244">
              <a:extLst>
                <a:ext uri="{FF2B5EF4-FFF2-40B4-BE49-F238E27FC236}">
                  <a16:creationId xmlns="" xmlns:a16="http://schemas.microsoft.com/office/drawing/2014/main" id="{5BA7D601-4A7C-4DAD-B1DD-94D7E22F2F10}"/>
                </a:ext>
              </a:extLst>
            </p:cNvPr>
            <p:cNvSpPr/>
            <p:nvPr/>
          </p:nvSpPr>
          <p:spPr>
            <a:xfrm>
              <a:off x="7541962" y="2000229"/>
              <a:ext cx="30579" cy="21849"/>
            </a:xfrm>
            <a:custGeom>
              <a:avLst/>
              <a:gdLst/>
              <a:ahLst/>
              <a:cxnLst/>
              <a:rect l="0" t="0" r="0" b="0"/>
              <a:pathLst>
                <a:path w="120000" h="120000" extrusionOk="0">
                  <a:moveTo>
                    <a:pt x="17142" y="120000"/>
                  </a:moveTo>
                  <a:cubicBezTo>
                    <a:pt x="0" y="96000"/>
                    <a:pt x="0" y="48000"/>
                    <a:pt x="0" y="24000"/>
                  </a:cubicBezTo>
                  <a:cubicBezTo>
                    <a:pt x="17142" y="0"/>
                    <a:pt x="51428" y="24000"/>
                    <a:pt x="68571" y="48000"/>
                  </a:cubicBezTo>
                  <a:cubicBezTo>
                    <a:pt x="68571" y="48000"/>
                    <a:pt x="119999" y="72000"/>
                    <a:pt x="119999" y="96000"/>
                  </a:cubicBezTo>
                  <a:cubicBezTo>
                    <a:pt x="119999" y="96000"/>
                    <a:pt x="34285" y="120000"/>
                    <a:pt x="17142" y="120000"/>
                  </a:cubicBezTo>
                  <a:cubicBezTo>
                    <a:pt x="0" y="96000"/>
                    <a:pt x="68571" y="120000"/>
                    <a:pt x="17142"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95" name="Shape 1245">
              <a:extLst>
                <a:ext uri="{FF2B5EF4-FFF2-40B4-BE49-F238E27FC236}">
                  <a16:creationId xmlns="" xmlns:a16="http://schemas.microsoft.com/office/drawing/2014/main" id="{8FF27267-F6BB-4D40-A7FB-3A26682B5B14}"/>
                </a:ext>
              </a:extLst>
            </p:cNvPr>
            <p:cNvSpPr/>
            <p:nvPr/>
          </p:nvSpPr>
          <p:spPr>
            <a:xfrm>
              <a:off x="7499735" y="1949250"/>
              <a:ext cx="50965" cy="37870"/>
            </a:xfrm>
            <a:custGeom>
              <a:avLst/>
              <a:gdLst/>
              <a:ahLst/>
              <a:cxnLst/>
              <a:rect l="0" t="0" r="0" b="0"/>
              <a:pathLst>
                <a:path w="120000" h="120000" extrusionOk="0">
                  <a:moveTo>
                    <a:pt x="80000" y="106666"/>
                  </a:moveTo>
                  <a:cubicBezTo>
                    <a:pt x="60000" y="120000"/>
                    <a:pt x="0" y="0"/>
                    <a:pt x="30000" y="13333"/>
                  </a:cubicBezTo>
                  <a:cubicBezTo>
                    <a:pt x="60000" y="40000"/>
                    <a:pt x="120000" y="106666"/>
                    <a:pt x="80000" y="106666"/>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96" name="Shape 1246">
              <a:extLst>
                <a:ext uri="{FF2B5EF4-FFF2-40B4-BE49-F238E27FC236}">
                  <a16:creationId xmlns="" xmlns:a16="http://schemas.microsoft.com/office/drawing/2014/main" id="{67943ABD-952A-4D33-A4E2-23A6EB2EECE6}"/>
                </a:ext>
              </a:extLst>
            </p:cNvPr>
            <p:cNvSpPr/>
            <p:nvPr/>
          </p:nvSpPr>
          <p:spPr>
            <a:xfrm>
              <a:off x="7581278" y="1944880"/>
              <a:ext cx="37859" cy="13108"/>
            </a:xfrm>
            <a:custGeom>
              <a:avLst/>
              <a:gdLst/>
              <a:ahLst/>
              <a:cxnLst/>
              <a:rect l="0" t="0" r="0" b="0"/>
              <a:pathLst>
                <a:path w="120000" h="120000" extrusionOk="0">
                  <a:moveTo>
                    <a:pt x="26666" y="40000"/>
                  </a:moveTo>
                  <a:cubicBezTo>
                    <a:pt x="66666" y="0"/>
                    <a:pt x="120000" y="80000"/>
                    <a:pt x="106666" y="80000"/>
                  </a:cubicBezTo>
                  <a:cubicBezTo>
                    <a:pt x="40000" y="120000"/>
                    <a:pt x="0" y="80000"/>
                    <a:pt x="26666" y="4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97" name="Shape 1247">
              <a:extLst>
                <a:ext uri="{FF2B5EF4-FFF2-40B4-BE49-F238E27FC236}">
                  <a16:creationId xmlns="" xmlns:a16="http://schemas.microsoft.com/office/drawing/2014/main" id="{5CC548B9-5A02-49DE-9B0F-517EE11BB672}"/>
                </a:ext>
              </a:extLst>
            </p:cNvPr>
            <p:cNvSpPr/>
            <p:nvPr/>
          </p:nvSpPr>
          <p:spPr>
            <a:xfrm>
              <a:off x="7508469" y="1876425"/>
              <a:ext cx="152895" cy="81566"/>
            </a:xfrm>
            <a:custGeom>
              <a:avLst/>
              <a:gdLst/>
              <a:ahLst/>
              <a:cxnLst/>
              <a:rect l="0" t="0" r="0" b="0"/>
              <a:pathLst>
                <a:path w="120000" h="120000" extrusionOk="0">
                  <a:moveTo>
                    <a:pt x="93333" y="107368"/>
                  </a:moveTo>
                  <a:cubicBezTo>
                    <a:pt x="90000" y="107368"/>
                    <a:pt x="90000" y="101052"/>
                    <a:pt x="90000" y="94736"/>
                  </a:cubicBezTo>
                  <a:cubicBezTo>
                    <a:pt x="86666" y="88421"/>
                    <a:pt x="76666" y="82105"/>
                    <a:pt x="73333" y="82105"/>
                  </a:cubicBezTo>
                  <a:cubicBezTo>
                    <a:pt x="70000" y="82105"/>
                    <a:pt x="46666" y="94736"/>
                    <a:pt x="46666" y="88421"/>
                  </a:cubicBezTo>
                  <a:cubicBezTo>
                    <a:pt x="46666" y="88421"/>
                    <a:pt x="60000" y="75789"/>
                    <a:pt x="60000" y="75789"/>
                  </a:cubicBezTo>
                  <a:cubicBezTo>
                    <a:pt x="50000" y="69473"/>
                    <a:pt x="36666" y="88421"/>
                    <a:pt x="26666" y="75789"/>
                  </a:cubicBezTo>
                  <a:cubicBezTo>
                    <a:pt x="6666" y="56842"/>
                    <a:pt x="43333" y="63157"/>
                    <a:pt x="43333" y="63157"/>
                  </a:cubicBezTo>
                  <a:cubicBezTo>
                    <a:pt x="43333" y="63157"/>
                    <a:pt x="40000" y="56842"/>
                    <a:pt x="40000" y="56842"/>
                  </a:cubicBezTo>
                  <a:cubicBezTo>
                    <a:pt x="40000" y="56842"/>
                    <a:pt x="43333" y="50526"/>
                    <a:pt x="43333" y="50526"/>
                  </a:cubicBezTo>
                  <a:cubicBezTo>
                    <a:pt x="46666" y="44210"/>
                    <a:pt x="36666" y="50526"/>
                    <a:pt x="36666" y="50526"/>
                  </a:cubicBezTo>
                  <a:cubicBezTo>
                    <a:pt x="33333" y="44210"/>
                    <a:pt x="40000" y="37894"/>
                    <a:pt x="33333" y="37894"/>
                  </a:cubicBezTo>
                  <a:cubicBezTo>
                    <a:pt x="30000" y="37894"/>
                    <a:pt x="23333" y="44210"/>
                    <a:pt x="20000" y="37894"/>
                  </a:cubicBezTo>
                  <a:cubicBezTo>
                    <a:pt x="20000" y="31578"/>
                    <a:pt x="13333" y="37894"/>
                    <a:pt x="10000" y="31578"/>
                  </a:cubicBezTo>
                  <a:cubicBezTo>
                    <a:pt x="0" y="0"/>
                    <a:pt x="23333" y="12631"/>
                    <a:pt x="30000" y="12631"/>
                  </a:cubicBezTo>
                  <a:cubicBezTo>
                    <a:pt x="36666" y="6315"/>
                    <a:pt x="46666" y="0"/>
                    <a:pt x="53333" y="6315"/>
                  </a:cubicBezTo>
                  <a:cubicBezTo>
                    <a:pt x="63333" y="12631"/>
                    <a:pt x="46666" y="44210"/>
                    <a:pt x="60000" y="31578"/>
                  </a:cubicBezTo>
                  <a:cubicBezTo>
                    <a:pt x="63333" y="31578"/>
                    <a:pt x="70000" y="18947"/>
                    <a:pt x="73333" y="25263"/>
                  </a:cubicBezTo>
                  <a:cubicBezTo>
                    <a:pt x="76666" y="31578"/>
                    <a:pt x="80000" y="44210"/>
                    <a:pt x="83333" y="44210"/>
                  </a:cubicBezTo>
                  <a:cubicBezTo>
                    <a:pt x="86666" y="44210"/>
                    <a:pt x="96666" y="37894"/>
                    <a:pt x="100000" y="44210"/>
                  </a:cubicBezTo>
                  <a:cubicBezTo>
                    <a:pt x="106666" y="50526"/>
                    <a:pt x="106666" y="69473"/>
                    <a:pt x="110000" y="75789"/>
                  </a:cubicBezTo>
                  <a:cubicBezTo>
                    <a:pt x="113333" y="88421"/>
                    <a:pt x="120000" y="94736"/>
                    <a:pt x="113333" y="101052"/>
                  </a:cubicBezTo>
                  <a:cubicBezTo>
                    <a:pt x="110000" y="113684"/>
                    <a:pt x="100000" y="113684"/>
                    <a:pt x="93333" y="107368"/>
                  </a:cubicBezTo>
                  <a:cubicBezTo>
                    <a:pt x="90000" y="101052"/>
                    <a:pt x="103333" y="120000"/>
                    <a:pt x="93333" y="107368"/>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98" name="Shape 1248">
              <a:extLst>
                <a:ext uri="{FF2B5EF4-FFF2-40B4-BE49-F238E27FC236}">
                  <a16:creationId xmlns="" xmlns:a16="http://schemas.microsoft.com/office/drawing/2014/main" id="{C74B1D98-7790-49A7-9B0D-F9AFD2E8A28D}"/>
                </a:ext>
              </a:extLst>
            </p:cNvPr>
            <p:cNvSpPr/>
            <p:nvPr/>
          </p:nvSpPr>
          <p:spPr>
            <a:xfrm>
              <a:off x="7627874" y="1837098"/>
              <a:ext cx="46596" cy="21849"/>
            </a:xfrm>
            <a:custGeom>
              <a:avLst/>
              <a:gdLst/>
              <a:ahLst/>
              <a:cxnLst/>
              <a:rect l="0" t="0" r="0" b="0"/>
              <a:pathLst>
                <a:path w="120000" h="120000" extrusionOk="0">
                  <a:moveTo>
                    <a:pt x="87272" y="120000"/>
                  </a:moveTo>
                  <a:cubicBezTo>
                    <a:pt x="65454" y="120000"/>
                    <a:pt x="65454" y="96000"/>
                    <a:pt x="43636" y="96000"/>
                  </a:cubicBezTo>
                  <a:cubicBezTo>
                    <a:pt x="43636" y="96000"/>
                    <a:pt x="0" y="96000"/>
                    <a:pt x="21818" y="72000"/>
                  </a:cubicBezTo>
                  <a:cubicBezTo>
                    <a:pt x="32727" y="24000"/>
                    <a:pt x="65454" y="0"/>
                    <a:pt x="76363" y="48000"/>
                  </a:cubicBezTo>
                  <a:cubicBezTo>
                    <a:pt x="98181" y="72000"/>
                    <a:pt x="120000" y="120000"/>
                    <a:pt x="87272"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99" name="Shape 1249">
              <a:extLst>
                <a:ext uri="{FF2B5EF4-FFF2-40B4-BE49-F238E27FC236}">
                  <a16:creationId xmlns="" xmlns:a16="http://schemas.microsoft.com/office/drawing/2014/main" id="{BFA91A51-D356-46C0-BB2A-D837F153AC6C}"/>
                </a:ext>
              </a:extLst>
            </p:cNvPr>
            <p:cNvSpPr/>
            <p:nvPr/>
          </p:nvSpPr>
          <p:spPr>
            <a:xfrm>
              <a:off x="7665734" y="1905555"/>
              <a:ext cx="85912" cy="48065"/>
            </a:xfrm>
            <a:custGeom>
              <a:avLst/>
              <a:gdLst/>
              <a:ahLst/>
              <a:cxnLst/>
              <a:rect l="0" t="0" r="0" b="0"/>
              <a:pathLst>
                <a:path w="120000" h="120000" extrusionOk="0">
                  <a:moveTo>
                    <a:pt x="48000" y="76363"/>
                  </a:moveTo>
                  <a:cubicBezTo>
                    <a:pt x="36000" y="76363"/>
                    <a:pt x="24000" y="65454"/>
                    <a:pt x="18000" y="54545"/>
                  </a:cubicBezTo>
                  <a:cubicBezTo>
                    <a:pt x="0" y="43636"/>
                    <a:pt x="24000" y="32727"/>
                    <a:pt x="24000" y="32727"/>
                  </a:cubicBezTo>
                  <a:cubicBezTo>
                    <a:pt x="24000" y="21818"/>
                    <a:pt x="12000" y="10909"/>
                    <a:pt x="6000" y="10909"/>
                  </a:cubicBezTo>
                  <a:cubicBezTo>
                    <a:pt x="6000" y="0"/>
                    <a:pt x="36000" y="10909"/>
                    <a:pt x="36000" y="10909"/>
                  </a:cubicBezTo>
                  <a:cubicBezTo>
                    <a:pt x="48000" y="10909"/>
                    <a:pt x="60000" y="21818"/>
                    <a:pt x="72000" y="32727"/>
                  </a:cubicBezTo>
                  <a:cubicBezTo>
                    <a:pt x="84000" y="32727"/>
                    <a:pt x="90000" y="32727"/>
                    <a:pt x="96000" y="32727"/>
                  </a:cubicBezTo>
                  <a:cubicBezTo>
                    <a:pt x="102000" y="32727"/>
                    <a:pt x="120000" y="43636"/>
                    <a:pt x="114000" y="43636"/>
                  </a:cubicBezTo>
                  <a:cubicBezTo>
                    <a:pt x="102000" y="65454"/>
                    <a:pt x="96000" y="54545"/>
                    <a:pt x="108000" y="87272"/>
                  </a:cubicBezTo>
                  <a:cubicBezTo>
                    <a:pt x="114000" y="98181"/>
                    <a:pt x="96000" y="98181"/>
                    <a:pt x="90000" y="109090"/>
                  </a:cubicBezTo>
                  <a:cubicBezTo>
                    <a:pt x="78000" y="109090"/>
                    <a:pt x="66000" y="120000"/>
                    <a:pt x="54000" y="120000"/>
                  </a:cubicBezTo>
                  <a:cubicBezTo>
                    <a:pt x="48000" y="109090"/>
                    <a:pt x="24000" y="98181"/>
                    <a:pt x="24000" y="87272"/>
                  </a:cubicBezTo>
                  <a:cubicBezTo>
                    <a:pt x="24000" y="87272"/>
                    <a:pt x="60000" y="76363"/>
                    <a:pt x="48000" y="76363"/>
                  </a:cubicBezTo>
                  <a:cubicBezTo>
                    <a:pt x="30000" y="65454"/>
                    <a:pt x="60000" y="76363"/>
                    <a:pt x="48000" y="76363"/>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00" name="Shape 1250">
              <a:extLst>
                <a:ext uri="{FF2B5EF4-FFF2-40B4-BE49-F238E27FC236}">
                  <a16:creationId xmlns="" xmlns:a16="http://schemas.microsoft.com/office/drawing/2014/main" id="{4CF8CA61-A284-46DB-9D41-13161C867007}"/>
                </a:ext>
              </a:extLst>
            </p:cNvPr>
            <p:cNvSpPr/>
            <p:nvPr/>
          </p:nvSpPr>
          <p:spPr>
            <a:xfrm>
              <a:off x="7713788" y="1949250"/>
              <a:ext cx="75718" cy="21849"/>
            </a:xfrm>
            <a:custGeom>
              <a:avLst/>
              <a:gdLst/>
              <a:ahLst/>
              <a:cxnLst/>
              <a:rect l="0" t="0" r="0" b="0"/>
              <a:pathLst>
                <a:path w="120000" h="120000" extrusionOk="0">
                  <a:moveTo>
                    <a:pt x="93333" y="120000"/>
                  </a:moveTo>
                  <a:cubicBezTo>
                    <a:pt x="93333" y="96000"/>
                    <a:pt x="120000" y="48000"/>
                    <a:pt x="106666" y="48000"/>
                  </a:cubicBezTo>
                  <a:cubicBezTo>
                    <a:pt x="100000" y="24000"/>
                    <a:pt x="93333" y="24000"/>
                    <a:pt x="86666" y="24000"/>
                  </a:cubicBezTo>
                  <a:cubicBezTo>
                    <a:pt x="66666" y="24000"/>
                    <a:pt x="40000" y="0"/>
                    <a:pt x="20000" y="24000"/>
                  </a:cubicBezTo>
                  <a:cubicBezTo>
                    <a:pt x="0" y="24000"/>
                    <a:pt x="6666" y="96000"/>
                    <a:pt x="26666" y="96000"/>
                  </a:cubicBezTo>
                  <a:cubicBezTo>
                    <a:pt x="46666" y="96000"/>
                    <a:pt x="73333" y="120000"/>
                    <a:pt x="93333" y="120000"/>
                  </a:cubicBezTo>
                  <a:cubicBezTo>
                    <a:pt x="106666" y="96000"/>
                    <a:pt x="80000" y="120000"/>
                    <a:pt x="93333"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01" name="Shape 1251">
              <a:extLst>
                <a:ext uri="{FF2B5EF4-FFF2-40B4-BE49-F238E27FC236}">
                  <a16:creationId xmlns="" xmlns:a16="http://schemas.microsoft.com/office/drawing/2014/main" id="{937CF346-1B60-43EC-95EB-40EC2D6126C7}"/>
                </a:ext>
              </a:extLst>
            </p:cNvPr>
            <p:cNvSpPr/>
            <p:nvPr/>
          </p:nvSpPr>
          <p:spPr>
            <a:xfrm>
              <a:off x="7709420" y="2046838"/>
              <a:ext cx="71351" cy="48065"/>
            </a:xfrm>
            <a:custGeom>
              <a:avLst/>
              <a:gdLst/>
              <a:ahLst/>
              <a:cxnLst/>
              <a:rect l="0" t="0" r="0" b="0"/>
              <a:pathLst>
                <a:path w="120000" h="120000" extrusionOk="0">
                  <a:moveTo>
                    <a:pt x="49411" y="10909"/>
                  </a:moveTo>
                  <a:cubicBezTo>
                    <a:pt x="35294" y="0"/>
                    <a:pt x="14117" y="43636"/>
                    <a:pt x="7058" y="65454"/>
                  </a:cubicBezTo>
                  <a:cubicBezTo>
                    <a:pt x="0" y="87272"/>
                    <a:pt x="56470" y="109090"/>
                    <a:pt x="70588" y="109090"/>
                  </a:cubicBezTo>
                  <a:cubicBezTo>
                    <a:pt x="77647" y="120000"/>
                    <a:pt x="98823" y="120000"/>
                    <a:pt x="105882" y="109090"/>
                  </a:cubicBezTo>
                  <a:cubicBezTo>
                    <a:pt x="112941" y="109090"/>
                    <a:pt x="105882" y="98181"/>
                    <a:pt x="105882" y="87272"/>
                  </a:cubicBezTo>
                  <a:cubicBezTo>
                    <a:pt x="105882" y="76363"/>
                    <a:pt x="105882" y="65454"/>
                    <a:pt x="112941" y="65454"/>
                  </a:cubicBezTo>
                  <a:cubicBezTo>
                    <a:pt x="120000" y="43636"/>
                    <a:pt x="63529" y="10909"/>
                    <a:pt x="49411" y="10909"/>
                  </a:cubicBezTo>
                  <a:cubicBezTo>
                    <a:pt x="35294" y="0"/>
                    <a:pt x="56470" y="10909"/>
                    <a:pt x="49411" y="10909"/>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02" name="Shape 1252">
              <a:extLst>
                <a:ext uri="{FF2B5EF4-FFF2-40B4-BE49-F238E27FC236}">
                  <a16:creationId xmlns="" xmlns:a16="http://schemas.microsoft.com/office/drawing/2014/main" id="{56FACD3D-103A-4E81-942D-774EE72409F0}"/>
                </a:ext>
              </a:extLst>
            </p:cNvPr>
            <p:cNvSpPr/>
            <p:nvPr/>
          </p:nvSpPr>
          <p:spPr>
            <a:xfrm>
              <a:off x="7742910" y="2035185"/>
              <a:ext cx="17473" cy="11652"/>
            </a:xfrm>
            <a:custGeom>
              <a:avLst/>
              <a:gdLst/>
              <a:ahLst/>
              <a:cxnLst/>
              <a:rect l="0" t="0" r="0" b="0"/>
              <a:pathLst>
                <a:path w="120000" h="120000" extrusionOk="0">
                  <a:moveTo>
                    <a:pt x="90000" y="80000"/>
                  </a:moveTo>
                  <a:cubicBezTo>
                    <a:pt x="30000" y="120000"/>
                    <a:pt x="0" y="40000"/>
                    <a:pt x="30000" y="40000"/>
                  </a:cubicBezTo>
                  <a:cubicBezTo>
                    <a:pt x="60000" y="0"/>
                    <a:pt x="120000" y="80000"/>
                    <a:pt x="90000" y="8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03" name="Shape 1253">
              <a:extLst>
                <a:ext uri="{FF2B5EF4-FFF2-40B4-BE49-F238E27FC236}">
                  <a16:creationId xmlns="" xmlns:a16="http://schemas.microsoft.com/office/drawing/2014/main" id="{2DCA5089-D528-4B2E-8BD1-B27EF3807BC1}"/>
                </a:ext>
              </a:extLst>
            </p:cNvPr>
            <p:cNvSpPr/>
            <p:nvPr/>
          </p:nvSpPr>
          <p:spPr>
            <a:xfrm>
              <a:off x="7820085" y="1957988"/>
              <a:ext cx="37859" cy="24760"/>
            </a:xfrm>
            <a:custGeom>
              <a:avLst/>
              <a:gdLst/>
              <a:ahLst/>
              <a:cxnLst/>
              <a:rect l="0" t="0" r="0" b="0"/>
              <a:pathLst>
                <a:path w="120000" h="120000" extrusionOk="0">
                  <a:moveTo>
                    <a:pt x="13333" y="100000"/>
                  </a:moveTo>
                  <a:cubicBezTo>
                    <a:pt x="13333" y="100000"/>
                    <a:pt x="26666" y="40000"/>
                    <a:pt x="13333" y="20000"/>
                  </a:cubicBezTo>
                  <a:cubicBezTo>
                    <a:pt x="13333" y="0"/>
                    <a:pt x="53333" y="20000"/>
                    <a:pt x="66666" y="20000"/>
                  </a:cubicBezTo>
                  <a:cubicBezTo>
                    <a:pt x="80000" y="20000"/>
                    <a:pt x="120000" y="40000"/>
                    <a:pt x="120000" y="60000"/>
                  </a:cubicBezTo>
                  <a:cubicBezTo>
                    <a:pt x="106666" y="80000"/>
                    <a:pt x="80000" y="100000"/>
                    <a:pt x="66666" y="100000"/>
                  </a:cubicBezTo>
                  <a:cubicBezTo>
                    <a:pt x="40000" y="120000"/>
                    <a:pt x="40000" y="120000"/>
                    <a:pt x="13333" y="100000"/>
                  </a:cubicBezTo>
                  <a:cubicBezTo>
                    <a:pt x="0" y="80000"/>
                    <a:pt x="26666" y="120000"/>
                    <a:pt x="13333" y="10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04" name="Shape 1254">
              <a:extLst>
                <a:ext uri="{FF2B5EF4-FFF2-40B4-BE49-F238E27FC236}">
                  <a16:creationId xmlns="" xmlns:a16="http://schemas.microsoft.com/office/drawing/2014/main" id="{1B274822-78F6-4BFC-B1E9-B2415809CF50}"/>
                </a:ext>
              </a:extLst>
            </p:cNvPr>
            <p:cNvSpPr/>
            <p:nvPr/>
          </p:nvSpPr>
          <p:spPr>
            <a:xfrm>
              <a:off x="7840471" y="1995858"/>
              <a:ext cx="13105" cy="17478"/>
            </a:xfrm>
            <a:custGeom>
              <a:avLst/>
              <a:gdLst/>
              <a:ahLst/>
              <a:cxnLst/>
              <a:rect l="0" t="0" r="0" b="0"/>
              <a:pathLst>
                <a:path w="120000" h="120000" extrusionOk="0">
                  <a:moveTo>
                    <a:pt x="80000" y="30000"/>
                  </a:moveTo>
                  <a:cubicBezTo>
                    <a:pt x="0" y="0"/>
                    <a:pt x="0" y="90000"/>
                    <a:pt x="40000" y="90000"/>
                  </a:cubicBezTo>
                  <a:cubicBezTo>
                    <a:pt x="80000" y="120000"/>
                    <a:pt x="120000" y="60000"/>
                    <a:pt x="80000" y="3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05" name="Shape 1255">
              <a:extLst>
                <a:ext uri="{FF2B5EF4-FFF2-40B4-BE49-F238E27FC236}">
                  <a16:creationId xmlns="" xmlns:a16="http://schemas.microsoft.com/office/drawing/2014/main" id="{EB43D226-1B3E-4F90-AE0B-EE806A80641B}"/>
                </a:ext>
              </a:extLst>
            </p:cNvPr>
            <p:cNvSpPr/>
            <p:nvPr/>
          </p:nvSpPr>
          <p:spPr>
            <a:xfrm>
              <a:off x="7700682" y="1982751"/>
              <a:ext cx="380055" cy="116522"/>
            </a:xfrm>
            <a:custGeom>
              <a:avLst/>
              <a:gdLst/>
              <a:ahLst/>
              <a:cxnLst/>
              <a:rect l="0" t="0" r="0" b="0"/>
              <a:pathLst>
                <a:path w="120000" h="120000" extrusionOk="0">
                  <a:moveTo>
                    <a:pt x="22921" y="31111"/>
                  </a:moveTo>
                  <a:cubicBezTo>
                    <a:pt x="24269" y="31111"/>
                    <a:pt x="26966" y="22222"/>
                    <a:pt x="25617" y="17777"/>
                  </a:cubicBezTo>
                  <a:cubicBezTo>
                    <a:pt x="24269" y="13333"/>
                    <a:pt x="21573" y="8888"/>
                    <a:pt x="20224" y="8888"/>
                  </a:cubicBezTo>
                  <a:cubicBezTo>
                    <a:pt x="18876" y="8888"/>
                    <a:pt x="17528" y="8888"/>
                    <a:pt x="16179" y="8888"/>
                  </a:cubicBezTo>
                  <a:cubicBezTo>
                    <a:pt x="12134" y="4444"/>
                    <a:pt x="9438" y="0"/>
                    <a:pt x="5393" y="4444"/>
                  </a:cubicBezTo>
                  <a:cubicBezTo>
                    <a:pt x="0" y="8888"/>
                    <a:pt x="4044" y="8888"/>
                    <a:pt x="5393" y="13333"/>
                  </a:cubicBezTo>
                  <a:cubicBezTo>
                    <a:pt x="5393" y="13333"/>
                    <a:pt x="0" y="13333"/>
                    <a:pt x="0" y="17777"/>
                  </a:cubicBezTo>
                  <a:cubicBezTo>
                    <a:pt x="0" y="22222"/>
                    <a:pt x="5393" y="22222"/>
                    <a:pt x="6741" y="22222"/>
                  </a:cubicBezTo>
                  <a:cubicBezTo>
                    <a:pt x="6741" y="26666"/>
                    <a:pt x="9438" y="26666"/>
                    <a:pt x="9438" y="26666"/>
                  </a:cubicBezTo>
                  <a:cubicBezTo>
                    <a:pt x="9438" y="31111"/>
                    <a:pt x="8089" y="31111"/>
                    <a:pt x="8089" y="31111"/>
                  </a:cubicBezTo>
                  <a:cubicBezTo>
                    <a:pt x="16179" y="48888"/>
                    <a:pt x="28314" y="22222"/>
                    <a:pt x="32359" y="57777"/>
                  </a:cubicBezTo>
                  <a:cubicBezTo>
                    <a:pt x="32359" y="62222"/>
                    <a:pt x="35056" y="66666"/>
                    <a:pt x="33707" y="71111"/>
                  </a:cubicBezTo>
                  <a:cubicBezTo>
                    <a:pt x="32359" y="80000"/>
                    <a:pt x="31011" y="84444"/>
                    <a:pt x="32359" y="93333"/>
                  </a:cubicBezTo>
                  <a:cubicBezTo>
                    <a:pt x="32359" y="93333"/>
                    <a:pt x="35056" y="111111"/>
                    <a:pt x="36404" y="111111"/>
                  </a:cubicBezTo>
                  <a:cubicBezTo>
                    <a:pt x="37752" y="115555"/>
                    <a:pt x="40449" y="102222"/>
                    <a:pt x="40449" y="106666"/>
                  </a:cubicBezTo>
                  <a:cubicBezTo>
                    <a:pt x="41797" y="106666"/>
                    <a:pt x="43146" y="115555"/>
                    <a:pt x="44494" y="115555"/>
                  </a:cubicBezTo>
                  <a:cubicBezTo>
                    <a:pt x="47191" y="120000"/>
                    <a:pt x="49887" y="115555"/>
                    <a:pt x="51235" y="115555"/>
                  </a:cubicBezTo>
                  <a:cubicBezTo>
                    <a:pt x="52584" y="111111"/>
                    <a:pt x="55280" y="102222"/>
                    <a:pt x="56629" y="102222"/>
                  </a:cubicBezTo>
                  <a:cubicBezTo>
                    <a:pt x="56629" y="102222"/>
                    <a:pt x="59325" y="115555"/>
                    <a:pt x="60674" y="115555"/>
                  </a:cubicBezTo>
                  <a:cubicBezTo>
                    <a:pt x="63370" y="120000"/>
                    <a:pt x="67415" y="120000"/>
                    <a:pt x="70112" y="120000"/>
                  </a:cubicBezTo>
                  <a:cubicBezTo>
                    <a:pt x="75505" y="120000"/>
                    <a:pt x="79550" y="120000"/>
                    <a:pt x="83595" y="120000"/>
                  </a:cubicBezTo>
                  <a:cubicBezTo>
                    <a:pt x="84943" y="120000"/>
                    <a:pt x="86292" y="120000"/>
                    <a:pt x="87640" y="120000"/>
                  </a:cubicBezTo>
                  <a:cubicBezTo>
                    <a:pt x="90337" y="115555"/>
                    <a:pt x="88988" y="106666"/>
                    <a:pt x="90337" y="106666"/>
                  </a:cubicBezTo>
                  <a:cubicBezTo>
                    <a:pt x="91685" y="102222"/>
                    <a:pt x="93033" y="106666"/>
                    <a:pt x="94382" y="111111"/>
                  </a:cubicBezTo>
                  <a:cubicBezTo>
                    <a:pt x="95730" y="115555"/>
                    <a:pt x="99775" y="120000"/>
                    <a:pt x="102471" y="120000"/>
                  </a:cubicBezTo>
                  <a:cubicBezTo>
                    <a:pt x="105168" y="120000"/>
                    <a:pt x="107865" y="120000"/>
                    <a:pt x="110561" y="115555"/>
                  </a:cubicBezTo>
                  <a:cubicBezTo>
                    <a:pt x="113258" y="115555"/>
                    <a:pt x="111910" y="106666"/>
                    <a:pt x="114606" y="106666"/>
                  </a:cubicBezTo>
                  <a:cubicBezTo>
                    <a:pt x="115955" y="106666"/>
                    <a:pt x="117303" y="93333"/>
                    <a:pt x="114606" y="97777"/>
                  </a:cubicBezTo>
                  <a:cubicBezTo>
                    <a:pt x="114606" y="97777"/>
                    <a:pt x="111910" y="97777"/>
                    <a:pt x="110561" y="97777"/>
                  </a:cubicBezTo>
                  <a:cubicBezTo>
                    <a:pt x="110561" y="97777"/>
                    <a:pt x="120000" y="80000"/>
                    <a:pt x="114606" y="75555"/>
                  </a:cubicBezTo>
                  <a:cubicBezTo>
                    <a:pt x="113258" y="75555"/>
                    <a:pt x="110561" y="71111"/>
                    <a:pt x="107865" y="71111"/>
                  </a:cubicBezTo>
                  <a:cubicBezTo>
                    <a:pt x="105168" y="71111"/>
                    <a:pt x="107865" y="62222"/>
                    <a:pt x="105168" y="62222"/>
                  </a:cubicBezTo>
                  <a:cubicBezTo>
                    <a:pt x="101123" y="62222"/>
                    <a:pt x="98426" y="62222"/>
                    <a:pt x="94382" y="62222"/>
                  </a:cubicBezTo>
                  <a:cubicBezTo>
                    <a:pt x="91685" y="62222"/>
                    <a:pt x="90337" y="57777"/>
                    <a:pt x="87640" y="62222"/>
                  </a:cubicBezTo>
                  <a:cubicBezTo>
                    <a:pt x="86292" y="62222"/>
                    <a:pt x="74157" y="71111"/>
                    <a:pt x="74157" y="75555"/>
                  </a:cubicBezTo>
                  <a:cubicBezTo>
                    <a:pt x="74157" y="75555"/>
                    <a:pt x="75505" y="75555"/>
                    <a:pt x="75505" y="80000"/>
                  </a:cubicBezTo>
                  <a:cubicBezTo>
                    <a:pt x="75505" y="80000"/>
                    <a:pt x="71460" y="80000"/>
                    <a:pt x="70112" y="80000"/>
                  </a:cubicBezTo>
                  <a:cubicBezTo>
                    <a:pt x="68764" y="80000"/>
                    <a:pt x="67415" y="75555"/>
                    <a:pt x="66067" y="71111"/>
                  </a:cubicBezTo>
                  <a:cubicBezTo>
                    <a:pt x="64719" y="71111"/>
                    <a:pt x="63370" y="75555"/>
                    <a:pt x="62022" y="75555"/>
                  </a:cubicBezTo>
                  <a:cubicBezTo>
                    <a:pt x="60674" y="75555"/>
                    <a:pt x="57977" y="71111"/>
                    <a:pt x="56629" y="71111"/>
                  </a:cubicBezTo>
                  <a:cubicBezTo>
                    <a:pt x="55280" y="71111"/>
                    <a:pt x="56629" y="80000"/>
                    <a:pt x="55280" y="80000"/>
                  </a:cubicBezTo>
                  <a:cubicBezTo>
                    <a:pt x="53932" y="80000"/>
                    <a:pt x="52584" y="71111"/>
                    <a:pt x="51235" y="71111"/>
                  </a:cubicBezTo>
                  <a:cubicBezTo>
                    <a:pt x="47191" y="71111"/>
                    <a:pt x="52584" y="66666"/>
                    <a:pt x="52584" y="62222"/>
                  </a:cubicBezTo>
                  <a:cubicBezTo>
                    <a:pt x="52584" y="57777"/>
                    <a:pt x="47191" y="53333"/>
                    <a:pt x="45842" y="53333"/>
                  </a:cubicBezTo>
                  <a:cubicBezTo>
                    <a:pt x="45842" y="53333"/>
                    <a:pt x="40449" y="57777"/>
                    <a:pt x="40449" y="57777"/>
                  </a:cubicBezTo>
                  <a:cubicBezTo>
                    <a:pt x="40449" y="53333"/>
                    <a:pt x="43146" y="53333"/>
                    <a:pt x="43146" y="53333"/>
                  </a:cubicBezTo>
                  <a:cubicBezTo>
                    <a:pt x="43146" y="48888"/>
                    <a:pt x="36404" y="44444"/>
                    <a:pt x="37752" y="40000"/>
                  </a:cubicBezTo>
                  <a:cubicBezTo>
                    <a:pt x="37752" y="40000"/>
                    <a:pt x="51235" y="44444"/>
                    <a:pt x="51235" y="44444"/>
                  </a:cubicBezTo>
                  <a:cubicBezTo>
                    <a:pt x="51235" y="40000"/>
                    <a:pt x="45842" y="35555"/>
                    <a:pt x="44494" y="31111"/>
                  </a:cubicBezTo>
                  <a:cubicBezTo>
                    <a:pt x="43146" y="31111"/>
                    <a:pt x="40449" y="31111"/>
                    <a:pt x="37752" y="31111"/>
                  </a:cubicBezTo>
                  <a:cubicBezTo>
                    <a:pt x="39101" y="31111"/>
                    <a:pt x="41797" y="31111"/>
                    <a:pt x="43146" y="26666"/>
                  </a:cubicBezTo>
                  <a:cubicBezTo>
                    <a:pt x="43146" y="22222"/>
                    <a:pt x="36404" y="22222"/>
                    <a:pt x="36404" y="22222"/>
                  </a:cubicBezTo>
                  <a:cubicBezTo>
                    <a:pt x="31011" y="22222"/>
                    <a:pt x="28314" y="26666"/>
                    <a:pt x="22921" y="31111"/>
                  </a:cubicBezTo>
                  <a:cubicBezTo>
                    <a:pt x="22921" y="31111"/>
                    <a:pt x="24269" y="31111"/>
                    <a:pt x="22921" y="31111"/>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06" name="Shape 1256">
              <a:extLst>
                <a:ext uri="{FF2B5EF4-FFF2-40B4-BE49-F238E27FC236}">
                  <a16:creationId xmlns="" xmlns:a16="http://schemas.microsoft.com/office/drawing/2014/main" id="{CB3EA2FB-7895-4F8C-8978-CEB012DBC2F4}"/>
                </a:ext>
              </a:extLst>
            </p:cNvPr>
            <p:cNvSpPr/>
            <p:nvPr/>
          </p:nvSpPr>
          <p:spPr>
            <a:xfrm>
              <a:off x="7709420" y="1781750"/>
              <a:ext cx="251913" cy="158760"/>
            </a:xfrm>
            <a:custGeom>
              <a:avLst/>
              <a:gdLst/>
              <a:ahLst/>
              <a:cxnLst/>
              <a:rect l="0" t="0" r="0" b="0"/>
              <a:pathLst>
                <a:path w="120000" h="120000" extrusionOk="0">
                  <a:moveTo>
                    <a:pt x="117966" y="77837"/>
                  </a:moveTo>
                  <a:cubicBezTo>
                    <a:pt x="117966" y="71351"/>
                    <a:pt x="113898" y="71351"/>
                    <a:pt x="111864" y="68108"/>
                  </a:cubicBezTo>
                  <a:cubicBezTo>
                    <a:pt x="109830" y="64864"/>
                    <a:pt x="107796" y="71351"/>
                    <a:pt x="105762" y="68108"/>
                  </a:cubicBezTo>
                  <a:cubicBezTo>
                    <a:pt x="101694" y="61621"/>
                    <a:pt x="97627" y="68108"/>
                    <a:pt x="93559" y="64864"/>
                  </a:cubicBezTo>
                  <a:cubicBezTo>
                    <a:pt x="93559" y="64864"/>
                    <a:pt x="97627" y="61621"/>
                    <a:pt x="97627" y="58378"/>
                  </a:cubicBezTo>
                  <a:cubicBezTo>
                    <a:pt x="97627" y="58378"/>
                    <a:pt x="93559" y="58378"/>
                    <a:pt x="93559" y="58378"/>
                  </a:cubicBezTo>
                  <a:cubicBezTo>
                    <a:pt x="93559" y="55135"/>
                    <a:pt x="95593" y="55135"/>
                    <a:pt x="95593" y="51891"/>
                  </a:cubicBezTo>
                  <a:cubicBezTo>
                    <a:pt x="95593" y="48648"/>
                    <a:pt x="89491" y="51891"/>
                    <a:pt x="89491" y="48648"/>
                  </a:cubicBezTo>
                  <a:cubicBezTo>
                    <a:pt x="87457" y="48648"/>
                    <a:pt x="91525" y="45405"/>
                    <a:pt x="91525" y="45405"/>
                  </a:cubicBezTo>
                  <a:cubicBezTo>
                    <a:pt x="93559" y="42162"/>
                    <a:pt x="89491" y="38918"/>
                    <a:pt x="89491" y="35675"/>
                  </a:cubicBezTo>
                  <a:cubicBezTo>
                    <a:pt x="87457" y="32432"/>
                    <a:pt x="77288" y="35675"/>
                    <a:pt x="77288" y="35675"/>
                  </a:cubicBezTo>
                  <a:cubicBezTo>
                    <a:pt x="77288" y="38918"/>
                    <a:pt x="87457" y="45405"/>
                    <a:pt x="87457" y="48648"/>
                  </a:cubicBezTo>
                  <a:cubicBezTo>
                    <a:pt x="85423" y="51891"/>
                    <a:pt x="79322" y="45405"/>
                    <a:pt x="77288" y="42162"/>
                  </a:cubicBezTo>
                  <a:cubicBezTo>
                    <a:pt x="73220" y="38918"/>
                    <a:pt x="79322" y="32432"/>
                    <a:pt x="71186" y="32432"/>
                  </a:cubicBezTo>
                  <a:cubicBezTo>
                    <a:pt x="67118" y="32432"/>
                    <a:pt x="61016" y="32432"/>
                    <a:pt x="58983" y="25945"/>
                  </a:cubicBezTo>
                  <a:cubicBezTo>
                    <a:pt x="56949" y="19459"/>
                    <a:pt x="52881" y="9729"/>
                    <a:pt x="48813" y="6486"/>
                  </a:cubicBezTo>
                  <a:cubicBezTo>
                    <a:pt x="42711" y="3243"/>
                    <a:pt x="36610" y="0"/>
                    <a:pt x="32542" y="0"/>
                  </a:cubicBezTo>
                  <a:cubicBezTo>
                    <a:pt x="30508" y="0"/>
                    <a:pt x="20338" y="0"/>
                    <a:pt x="24406" y="3243"/>
                  </a:cubicBezTo>
                  <a:cubicBezTo>
                    <a:pt x="26440" y="3243"/>
                    <a:pt x="34576" y="6486"/>
                    <a:pt x="34576" y="6486"/>
                  </a:cubicBezTo>
                  <a:cubicBezTo>
                    <a:pt x="34576" y="12972"/>
                    <a:pt x="26440" y="9729"/>
                    <a:pt x="24406" y="9729"/>
                  </a:cubicBezTo>
                  <a:cubicBezTo>
                    <a:pt x="24406" y="9729"/>
                    <a:pt x="26440" y="12972"/>
                    <a:pt x="26440" y="12972"/>
                  </a:cubicBezTo>
                  <a:cubicBezTo>
                    <a:pt x="26440" y="16216"/>
                    <a:pt x="14237" y="6486"/>
                    <a:pt x="12203" y="16216"/>
                  </a:cubicBezTo>
                  <a:cubicBezTo>
                    <a:pt x="12203" y="16216"/>
                    <a:pt x="22372" y="22702"/>
                    <a:pt x="24406" y="22702"/>
                  </a:cubicBezTo>
                  <a:cubicBezTo>
                    <a:pt x="20338" y="19459"/>
                    <a:pt x="22372" y="29189"/>
                    <a:pt x="22372" y="29189"/>
                  </a:cubicBezTo>
                  <a:cubicBezTo>
                    <a:pt x="22372" y="32432"/>
                    <a:pt x="8135" y="22702"/>
                    <a:pt x="6101" y="25945"/>
                  </a:cubicBezTo>
                  <a:cubicBezTo>
                    <a:pt x="6101" y="22702"/>
                    <a:pt x="12203" y="25945"/>
                    <a:pt x="12203" y="29189"/>
                  </a:cubicBezTo>
                  <a:cubicBezTo>
                    <a:pt x="12203" y="25945"/>
                    <a:pt x="8135" y="29189"/>
                    <a:pt x="8135" y="29189"/>
                  </a:cubicBezTo>
                  <a:cubicBezTo>
                    <a:pt x="6101" y="32432"/>
                    <a:pt x="10169" y="35675"/>
                    <a:pt x="10169" y="35675"/>
                  </a:cubicBezTo>
                  <a:cubicBezTo>
                    <a:pt x="12203" y="38918"/>
                    <a:pt x="4067" y="38918"/>
                    <a:pt x="2033" y="38918"/>
                  </a:cubicBezTo>
                  <a:cubicBezTo>
                    <a:pt x="4067" y="38918"/>
                    <a:pt x="8135" y="42162"/>
                    <a:pt x="12203" y="45405"/>
                  </a:cubicBezTo>
                  <a:cubicBezTo>
                    <a:pt x="16271" y="45405"/>
                    <a:pt x="20338" y="42162"/>
                    <a:pt x="24406" y="42162"/>
                  </a:cubicBezTo>
                  <a:cubicBezTo>
                    <a:pt x="24406" y="42162"/>
                    <a:pt x="20338" y="45405"/>
                    <a:pt x="20338" y="45405"/>
                  </a:cubicBezTo>
                  <a:cubicBezTo>
                    <a:pt x="20338" y="48648"/>
                    <a:pt x="22372" y="48648"/>
                    <a:pt x="22372" y="48648"/>
                  </a:cubicBezTo>
                  <a:cubicBezTo>
                    <a:pt x="22372" y="51891"/>
                    <a:pt x="0" y="48648"/>
                    <a:pt x="0" y="48648"/>
                  </a:cubicBezTo>
                  <a:cubicBezTo>
                    <a:pt x="0" y="48648"/>
                    <a:pt x="4067" y="58378"/>
                    <a:pt x="4067" y="58378"/>
                  </a:cubicBezTo>
                  <a:cubicBezTo>
                    <a:pt x="6101" y="61621"/>
                    <a:pt x="14237" y="68108"/>
                    <a:pt x="14237" y="64864"/>
                  </a:cubicBezTo>
                  <a:cubicBezTo>
                    <a:pt x="14237" y="68108"/>
                    <a:pt x="10169" y="64864"/>
                    <a:pt x="12203" y="71351"/>
                  </a:cubicBezTo>
                  <a:cubicBezTo>
                    <a:pt x="12203" y="71351"/>
                    <a:pt x="14237" y="74594"/>
                    <a:pt x="16271" y="74594"/>
                  </a:cubicBezTo>
                  <a:cubicBezTo>
                    <a:pt x="18305" y="77837"/>
                    <a:pt x="20338" y="74594"/>
                    <a:pt x="22372" y="74594"/>
                  </a:cubicBezTo>
                  <a:cubicBezTo>
                    <a:pt x="24406" y="71351"/>
                    <a:pt x="26440" y="77837"/>
                    <a:pt x="28474" y="74594"/>
                  </a:cubicBezTo>
                  <a:cubicBezTo>
                    <a:pt x="34576" y="71351"/>
                    <a:pt x="38644" y="68108"/>
                    <a:pt x="42711" y="71351"/>
                  </a:cubicBezTo>
                  <a:cubicBezTo>
                    <a:pt x="46779" y="74594"/>
                    <a:pt x="48813" y="74594"/>
                    <a:pt x="52881" y="74594"/>
                  </a:cubicBezTo>
                  <a:cubicBezTo>
                    <a:pt x="50847" y="74594"/>
                    <a:pt x="46779" y="74594"/>
                    <a:pt x="42711" y="74594"/>
                  </a:cubicBezTo>
                  <a:cubicBezTo>
                    <a:pt x="46779" y="74594"/>
                    <a:pt x="54915" y="74594"/>
                    <a:pt x="56949" y="77837"/>
                  </a:cubicBezTo>
                  <a:cubicBezTo>
                    <a:pt x="56949" y="77837"/>
                    <a:pt x="46779" y="81081"/>
                    <a:pt x="46779" y="81081"/>
                  </a:cubicBezTo>
                  <a:cubicBezTo>
                    <a:pt x="42711" y="81081"/>
                    <a:pt x="36610" y="81081"/>
                    <a:pt x="32542" y="81081"/>
                  </a:cubicBezTo>
                  <a:cubicBezTo>
                    <a:pt x="32542" y="84324"/>
                    <a:pt x="24406" y="87567"/>
                    <a:pt x="26440" y="87567"/>
                  </a:cubicBezTo>
                  <a:cubicBezTo>
                    <a:pt x="28474" y="90810"/>
                    <a:pt x="30508" y="90810"/>
                    <a:pt x="32542" y="97297"/>
                  </a:cubicBezTo>
                  <a:cubicBezTo>
                    <a:pt x="32542" y="103783"/>
                    <a:pt x="44745" y="97297"/>
                    <a:pt x="46779" y="103783"/>
                  </a:cubicBezTo>
                  <a:cubicBezTo>
                    <a:pt x="46779" y="103783"/>
                    <a:pt x="38644" y="103783"/>
                    <a:pt x="38644" y="107027"/>
                  </a:cubicBezTo>
                  <a:cubicBezTo>
                    <a:pt x="40677" y="110270"/>
                    <a:pt x="50847" y="116756"/>
                    <a:pt x="52881" y="116756"/>
                  </a:cubicBezTo>
                  <a:cubicBezTo>
                    <a:pt x="52881" y="116756"/>
                    <a:pt x="65084" y="116756"/>
                    <a:pt x="65084" y="113513"/>
                  </a:cubicBezTo>
                  <a:cubicBezTo>
                    <a:pt x="65084" y="113513"/>
                    <a:pt x="63050" y="113513"/>
                    <a:pt x="63050" y="113513"/>
                  </a:cubicBezTo>
                  <a:cubicBezTo>
                    <a:pt x="63050" y="107027"/>
                    <a:pt x="71186" y="116756"/>
                    <a:pt x="69152" y="116756"/>
                  </a:cubicBezTo>
                  <a:cubicBezTo>
                    <a:pt x="71186" y="116756"/>
                    <a:pt x="67118" y="107027"/>
                    <a:pt x="67118" y="103783"/>
                  </a:cubicBezTo>
                  <a:cubicBezTo>
                    <a:pt x="71186" y="100540"/>
                    <a:pt x="75254" y="120000"/>
                    <a:pt x="81355" y="113513"/>
                  </a:cubicBezTo>
                  <a:cubicBezTo>
                    <a:pt x="83389" y="110270"/>
                    <a:pt x="79322" y="103783"/>
                    <a:pt x="81355" y="103783"/>
                  </a:cubicBezTo>
                  <a:cubicBezTo>
                    <a:pt x="83389" y="103783"/>
                    <a:pt x="83389" y="110270"/>
                    <a:pt x="83389" y="113513"/>
                  </a:cubicBezTo>
                  <a:cubicBezTo>
                    <a:pt x="85423" y="113513"/>
                    <a:pt x="87457" y="100540"/>
                    <a:pt x="85423" y="100540"/>
                  </a:cubicBezTo>
                  <a:cubicBezTo>
                    <a:pt x="85423" y="97297"/>
                    <a:pt x="85423" y="94054"/>
                    <a:pt x="83389" y="94054"/>
                  </a:cubicBezTo>
                  <a:cubicBezTo>
                    <a:pt x="83389" y="90810"/>
                    <a:pt x="85423" y="84324"/>
                    <a:pt x="87457" y="87567"/>
                  </a:cubicBezTo>
                  <a:cubicBezTo>
                    <a:pt x="89491" y="90810"/>
                    <a:pt x="87457" y="103783"/>
                    <a:pt x="93559" y="97297"/>
                  </a:cubicBezTo>
                  <a:cubicBezTo>
                    <a:pt x="95593" y="94054"/>
                    <a:pt x="101694" y="81081"/>
                    <a:pt x="105762" y="87567"/>
                  </a:cubicBezTo>
                  <a:cubicBezTo>
                    <a:pt x="107796" y="87567"/>
                    <a:pt x="103728" y="90810"/>
                    <a:pt x="103728" y="90810"/>
                  </a:cubicBezTo>
                  <a:cubicBezTo>
                    <a:pt x="103728" y="90810"/>
                    <a:pt x="113898" y="87567"/>
                    <a:pt x="113898" y="87567"/>
                  </a:cubicBezTo>
                  <a:cubicBezTo>
                    <a:pt x="113898" y="87567"/>
                    <a:pt x="109830" y="87567"/>
                    <a:pt x="109830" y="84324"/>
                  </a:cubicBezTo>
                  <a:cubicBezTo>
                    <a:pt x="109830" y="81081"/>
                    <a:pt x="120000" y="81081"/>
                    <a:pt x="117966" y="77837"/>
                  </a:cubicBezTo>
                  <a:cubicBezTo>
                    <a:pt x="117966" y="71351"/>
                    <a:pt x="117966" y="81081"/>
                    <a:pt x="117966" y="77837"/>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07" name="Shape 1257">
              <a:extLst>
                <a:ext uri="{FF2B5EF4-FFF2-40B4-BE49-F238E27FC236}">
                  <a16:creationId xmlns="" xmlns:a16="http://schemas.microsoft.com/office/drawing/2014/main" id="{0F2791FA-415C-4F23-A7BB-B15021ED7D53}"/>
                </a:ext>
              </a:extLst>
            </p:cNvPr>
            <p:cNvSpPr/>
            <p:nvPr/>
          </p:nvSpPr>
          <p:spPr>
            <a:xfrm>
              <a:off x="7811348" y="1684165"/>
              <a:ext cx="665459" cy="346652"/>
            </a:xfrm>
            <a:custGeom>
              <a:avLst/>
              <a:gdLst/>
              <a:ahLst/>
              <a:cxnLst/>
              <a:rect l="0" t="0" r="0" b="0"/>
              <a:pathLst>
                <a:path w="120000" h="120000" extrusionOk="0">
                  <a:moveTo>
                    <a:pt x="20000" y="103703"/>
                  </a:moveTo>
                  <a:cubicBezTo>
                    <a:pt x="16923" y="103703"/>
                    <a:pt x="13076" y="103703"/>
                    <a:pt x="10000" y="105185"/>
                  </a:cubicBezTo>
                  <a:cubicBezTo>
                    <a:pt x="8461" y="106666"/>
                    <a:pt x="8461" y="111111"/>
                    <a:pt x="9230" y="112592"/>
                  </a:cubicBezTo>
                  <a:cubicBezTo>
                    <a:pt x="10000" y="114074"/>
                    <a:pt x="11538" y="115555"/>
                    <a:pt x="11538" y="114074"/>
                  </a:cubicBezTo>
                  <a:cubicBezTo>
                    <a:pt x="13076" y="114074"/>
                    <a:pt x="12307" y="112592"/>
                    <a:pt x="13076" y="111111"/>
                  </a:cubicBezTo>
                  <a:cubicBezTo>
                    <a:pt x="13076" y="111111"/>
                    <a:pt x="13076" y="115555"/>
                    <a:pt x="13076" y="115555"/>
                  </a:cubicBezTo>
                  <a:cubicBezTo>
                    <a:pt x="14615" y="115555"/>
                    <a:pt x="16923" y="115555"/>
                    <a:pt x="18461" y="115555"/>
                  </a:cubicBezTo>
                  <a:cubicBezTo>
                    <a:pt x="20000" y="115555"/>
                    <a:pt x="20000" y="112592"/>
                    <a:pt x="20769" y="112592"/>
                  </a:cubicBezTo>
                  <a:cubicBezTo>
                    <a:pt x="22307" y="112592"/>
                    <a:pt x="20769" y="115555"/>
                    <a:pt x="20769" y="115555"/>
                  </a:cubicBezTo>
                  <a:cubicBezTo>
                    <a:pt x="20769" y="115555"/>
                    <a:pt x="28461" y="117037"/>
                    <a:pt x="28461" y="115555"/>
                  </a:cubicBezTo>
                  <a:cubicBezTo>
                    <a:pt x="28461" y="115555"/>
                    <a:pt x="26923" y="114074"/>
                    <a:pt x="26153" y="112592"/>
                  </a:cubicBezTo>
                  <a:cubicBezTo>
                    <a:pt x="26153" y="112592"/>
                    <a:pt x="29230" y="114074"/>
                    <a:pt x="28461" y="115555"/>
                  </a:cubicBezTo>
                  <a:cubicBezTo>
                    <a:pt x="29230" y="114074"/>
                    <a:pt x="28461" y="112592"/>
                    <a:pt x="29230" y="112592"/>
                  </a:cubicBezTo>
                  <a:cubicBezTo>
                    <a:pt x="29230" y="112592"/>
                    <a:pt x="30769" y="114074"/>
                    <a:pt x="31538" y="114074"/>
                  </a:cubicBezTo>
                  <a:cubicBezTo>
                    <a:pt x="33076" y="117037"/>
                    <a:pt x="31538" y="112592"/>
                    <a:pt x="32307" y="111111"/>
                  </a:cubicBezTo>
                  <a:cubicBezTo>
                    <a:pt x="32307" y="111111"/>
                    <a:pt x="36923" y="115555"/>
                    <a:pt x="36923" y="114074"/>
                  </a:cubicBezTo>
                  <a:cubicBezTo>
                    <a:pt x="36923" y="112592"/>
                    <a:pt x="35384" y="112592"/>
                    <a:pt x="35384" y="111111"/>
                  </a:cubicBezTo>
                  <a:cubicBezTo>
                    <a:pt x="35384" y="111111"/>
                    <a:pt x="40769" y="112592"/>
                    <a:pt x="40769" y="112592"/>
                  </a:cubicBezTo>
                  <a:cubicBezTo>
                    <a:pt x="43846" y="112592"/>
                    <a:pt x="40000" y="117037"/>
                    <a:pt x="40000" y="118518"/>
                  </a:cubicBezTo>
                  <a:cubicBezTo>
                    <a:pt x="40000" y="120000"/>
                    <a:pt x="49230" y="112592"/>
                    <a:pt x="50000" y="112592"/>
                  </a:cubicBezTo>
                  <a:cubicBezTo>
                    <a:pt x="51538" y="112592"/>
                    <a:pt x="55384" y="108148"/>
                    <a:pt x="52307" y="106666"/>
                  </a:cubicBezTo>
                  <a:cubicBezTo>
                    <a:pt x="50769" y="105185"/>
                    <a:pt x="48461" y="108148"/>
                    <a:pt x="46923" y="106666"/>
                  </a:cubicBezTo>
                  <a:cubicBezTo>
                    <a:pt x="46923" y="106666"/>
                    <a:pt x="48461" y="103703"/>
                    <a:pt x="48461" y="103703"/>
                  </a:cubicBezTo>
                  <a:cubicBezTo>
                    <a:pt x="48461" y="102222"/>
                    <a:pt x="46153" y="103703"/>
                    <a:pt x="45384" y="103703"/>
                  </a:cubicBezTo>
                  <a:cubicBezTo>
                    <a:pt x="43846" y="103703"/>
                    <a:pt x="43076" y="100740"/>
                    <a:pt x="41538" y="100740"/>
                  </a:cubicBezTo>
                  <a:cubicBezTo>
                    <a:pt x="40769" y="102222"/>
                    <a:pt x="38461" y="103703"/>
                    <a:pt x="36923" y="102222"/>
                  </a:cubicBezTo>
                  <a:cubicBezTo>
                    <a:pt x="37692" y="102222"/>
                    <a:pt x="38461" y="102222"/>
                    <a:pt x="39230" y="102222"/>
                  </a:cubicBezTo>
                  <a:cubicBezTo>
                    <a:pt x="40000" y="100740"/>
                    <a:pt x="38461" y="97777"/>
                    <a:pt x="38461" y="96296"/>
                  </a:cubicBezTo>
                  <a:cubicBezTo>
                    <a:pt x="38461" y="99259"/>
                    <a:pt x="45384" y="100740"/>
                    <a:pt x="46153" y="100740"/>
                  </a:cubicBezTo>
                  <a:cubicBezTo>
                    <a:pt x="46923" y="100740"/>
                    <a:pt x="48461" y="100740"/>
                    <a:pt x="50000" y="100740"/>
                  </a:cubicBezTo>
                  <a:cubicBezTo>
                    <a:pt x="51538" y="100740"/>
                    <a:pt x="53076" y="96296"/>
                    <a:pt x="52307" y="94814"/>
                  </a:cubicBezTo>
                  <a:cubicBezTo>
                    <a:pt x="50000" y="90370"/>
                    <a:pt x="54615" y="90370"/>
                    <a:pt x="56153" y="90370"/>
                  </a:cubicBezTo>
                  <a:cubicBezTo>
                    <a:pt x="56923" y="90370"/>
                    <a:pt x="60769" y="90370"/>
                    <a:pt x="61538" y="88888"/>
                  </a:cubicBezTo>
                  <a:cubicBezTo>
                    <a:pt x="61538" y="88888"/>
                    <a:pt x="57692" y="85925"/>
                    <a:pt x="57692" y="85925"/>
                  </a:cubicBezTo>
                  <a:cubicBezTo>
                    <a:pt x="59230" y="84444"/>
                    <a:pt x="62307" y="87407"/>
                    <a:pt x="63076" y="84444"/>
                  </a:cubicBezTo>
                  <a:cubicBezTo>
                    <a:pt x="63846" y="82962"/>
                    <a:pt x="59230" y="81481"/>
                    <a:pt x="58461" y="81481"/>
                  </a:cubicBezTo>
                  <a:cubicBezTo>
                    <a:pt x="59230" y="81481"/>
                    <a:pt x="64615" y="80000"/>
                    <a:pt x="65384" y="78518"/>
                  </a:cubicBezTo>
                  <a:cubicBezTo>
                    <a:pt x="66923" y="77037"/>
                    <a:pt x="59230" y="74074"/>
                    <a:pt x="59230" y="75555"/>
                  </a:cubicBezTo>
                  <a:cubicBezTo>
                    <a:pt x="59230" y="74074"/>
                    <a:pt x="60769" y="74074"/>
                    <a:pt x="60769" y="74074"/>
                  </a:cubicBezTo>
                  <a:cubicBezTo>
                    <a:pt x="60769" y="72592"/>
                    <a:pt x="55384" y="74074"/>
                    <a:pt x="54615" y="74074"/>
                  </a:cubicBezTo>
                  <a:cubicBezTo>
                    <a:pt x="53076" y="74074"/>
                    <a:pt x="52307" y="75555"/>
                    <a:pt x="50769" y="77037"/>
                  </a:cubicBezTo>
                  <a:cubicBezTo>
                    <a:pt x="51538" y="77037"/>
                    <a:pt x="53846" y="72592"/>
                    <a:pt x="52307" y="72592"/>
                  </a:cubicBezTo>
                  <a:cubicBezTo>
                    <a:pt x="52307" y="72592"/>
                    <a:pt x="49230" y="72592"/>
                    <a:pt x="49230" y="71111"/>
                  </a:cubicBezTo>
                  <a:cubicBezTo>
                    <a:pt x="49230" y="71111"/>
                    <a:pt x="54615" y="71111"/>
                    <a:pt x="55384" y="71111"/>
                  </a:cubicBezTo>
                  <a:cubicBezTo>
                    <a:pt x="54615" y="71111"/>
                    <a:pt x="52307" y="69629"/>
                    <a:pt x="52307" y="69629"/>
                  </a:cubicBezTo>
                  <a:cubicBezTo>
                    <a:pt x="53076" y="68148"/>
                    <a:pt x="55384" y="71111"/>
                    <a:pt x="56923" y="69629"/>
                  </a:cubicBezTo>
                  <a:cubicBezTo>
                    <a:pt x="56153" y="69629"/>
                    <a:pt x="53076" y="68148"/>
                    <a:pt x="53076" y="68148"/>
                  </a:cubicBezTo>
                  <a:cubicBezTo>
                    <a:pt x="53076" y="66666"/>
                    <a:pt x="59230" y="68148"/>
                    <a:pt x="60000" y="66666"/>
                  </a:cubicBezTo>
                  <a:cubicBezTo>
                    <a:pt x="60000" y="66666"/>
                    <a:pt x="57692" y="65185"/>
                    <a:pt x="57692" y="65185"/>
                  </a:cubicBezTo>
                  <a:cubicBezTo>
                    <a:pt x="56923" y="65185"/>
                    <a:pt x="59230" y="65185"/>
                    <a:pt x="59230" y="65185"/>
                  </a:cubicBezTo>
                  <a:cubicBezTo>
                    <a:pt x="60769" y="66666"/>
                    <a:pt x="61538" y="68148"/>
                    <a:pt x="63076" y="68148"/>
                  </a:cubicBezTo>
                  <a:cubicBezTo>
                    <a:pt x="64615" y="68148"/>
                    <a:pt x="66923" y="66666"/>
                    <a:pt x="69230" y="65185"/>
                  </a:cubicBezTo>
                  <a:cubicBezTo>
                    <a:pt x="75384" y="63703"/>
                    <a:pt x="65384" y="62222"/>
                    <a:pt x="64615" y="59259"/>
                  </a:cubicBezTo>
                  <a:cubicBezTo>
                    <a:pt x="64615" y="57777"/>
                    <a:pt x="71538" y="59259"/>
                    <a:pt x="72307" y="60740"/>
                  </a:cubicBezTo>
                  <a:cubicBezTo>
                    <a:pt x="73846" y="62222"/>
                    <a:pt x="74615" y="62222"/>
                    <a:pt x="76923" y="60740"/>
                  </a:cubicBezTo>
                  <a:cubicBezTo>
                    <a:pt x="77692" y="60740"/>
                    <a:pt x="81538" y="57777"/>
                    <a:pt x="80769" y="54814"/>
                  </a:cubicBezTo>
                  <a:cubicBezTo>
                    <a:pt x="80769" y="53333"/>
                    <a:pt x="72307" y="60740"/>
                    <a:pt x="74615" y="53333"/>
                  </a:cubicBezTo>
                  <a:cubicBezTo>
                    <a:pt x="73846" y="54814"/>
                    <a:pt x="77692" y="54814"/>
                    <a:pt x="77692" y="54814"/>
                  </a:cubicBezTo>
                  <a:cubicBezTo>
                    <a:pt x="80000" y="54814"/>
                    <a:pt x="81538" y="53333"/>
                    <a:pt x="83076" y="53333"/>
                  </a:cubicBezTo>
                  <a:cubicBezTo>
                    <a:pt x="83076" y="51851"/>
                    <a:pt x="80769" y="47407"/>
                    <a:pt x="80769" y="47407"/>
                  </a:cubicBezTo>
                  <a:cubicBezTo>
                    <a:pt x="81538" y="47407"/>
                    <a:pt x="82307" y="48888"/>
                    <a:pt x="82307" y="50370"/>
                  </a:cubicBezTo>
                  <a:cubicBezTo>
                    <a:pt x="83076" y="51851"/>
                    <a:pt x="84615" y="50370"/>
                    <a:pt x="85384" y="50370"/>
                  </a:cubicBezTo>
                  <a:cubicBezTo>
                    <a:pt x="87692" y="47407"/>
                    <a:pt x="89230" y="44444"/>
                    <a:pt x="91538" y="42962"/>
                  </a:cubicBezTo>
                  <a:cubicBezTo>
                    <a:pt x="93076" y="41481"/>
                    <a:pt x="104615" y="32592"/>
                    <a:pt x="104615" y="31111"/>
                  </a:cubicBezTo>
                  <a:cubicBezTo>
                    <a:pt x="104615" y="29629"/>
                    <a:pt x="94615" y="34074"/>
                    <a:pt x="93846" y="34074"/>
                  </a:cubicBezTo>
                  <a:cubicBezTo>
                    <a:pt x="91538" y="35555"/>
                    <a:pt x="89230" y="35555"/>
                    <a:pt x="86153" y="37037"/>
                  </a:cubicBezTo>
                  <a:cubicBezTo>
                    <a:pt x="86153" y="37037"/>
                    <a:pt x="83076" y="37037"/>
                    <a:pt x="83076" y="37037"/>
                  </a:cubicBezTo>
                  <a:cubicBezTo>
                    <a:pt x="83076" y="35555"/>
                    <a:pt x="87692" y="35555"/>
                    <a:pt x="88461" y="34074"/>
                  </a:cubicBezTo>
                  <a:cubicBezTo>
                    <a:pt x="89230" y="34074"/>
                    <a:pt x="94615" y="32592"/>
                    <a:pt x="94615" y="31111"/>
                  </a:cubicBezTo>
                  <a:cubicBezTo>
                    <a:pt x="94615" y="32592"/>
                    <a:pt x="86923" y="29629"/>
                    <a:pt x="87692" y="28148"/>
                  </a:cubicBezTo>
                  <a:cubicBezTo>
                    <a:pt x="87692" y="28148"/>
                    <a:pt x="96923" y="29629"/>
                    <a:pt x="97692" y="28148"/>
                  </a:cubicBezTo>
                  <a:cubicBezTo>
                    <a:pt x="99230" y="28148"/>
                    <a:pt x="101538" y="26666"/>
                    <a:pt x="103076" y="26666"/>
                  </a:cubicBezTo>
                  <a:cubicBezTo>
                    <a:pt x="103846" y="26666"/>
                    <a:pt x="105384" y="26666"/>
                    <a:pt x="106153" y="26666"/>
                  </a:cubicBezTo>
                  <a:cubicBezTo>
                    <a:pt x="109230" y="25185"/>
                    <a:pt x="112307" y="23703"/>
                    <a:pt x="114615" y="22222"/>
                  </a:cubicBezTo>
                  <a:cubicBezTo>
                    <a:pt x="114615" y="22222"/>
                    <a:pt x="120000" y="16296"/>
                    <a:pt x="117692" y="14814"/>
                  </a:cubicBezTo>
                  <a:cubicBezTo>
                    <a:pt x="116153" y="14814"/>
                    <a:pt x="113846" y="14814"/>
                    <a:pt x="112307" y="14814"/>
                  </a:cubicBezTo>
                  <a:cubicBezTo>
                    <a:pt x="111538" y="13333"/>
                    <a:pt x="110000" y="14814"/>
                    <a:pt x="110000" y="13333"/>
                  </a:cubicBezTo>
                  <a:cubicBezTo>
                    <a:pt x="110000" y="10370"/>
                    <a:pt x="108461" y="10370"/>
                    <a:pt x="108461" y="7407"/>
                  </a:cubicBezTo>
                  <a:cubicBezTo>
                    <a:pt x="108461" y="7407"/>
                    <a:pt x="105384" y="8888"/>
                    <a:pt x="104615" y="8888"/>
                  </a:cubicBezTo>
                  <a:cubicBezTo>
                    <a:pt x="103846" y="7407"/>
                    <a:pt x="103076" y="4444"/>
                    <a:pt x="102307" y="7407"/>
                  </a:cubicBezTo>
                  <a:cubicBezTo>
                    <a:pt x="102307" y="7407"/>
                    <a:pt x="97692" y="8888"/>
                    <a:pt x="96923" y="8888"/>
                  </a:cubicBezTo>
                  <a:cubicBezTo>
                    <a:pt x="95384" y="10370"/>
                    <a:pt x="93846" y="10370"/>
                    <a:pt x="92307" y="10370"/>
                  </a:cubicBezTo>
                  <a:cubicBezTo>
                    <a:pt x="92307" y="10370"/>
                    <a:pt x="89230" y="10370"/>
                    <a:pt x="89230" y="10370"/>
                  </a:cubicBezTo>
                  <a:cubicBezTo>
                    <a:pt x="89230" y="8888"/>
                    <a:pt x="92307" y="8888"/>
                    <a:pt x="93076" y="7407"/>
                  </a:cubicBezTo>
                  <a:cubicBezTo>
                    <a:pt x="94615" y="7407"/>
                    <a:pt x="96153" y="5925"/>
                    <a:pt x="96923" y="4444"/>
                  </a:cubicBezTo>
                  <a:cubicBezTo>
                    <a:pt x="95384" y="8888"/>
                    <a:pt x="79230" y="0"/>
                    <a:pt x="78461" y="2962"/>
                  </a:cubicBezTo>
                  <a:cubicBezTo>
                    <a:pt x="78461" y="4444"/>
                    <a:pt x="80000" y="4444"/>
                    <a:pt x="80769" y="5925"/>
                  </a:cubicBezTo>
                  <a:cubicBezTo>
                    <a:pt x="80769" y="7407"/>
                    <a:pt x="76923" y="2962"/>
                    <a:pt x="76923" y="2962"/>
                  </a:cubicBezTo>
                  <a:cubicBezTo>
                    <a:pt x="75384" y="1481"/>
                    <a:pt x="73076" y="2962"/>
                    <a:pt x="72307" y="2962"/>
                  </a:cubicBezTo>
                  <a:cubicBezTo>
                    <a:pt x="71538" y="2962"/>
                    <a:pt x="69230" y="2962"/>
                    <a:pt x="70000" y="4444"/>
                  </a:cubicBezTo>
                  <a:cubicBezTo>
                    <a:pt x="70769" y="5925"/>
                    <a:pt x="72307" y="10370"/>
                    <a:pt x="73076" y="8888"/>
                  </a:cubicBezTo>
                  <a:cubicBezTo>
                    <a:pt x="73076" y="10370"/>
                    <a:pt x="70000" y="8888"/>
                    <a:pt x="70000" y="7407"/>
                  </a:cubicBezTo>
                  <a:cubicBezTo>
                    <a:pt x="67692" y="7407"/>
                    <a:pt x="66923" y="2962"/>
                    <a:pt x="65384" y="2962"/>
                  </a:cubicBezTo>
                  <a:cubicBezTo>
                    <a:pt x="62307" y="2962"/>
                    <a:pt x="60000" y="2962"/>
                    <a:pt x="57692" y="2962"/>
                  </a:cubicBezTo>
                  <a:cubicBezTo>
                    <a:pt x="53846" y="4444"/>
                    <a:pt x="56153" y="5925"/>
                    <a:pt x="58461" y="7407"/>
                  </a:cubicBezTo>
                  <a:cubicBezTo>
                    <a:pt x="59230" y="8888"/>
                    <a:pt x="60769" y="10370"/>
                    <a:pt x="61538" y="11851"/>
                  </a:cubicBezTo>
                  <a:cubicBezTo>
                    <a:pt x="61538" y="11851"/>
                    <a:pt x="59230" y="14814"/>
                    <a:pt x="59230" y="14814"/>
                  </a:cubicBezTo>
                  <a:cubicBezTo>
                    <a:pt x="58461" y="14814"/>
                    <a:pt x="60000" y="13333"/>
                    <a:pt x="60000" y="13333"/>
                  </a:cubicBezTo>
                  <a:cubicBezTo>
                    <a:pt x="60000" y="11851"/>
                    <a:pt x="54615" y="5925"/>
                    <a:pt x="53846" y="5925"/>
                  </a:cubicBezTo>
                  <a:cubicBezTo>
                    <a:pt x="50769" y="5925"/>
                    <a:pt x="47692" y="4444"/>
                    <a:pt x="44615" y="5925"/>
                  </a:cubicBezTo>
                  <a:cubicBezTo>
                    <a:pt x="44615" y="5925"/>
                    <a:pt x="46153" y="8888"/>
                    <a:pt x="46923" y="8888"/>
                  </a:cubicBezTo>
                  <a:cubicBezTo>
                    <a:pt x="47692" y="8888"/>
                    <a:pt x="49230" y="10370"/>
                    <a:pt x="50769" y="8888"/>
                  </a:cubicBezTo>
                  <a:cubicBezTo>
                    <a:pt x="49230" y="10370"/>
                    <a:pt x="46923" y="11851"/>
                    <a:pt x="45384" y="10370"/>
                  </a:cubicBezTo>
                  <a:cubicBezTo>
                    <a:pt x="44615" y="10370"/>
                    <a:pt x="39230" y="5925"/>
                    <a:pt x="40000" y="7407"/>
                  </a:cubicBezTo>
                  <a:cubicBezTo>
                    <a:pt x="40000" y="5925"/>
                    <a:pt x="43846" y="14814"/>
                    <a:pt x="40769" y="13333"/>
                  </a:cubicBezTo>
                  <a:cubicBezTo>
                    <a:pt x="40000" y="11851"/>
                    <a:pt x="37692" y="10370"/>
                    <a:pt x="36153" y="11851"/>
                  </a:cubicBezTo>
                  <a:cubicBezTo>
                    <a:pt x="36923" y="11851"/>
                    <a:pt x="39230" y="13333"/>
                    <a:pt x="39230" y="13333"/>
                  </a:cubicBezTo>
                  <a:cubicBezTo>
                    <a:pt x="38461" y="14814"/>
                    <a:pt x="35384" y="11851"/>
                    <a:pt x="35384" y="14814"/>
                  </a:cubicBezTo>
                  <a:cubicBezTo>
                    <a:pt x="35384" y="16296"/>
                    <a:pt x="38461" y="17777"/>
                    <a:pt x="39230" y="19259"/>
                  </a:cubicBezTo>
                  <a:cubicBezTo>
                    <a:pt x="41538" y="19259"/>
                    <a:pt x="46923" y="20740"/>
                    <a:pt x="46923" y="25185"/>
                  </a:cubicBezTo>
                  <a:cubicBezTo>
                    <a:pt x="46923" y="23703"/>
                    <a:pt x="41538" y="22222"/>
                    <a:pt x="40000" y="20740"/>
                  </a:cubicBezTo>
                  <a:cubicBezTo>
                    <a:pt x="38461" y="20740"/>
                    <a:pt x="36153" y="16296"/>
                    <a:pt x="34615" y="17777"/>
                  </a:cubicBezTo>
                  <a:cubicBezTo>
                    <a:pt x="34615" y="17777"/>
                    <a:pt x="36923" y="20740"/>
                    <a:pt x="36923" y="20740"/>
                  </a:cubicBezTo>
                  <a:cubicBezTo>
                    <a:pt x="36923" y="20740"/>
                    <a:pt x="34615" y="22222"/>
                    <a:pt x="34615" y="20740"/>
                  </a:cubicBezTo>
                  <a:cubicBezTo>
                    <a:pt x="33076" y="19259"/>
                    <a:pt x="32307" y="17777"/>
                    <a:pt x="30769" y="16296"/>
                  </a:cubicBezTo>
                  <a:cubicBezTo>
                    <a:pt x="30000" y="14814"/>
                    <a:pt x="23846" y="14814"/>
                    <a:pt x="23846" y="14814"/>
                  </a:cubicBezTo>
                  <a:cubicBezTo>
                    <a:pt x="23846" y="16296"/>
                    <a:pt x="26153" y="16296"/>
                    <a:pt x="23846" y="17777"/>
                  </a:cubicBezTo>
                  <a:cubicBezTo>
                    <a:pt x="23076" y="17777"/>
                    <a:pt x="19230" y="20740"/>
                    <a:pt x="19230" y="20740"/>
                  </a:cubicBezTo>
                  <a:cubicBezTo>
                    <a:pt x="20000" y="20740"/>
                    <a:pt x="22307" y="19259"/>
                    <a:pt x="22307" y="19259"/>
                  </a:cubicBezTo>
                  <a:cubicBezTo>
                    <a:pt x="23076" y="20740"/>
                    <a:pt x="26153" y="23703"/>
                    <a:pt x="26153" y="23703"/>
                  </a:cubicBezTo>
                  <a:cubicBezTo>
                    <a:pt x="26153" y="23703"/>
                    <a:pt x="23846" y="22222"/>
                    <a:pt x="23846" y="23703"/>
                  </a:cubicBezTo>
                  <a:cubicBezTo>
                    <a:pt x="23846" y="23703"/>
                    <a:pt x="24615" y="28148"/>
                    <a:pt x="23076" y="25185"/>
                  </a:cubicBezTo>
                  <a:cubicBezTo>
                    <a:pt x="22307" y="23703"/>
                    <a:pt x="21538" y="20740"/>
                    <a:pt x="20000" y="22222"/>
                  </a:cubicBezTo>
                  <a:cubicBezTo>
                    <a:pt x="19230" y="22222"/>
                    <a:pt x="18461" y="25185"/>
                    <a:pt x="17692" y="23703"/>
                  </a:cubicBezTo>
                  <a:cubicBezTo>
                    <a:pt x="16923" y="22222"/>
                    <a:pt x="16153" y="20740"/>
                    <a:pt x="14615" y="20740"/>
                  </a:cubicBezTo>
                  <a:cubicBezTo>
                    <a:pt x="13846" y="20740"/>
                    <a:pt x="11538" y="22222"/>
                    <a:pt x="10769" y="23703"/>
                  </a:cubicBezTo>
                  <a:cubicBezTo>
                    <a:pt x="9230" y="25185"/>
                    <a:pt x="10000" y="26666"/>
                    <a:pt x="7692" y="25185"/>
                  </a:cubicBezTo>
                  <a:cubicBezTo>
                    <a:pt x="6153" y="23703"/>
                    <a:pt x="5384" y="25185"/>
                    <a:pt x="3846" y="25185"/>
                  </a:cubicBezTo>
                  <a:cubicBezTo>
                    <a:pt x="3076" y="26666"/>
                    <a:pt x="0" y="26666"/>
                    <a:pt x="0" y="28148"/>
                  </a:cubicBezTo>
                  <a:cubicBezTo>
                    <a:pt x="0" y="31111"/>
                    <a:pt x="6923" y="28148"/>
                    <a:pt x="6923" y="29629"/>
                  </a:cubicBezTo>
                  <a:cubicBezTo>
                    <a:pt x="6923" y="31111"/>
                    <a:pt x="4615" y="31111"/>
                    <a:pt x="3846" y="32592"/>
                  </a:cubicBezTo>
                  <a:cubicBezTo>
                    <a:pt x="3846" y="31111"/>
                    <a:pt x="7692" y="31111"/>
                    <a:pt x="8461" y="31111"/>
                  </a:cubicBezTo>
                  <a:cubicBezTo>
                    <a:pt x="9230" y="31111"/>
                    <a:pt x="13076" y="31111"/>
                    <a:pt x="13076" y="31111"/>
                  </a:cubicBezTo>
                  <a:cubicBezTo>
                    <a:pt x="13076" y="31111"/>
                    <a:pt x="11538" y="32592"/>
                    <a:pt x="10769" y="32592"/>
                  </a:cubicBezTo>
                  <a:cubicBezTo>
                    <a:pt x="9230" y="32592"/>
                    <a:pt x="8461" y="32592"/>
                    <a:pt x="6923" y="35555"/>
                  </a:cubicBezTo>
                  <a:cubicBezTo>
                    <a:pt x="3846" y="38518"/>
                    <a:pt x="9230" y="38518"/>
                    <a:pt x="10000" y="38518"/>
                  </a:cubicBezTo>
                  <a:cubicBezTo>
                    <a:pt x="13076" y="40000"/>
                    <a:pt x="15384" y="40000"/>
                    <a:pt x="18461" y="38518"/>
                  </a:cubicBezTo>
                  <a:cubicBezTo>
                    <a:pt x="20000" y="37037"/>
                    <a:pt x="23846" y="32592"/>
                    <a:pt x="26153" y="35555"/>
                  </a:cubicBezTo>
                  <a:cubicBezTo>
                    <a:pt x="26153" y="35555"/>
                    <a:pt x="22307" y="38518"/>
                    <a:pt x="22307" y="38518"/>
                  </a:cubicBezTo>
                  <a:cubicBezTo>
                    <a:pt x="20769" y="38518"/>
                    <a:pt x="19230" y="38518"/>
                    <a:pt x="17692" y="40000"/>
                  </a:cubicBezTo>
                  <a:cubicBezTo>
                    <a:pt x="16923" y="40000"/>
                    <a:pt x="15384" y="40000"/>
                    <a:pt x="13846" y="40000"/>
                  </a:cubicBezTo>
                  <a:cubicBezTo>
                    <a:pt x="12307" y="41481"/>
                    <a:pt x="10769" y="40000"/>
                    <a:pt x="9230" y="41481"/>
                  </a:cubicBezTo>
                  <a:cubicBezTo>
                    <a:pt x="10000" y="41481"/>
                    <a:pt x="12307" y="42962"/>
                    <a:pt x="12307" y="42962"/>
                  </a:cubicBezTo>
                  <a:cubicBezTo>
                    <a:pt x="13076" y="44444"/>
                    <a:pt x="13846" y="45925"/>
                    <a:pt x="15384" y="45925"/>
                  </a:cubicBezTo>
                  <a:cubicBezTo>
                    <a:pt x="18461" y="45925"/>
                    <a:pt x="20000" y="41481"/>
                    <a:pt x="23076" y="40000"/>
                  </a:cubicBezTo>
                  <a:cubicBezTo>
                    <a:pt x="23846" y="40000"/>
                    <a:pt x="33846" y="38518"/>
                    <a:pt x="33846" y="37037"/>
                  </a:cubicBezTo>
                  <a:cubicBezTo>
                    <a:pt x="33846" y="38518"/>
                    <a:pt x="29230" y="38518"/>
                    <a:pt x="28461" y="38518"/>
                  </a:cubicBezTo>
                  <a:cubicBezTo>
                    <a:pt x="26153" y="40000"/>
                    <a:pt x="22307" y="41481"/>
                    <a:pt x="20000" y="44444"/>
                  </a:cubicBezTo>
                  <a:cubicBezTo>
                    <a:pt x="17692" y="48888"/>
                    <a:pt x="24615" y="47407"/>
                    <a:pt x="25384" y="47407"/>
                  </a:cubicBezTo>
                  <a:cubicBezTo>
                    <a:pt x="26923" y="47407"/>
                    <a:pt x="28461" y="48888"/>
                    <a:pt x="30000" y="45925"/>
                  </a:cubicBezTo>
                  <a:cubicBezTo>
                    <a:pt x="30769" y="45925"/>
                    <a:pt x="30769" y="44444"/>
                    <a:pt x="30769" y="42962"/>
                  </a:cubicBezTo>
                  <a:cubicBezTo>
                    <a:pt x="31538" y="42962"/>
                    <a:pt x="32307" y="42962"/>
                    <a:pt x="32307" y="44444"/>
                  </a:cubicBezTo>
                  <a:cubicBezTo>
                    <a:pt x="32307" y="44444"/>
                    <a:pt x="32307" y="44444"/>
                    <a:pt x="31538" y="44444"/>
                  </a:cubicBezTo>
                  <a:cubicBezTo>
                    <a:pt x="33076" y="44444"/>
                    <a:pt x="36923" y="41481"/>
                    <a:pt x="38461" y="42962"/>
                  </a:cubicBezTo>
                  <a:cubicBezTo>
                    <a:pt x="37692" y="41481"/>
                    <a:pt x="33846" y="47407"/>
                    <a:pt x="33076" y="47407"/>
                  </a:cubicBezTo>
                  <a:cubicBezTo>
                    <a:pt x="33846" y="48888"/>
                    <a:pt x="38461" y="45925"/>
                    <a:pt x="40000" y="45925"/>
                  </a:cubicBezTo>
                  <a:cubicBezTo>
                    <a:pt x="42307" y="45925"/>
                    <a:pt x="44615" y="44444"/>
                    <a:pt x="46923" y="41481"/>
                  </a:cubicBezTo>
                  <a:cubicBezTo>
                    <a:pt x="47692" y="40000"/>
                    <a:pt x="47692" y="37037"/>
                    <a:pt x="47692" y="37037"/>
                  </a:cubicBezTo>
                  <a:cubicBezTo>
                    <a:pt x="49230" y="37037"/>
                    <a:pt x="49230" y="37037"/>
                    <a:pt x="50000" y="35555"/>
                  </a:cubicBezTo>
                  <a:cubicBezTo>
                    <a:pt x="50769" y="35555"/>
                    <a:pt x="56153" y="29629"/>
                    <a:pt x="56153" y="31111"/>
                  </a:cubicBezTo>
                  <a:cubicBezTo>
                    <a:pt x="56153" y="31111"/>
                    <a:pt x="53076" y="35555"/>
                    <a:pt x="53076" y="35555"/>
                  </a:cubicBezTo>
                  <a:cubicBezTo>
                    <a:pt x="52307" y="37037"/>
                    <a:pt x="49230" y="40000"/>
                    <a:pt x="49230" y="41481"/>
                  </a:cubicBezTo>
                  <a:cubicBezTo>
                    <a:pt x="49230" y="42962"/>
                    <a:pt x="57692" y="41481"/>
                    <a:pt x="57692" y="42962"/>
                  </a:cubicBezTo>
                  <a:cubicBezTo>
                    <a:pt x="57692" y="41481"/>
                    <a:pt x="46153" y="47407"/>
                    <a:pt x="46153" y="45925"/>
                  </a:cubicBezTo>
                  <a:cubicBezTo>
                    <a:pt x="46153" y="45925"/>
                    <a:pt x="53076" y="47407"/>
                    <a:pt x="52307" y="47407"/>
                  </a:cubicBezTo>
                  <a:cubicBezTo>
                    <a:pt x="52307" y="48888"/>
                    <a:pt x="49230" y="48888"/>
                    <a:pt x="48461" y="48888"/>
                  </a:cubicBezTo>
                  <a:cubicBezTo>
                    <a:pt x="46923" y="48888"/>
                    <a:pt x="44615" y="48888"/>
                    <a:pt x="43076" y="50370"/>
                  </a:cubicBezTo>
                  <a:cubicBezTo>
                    <a:pt x="40000" y="50370"/>
                    <a:pt x="36923" y="50370"/>
                    <a:pt x="33846" y="51851"/>
                  </a:cubicBezTo>
                  <a:cubicBezTo>
                    <a:pt x="33076" y="51851"/>
                    <a:pt x="33076" y="53333"/>
                    <a:pt x="34615" y="53333"/>
                  </a:cubicBezTo>
                  <a:cubicBezTo>
                    <a:pt x="35384" y="54814"/>
                    <a:pt x="37692" y="56296"/>
                    <a:pt x="38461" y="57777"/>
                  </a:cubicBezTo>
                  <a:cubicBezTo>
                    <a:pt x="40000" y="60740"/>
                    <a:pt x="38461" y="63703"/>
                    <a:pt x="40769" y="63703"/>
                  </a:cubicBezTo>
                  <a:cubicBezTo>
                    <a:pt x="41538" y="62222"/>
                    <a:pt x="43846" y="63703"/>
                    <a:pt x="44615" y="62222"/>
                  </a:cubicBezTo>
                  <a:cubicBezTo>
                    <a:pt x="37692" y="69629"/>
                    <a:pt x="33846" y="53333"/>
                    <a:pt x="28461" y="53333"/>
                  </a:cubicBezTo>
                  <a:cubicBezTo>
                    <a:pt x="26923" y="53333"/>
                    <a:pt x="20000" y="50370"/>
                    <a:pt x="20000" y="53333"/>
                  </a:cubicBezTo>
                  <a:cubicBezTo>
                    <a:pt x="20000" y="53333"/>
                    <a:pt x="19230" y="56296"/>
                    <a:pt x="19230" y="56296"/>
                  </a:cubicBezTo>
                  <a:cubicBezTo>
                    <a:pt x="20000" y="56296"/>
                    <a:pt x="24615" y="56296"/>
                    <a:pt x="24615" y="57777"/>
                  </a:cubicBezTo>
                  <a:cubicBezTo>
                    <a:pt x="24615" y="57777"/>
                    <a:pt x="20000" y="57777"/>
                    <a:pt x="20000" y="60740"/>
                  </a:cubicBezTo>
                  <a:cubicBezTo>
                    <a:pt x="20000" y="62222"/>
                    <a:pt x="24615" y="62222"/>
                    <a:pt x="26153" y="63703"/>
                  </a:cubicBezTo>
                  <a:cubicBezTo>
                    <a:pt x="26923" y="65185"/>
                    <a:pt x="27692" y="66666"/>
                    <a:pt x="28461" y="68148"/>
                  </a:cubicBezTo>
                  <a:cubicBezTo>
                    <a:pt x="29230" y="71111"/>
                    <a:pt x="30769" y="72592"/>
                    <a:pt x="32307" y="74074"/>
                  </a:cubicBezTo>
                  <a:cubicBezTo>
                    <a:pt x="33846" y="75555"/>
                    <a:pt x="34615" y="75555"/>
                    <a:pt x="36153" y="74074"/>
                  </a:cubicBezTo>
                  <a:cubicBezTo>
                    <a:pt x="36923" y="74074"/>
                    <a:pt x="38461" y="72592"/>
                    <a:pt x="39230" y="74074"/>
                  </a:cubicBezTo>
                  <a:cubicBezTo>
                    <a:pt x="39230" y="74074"/>
                    <a:pt x="38461" y="77037"/>
                    <a:pt x="38461" y="77037"/>
                  </a:cubicBezTo>
                  <a:cubicBezTo>
                    <a:pt x="36923" y="77037"/>
                    <a:pt x="34615" y="75555"/>
                    <a:pt x="33846" y="77037"/>
                  </a:cubicBezTo>
                  <a:cubicBezTo>
                    <a:pt x="33846" y="75555"/>
                    <a:pt x="36923" y="80000"/>
                    <a:pt x="36923" y="80000"/>
                  </a:cubicBezTo>
                  <a:cubicBezTo>
                    <a:pt x="36923" y="81481"/>
                    <a:pt x="33076" y="78518"/>
                    <a:pt x="33076" y="78518"/>
                  </a:cubicBezTo>
                  <a:cubicBezTo>
                    <a:pt x="30769" y="75555"/>
                    <a:pt x="29230" y="75555"/>
                    <a:pt x="26923" y="75555"/>
                  </a:cubicBezTo>
                  <a:cubicBezTo>
                    <a:pt x="25384" y="75555"/>
                    <a:pt x="24615" y="75555"/>
                    <a:pt x="23076" y="77037"/>
                  </a:cubicBezTo>
                  <a:cubicBezTo>
                    <a:pt x="21538" y="78518"/>
                    <a:pt x="20769" y="77037"/>
                    <a:pt x="20000" y="78518"/>
                  </a:cubicBezTo>
                  <a:cubicBezTo>
                    <a:pt x="19230" y="80000"/>
                    <a:pt x="19230" y="81481"/>
                    <a:pt x="17692" y="81481"/>
                  </a:cubicBezTo>
                  <a:cubicBezTo>
                    <a:pt x="16923" y="82962"/>
                    <a:pt x="16153" y="87407"/>
                    <a:pt x="17692" y="87407"/>
                  </a:cubicBezTo>
                  <a:cubicBezTo>
                    <a:pt x="19230" y="87407"/>
                    <a:pt x="20769" y="85925"/>
                    <a:pt x="20769" y="87407"/>
                  </a:cubicBezTo>
                  <a:cubicBezTo>
                    <a:pt x="21538" y="90370"/>
                    <a:pt x="24615" y="88888"/>
                    <a:pt x="24615" y="87407"/>
                  </a:cubicBezTo>
                  <a:cubicBezTo>
                    <a:pt x="25384" y="87407"/>
                    <a:pt x="26923" y="82962"/>
                    <a:pt x="26923" y="81481"/>
                  </a:cubicBezTo>
                  <a:cubicBezTo>
                    <a:pt x="26923" y="82962"/>
                    <a:pt x="26923" y="82962"/>
                    <a:pt x="26923" y="84444"/>
                  </a:cubicBezTo>
                  <a:cubicBezTo>
                    <a:pt x="26923" y="84444"/>
                    <a:pt x="27692" y="84444"/>
                    <a:pt x="27692" y="84444"/>
                  </a:cubicBezTo>
                  <a:cubicBezTo>
                    <a:pt x="27692" y="84444"/>
                    <a:pt x="26923" y="85925"/>
                    <a:pt x="26923" y="87407"/>
                  </a:cubicBezTo>
                  <a:cubicBezTo>
                    <a:pt x="26923" y="87407"/>
                    <a:pt x="26923" y="87407"/>
                    <a:pt x="27692" y="87407"/>
                  </a:cubicBezTo>
                  <a:cubicBezTo>
                    <a:pt x="27692" y="87407"/>
                    <a:pt x="25384" y="88888"/>
                    <a:pt x="26153" y="88888"/>
                  </a:cubicBezTo>
                  <a:cubicBezTo>
                    <a:pt x="26153" y="88888"/>
                    <a:pt x="26153" y="88888"/>
                    <a:pt x="26153" y="88888"/>
                  </a:cubicBezTo>
                  <a:cubicBezTo>
                    <a:pt x="26153" y="90370"/>
                    <a:pt x="23846" y="88888"/>
                    <a:pt x="23076" y="90370"/>
                  </a:cubicBezTo>
                  <a:cubicBezTo>
                    <a:pt x="23846" y="90370"/>
                    <a:pt x="26923" y="90370"/>
                    <a:pt x="27692" y="91851"/>
                  </a:cubicBezTo>
                  <a:cubicBezTo>
                    <a:pt x="27692" y="91851"/>
                    <a:pt x="23846" y="96296"/>
                    <a:pt x="24615" y="96296"/>
                  </a:cubicBezTo>
                  <a:cubicBezTo>
                    <a:pt x="24615" y="97777"/>
                    <a:pt x="28461" y="96296"/>
                    <a:pt x="28461" y="96296"/>
                  </a:cubicBezTo>
                  <a:cubicBezTo>
                    <a:pt x="28461" y="96296"/>
                    <a:pt x="27692" y="96296"/>
                    <a:pt x="27692" y="96296"/>
                  </a:cubicBezTo>
                  <a:cubicBezTo>
                    <a:pt x="27692" y="97777"/>
                    <a:pt x="31538" y="96296"/>
                    <a:pt x="32307" y="94814"/>
                  </a:cubicBezTo>
                  <a:cubicBezTo>
                    <a:pt x="32307" y="94814"/>
                    <a:pt x="35384" y="87407"/>
                    <a:pt x="36153" y="88888"/>
                  </a:cubicBezTo>
                  <a:cubicBezTo>
                    <a:pt x="36923" y="90370"/>
                    <a:pt x="30769" y="99259"/>
                    <a:pt x="29230" y="100740"/>
                  </a:cubicBezTo>
                  <a:cubicBezTo>
                    <a:pt x="26923" y="100740"/>
                    <a:pt x="25384" y="100740"/>
                    <a:pt x="23076" y="97777"/>
                  </a:cubicBezTo>
                  <a:cubicBezTo>
                    <a:pt x="21538" y="96296"/>
                    <a:pt x="21538" y="93333"/>
                    <a:pt x="20000" y="93333"/>
                  </a:cubicBezTo>
                  <a:cubicBezTo>
                    <a:pt x="18461" y="91851"/>
                    <a:pt x="16923" y="91851"/>
                    <a:pt x="15384" y="91851"/>
                  </a:cubicBezTo>
                  <a:cubicBezTo>
                    <a:pt x="13076" y="91851"/>
                    <a:pt x="13076" y="93333"/>
                    <a:pt x="14615" y="96296"/>
                  </a:cubicBezTo>
                  <a:cubicBezTo>
                    <a:pt x="15384" y="97777"/>
                    <a:pt x="15384" y="99259"/>
                    <a:pt x="16923" y="99259"/>
                  </a:cubicBezTo>
                  <a:cubicBezTo>
                    <a:pt x="19230" y="99259"/>
                    <a:pt x="16923" y="99259"/>
                    <a:pt x="16923" y="100740"/>
                  </a:cubicBezTo>
                  <a:cubicBezTo>
                    <a:pt x="16923" y="100740"/>
                    <a:pt x="20000" y="103703"/>
                    <a:pt x="20000" y="103703"/>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08" name="Shape 1258">
              <a:extLst>
                <a:ext uri="{FF2B5EF4-FFF2-40B4-BE49-F238E27FC236}">
                  <a16:creationId xmlns="" xmlns:a16="http://schemas.microsoft.com/office/drawing/2014/main" id="{A2A34F44-826B-41E4-ACA8-C0E94E1A8669}"/>
                </a:ext>
              </a:extLst>
            </p:cNvPr>
            <p:cNvSpPr/>
            <p:nvPr/>
          </p:nvSpPr>
          <p:spPr>
            <a:xfrm>
              <a:off x="8122965" y="1876425"/>
              <a:ext cx="59702" cy="21849"/>
            </a:xfrm>
            <a:custGeom>
              <a:avLst/>
              <a:gdLst/>
              <a:ahLst/>
              <a:cxnLst/>
              <a:rect l="0" t="0" r="0" b="0"/>
              <a:pathLst>
                <a:path w="120000" h="120000" extrusionOk="0">
                  <a:moveTo>
                    <a:pt x="111428" y="96000"/>
                  </a:moveTo>
                  <a:cubicBezTo>
                    <a:pt x="102857" y="72000"/>
                    <a:pt x="111428" y="72000"/>
                    <a:pt x="94285" y="48000"/>
                  </a:cubicBezTo>
                  <a:cubicBezTo>
                    <a:pt x="85714" y="48000"/>
                    <a:pt x="77142" y="48000"/>
                    <a:pt x="68571" y="48000"/>
                  </a:cubicBezTo>
                  <a:cubicBezTo>
                    <a:pt x="59999" y="48000"/>
                    <a:pt x="17142" y="0"/>
                    <a:pt x="8571" y="24000"/>
                  </a:cubicBezTo>
                  <a:cubicBezTo>
                    <a:pt x="8571" y="24000"/>
                    <a:pt x="25714" y="48000"/>
                    <a:pt x="17142" y="48000"/>
                  </a:cubicBezTo>
                  <a:cubicBezTo>
                    <a:pt x="17142" y="72000"/>
                    <a:pt x="0" y="96000"/>
                    <a:pt x="0" y="72000"/>
                  </a:cubicBezTo>
                  <a:cubicBezTo>
                    <a:pt x="0" y="96000"/>
                    <a:pt x="17142" y="72000"/>
                    <a:pt x="25714" y="72000"/>
                  </a:cubicBezTo>
                  <a:cubicBezTo>
                    <a:pt x="34285" y="72000"/>
                    <a:pt x="51428" y="96000"/>
                    <a:pt x="68571" y="96000"/>
                  </a:cubicBezTo>
                  <a:cubicBezTo>
                    <a:pt x="77142" y="96000"/>
                    <a:pt x="111428" y="96000"/>
                    <a:pt x="111428" y="96000"/>
                  </a:cubicBezTo>
                  <a:cubicBezTo>
                    <a:pt x="102857" y="72000"/>
                    <a:pt x="119999" y="120000"/>
                    <a:pt x="111428" y="96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09" name="Shape 1259">
              <a:extLst>
                <a:ext uri="{FF2B5EF4-FFF2-40B4-BE49-F238E27FC236}">
                  <a16:creationId xmlns="" xmlns:a16="http://schemas.microsoft.com/office/drawing/2014/main" id="{159BB24A-5000-4AD6-A2C5-7952139BE82A}"/>
                </a:ext>
              </a:extLst>
            </p:cNvPr>
            <p:cNvSpPr/>
            <p:nvPr/>
          </p:nvSpPr>
          <p:spPr>
            <a:xfrm>
              <a:off x="7956964" y="1893900"/>
              <a:ext cx="24755" cy="8739"/>
            </a:xfrm>
            <a:custGeom>
              <a:avLst/>
              <a:gdLst/>
              <a:ahLst/>
              <a:cxnLst/>
              <a:rect l="0" t="0" r="0" b="0"/>
              <a:pathLst>
                <a:path w="120000" h="120000" extrusionOk="0">
                  <a:moveTo>
                    <a:pt x="100000" y="60000"/>
                  </a:moveTo>
                  <a:cubicBezTo>
                    <a:pt x="80000" y="120000"/>
                    <a:pt x="0" y="0"/>
                    <a:pt x="40000" y="0"/>
                  </a:cubicBezTo>
                  <a:cubicBezTo>
                    <a:pt x="60000" y="0"/>
                    <a:pt x="120000" y="60000"/>
                    <a:pt x="100000" y="6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10" name="Shape 1260">
              <a:extLst>
                <a:ext uri="{FF2B5EF4-FFF2-40B4-BE49-F238E27FC236}">
                  <a16:creationId xmlns="" xmlns:a16="http://schemas.microsoft.com/office/drawing/2014/main" id="{B78EE5EC-3455-41FB-B0A4-40BFABF7BCDA}"/>
                </a:ext>
              </a:extLst>
            </p:cNvPr>
            <p:cNvSpPr/>
            <p:nvPr/>
          </p:nvSpPr>
          <p:spPr>
            <a:xfrm>
              <a:off x="8067631" y="2026445"/>
              <a:ext cx="24755" cy="13110"/>
            </a:xfrm>
            <a:custGeom>
              <a:avLst/>
              <a:gdLst/>
              <a:ahLst/>
              <a:cxnLst/>
              <a:rect l="0" t="0" r="0" b="0"/>
              <a:pathLst>
                <a:path w="120000" h="120000" extrusionOk="0">
                  <a:moveTo>
                    <a:pt x="80000" y="40000"/>
                  </a:moveTo>
                  <a:cubicBezTo>
                    <a:pt x="60000" y="0"/>
                    <a:pt x="0" y="80000"/>
                    <a:pt x="20000" y="80000"/>
                  </a:cubicBezTo>
                  <a:cubicBezTo>
                    <a:pt x="40000" y="120000"/>
                    <a:pt x="120000" y="40000"/>
                    <a:pt x="80000" y="4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11" name="Shape 1261">
              <a:extLst>
                <a:ext uri="{FF2B5EF4-FFF2-40B4-BE49-F238E27FC236}">
                  <a16:creationId xmlns="" xmlns:a16="http://schemas.microsoft.com/office/drawing/2014/main" id="{B3B1B030-DC70-4D35-937E-CF9D5D313D49}"/>
                </a:ext>
              </a:extLst>
            </p:cNvPr>
            <p:cNvSpPr/>
            <p:nvPr/>
          </p:nvSpPr>
          <p:spPr>
            <a:xfrm>
              <a:off x="6615852" y="2620707"/>
              <a:ext cx="21841" cy="17478"/>
            </a:xfrm>
            <a:custGeom>
              <a:avLst/>
              <a:gdLst/>
              <a:ahLst/>
              <a:cxnLst/>
              <a:rect l="0" t="0" r="0" b="0"/>
              <a:pathLst>
                <a:path w="120000" h="120000" extrusionOk="0">
                  <a:moveTo>
                    <a:pt x="96000" y="30000"/>
                  </a:moveTo>
                  <a:cubicBezTo>
                    <a:pt x="72000" y="0"/>
                    <a:pt x="0" y="120000"/>
                    <a:pt x="24000" y="120000"/>
                  </a:cubicBezTo>
                  <a:cubicBezTo>
                    <a:pt x="24000" y="120000"/>
                    <a:pt x="120000" y="30000"/>
                    <a:pt x="96000" y="3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12" name="Shape 1262">
              <a:extLst>
                <a:ext uri="{FF2B5EF4-FFF2-40B4-BE49-F238E27FC236}">
                  <a16:creationId xmlns="" xmlns:a16="http://schemas.microsoft.com/office/drawing/2014/main" id="{7AAE770E-6507-405B-866F-F560D38FC74C}"/>
                </a:ext>
              </a:extLst>
            </p:cNvPr>
            <p:cNvSpPr/>
            <p:nvPr/>
          </p:nvSpPr>
          <p:spPr>
            <a:xfrm>
              <a:off x="6646434" y="2616336"/>
              <a:ext cx="4369" cy="4370"/>
            </a:xfrm>
            <a:custGeom>
              <a:avLst/>
              <a:gdLst/>
              <a:ahLst/>
              <a:cxnLst/>
              <a:rect l="0" t="0" r="0" b="0"/>
              <a:pathLst>
                <a:path w="120000" h="120000" extrusionOk="0">
                  <a:moveTo>
                    <a:pt x="0" y="0"/>
                  </a:moveTo>
                  <a:cubicBezTo>
                    <a:pt x="0" y="120000"/>
                    <a:pt x="120000" y="120000"/>
                    <a:pt x="120000" y="120000"/>
                  </a:cubicBezTo>
                  <a:cubicBezTo>
                    <a:pt x="120000" y="0"/>
                    <a:pt x="0" y="0"/>
                    <a:pt x="0" y="0"/>
                  </a:cubicBezTo>
                  <a:close/>
                </a:path>
              </a:pathLst>
            </a:custGeom>
            <a:solidFill>
              <a:srgbClr val="4472C4">
                <a:lumMod val="60000"/>
                <a:lumOff val="4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13" name="Shape 1263">
              <a:extLst>
                <a:ext uri="{FF2B5EF4-FFF2-40B4-BE49-F238E27FC236}">
                  <a16:creationId xmlns="" xmlns:a16="http://schemas.microsoft.com/office/drawing/2014/main" id="{E82A5A8D-7E66-48F5-8A7D-E314DCD33A06}"/>
                </a:ext>
              </a:extLst>
            </p:cNvPr>
            <p:cNvSpPr/>
            <p:nvPr/>
          </p:nvSpPr>
          <p:spPr>
            <a:xfrm>
              <a:off x="6211044" y="2620707"/>
              <a:ext cx="29123" cy="26217"/>
            </a:xfrm>
            <a:custGeom>
              <a:avLst/>
              <a:gdLst/>
              <a:ahLst/>
              <a:cxnLst/>
              <a:rect l="0" t="0" r="0" b="0"/>
              <a:pathLst>
                <a:path w="120000" h="120000" extrusionOk="0">
                  <a:moveTo>
                    <a:pt x="85714" y="40000"/>
                  </a:moveTo>
                  <a:cubicBezTo>
                    <a:pt x="119999" y="0"/>
                    <a:pt x="34285" y="0"/>
                    <a:pt x="17142" y="40000"/>
                  </a:cubicBezTo>
                  <a:cubicBezTo>
                    <a:pt x="0" y="60000"/>
                    <a:pt x="68571" y="100000"/>
                    <a:pt x="85714" y="40000"/>
                  </a:cubicBezTo>
                  <a:cubicBezTo>
                    <a:pt x="102857" y="20000"/>
                    <a:pt x="51428" y="120000"/>
                    <a:pt x="85714" y="4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14" name="Shape 1264">
              <a:extLst>
                <a:ext uri="{FF2B5EF4-FFF2-40B4-BE49-F238E27FC236}">
                  <a16:creationId xmlns="" xmlns:a16="http://schemas.microsoft.com/office/drawing/2014/main" id="{7EAFDFE7-481A-4ACF-B847-0A001F3569D1}"/>
                </a:ext>
              </a:extLst>
            </p:cNvPr>
            <p:cNvSpPr/>
            <p:nvPr/>
          </p:nvSpPr>
          <p:spPr>
            <a:xfrm>
              <a:off x="4811792" y="4139855"/>
              <a:ext cx="8737" cy="4370"/>
            </a:xfrm>
            <a:custGeom>
              <a:avLst/>
              <a:gdLst/>
              <a:ahLst/>
              <a:cxnLst/>
              <a:rect l="0" t="0" r="0" b="0"/>
              <a:pathLst>
                <a:path w="120000" h="120000" extrusionOk="0">
                  <a:moveTo>
                    <a:pt x="120000" y="0"/>
                  </a:moveTo>
                  <a:cubicBezTo>
                    <a:pt x="120000" y="120000"/>
                    <a:pt x="0" y="0"/>
                    <a:pt x="0" y="0"/>
                  </a:cubicBezTo>
                  <a:cubicBezTo>
                    <a:pt x="60000" y="0"/>
                    <a:pt x="120000" y="0"/>
                    <a:pt x="120000" y="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15" name="Shape 1265">
              <a:extLst>
                <a:ext uri="{FF2B5EF4-FFF2-40B4-BE49-F238E27FC236}">
                  <a16:creationId xmlns="" xmlns:a16="http://schemas.microsoft.com/office/drawing/2014/main" id="{CFE59F7E-0E0B-47B8-9636-E5789A5AC3B4}"/>
                </a:ext>
              </a:extLst>
            </p:cNvPr>
            <p:cNvSpPr/>
            <p:nvPr/>
          </p:nvSpPr>
          <p:spPr>
            <a:xfrm>
              <a:off x="4756460" y="4131116"/>
              <a:ext cx="8737" cy="8739"/>
            </a:xfrm>
            <a:custGeom>
              <a:avLst/>
              <a:gdLst/>
              <a:ahLst/>
              <a:cxnLst/>
              <a:rect l="0" t="0" r="0" b="0"/>
              <a:pathLst>
                <a:path w="120000" h="120000" extrusionOk="0">
                  <a:moveTo>
                    <a:pt x="120000" y="0"/>
                  </a:moveTo>
                  <a:cubicBezTo>
                    <a:pt x="120000" y="60000"/>
                    <a:pt x="0" y="120000"/>
                    <a:pt x="0" y="60000"/>
                  </a:cubicBezTo>
                  <a:cubicBezTo>
                    <a:pt x="0" y="0"/>
                    <a:pt x="120000" y="0"/>
                    <a:pt x="120000" y="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16" name="Shape 1266">
              <a:extLst>
                <a:ext uri="{FF2B5EF4-FFF2-40B4-BE49-F238E27FC236}">
                  <a16:creationId xmlns="" xmlns:a16="http://schemas.microsoft.com/office/drawing/2014/main" id="{BADB4F01-2B8D-4E9C-A60B-FBB8BD75B7D0}"/>
                </a:ext>
              </a:extLst>
            </p:cNvPr>
            <p:cNvSpPr/>
            <p:nvPr/>
          </p:nvSpPr>
          <p:spPr>
            <a:xfrm>
              <a:off x="4948671" y="4892877"/>
              <a:ext cx="29123" cy="21849"/>
            </a:xfrm>
            <a:custGeom>
              <a:avLst/>
              <a:gdLst/>
              <a:ahLst/>
              <a:cxnLst/>
              <a:rect l="0" t="0" r="0" b="0"/>
              <a:pathLst>
                <a:path w="120000" h="120000" extrusionOk="0">
                  <a:moveTo>
                    <a:pt x="102857" y="48000"/>
                  </a:moveTo>
                  <a:cubicBezTo>
                    <a:pt x="119999" y="0"/>
                    <a:pt x="0" y="24000"/>
                    <a:pt x="17142" y="48000"/>
                  </a:cubicBezTo>
                  <a:cubicBezTo>
                    <a:pt x="17142" y="72000"/>
                    <a:pt x="85714" y="120000"/>
                    <a:pt x="102857" y="48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17" name="Shape 1267">
              <a:extLst>
                <a:ext uri="{FF2B5EF4-FFF2-40B4-BE49-F238E27FC236}">
                  <a16:creationId xmlns="" xmlns:a16="http://schemas.microsoft.com/office/drawing/2014/main" id="{376500A9-7B5C-4875-AAC1-82858FC681F8}"/>
                </a:ext>
              </a:extLst>
            </p:cNvPr>
            <p:cNvSpPr/>
            <p:nvPr/>
          </p:nvSpPr>
          <p:spPr>
            <a:xfrm>
              <a:off x="2429539" y="2338141"/>
              <a:ext cx="1457" cy="1457"/>
            </a:xfrm>
            <a:prstGeom prst="rect">
              <a:avLst/>
            </a:pr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18" name="Shape 1268">
              <a:extLst>
                <a:ext uri="{FF2B5EF4-FFF2-40B4-BE49-F238E27FC236}">
                  <a16:creationId xmlns="" xmlns:a16="http://schemas.microsoft.com/office/drawing/2014/main" id="{D261440F-F9E4-4807-9BC1-6C940884D19D}"/>
                </a:ext>
              </a:extLst>
            </p:cNvPr>
            <p:cNvSpPr/>
            <p:nvPr/>
          </p:nvSpPr>
          <p:spPr>
            <a:xfrm>
              <a:off x="8651545" y="4764704"/>
              <a:ext cx="43684" cy="37870"/>
            </a:xfrm>
            <a:custGeom>
              <a:avLst/>
              <a:gdLst/>
              <a:ahLst/>
              <a:cxnLst/>
              <a:rect l="0" t="0" r="0" b="0"/>
              <a:pathLst>
                <a:path w="120000" h="120000" extrusionOk="0">
                  <a:moveTo>
                    <a:pt x="48000" y="53333"/>
                  </a:moveTo>
                  <a:cubicBezTo>
                    <a:pt x="48000" y="66666"/>
                    <a:pt x="12000" y="93333"/>
                    <a:pt x="0" y="106666"/>
                  </a:cubicBezTo>
                  <a:cubicBezTo>
                    <a:pt x="0" y="120000"/>
                    <a:pt x="24000" y="106666"/>
                    <a:pt x="24000" y="106666"/>
                  </a:cubicBezTo>
                  <a:cubicBezTo>
                    <a:pt x="36000" y="93333"/>
                    <a:pt x="48000" y="80000"/>
                    <a:pt x="60000" y="66666"/>
                  </a:cubicBezTo>
                  <a:cubicBezTo>
                    <a:pt x="72000" y="53333"/>
                    <a:pt x="120000" y="0"/>
                    <a:pt x="96000" y="0"/>
                  </a:cubicBezTo>
                  <a:cubicBezTo>
                    <a:pt x="84000" y="0"/>
                    <a:pt x="48000" y="40000"/>
                    <a:pt x="48000" y="53333"/>
                  </a:cubicBezTo>
                  <a:cubicBezTo>
                    <a:pt x="48000" y="66666"/>
                    <a:pt x="48000" y="40000"/>
                    <a:pt x="48000" y="53333"/>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19" name="Shape 1269">
              <a:extLst>
                <a:ext uri="{FF2B5EF4-FFF2-40B4-BE49-F238E27FC236}">
                  <a16:creationId xmlns="" xmlns:a16="http://schemas.microsoft.com/office/drawing/2014/main" id="{B7F97BE4-AD3E-4293-B798-6865C3BABBF5}"/>
                </a:ext>
              </a:extLst>
            </p:cNvPr>
            <p:cNvSpPr/>
            <p:nvPr/>
          </p:nvSpPr>
          <p:spPr>
            <a:xfrm>
              <a:off x="7994824" y="3040185"/>
              <a:ext cx="30579" cy="13110"/>
            </a:xfrm>
            <a:custGeom>
              <a:avLst/>
              <a:gdLst/>
              <a:ahLst/>
              <a:cxnLst/>
              <a:rect l="0" t="0" r="0" b="0"/>
              <a:pathLst>
                <a:path w="120000" h="120000" extrusionOk="0">
                  <a:moveTo>
                    <a:pt x="119999" y="40000"/>
                  </a:moveTo>
                  <a:cubicBezTo>
                    <a:pt x="119999" y="0"/>
                    <a:pt x="0" y="0"/>
                    <a:pt x="17142" y="0"/>
                  </a:cubicBezTo>
                  <a:cubicBezTo>
                    <a:pt x="34285" y="0"/>
                    <a:pt x="102857" y="120000"/>
                    <a:pt x="119999" y="4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20" name="Shape 1270">
              <a:extLst>
                <a:ext uri="{FF2B5EF4-FFF2-40B4-BE49-F238E27FC236}">
                  <a16:creationId xmlns="" xmlns:a16="http://schemas.microsoft.com/office/drawing/2014/main" id="{E6143F0F-F4D2-4278-8CF7-3F55CB6F8B1B}"/>
                </a:ext>
              </a:extLst>
            </p:cNvPr>
            <p:cNvSpPr/>
            <p:nvPr/>
          </p:nvSpPr>
          <p:spPr>
            <a:xfrm>
              <a:off x="8297701" y="5341484"/>
              <a:ext cx="77176" cy="68456"/>
            </a:xfrm>
            <a:custGeom>
              <a:avLst/>
              <a:gdLst/>
              <a:ahLst/>
              <a:cxnLst/>
              <a:rect l="0" t="0" r="0" b="0"/>
              <a:pathLst>
                <a:path w="120000" h="120000" extrusionOk="0">
                  <a:moveTo>
                    <a:pt x="113333" y="105000"/>
                  </a:moveTo>
                  <a:cubicBezTo>
                    <a:pt x="86666" y="105000"/>
                    <a:pt x="73333" y="82500"/>
                    <a:pt x="53333" y="67500"/>
                  </a:cubicBezTo>
                  <a:cubicBezTo>
                    <a:pt x="46666" y="52500"/>
                    <a:pt x="33333" y="45000"/>
                    <a:pt x="26666" y="37500"/>
                  </a:cubicBezTo>
                  <a:cubicBezTo>
                    <a:pt x="20000" y="37500"/>
                    <a:pt x="6666" y="30000"/>
                    <a:pt x="6666" y="22500"/>
                  </a:cubicBezTo>
                  <a:cubicBezTo>
                    <a:pt x="6666" y="22500"/>
                    <a:pt x="13333" y="22500"/>
                    <a:pt x="13333" y="15000"/>
                  </a:cubicBezTo>
                  <a:cubicBezTo>
                    <a:pt x="20000" y="15000"/>
                    <a:pt x="6666" y="0"/>
                    <a:pt x="0" y="0"/>
                  </a:cubicBezTo>
                  <a:cubicBezTo>
                    <a:pt x="0" y="37500"/>
                    <a:pt x="0" y="75000"/>
                    <a:pt x="0" y="105000"/>
                  </a:cubicBezTo>
                  <a:cubicBezTo>
                    <a:pt x="0" y="112500"/>
                    <a:pt x="40000" y="112500"/>
                    <a:pt x="46666" y="112500"/>
                  </a:cubicBezTo>
                  <a:cubicBezTo>
                    <a:pt x="53333" y="112500"/>
                    <a:pt x="60000" y="112500"/>
                    <a:pt x="66666" y="120000"/>
                  </a:cubicBezTo>
                  <a:cubicBezTo>
                    <a:pt x="80000" y="120000"/>
                    <a:pt x="80000" y="120000"/>
                    <a:pt x="86666" y="112500"/>
                  </a:cubicBezTo>
                  <a:cubicBezTo>
                    <a:pt x="93333" y="112500"/>
                    <a:pt x="120000" y="112500"/>
                    <a:pt x="120000" y="105000"/>
                  </a:cubicBezTo>
                  <a:cubicBezTo>
                    <a:pt x="120000" y="105000"/>
                    <a:pt x="120000" y="97500"/>
                    <a:pt x="113333" y="105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21" name="Shape 1271">
              <a:extLst>
                <a:ext uri="{FF2B5EF4-FFF2-40B4-BE49-F238E27FC236}">
                  <a16:creationId xmlns="" xmlns:a16="http://schemas.microsoft.com/office/drawing/2014/main" id="{B0280979-BC98-4BC6-980F-6E1EFC0EC558}"/>
                </a:ext>
              </a:extLst>
            </p:cNvPr>
            <p:cNvSpPr/>
            <p:nvPr/>
          </p:nvSpPr>
          <p:spPr>
            <a:xfrm>
              <a:off x="8216159" y="5332747"/>
              <a:ext cx="128141" cy="99042"/>
            </a:xfrm>
            <a:custGeom>
              <a:avLst/>
              <a:gdLst/>
              <a:ahLst/>
              <a:cxnLst/>
              <a:rect l="0" t="0" r="0" b="0"/>
              <a:pathLst>
                <a:path w="120000" h="120000" extrusionOk="0">
                  <a:moveTo>
                    <a:pt x="76000" y="88695"/>
                  </a:moveTo>
                  <a:cubicBezTo>
                    <a:pt x="76000" y="67826"/>
                    <a:pt x="76000" y="52173"/>
                    <a:pt x="76000" y="36521"/>
                  </a:cubicBezTo>
                  <a:cubicBezTo>
                    <a:pt x="76000" y="31304"/>
                    <a:pt x="76000" y="20869"/>
                    <a:pt x="76000" y="15652"/>
                  </a:cubicBezTo>
                  <a:cubicBezTo>
                    <a:pt x="76000" y="10434"/>
                    <a:pt x="64000" y="0"/>
                    <a:pt x="60000" y="5217"/>
                  </a:cubicBezTo>
                  <a:cubicBezTo>
                    <a:pt x="56000" y="10434"/>
                    <a:pt x="48000" y="5217"/>
                    <a:pt x="48000" y="15652"/>
                  </a:cubicBezTo>
                  <a:cubicBezTo>
                    <a:pt x="44000" y="26086"/>
                    <a:pt x="36000" y="36521"/>
                    <a:pt x="52000" y="31304"/>
                  </a:cubicBezTo>
                  <a:cubicBezTo>
                    <a:pt x="52000" y="31304"/>
                    <a:pt x="60000" y="31304"/>
                    <a:pt x="60000" y="31304"/>
                  </a:cubicBezTo>
                  <a:cubicBezTo>
                    <a:pt x="64000" y="31304"/>
                    <a:pt x="56000" y="41739"/>
                    <a:pt x="56000" y="41739"/>
                  </a:cubicBezTo>
                  <a:cubicBezTo>
                    <a:pt x="52000" y="41739"/>
                    <a:pt x="44000" y="52173"/>
                    <a:pt x="52000" y="57391"/>
                  </a:cubicBezTo>
                  <a:cubicBezTo>
                    <a:pt x="52000" y="62608"/>
                    <a:pt x="64000" y="62608"/>
                    <a:pt x="64000" y="67826"/>
                  </a:cubicBezTo>
                  <a:cubicBezTo>
                    <a:pt x="64000" y="67826"/>
                    <a:pt x="48000" y="67826"/>
                    <a:pt x="48000" y="67826"/>
                  </a:cubicBezTo>
                  <a:cubicBezTo>
                    <a:pt x="44000" y="67826"/>
                    <a:pt x="36000" y="62608"/>
                    <a:pt x="36000" y="62608"/>
                  </a:cubicBezTo>
                  <a:cubicBezTo>
                    <a:pt x="36000" y="62608"/>
                    <a:pt x="40000" y="67826"/>
                    <a:pt x="40000" y="62608"/>
                  </a:cubicBezTo>
                  <a:cubicBezTo>
                    <a:pt x="40000" y="57391"/>
                    <a:pt x="44000" y="52173"/>
                    <a:pt x="40000" y="46956"/>
                  </a:cubicBezTo>
                  <a:cubicBezTo>
                    <a:pt x="40000" y="46956"/>
                    <a:pt x="32000" y="57391"/>
                    <a:pt x="32000" y="57391"/>
                  </a:cubicBezTo>
                  <a:cubicBezTo>
                    <a:pt x="28000" y="62608"/>
                    <a:pt x="24000" y="57391"/>
                    <a:pt x="20000" y="57391"/>
                  </a:cubicBezTo>
                  <a:cubicBezTo>
                    <a:pt x="16000" y="57391"/>
                    <a:pt x="0" y="52173"/>
                    <a:pt x="0" y="62608"/>
                  </a:cubicBezTo>
                  <a:cubicBezTo>
                    <a:pt x="0" y="67826"/>
                    <a:pt x="8000" y="62608"/>
                    <a:pt x="8000" y="62608"/>
                  </a:cubicBezTo>
                  <a:cubicBezTo>
                    <a:pt x="12000" y="57391"/>
                    <a:pt x="8000" y="62608"/>
                    <a:pt x="12000" y="62608"/>
                  </a:cubicBezTo>
                  <a:cubicBezTo>
                    <a:pt x="16000" y="67826"/>
                    <a:pt x="16000" y="57391"/>
                    <a:pt x="20000" y="62608"/>
                  </a:cubicBezTo>
                  <a:cubicBezTo>
                    <a:pt x="20000" y="62608"/>
                    <a:pt x="24000" y="67826"/>
                    <a:pt x="24000" y="67826"/>
                  </a:cubicBezTo>
                  <a:cubicBezTo>
                    <a:pt x="24000" y="67826"/>
                    <a:pt x="8000" y="73043"/>
                    <a:pt x="16000" y="78260"/>
                  </a:cubicBezTo>
                  <a:cubicBezTo>
                    <a:pt x="20000" y="83478"/>
                    <a:pt x="24000" y="73043"/>
                    <a:pt x="24000" y="78260"/>
                  </a:cubicBezTo>
                  <a:cubicBezTo>
                    <a:pt x="28000" y="78260"/>
                    <a:pt x="32000" y="83478"/>
                    <a:pt x="32000" y="83478"/>
                  </a:cubicBezTo>
                  <a:cubicBezTo>
                    <a:pt x="32000" y="83478"/>
                    <a:pt x="32000" y="83478"/>
                    <a:pt x="28000" y="83478"/>
                  </a:cubicBezTo>
                  <a:cubicBezTo>
                    <a:pt x="28000" y="88695"/>
                    <a:pt x="36000" y="88695"/>
                    <a:pt x="40000" y="88695"/>
                  </a:cubicBezTo>
                  <a:cubicBezTo>
                    <a:pt x="44000" y="88695"/>
                    <a:pt x="44000" y="78260"/>
                    <a:pt x="48000" y="88695"/>
                  </a:cubicBezTo>
                  <a:cubicBezTo>
                    <a:pt x="48000" y="88695"/>
                    <a:pt x="64000" y="114782"/>
                    <a:pt x="68000" y="109565"/>
                  </a:cubicBezTo>
                  <a:cubicBezTo>
                    <a:pt x="68000" y="109565"/>
                    <a:pt x="64000" y="104347"/>
                    <a:pt x="64000" y="104347"/>
                  </a:cubicBezTo>
                  <a:cubicBezTo>
                    <a:pt x="64000" y="99130"/>
                    <a:pt x="88000" y="120000"/>
                    <a:pt x="92000" y="120000"/>
                  </a:cubicBezTo>
                  <a:cubicBezTo>
                    <a:pt x="92000" y="114782"/>
                    <a:pt x="76000" y="99130"/>
                    <a:pt x="76000" y="93913"/>
                  </a:cubicBezTo>
                  <a:cubicBezTo>
                    <a:pt x="80000" y="93913"/>
                    <a:pt x="96000" y="99130"/>
                    <a:pt x="96000" y="99130"/>
                  </a:cubicBezTo>
                  <a:cubicBezTo>
                    <a:pt x="104000" y="99130"/>
                    <a:pt x="112000" y="99130"/>
                    <a:pt x="120000" y="93913"/>
                  </a:cubicBezTo>
                  <a:cubicBezTo>
                    <a:pt x="108000" y="83478"/>
                    <a:pt x="92000" y="88695"/>
                    <a:pt x="76000" y="88695"/>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22" name="Shape 1272">
              <a:extLst>
                <a:ext uri="{FF2B5EF4-FFF2-40B4-BE49-F238E27FC236}">
                  <a16:creationId xmlns="" xmlns:a16="http://schemas.microsoft.com/office/drawing/2014/main" id="{1D3EB682-23CA-472C-8B52-0D63E2392D06}"/>
                </a:ext>
              </a:extLst>
            </p:cNvPr>
            <p:cNvSpPr/>
            <p:nvPr/>
          </p:nvSpPr>
          <p:spPr>
            <a:xfrm>
              <a:off x="8195771" y="3848551"/>
              <a:ext cx="324721" cy="235956"/>
            </a:xfrm>
            <a:custGeom>
              <a:avLst/>
              <a:gdLst/>
              <a:ahLst/>
              <a:cxnLst/>
              <a:rect l="0" t="0" r="0" b="0"/>
              <a:pathLst>
                <a:path w="120000" h="120000" extrusionOk="0">
                  <a:moveTo>
                    <a:pt x="99473" y="61090"/>
                  </a:moveTo>
                  <a:cubicBezTo>
                    <a:pt x="99473" y="56727"/>
                    <a:pt x="99473" y="54545"/>
                    <a:pt x="104210" y="52363"/>
                  </a:cubicBezTo>
                  <a:cubicBezTo>
                    <a:pt x="104210" y="50181"/>
                    <a:pt x="107368" y="50181"/>
                    <a:pt x="105789" y="48000"/>
                  </a:cubicBezTo>
                  <a:cubicBezTo>
                    <a:pt x="104210" y="45818"/>
                    <a:pt x="102631" y="41454"/>
                    <a:pt x="105789" y="39272"/>
                  </a:cubicBezTo>
                  <a:cubicBezTo>
                    <a:pt x="120000" y="30545"/>
                    <a:pt x="96315" y="32727"/>
                    <a:pt x="96315" y="32727"/>
                  </a:cubicBezTo>
                  <a:cubicBezTo>
                    <a:pt x="96315" y="30545"/>
                    <a:pt x="97894" y="30545"/>
                    <a:pt x="99473" y="30545"/>
                  </a:cubicBezTo>
                  <a:cubicBezTo>
                    <a:pt x="101052" y="30545"/>
                    <a:pt x="101052" y="26181"/>
                    <a:pt x="101052" y="24000"/>
                  </a:cubicBezTo>
                  <a:cubicBezTo>
                    <a:pt x="101052" y="21818"/>
                    <a:pt x="94736" y="17454"/>
                    <a:pt x="94736" y="19636"/>
                  </a:cubicBezTo>
                  <a:cubicBezTo>
                    <a:pt x="94736" y="21818"/>
                    <a:pt x="93157" y="17454"/>
                    <a:pt x="93157" y="17454"/>
                  </a:cubicBezTo>
                  <a:cubicBezTo>
                    <a:pt x="91578" y="17454"/>
                    <a:pt x="91578" y="21818"/>
                    <a:pt x="90000" y="19636"/>
                  </a:cubicBezTo>
                  <a:cubicBezTo>
                    <a:pt x="90000" y="19636"/>
                    <a:pt x="90000" y="17454"/>
                    <a:pt x="90000" y="15272"/>
                  </a:cubicBezTo>
                  <a:cubicBezTo>
                    <a:pt x="88421" y="13090"/>
                    <a:pt x="86842" y="17454"/>
                    <a:pt x="85263" y="17454"/>
                  </a:cubicBezTo>
                  <a:cubicBezTo>
                    <a:pt x="85263" y="17454"/>
                    <a:pt x="85263" y="13090"/>
                    <a:pt x="85263" y="13090"/>
                  </a:cubicBezTo>
                  <a:cubicBezTo>
                    <a:pt x="85263" y="8727"/>
                    <a:pt x="90000" y="10909"/>
                    <a:pt x="91578" y="10909"/>
                  </a:cubicBezTo>
                  <a:cubicBezTo>
                    <a:pt x="93157" y="8727"/>
                    <a:pt x="86842" y="8727"/>
                    <a:pt x="86842" y="8727"/>
                  </a:cubicBezTo>
                  <a:cubicBezTo>
                    <a:pt x="83684" y="8727"/>
                    <a:pt x="80526" y="6545"/>
                    <a:pt x="77368" y="8727"/>
                  </a:cubicBezTo>
                  <a:cubicBezTo>
                    <a:pt x="74210" y="10909"/>
                    <a:pt x="72631" y="17454"/>
                    <a:pt x="69473" y="15272"/>
                  </a:cubicBezTo>
                  <a:cubicBezTo>
                    <a:pt x="64736" y="15272"/>
                    <a:pt x="63157" y="15272"/>
                    <a:pt x="60000" y="10909"/>
                  </a:cubicBezTo>
                  <a:cubicBezTo>
                    <a:pt x="56842" y="6545"/>
                    <a:pt x="50526" y="10909"/>
                    <a:pt x="45789" y="10909"/>
                  </a:cubicBezTo>
                  <a:cubicBezTo>
                    <a:pt x="42631" y="10909"/>
                    <a:pt x="42631" y="8727"/>
                    <a:pt x="41052" y="4363"/>
                  </a:cubicBezTo>
                  <a:cubicBezTo>
                    <a:pt x="39473" y="0"/>
                    <a:pt x="36315" y="0"/>
                    <a:pt x="31578" y="0"/>
                  </a:cubicBezTo>
                  <a:cubicBezTo>
                    <a:pt x="30000" y="0"/>
                    <a:pt x="17368" y="2181"/>
                    <a:pt x="17368" y="8727"/>
                  </a:cubicBezTo>
                  <a:cubicBezTo>
                    <a:pt x="17368" y="15272"/>
                    <a:pt x="23684" y="17454"/>
                    <a:pt x="20526" y="26181"/>
                  </a:cubicBezTo>
                  <a:cubicBezTo>
                    <a:pt x="17368" y="30545"/>
                    <a:pt x="11052" y="21818"/>
                    <a:pt x="12631" y="17454"/>
                  </a:cubicBezTo>
                  <a:cubicBezTo>
                    <a:pt x="12631" y="15272"/>
                    <a:pt x="15789" y="13090"/>
                    <a:pt x="15789" y="10909"/>
                  </a:cubicBezTo>
                  <a:cubicBezTo>
                    <a:pt x="17368" y="6545"/>
                    <a:pt x="12631" y="4363"/>
                    <a:pt x="12631" y="2181"/>
                  </a:cubicBezTo>
                  <a:cubicBezTo>
                    <a:pt x="7894" y="6545"/>
                    <a:pt x="6315" y="8727"/>
                    <a:pt x="6315" y="15272"/>
                  </a:cubicBezTo>
                  <a:cubicBezTo>
                    <a:pt x="4736" y="17454"/>
                    <a:pt x="0" y="26181"/>
                    <a:pt x="4736" y="26181"/>
                  </a:cubicBezTo>
                  <a:cubicBezTo>
                    <a:pt x="4736" y="26181"/>
                    <a:pt x="6315" y="26181"/>
                    <a:pt x="7894" y="28363"/>
                  </a:cubicBezTo>
                  <a:cubicBezTo>
                    <a:pt x="7894" y="30545"/>
                    <a:pt x="9473" y="32727"/>
                    <a:pt x="11052" y="34909"/>
                  </a:cubicBezTo>
                  <a:cubicBezTo>
                    <a:pt x="14210" y="39272"/>
                    <a:pt x="7894" y="48000"/>
                    <a:pt x="15789" y="50181"/>
                  </a:cubicBezTo>
                  <a:cubicBezTo>
                    <a:pt x="15789" y="50181"/>
                    <a:pt x="18947" y="50181"/>
                    <a:pt x="20526" y="50181"/>
                  </a:cubicBezTo>
                  <a:cubicBezTo>
                    <a:pt x="22105" y="50181"/>
                    <a:pt x="22105" y="48000"/>
                    <a:pt x="23684" y="48000"/>
                  </a:cubicBezTo>
                  <a:cubicBezTo>
                    <a:pt x="28421" y="48000"/>
                    <a:pt x="30000" y="54545"/>
                    <a:pt x="33157" y="58909"/>
                  </a:cubicBezTo>
                  <a:cubicBezTo>
                    <a:pt x="33157" y="58909"/>
                    <a:pt x="34736" y="61090"/>
                    <a:pt x="36315" y="58909"/>
                  </a:cubicBezTo>
                  <a:cubicBezTo>
                    <a:pt x="36315" y="56727"/>
                    <a:pt x="37894" y="58909"/>
                    <a:pt x="41052" y="58909"/>
                  </a:cubicBezTo>
                  <a:cubicBezTo>
                    <a:pt x="44210" y="61090"/>
                    <a:pt x="52105" y="54545"/>
                    <a:pt x="48947" y="63272"/>
                  </a:cubicBezTo>
                  <a:cubicBezTo>
                    <a:pt x="45789" y="69818"/>
                    <a:pt x="45789" y="76363"/>
                    <a:pt x="48947" y="82909"/>
                  </a:cubicBezTo>
                  <a:cubicBezTo>
                    <a:pt x="48947" y="85090"/>
                    <a:pt x="50526" y="87272"/>
                    <a:pt x="50526" y="89454"/>
                  </a:cubicBezTo>
                  <a:cubicBezTo>
                    <a:pt x="50526" y="91636"/>
                    <a:pt x="45789" y="93818"/>
                    <a:pt x="47368" y="96000"/>
                  </a:cubicBezTo>
                  <a:cubicBezTo>
                    <a:pt x="52105" y="102545"/>
                    <a:pt x="53684" y="120000"/>
                    <a:pt x="63157" y="115636"/>
                  </a:cubicBezTo>
                  <a:cubicBezTo>
                    <a:pt x="64736" y="115636"/>
                    <a:pt x="64736" y="117818"/>
                    <a:pt x="66315" y="117818"/>
                  </a:cubicBezTo>
                  <a:cubicBezTo>
                    <a:pt x="67894" y="117818"/>
                    <a:pt x="69473" y="115636"/>
                    <a:pt x="71052" y="113454"/>
                  </a:cubicBezTo>
                  <a:cubicBezTo>
                    <a:pt x="74210" y="111272"/>
                    <a:pt x="75789" y="106909"/>
                    <a:pt x="80526" y="102545"/>
                  </a:cubicBezTo>
                  <a:cubicBezTo>
                    <a:pt x="83684" y="100363"/>
                    <a:pt x="77368" y="100363"/>
                    <a:pt x="77368" y="96000"/>
                  </a:cubicBezTo>
                  <a:cubicBezTo>
                    <a:pt x="77368" y="93818"/>
                    <a:pt x="75789" y="91636"/>
                    <a:pt x="75789" y="89454"/>
                  </a:cubicBezTo>
                  <a:cubicBezTo>
                    <a:pt x="75789" y="87272"/>
                    <a:pt x="71052" y="85090"/>
                    <a:pt x="71052" y="82909"/>
                  </a:cubicBezTo>
                  <a:cubicBezTo>
                    <a:pt x="71052" y="80727"/>
                    <a:pt x="80526" y="82909"/>
                    <a:pt x="82105" y="82909"/>
                  </a:cubicBezTo>
                  <a:cubicBezTo>
                    <a:pt x="85263" y="82909"/>
                    <a:pt x="83684" y="85090"/>
                    <a:pt x="85263" y="87272"/>
                  </a:cubicBezTo>
                  <a:cubicBezTo>
                    <a:pt x="86842" y="87272"/>
                    <a:pt x="86842" y="82909"/>
                    <a:pt x="88421" y="82909"/>
                  </a:cubicBezTo>
                  <a:cubicBezTo>
                    <a:pt x="90000" y="80727"/>
                    <a:pt x="94736" y="80727"/>
                    <a:pt x="97894" y="78545"/>
                  </a:cubicBezTo>
                  <a:cubicBezTo>
                    <a:pt x="99473" y="76363"/>
                    <a:pt x="102631" y="74181"/>
                    <a:pt x="105789" y="72000"/>
                  </a:cubicBezTo>
                  <a:cubicBezTo>
                    <a:pt x="104210" y="67636"/>
                    <a:pt x="99473" y="65454"/>
                    <a:pt x="99473" y="6109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23" name="Shape 1273">
              <a:extLst>
                <a:ext uri="{FF2B5EF4-FFF2-40B4-BE49-F238E27FC236}">
                  <a16:creationId xmlns="" xmlns:a16="http://schemas.microsoft.com/office/drawing/2014/main" id="{5B4CC89C-D2BE-4D1A-9A93-D8E5CE4D3252}"/>
                </a:ext>
              </a:extLst>
            </p:cNvPr>
            <p:cNvSpPr/>
            <p:nvPr/>
          </p:nvSpPr>
          <p:spPr>
            <a:xfrm>
              <a:off x="8456421" y="3912639"/>
              <a:ext cx="110665" cy="163130"/>
            </a:xfrm>
            <a:custGeom>
              <a:avLst/>
              <a:gdLst/>
              <a:ahLst/>
              <a:cxnLst/>
              <a:rect l="0" t="0" r="0" b="0"/>
              <a:pathLst>
                <a:path w="120000" h="120000" extrusionOk="0">
                  <a:moveTo>
                    <a:pt x="101538" y="91578"/>
                  </a:moveTo>
                  <a:cubicBezTo>
                    <a:pt x="101538" y="88421"/>
                    <a:pt x="78461" y="69473"/>
                    <a:pt x="83076" y="66315"/>
                  </a:cubicBezTo>
                  <a:cubicBezTo>
                    <a:pt x="87692" y="63157"/>
                    <a:pt x="83076" y="60000"/>
                    <a:pt x="92307" y="56842"/>
                  </a:cubicBezTo>
                  <a:cubicBezTo>
                    <a:pt x="106153" y="56842"/>
                    <a:pt x="101538" y="50526"/>
                    <a:pt x="101538" y="47368"/>
                  </a:cubicBezTo>
                  <a:cubicBezTo>
                    <a:pt x="101538" y="44210"/>
                    <a:pt x="101538" y="41052"/>
                    <a:pt x="101538" y="41052"/>
                  </a:cubicBezTo>
                  <a:cubicBezTo>
                    <a:pt x="101538" y="37894"/>
                    <a:pt x="96923" y="37894"/>
                    <a:pt x="92307" y="34736"/>
                  </a:cubicBezTo>
                  <a:cubicBezTo>
                    <a:pt x="87692" y="28421"/>
                    <a:pt x="73846" y="28421"/>
                    <a:pt x="73846" y="22105"/>
                  </a:cubicBezTo>
                  <a:cubicBezTo>
                    <a:pt x="69230" y="12631"/>
                    <a:pt x="50769" y="3157"/>
                    <a:pt x="41538" y="0"/>
                  </a:cubicBezTo>
                  <a:cubicBezTo>
                    <a:pt x="41538" y="9473"/>
                    <a:pt x="18461" y="9473"/>
                    <a:pt x="23076" y="15789"/>
                  </a:cubicBezTo>
                  <a:cubicBezTo>
                    <a:pt x="23076" y="18947"/>
                    <a:pt x="32307" y="22105"/>
                    <a:pt x="27692" y="25263"/>
                  </a:cubicBezTo>
                  <a:cubicBezTo>
                    <a:pt x="23076" y="25263"/>
                    <a:pt x="13846" y="28421"/>
                    <a:pt x="13846" y="31578"/>
                  </a:cubicBezTo>
                  <a:cubicBezTo>
                    <a:pt x="0" y="34736"/>
                    <a:pt x="9230" y="44210"/>
                    <a:pt x="18461" y="50526"/>
                  </a:cubicBezTo>
                  <a:cubicBezTo>
                    <a:pt x="23076" y="53684"/>
                    <a:pt x="23076" y="56842"/>
                    <a:pt x="32307" y="56842"/>
                  </a:cubicBezTo>
                  <a:cubicBezTo>
                    <a:pt x="36923" y="56842"/>
                    <a:pt x="32307" y="60000"/>
                    <a:pt x="36923" y="63157"/>
                  </a:cubicBezTo>
                  <a:cubicBezTo>
                    <a:pt x="46153" y="72631"/>
                    <a:pt x="41538" y="75789"/>
                    <a:pt x="36923" y="85263"/>
                  </a:cubicBezTo>
                  <a:cubicBezTo>
                    <a:pt x="36923" y="94736"/>
                    <a:pt x="46153" y="104210"/>
                    <a:pt x="50769" y="110526"/>
                  </a:cubicBezTo>
                  <a:cubicBezTo>
                    <a:pt x="64615" y="120000"/>
                    <a:pt x="69230" y="110526"/>
                    <a:pt x="78461" y="110526"/>
                  </a:cubicBezTo>
                  <a:cubicBezTo>
                    <a:pt x="87692" y="110526"/>
                    <a:pt x="92307" y="107368"/>
                    <a:pt x="96923" y="107368"/>
                  </a:cubicBezTo>
                  <a:cubicBezTo>
                    <a:pt x="106153" y="104210"/>
                    <a:pt x="110769" y="104210"/>
                    <a:pt x="120000" y="107368"/>
                  </a:cubicBezTo>
                  <a:cubicBezTo>
                    <a:pt x="115384" y="101052"/>
                    <a:pt x="110769" y="94736"/>
                    <a:pt x="101538" y="91578"/>
                  </a:cubicBezTo>
                  <a:cubicBezTo>
                    <a:pt x="96923" y="85263"/>
                    <a:pt x="106153" y="91578"/>
                    <a:pt x="101538" y="91578"/>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24" name="Shape 1274">
              <a:extLst>
                <a:ext uri="{FF2B5EF4-FFF2-40B4-BE49-F238E27FC236}">
                  <a16:creationId xmlns="" xmlns:a16="http://schemas.microsoft.com/office/drawing/2014/main" id="{2E89A17C-6F30-4A9F-B00A-A0C08C4FA56D}"/>
                </a:ext>
              </a:extLst>
            </p:cNvPr>
            <p:cNvSpPr/>
            <p:nvPr/>
          </p:nvSpPr>
          <p:spPr>
            <a:xfrm>
              <a:off x="8527772" y="3963617"/>
              <a:ext cx="94649" cy="99042"/>
            </a:xfrm>
            <a:custGeom>
              <a:avLst/>
              <a:gdLst/>
              <a:ahLst/>
              <a:cxnLst/>
              <a:rect l="0" t="0" r="0" b="0"/>
              <a:pathLst>
                <a:path w="120000" h="120000" extrusionOk="0">
                  <a:moveTo>
                    <a:pt x="103636" y="36521"/>
                  </a:moveTo>
                  <a:cubicBezTo>
                    <a:pt x="103636" y="26086"/>
                    <a:pt x="114545" y="15652"/>
                    <a:pt x="120000" y="10434"/>
                  </a:cubicBezTo>
                  <a:cubicBezTo>
                    <a:pt x="103636" y="5217"/>
                    <a:pt x="76363" y="0"/>
                    <a:pt x="65454" y="10434"/>
                  </a:cubicBezTo>
                  <a:cubicBezTo>
                    <a:pt x="54545" y="15652"/>
                    <a:pt x="49090" y="5217"/>
                    <a:pt x="49090" y="0"/>
                  </a:cubicBezTo>
                  <a:cubicBezTo>
                    <a:pt x="43636" y="0"/>
                    <a:pt x="38181" y="10434"/>
                    <a:pt x="27272" y="5217"/>
                  </a:cubicBezTo>
                  <a:cubicBezTo>
                    <a:pt x="27272" y="10434"/>
                    <a:pt x="38181" y="31304"/>
                    <a:pt x="21818" y="31304"/>
                  </a:cubicBezTo>
                  <a:cubicBezTo>
                    <a:pt x="10909" y="36521"/>
                    <a:pt x="0" y="41739"/>
                    <a:pt x="5454" y="52173"/>
                  </a:cubicBezTo>
                  <a:cubicBezTo>
                    <a:pt x="10909" y="62608"/>
                    <a:pt x="16363" y="67826"/>
                    <a:pt x="21818" y="78260"/>
                  </a:cubicBezTo>
                  <a:cubicBezTo>
                    <a:pt x="27272" y="88695"/>
                    <a:pt x="38181" y="99130"/>
                    <a:pt x="49090" y="114782"/>
                  </a:cubicBezTo>
                  <a:cubicBezTo>
                    <a:pt x="65454" y="120000"/>
                    <a:pt x="54545" y="99130"/>
                    <a:pt x="65454" y="99130"/>
                  </a:cubicBezTo>
                  <a:cubicBezTo>
                    <a:pt x="76363" y="99130"/>
                    <a:pt x="81818" y="99130"/>
                    <a:pt x="87272" y="93913"/>
                  </a:cubicBezTo>
                  <a:cubicBezTo>
                    <a:pt x="92727" y="93913"/>
                    <a:pt x="92727" y="104347"/>
                    <a:pt x="103636" y="99130"/>
                  </a:cubicBezTo>
                  <a:cubicBezTo>
                    <a:pt x="109090" y="88695"/>
                    <a:pt x="114545" y="83478"/>
                    <a:pt x="109090" y="73043"/>
                  </a:cubicBezTo>
                  <a:cubicBezTo>
                    <a:pt x="109090" y="62608"/>
                    <a:pt x="103636" y="46956"/>
                    <a:pt x="103636" y="36521"/>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25" name="Shape 1275">
              <a:extLst>
                <a:ext uri="{FF2B5EF4-FFF2-40B4-BE49-F238E27FC236}">
                  <a16:creationId xmlns="" xmlns:a16="http://schemas.microsoft.com/office/drawing/2014/main" id="{C4186181-C00C-4B63-914C-5E97C680C420}"/>
                </a:ext>
              </a:extLst>
            </p:cNvPr>
            <p:cNvSpPr/>
            <p:nvPr/>
          </p:nvSpPr>
          <p:spPr>
            <a:xfrm>
              <a:off x="8604949" y="3972357"/>
              <a:ext cx="68439" cy="77197"/>
            </a:xfrm>
            <a:custGeom>
              <a:avLst/>
              <a:gdLst/>
              <a:ahLst/>
              <a:cxnLst/>
              <a:rect l="0" t="0" r="0" b="0"/>
              <a:pathLst>
                <a:path w="120000" h="120000" extrusionOk="0">
                  <a:moveTo>
                    <a:pt x="90000" y="33333"/>
                  </a:moveTo>
                  <a:cubicBezTo>
                    <a:pt x="75000" y="20000"/>
                    <a:pt x="60000" y="6666"/>
                    <a:pt x="37500" y="6666"/>
                  </a:cubicBezTo>
                  <a:cubicBezTo>
                    <a:pt x="22500" y="0"/>
                    <a:pt x="0" y="26666"/>
                    <a:pt x="7500" y="40000"/>
                  </a:cubicBezTo>
                  <a:cubicBezTo>
                    <a:pt x="7500" y="53333"/>
                    <a:pt x="15000" y="66666"/>
                    <a:pt x="15000" y="80000"/>
                  </a:cubicBezTo>
                  <a:cubicBezTo>
                    <a:pt x="22500" y="93333"/>
                    <a:pt x="7500" y="106666"/>
                    <a:pt x="0" y="113333"/>
                  </a:cubicBezTo>
                  <a:cubicBezTo>
                    <a:pt x="7500" y="120000"/>
                    <a:pt x="22500" y="113333"/>
                    <a:pt x="30000" y="113333"/>
                  </a:cubicBezTo>
                  <a:cubicBezTo>
                    <a:pt x="45000" y="113333"/>
                    <a:pt x="52500" y="120000"/>
                    <a:pt x="67500" y="113333"/>
                  </a:cubicBezTo>
                  <a:cubicBezTo>
                    <a:pt x="90000" y="106666"/>
                    <a:pt x="97500" y="66666"/>
                    <a:pt x="120000" y="53333"/>
                  </a:cubicBezTo>
                  <a:cubicBezTo>
                    <a:pt x="105000" y="46666"/>
                    <a:pt x="97500" y="40000"/>
                    <a:pt x="90000" y="33333"/>
                  </a:cubicBezTo>
                  <a:cubicBezTo>
                    <a:pt x="75000" y="26666"/>
                    <a:pt x="97500" y="40000"/>
                    <a:pt x="90000" y="33333"/>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26" name="Shape 1276">
              <a:extLst>
                <a:ext uri="{FF2B5EF4-FFF2-40B4-BE49-F238E27FC236}">
                  <a16:creationId xmlns="" xmlns:a16="http://schemas.microsoft.com/office/drawing/2014/main" id="{55CDB01E-A3C0-408D-9471-1EDC616597AD}"/>
                </a:ext>
              </a:extLst>
            </p:cNvPr>
            <p:cNvSpPr/>
            <p:nvPr/>
          </p:nvSpPr>
          <p:spPr>
            <a:xfrm>
              <a:off x="7994824" y="3826705"/>
              <a:ext cx="345108" cy="359761"/>
            </a:xfrm>
            <a:custGeom>
              <a:avLst/>
              <a:gdLst/>
              <a:ahLst/>
              <a:cxnLst/>
              <a:rect l="0" t="0" r="0" b="0"/>
              <a:pathLst>
                <a:path w="120000" h="120000" extrusionOk="0">
                  <a:moveTo>
                    <a:pt x="114074" y="68571"/>
                  </a:moveTo>
                  <a:cubicBezTo>
                    <a:pt x="120000" y="64285"/>
                    <a:pt x="112592" y="60000"/>
                    <a:pt x="112592" y="55714"/>
                  </a:cubicBezTo>
                  <a:cubicBezTo>
                    <a:pt x="112592" y="52857"/>
                    <a:pt x="115555" y="50000"/>
                    <a:pt x="115555" y="47142"/>
                  </a:cubicBezTo>
                  <a:cubicBezTo>
                    <a:pt x="117037" y="42857"/>
                    <a:pt x="111111" y="45714"/>
                    <a:pt x="109629" y="45714"/>
                  </a:cubicBezTo>
                  <a:cubicBezTo>
                    <a:pt x="108148" y="45714"/>
                    <a:pt x="106666" y="45714"/>
                    <a:pt x="105185" y="45714"/>
                  </a:cubicBezTo>
                  <a:cubicBezTo>
                    <a:pt x="103703" y="45714"/>
                    <a:pt x="103703" y="47142"/>
                    <a:pt x="102222" y="47142"/>
                  </a:cubicBezTo>
                  <a:cubicBezTo>
                    <a:pt x="100740" y="47142"/>
                    <a:pt x="99259" y="42857"/>
                    <a:pt x="97777" y="42857"/>
                  </a:cubicBezTo>
                  <a:cubicBezTo>
                    <a:pt x="94814" y="37142"/>
                    <a:pt x="91851" y="40000"/>
                    <a:pt x="85925" y="40000"/>
                  </a:cubicBezTo>
                  <a:cubicBezTo>
                    <a:pt x="82962" y="40000"/>
                    <a:pt x="81481" y="40000"/>
                    <a:pt x="80000" y="37142"/>
                  </a:cubicBezTo>
                  <a:cubicBezTo>
                    <a:pt x="78518" y="34285"/>
                    <a:pt x="82962" y="31428"/>
                    <a:pt x="78518" y="28571"/>
                  </a:cubicBezTo>
                  <a:cubicBezTo>
                    <a:pt x="77037" y="27142"/>
                    <a:pt x="77037" y="24285"/>
                    <a:pt x="74074" y="24285"/>
                  </a:cubicBezTo>
                  <a:cubicBezTo>
                    <a:pt x="71111" y="24285"/>
                    <a:pt x="72592" y="24285"/>
                    <a:pt x="74074" y="21428"/>
                  </a:cubicBezTo>
                  <a:cubicBezTo>
                    <a:pt x="75555" y="18571"/>
                    <a:pt x="74074" y="15714"/>
                    <a:pt x="75555" y="12857"/>
                  </a:cubicBezTo>
                  <a:cubicBezTo>
                    <a:pt x="77037" y="10000"/>
                    <a:pt x="80000" y="8571"/>
                    <a:pt x="82962" y="7142"/>
                  </a:cubicBezTo>
                  <a:cubicBezTo>
                    <a:pt x="84444" y="5714"/>
                    <a:pt x="87407" y="5714"/>
                    <a:pt x="88888" y="2857"/>
                  </a:cubicBezTo>
                  <a:cubicBezTo>
                    <a:pt x="88888" y="0"/>
                    <a:pt x="82962" y="0"/>
                    <a:pt x="82962" y="1428"/>
                  </a:cubicBezTo>
                  <a:cubicBezTo>
                    <a:pt x="80000" y="4285"/>
                    <a:pt x="75555" y="8571"/>
                    <a:pt x="71111" y="8571"/>
                  </a:cubicBezTo>
                  <a:cubicBezTo>
                    <a:pt x="66666" y="8571"/>
                    <a:pt x="66666" y="8571"/>
                    <a:pt x="65185" y="11428"/>
                  </a:cubicBezTo>
                  <a:cubicBezTo>
                    <a:pt x="63703" y="14285"/>
                    <a:pt x="63703" y="10000"/>
                    <a:pt x="60740" y="10000"/>
                  </a:cubicBezTo>
                  <a:cubicBezTo>
                    <a:pt x="54814" y="11428"/>
                    <a:pt x="57777" y="20000"/>
                    <a:pt x="53333" y="22857"/>
                  </a:cubicBezTo>
                  <a:cubicBezTo>
                    <a:pt x="51851" y="24285"/>
                    <a:pt x="48888" y="25714"/>
                    <a:pt x="47407" y="28571"/>
                  </a:cubicBezTo>
                  <a:cubicBezTo>
                    <a:pt x="47407" y="28571"/>
                    <a:pt x="47407" y="32857"/>
                    <a:pt x="45925" y="32857"/>
                  </a:cubicBezTo>
                  <a:cubicBezTo>
                    <a:pt x="44444" y="30000"/>
                    <a:pt x="42962" y="28571"/>
                    <a:pt x="41481" y="27142"/>
                  </a:cubicBezTo>
                  <a:cubicBezTo>
                    <a:pt x="40000" y="24285"/>
                    <a:pt x="38518" y="24285"/>
                    <a:pt x="37037" y="24285"/>
                  </a:cubicBezTo>
                  <a:cubicBezTo>
                    <a:pt x="31111" y="22857"/>
                    <a:pt x="28148" y="18571"/>
                    <a:pt x="22222" y="22857"/>
                  </a:cubicBezTo>
                  <a:cubicBezTo>
                    <a:pt x="19259" y="24285"/>
                    <a:pt x="13333" y="28571"/>
                    <a:pt x="10370" y="25714"/>
                  </a:cubicBezTo>
                  <a:cubicBezTo>
                    <a:pt x="8888" y="24285"/>
                    <a:pt x="7407" y="24285"/>
                    <a:pt x="5925" y="22857"/>
                  </a:cubicBezTo>
                  <a:cubicBezTo>
                    <a:pt x="2962" y="22857"/>
                    <a:pt x="4444" y="20000"/>
                    <a:pt x="1481" y="22857"/>
                  </a:cubicBezTo>
                  <a:cubicBezTo>
                    <a:pt x="0" y="24285"/>
                    <a:pt x="1481" y="24285"/>
                    <a:pt x="2962" y="25714"/>
                  </a:cubicBezTo>
                  <a:cubicBezTo>
                    <a:pt x="2962" y="27142"/>
                    <a:pt x="1481" y="28571"/>
                    <a:pt x="1481" y="30000"/>
                  </a:cubicBezTo>
                  <a:cubicBezTo>
                    <a:pt x="4444" y="30000"/>
                    <a:pt x="7407" y="31428"/>
                    <a:pt x="8888" y="31428"/>
                  </a:cubicBezTo>
                  <a:cubicBezTo>
                    <a:pt x="10370" y="32857"/>
                    <a:pt x="11851" y="32857"/>
                    <a:pt x="11851" y="34285"/>
                  </a:cubicBezTo>
                  <a:cubicBezTo>
                    <a:pt x="13333" y="35714"/>
                    <a:pt x="13333" y="34285"/>
                    <a:pt x="14814" y="34285"/>
                  </a:cubicBezTo>
                  <a:cubicBezTo>
                    <a:pt x="14814" y="32857"/>
                    <a:pt x="14814" y="37142"/>
                    <a:pt x="16296" y="37142"/>
                  </a:cubicBezTo>
                  <a:cubicBezTo>
                    <a:pt x="17777" y="38571"/>
                    <a:pt x="19259" y="37142"/>
                    <a:pt x="22222" y="35714"/>
                  </a:cubicBezTo>
                  <a:cubicBezTo>
                    <a:pt x="23703" y="35714"/>
                    <a:pt x="19259" y="32857"/>
                    <a:pt x="19259" y="32857"/>
                  </a:cubicBezTo>
                  <a:cubicBezTo>
                    <a:pt x="19259" y="31428"/>
                    <a:pt x="23703" y="28571"/>
                    <a:pt x="23703" y="27142"/>
                  </a:cubicBezTo>
                  <a:cubicBezTo>
                    <a:pt x="25185" y="25714"/>
                    <a:pt x="28148" y="24285"/>
                    <a:pt x="29629" y="25714"/>
                  </a:cubicBezTo>
                  <a:cubicBezTo>
                    <a:pt x="31111" y="25714"/>
                    <a:pt x="34074" y="27142"/>
                    <a:pt x="34074" y="27142"/>
                  </a:cubicBezTo>
                  <a:cubicBezTo>
                    <a:pt x="34074" y="28571"/>
                    <a:pt x="34074" y="28571"/>
                    <a:pt x="35555" y="28571"/>
                  </a:cubicBezTo>
                  <a:cubicBezTo>
                    <a:pt x="35555" y="30000"/>
                    <a:pt x="34074" y="31428"/>
                    <a:pt x="34074" y="31428"/>
                  </a:cubicBezTo>
                  <a:cubicBezTo>
                    <a:pt x="34074" y="32857"/>
                    <a:pt x="37037" y="35714"/>
                    <a:pt x="37037" y="37142"/>
                  </a:cubicBezTo>
                  <a:cubicBezTo>
                    <a:pt x="40000" y="41428"/>
                    <a:pt x="42962" y="41428"/>
                    <a:pt x="42962" y="47142"/>
                  </a:cubicBezTo>
                  <a:cubicBezTo>
                    <a:pt x="42962" y="51428"/>
                    <a:pt x="42962" y="55714"/>
                    <a:pt x="41481" y="60000"/>
                  </a:cubicBezTo>
                  <a:cubicBezTo>
                    <a:pt x="41481" y="61428"/>
                    <a:pt x="44444" y="61428"/>
                    <a:pt x="44444" y="62857"/>
                  </a:cubicBezTo>
                  <a:cubicBezTo>
                    <a:pt x="42962" y="64285"/>
                    <a:pt x="41481" y="65714"/>
                    <a:pt x="41481" y="67142"/>
                  </a:cubicBezTo>
                  <a:cubicBezTo>
                    <a:pt x="40000" y="68571"/>
                    <a:pt x="40000" y="71428"/>
                    <a:pt x="38518" y="71428"/>
                  </a:cubicBezTo>
                  <a:cubicBezTo>
                    <a:pt x="35555" y="72857"/>
                    <a:pt x="32592" y="71428"/>
                    <a:pt x="32592" y="75714"/>
                  </a:cubicBezTo>
                  <a:cubicBezTo>
                    <a:pt x="32592" y="78571"/>
                    <a:pt x="28148" y="78571"/>
                    <a:pt x="32592" y="80000"/>
                  </a:cubicBezTo>
                  <a:cubicBezTo>
                    <a:pt x="34074" y="81428"/>
                    <a:pt x="35555" y="81428"/>
                    <a:pt x="38518" y="82857"/>
                  </a:cubicBezTo>
                  <a:cubicBezTo>
                    <a:pt x="40000" y="84285"/>
                    <a:pt x="41481" y="85714"/>
                    <a:pt x="42962" y="87142"/>
                  </a:cubicBezTo>
                  <a:cubicBezTo>
                    <a:pt x="45925" y="88571"/>
                    <a:pt x="47407" y="87142"/>
                    <a:pt x="50370" y="87142"/>
                  </a:cubicBezTo>
                  <a:cubicBezTo>
                    <a:pt x="51851" y="87142"/>
                    <a:pt x="53333" y="88571"/>
                    <a:pt x="56296" y="90000"/>
                  </a:cubicBezTo>
                  <a:cubicBezTo>
                    <a:pt x="57777" y="90000"/>
                    <a:pt x="59259" y="90000"/>
                    <a:pt x="60740" y="91428"/>
                  </a:cubicBezTo>
                  <a:cubicBezTo>
                    <a:pt x="65185" y="94285"/>
                    <a:pt x="68148" y="97142"/>
                    <a:pt x="71111" y="101428"/>
                  </a:cubicBezTo>
                  <a:cubicBezTo>
                    <a:pt x="72592" y="105714"/>
                    <a:pt x="74074" y="107142"/>
                    <a:pt x="80000" y="108571"/>
                  </a:cubicBezTo>
                  <a:cubicBezTo>
                    <a:pt x="81481" y="108571"/>
                    <a:pt x="82962" y="107142"/>
                    <a:pt x="84444" y="105714"/>
                  </a:cubicBezTo>
                  <a:cubicBezTo>
                    <a:pt x="85925" y="105714"/>
                    <a:pt x="87407" y="108571"/>
                    <a:pt x="88888" y="107142"/>
                  </a:cubicBezTo>
                  <a:cubicBezTo>
                    <a:pt x="91851" y="105714"/>
                    <a:pt x="94814" y="107142"/>
                    <a:pt x="96296" y="108571"/>
                  </a:cubicBezTo>
                  <a:cubicBezTo>
                    <a:pt x="96296" y="110000"/>
                    <a:pt x="94814" y="112857"/>
                    <a:pt x="94814" y="114285"/>
                  </a:cubicBezTo>
                  <a:cubicBezTo>
                    <a:pt x="93333" y="115714"/>
                    <a:pt x="91851" y="115714"/>
                    <a:pt x="94814" y="117142"/>
                  </a:cubicBezTo>
                  <a:cubicBezTo>
                    <a:pt x="94814" y="117142"/>
                    <a:pt x="97777" y="120000"/>
                    <a:pt x="96296" y="120000"/>
                  </a:cubicBezTo>
                  <a:cubicBezTo>
                    <a:pt x="99259" y="120000"/>
                    <a:pt x="100740" y="104285"/>
                    <a:pt x="102222" y="101428"/>
                  </a:cubicBezTo>
                  <a:cubicBezTo>
                    <a:pt x="102222" y="95714"/>
                    <a:pt x="97777" y="94285"/>
                    <a:pt x="96296" y="90000"/>
                  </a:cubicBezTo>
                  <a:cubicBezTo>
                    <a:pt x="96296" y="87142"/>
                    <a:pt x="96296" y="85714"/>
                    <a:pt x="97777" y="85714"/>
                  </a:cubicBezTo>
                  <a:cubicBezTo>
                    <a:pt x="99259" y="85714"/>
                    <a:pt x="103703" y="84285"/>
                    <a:pt x="103703" y="82857"/>
                  </a:cubicBezTo>
                  <a:cubicBezTo>
                    <a:pt x="102222" y="82857"/>
                    <a:pt x="99259" y="82857"/>
                    <a:pt x="99259" y="81428"/>
                  </a:cubicBezTo>
                  <a:cubicBezTo>
                    <a:pt x="97777" y="81428"/>
                    <a:pt x="97777" y="78571"/>
                    <a:pt x="97777" y="78571"/>
                  </a:cubicBezTo>
                  <a:cubicBezTo>
                    <a:pt x="100740" y="78571"/>
                    <a:pt x="103703" y="78571"/>
                    <a:pt x="106666" y="78571"/>
                  </a:cubicBezTo>
                  <a:cubicBezTo>
                    <a:pt x="108148" y="78571"/>
                    <a:pt x="117037" y="74285"/>
                    <a:pt x="117037" y="75714"/>
                  </a:cubicBezTo>
                  <a:cubicBezTo>
                    <a:pt x="117037" y="72857"/>
                    <a:pt x="112592" y="68571"/>
                    <a:pt x="114074" y="68571"/>
                  </a:cubicBezTo>
                  <a:cubicBezTo>
                    <a:pt x="115555" y="67142"/>
                    <a:pt x="112592" y="68571"/>
                    <a:pt x="114074" y="68571"/>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27" name="Shape 1277">
              <a:extLst>
                <a:ext uri="{FF2B5EF4-FFF2-40B4-BE49-F238E27FC236}">
                  <a16:creationId xmlns="" xmlns:a16="http://schemas.microsoft.com/office/drawing/2014/main" id="{1A777AC8-8500-4349-AC5E-E8182C8C4256}"/>
                </a:ext>
              </a:extLst>
            </p:cNvPr>
            <p:cNvSpPr/>
            <p:nvPr/>
          </p:nvSpPr>
          <p:spPr>
            <a:xfrm>
              <a:off x="8041421" y="4067029"/>
              <a:ext cx="119403" cy="141284"/>
            </a:xfrm>
            <a:custGeom>
              <a:avLst/>
              <a:gdLst/>
              <a:ahLst/>
              <a:cxnLst/>
              <a:rect l="0" t="0" r="0" b="0"/>
              <a:pathLst>
                <a:path w="120000" h="120000" extrusionOk="0">
                  <a:moveTo>
                    <a:pt x="85714" y="21818"/>
                  </a:moveTo>
                  <a:cubicBezTo>
                    <a:pt x="77142" y="21818"/>
                    <a:pt x="72857" y="14545"/>
                    <a:pt x="64285" y="10909"/>
                  </a:cubicBezTo>
                  <a:cubicBezTo>
                    <a:pt x="59999" y="7272"/>
                    <a:pt x="51428" y="0"/>
                    <a:pt x="42857" y="0"/>
                  </a:cubicBezTo>
                  <a:cubicBezTo>
                    <a:pt x="42857" y="10909"/>
                    <a:pt x="17142" y="3636"/>
                    <a:pt x="17142" y="14545"/>
                  </a:cubicBezTo>
                  <a:cubicBezTo>
                    <a:pt x="17142" y="21818"/>
                    <a:pt x="17142" y="21818"/>
                    <a:pt x="12857" y="25454"/>
                  </a:cubicBezTo>
                  <a:cubicBezTo>
                    <a:pt x="4285" y="29090"/>
                    <a:pt x="8571" y="32727"/>
                    <a:pt x="8571" y="36363"/>
                  </a:cubicBezTo>
                  <a:cubicBezTo>
                    <a:pt x="8571" y="40000"/>
                    <a:pt x="4285" y="43636"/>
                    <a:pt x="0" y="47272"/>
                  </a:cubicBezTo>
                  <a:cubicBezTo>
                    <a:pt x="0" y="47272"/>
                    <a:pt x="0" y="50909"/>
                    <a:pt x="0" y="54545"/>
                  </a:cubicBezTo>
                  <a:cubicBezTo>
                    <a:pt x="4285" y="58181"/>
                    <a:pt x="0" y="61818"/>
                    <a:pt x="0" y="65454"/>
                  </a:cubicBezTo>
                  <a:cubicBezTo>
                    <a:pt x="0" y="65454"/>
                    <a:pt x="4285" y="76363"/>
                    <a:pt x="8571" y="72727"/>
                  </a:cubicBezTo>
                  <a:cubicBezTo>
                    <a:pt x="17142" y="72727"/>
                    <a:pt x="17142" y="65454"/>
                    <a:pt x="21428" y="65454"/>
                  </a:cubicBezTo>
                  <a:cubicBezTo>
                    <a:pt x="17142" y="65454"/>
                    <a:pt x="25714" y="72727"/>
                    <a:pt x="21428" y="72727"/>
                  </a:cubicBezTo>
                  <a:cubicBezTo>
                    <a:pt x="21428" y="80000"/>
                    <a:pt x="21428" y="83636"/>
                    <a:pt x="12857" y="87272"/>
                  </a:cubicBezTo>
                  <a:cubicBezTo>
                    <a:pt x="12857" y="87272"/>
                    <a:pt x="17142" y="94545"/>
                    <a:pt x="12857" y="94545"/>
                  </a:cubicBezTo>
                  <a:cubicBezTo>
                    <a:pt x="12857" y="98181"/>
                    <a:pt x="8571" y="98181"/>
                    <a:pt x="12857" y="101818"/>
                  </a:cubicBezTo>
                  <a:cubicBezTo>
                    <a:pt x="21428" y="105454"/>
                    <a:pt x="25714" y="105454"/>
                    <a:pt x="34285" y="116363"/>
                  </a:cubicBezTo>
                  <a:cubicBezTo>
                    <a:pt x="38571" y="120000"/>
                    <a:pt x="42857" y="105454"/>
                    <a:pt x="47142" y="105454"/>
                  </a:cubicBezTo>
                  <a:cubicBezTo>
                    <a:pt x="51428" y="94545"/>
                    <a:pt x="55714" y="83636"/>
                    <a:pt x="68571" y="80000"/>
                  </a:cubicBezTo>
                  <a:cubicBezTo>
                    <a:pt x="77142" y="76363"/>
                    <a:pt x="85714" y="76363"/>
                    <a:pt x="94285" y="69090"/>
                  </a:cubicBezTo>
                  <a:cubicBezTo>
                    <a:pt x="102857" y="65454"/>
                    <a:pt x="111428" y="58181"/>
                    <a:pt x="115714" y="47272"/>
                  </a:cubicBezTo>
                  <a:cubicBezTo>
                    <a:pt x="115714" y="40000"/>
                    <a:pt x="119999" y="36363"/>
                    <a:pt x="115714" y="29090"/>
                  </a:cubicBezTo>
                  <a:cubicBezTo>
                    <a:pt x="111428" y="25454"/>
                    <a:pt x="107142" y="21818"/>
                    <a:pt x="102857" y="18181"/>
                  </a:cubicBezTo>
                  <a:cubicBezTo>
                    <a:pt x="98571" y="18181"/>
                    <a:pt x="89999" y="21818"/>
                    <a:pt x="85714" y="21818"/>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28" name="Shape 1278">
              <a:extLst>
                <a:ext uri="{FF2B5EF4-FFF2-40B4-BE49-F238E27FC236}">
                  <a16:creationId xmlns="" xmlns:a16="http://schemas.microsoft.com/office/drawing/2014/main" id="{F41C3A43-C7EC-46DE-BAB2-57FD24A7A17D}"/>
                </a:ext>
              </a:extLst>
            </p:cNvPr>
            <p:cNvSpPr/>
            <p:nvPr/>
          </p:nvSpPr>
          <p:spPr>
            <a:xfrm>
              <a:off x="8028315" y="4093248"/>
              <a:ext cx="273755" cy="406370"/>
            </a:xfrm>
            <a:custGeom>
              <a:avLst/>
              <a:gdLst/>
              <a:ahLst/>
              <a:cxnLst/>
              <a:rect l="0" t="0" r="0" b="0"/>
              <a:pathLst>
                <a:path w="120000" h="120000" extrusionOk="0">
                  <a:moveTo>
                    <a:pt x="106875" y="26526"/>
                  </a:moveTo>
                  <a:cubicBezTo>
                    <a:pt x="99375" y="24000"/>
                    <a:pt x="110625" y="18947"/>
                    <a:pt x="105000" y="17684"/>
                  </a:cubicBezTo>
                  <a:cubicBezTo>
                    <a:pt x="101250" y="15157"/>
                    <a:pt x="97500" y="16421"/>
                    <a:pt x="93750" y="16421"/>
                  </a:cubicBezTo>
                  <a:cubicBezTo>
                    <a:pt x="90000" y="15157"/>
                    <a:pt x="90000" y="17684"/>
                    <a:pt x="86250" y="17684"/>
                  </a:cubicBezTo>
                  <a:cubicBezTo>
                    <a:pt x="82500" y="16421"/>
                    <a:pt x="78750" y="16421"/>
                    <a:pt x="76875" y="13894"/>
                  </a:cubicBezTo>
                  <a:cubicBezTo>
                    <a:pt x="75000" y="12631"/>
                    <a:pt x="73125" y="8842"/>
                    <a:pt x="71250" y="7578"/>
                  </a:cubicBezTo>
                  <a:cubicBezTo>
                    <a:pt x="67500" y="6315"/>
                    <a:pt x="65625" y="3789"/>
                    <a:pt x="61875" y="2526"/>
                  </a:cubicBezTo>
                  <a:cubicBezTo>
                    <a:pt x="60000" y="0"/>
                    <a:pt x="56250" y="1263"/>
                    <a:pt x="52500" y="0"/>
                  </a:cubicBezTo>
                  <a:cubicBezTo>
                    <a:pt x="56250" y="2526"/>
                    <a:pt x="58125" y="3789"/>
                    <a:pt x="58125" y="6315"/>
                  </a:cubicBezTo>
                  <a:cubicBezTo>
                    <a:pt x="56250" y="8842"/>
                    <a:pt x="56250" y="11368"/>
                    <a:pt x="52500" y="12631"/>
                  </a:cubicBezTo>
                  <a:cubicBezTo>
                    <a:pt x="48750" y="15157"/>
                    <a:pt x="46875" y="17684"/>
                    <a:pt x="43125" y="17684"/>
                  </a:cubicBezTo>
                  <a:cubicBezTo>
                    <a:pt x="39375" y="18947"/>
                    <a:pt x="35625" y="18947"/>
                    <a:pt x="31875" y="21473"/>
                  </a:cubicBezTo>
                  <a:cubicBezTo>
                    <a:pt x="30000" y="22736"/>
                    <a:pt x="22500" y="34105"/>
                    <a:pt x="20625" y="32842"/>
                  </a:cubicBezTo>
                  <a:cubicBezTo>
                    <a:pt x="16875" y="29052"/>
                    <a:pt x="15000" y="29052"/>
                    <a:pt x="11250" y="27789"/>
                  </a:cubicBezTo>
                  <a:cubicBezTo>
                    <a:pt x="9375" y="27789"/>
                    <a:pt x="9375" y="27789"/>
                    <a:pt x="11250" y="26526"/>
                  </a:cubicBezTo>
                  <a:cubicBezTo>
                    <a:pt x="13125" y="25263"/>
                    <a:pt x="13125" y="24000"/>
                    <a:pt x="11250" y="22736"/>
                  </a:cubicBezTo>
                  <a:cubicBezTo>
                    <a:pt x="7500" y="24000"/>
                    <a:pt x="0" y="29052"/>
                    <a:pt x="3750" y="32842"/>
                  </a:cubicBezTo>
                  <a:cubicBezTo>
                    <a:pt x="3750" y="32842"/>
                    <a:pt x="7500" y="36631"/>
                    <a:pt x="5625" y="37894"/>
                  </a:cubicBezTo>
                  <a:cubicBezTo>
                    <a:pt x="3750" y="37894"/>
                    <a:pt x="1875" y="39157"/>
                    <a:pt x="5625" y="40421"/>
                  </a:cubicBezTo>
                  <a:cubicBezTo>
                    <a:pt x="15000" y="44210"/>
                    <a:pt x="22500" y="51789"/>
                    <a:pt x="26250" y="59368"/>
                  </a:cubicBezTo>
                  <a:cubicBezTo>
                    <a:pt x="31875" y="65684"/>
                    <a:pt x="35625" y="73263"/>
                    <a:pt x="43125" y="79578"/>
                  </a:cubicBezTo>
                  <a:cubicBezTo>
                    <a:pt x="45000" y="82105"/>
                    <a:pt x="48750" y="84631"/>
                    <a:pt x="48750" y="88421"/>
                  </a:cubicBezTo>
                  <a:cubicBezTo>
                    <a:pt x="48750" y="89684"/>
                    <a:pt x="46875" y="88421"/>
                    <a:pt x="46875" y="89684"/>
                  </a:cubicBezTo>
                  <a:cubicBezTo>
                    <a:pt x="48750" y="90947"/>
                    <a:pt x="50625" y="92210"/>
                    <a:pt x="52500" y="93473"/>
                  </a:cubicBezTo>
                  <a:cubicBezTo>
                    <a:pt x="54375" y="96000"/>
                    <a:pt x="56250" y="98526"/>
                    <a:pt x="60000" y="99789"/>
                  </a:cubicBezTo>
                  <a:cubicBezTo>
                    <a:pt x="65625" y="101052"/>
                    <a:pt x="71250" y="103578"/>
                    <a:pt x="76875" y="104842"/>
                  </a:cubicBezTo>
                  <a:cubicBezTo>
                    <a:pt x="80625" y="106105"/>
                    <a:pt x="84375" y="108631"/>
                    <a:pt x="90000" y="109894"/>
                  </a:cubicBezTo>
                  <a:cubicBezTo>
                    <a:pt x="93750" y="112421"/>
                    <a:pt x="97500" y="114947"/>
                    <a:pt x="101250" y="117473"/>
                  </a:cubicBezTo>
                  <a:cubicBezTo>
                    <a:pt x="108750" y="120000"/>
                    <a:pt x="106875" y="114947"/>
                    <a:pt x="110625" y="113684"/>
                  </a:cubicBezTo>
                  <a:cubicBezTo>
                    <a:pt x="112500" y="112421"/>
                    <a:pt x="112500" y="109894"/>
                    <a:pt x="114375" y="108631"/>
                  </a:cubicBezTo>
                  <a:cubicBezTo>
                    <a:pt x="114375" y="107368"/>
                    <a:pt x="120000" y="104842"/>
                    <a:pt x="118125" y="103578"/>
                  </a:cubicBezTo>
                  <a:cubicBezTo>
                    <a:pt x="114375" y="102315"/>
                    <a:pt x="112500" y="102315"/>
                    <a:pt x="114375" y="98526"/>
                  </a:cubicBezTo>
                  <a:cubicBezTo>
                    <a:pt x="114375" y="97263"/>
                    <a:pt x="114375" y="96000"/>
                    <a:pt x="114375" y="96000"/>
                  </a:cubicBezTo>
                  <a:cubicBezTo>
                    <a:pt x="116250" y="94736"/>
                    <a:pt x="118125" y="93473"/>
                    <a:pt x="118125" y="93473"/>
                  </a:cubicBezTo>
                  <a:cubicBezTo>
                    <a:pt x="120000" y="89684"/>
                    <a:pt x="116250" y="83368"/>
                    <a:pt x="120000" y="80842"/>
                  </a:cubicBezTo>
                  <a:cubicBezTo>
                    <a:pt x="120000" y="79578"/>
                    <a:pt x="118125" y="77052"/>
                    <a:pt x="116250" y="74526"/>
                  </a:cubicBezTo>
                  <a:cubicBezTo>
                    <a:pt x="114375" y="70736"/>
                    <a:pt x="112500" y="70736"/>
                    <a:pt x="106875" y="72000"/>
                  </a:cubicBezTo>
                  <a:cubicBezTo>
                    <a:pt x="99375" y="72000"/>
                    <a:pt x="103125" y="63157"/>
                    <a:pt x="103125" y="60631"/>
                  </a:cubicBezTo>
                  <a:cubicBezTo>
                    <a:pt x="99375" y="61894"/>
                    <a:pt x="97500" y="64421"/>
                    <a:pt x="93750" y="64421"/>
                  </a:cubicBezTo>
                  <a:cubicBezTo>
                    <a:pt x="91875" y="64421"/>
                    <a:pt x="88125" y="64421"/>
                    <a:pt x="86250" y="64421"/>
                  </a:cubicBezTo>
                  <a:cubicBezTo>
                    <a:pt x="84375" y="63157"/>
                    <a:pt x="84375" y="60631"/>
                    <a:pt x="82500" y="60631"/>
                  </a:cubicBezTo>
                  <a:cubicBezTo>
                    <a:pt x="76875" y="60631"/>
                    <a:pt x="76875" y="55578"/>
                    <a:pt x="75000" y="53052"/>
                  </a:cubicBezTo>
                  <a:cubicBezTo>
                    <a:pt x="71250" y="50526"/>
                    <a:pt x="69375" y="46736"/>
                    <a:pt x="73125" y="44210"/>
                  </a:cubicBezTo>
                  <a:cubicBezTo>
                    <a:pt x="75000" y="42947"/>
                    <a:pt x="78750" y="42947"/>
                    <a:pt x="78750" y="41684"/>
                  </a:cubicBezTo>
                  <a:cubicBezTo>
                    <a:pt x="78750" y="40421"/>
                    <a:pt x="78750" y="39157"/>
                    <a:pt x="78750" y="37894"/>
                  </a:cubicBezTo>
                  <a:cubicBezTo>
                    <a:pt x="78750" y="34105"/>
                    <a:pt x="78750" y="32842"/>
                    <a:pt x="84375" y="31578"/>
                  </a:cubicBezTo>
                  <a:cubicBezTo>
                    <a:pt x="88125" y="30315"/>
                    <a:pt x="90000" y="30315"/>
                    <a:pt x="93750" y="30315"/>
                  </a:cubicBezTo>
                  <a:cubicBezTo>
                    <a:pt x="95625" y="30315"/>
                    <a:pt x="97500" y="29052"/>
                    <a:pt x="99375" y="27789"/>
                  </a:cubicBezTo>
                  <a:cubicBezTo>
                    <a:pt x="101250" y="27789"/>
                    <a:pt x="110625" y="29052"/>
                    <a:pt x="106875" y="26526"/>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29" name="Shape 1279">
              <a:extLst>
                <a:ext uri="{FF2B5EF4-FFF2-40B4-BE49-F238E27FC236}">
                  <a16:creationId xmlns="" xmlns:a16="http://schemas.microsoft.com/office/drawing/2014/main" id="{C2E3FBD4-9FFF-4E2B-B989-7DC55EAC086F}"/>
                </a:ext>
              </a:extLst>
            </p:cNvPr>
            <p:cNvSpPr/>
            <p:nvPr/>
          </p:nvSpPr>
          <p:spPr>
            <a:xfrm>
              <a:off x="8149175" y="4473400"/>
              <a:ext cx="186386" cy="907413"/>
            </a:xfrm>
            <a:custGeom>
              <a:avLst/>
              <a:gdLst/>
              <a:ahLst/>
              <a:cxnLst/>
              <a:rect l="0" t="0" r="0" b="0"/>
              <a:pathLst>
                <a:path w="120000" h="120000" extrusionOk="0">
                  <a:moveTo>
                    <a:pt x="109090" y="15849"/>
                  </a:moveTo>
                  <a:cubicBezTo>
                    <a:pt x="103636" y="15283"/>
                    <a:pt x="109090" y="12452"/>
                    <a:pt x="103636" y="11320"/>
                  </a:cubicBezTo>
                  <a:cubicBezTo>
                    <a:pt x="100909" y="10754"/>
                    <a:pt x="95454" y="9056"/>
                    <a:pt x="98181" y="7924"/>
                  </a:cubicBezTo>
                  <a:cubicBezTo>
                    <a:pt x="103636" y="7358"/>
                    <a:pt x="95454" y="7358"/>
                    <a:pt x="98181" y="6792"/>
                  </a:cubicBezTo>
                  <a:cubicBezTo>
                    <a:pt x="100909" y="6226"/>
                    <a:pt x="98181" y="5660"/>
                    <a:pt x="95454" y="5094"/>
                  </a:cubicBezTo>
                  <a:cubicBezTo>
                    <a:pt x="92727" y="4528"/>
                    <a:pt x="92727" y="3962"/>
                    <a:pt x="92727" y="2830"/>
                  </a:cubicBezTo>
                  <a:cubicBezTo>
                    <a:pt x="92727" y="1698"/>
                    <a:pt x="90000" y="1132"/>
                    <a:pt x="87272" y="0"/>
                  </a:cubicBezTo>
                  <a:cubicBezTo>
                    <a:pt x="84545" y="566"/>
                    <a:pt x="81818" y="1132"/>
                    <a:pt x="81818" y="1698"/>
                  </a:cubicBezTo>
                  <a:cubicBezTo>
                    <a:pt x="79090" y="2830"/>
                    <a:pt x="73636" y="2264"/>
                    <a:pt x="76363" y="3396"/>
                  </a:cubicBezTo>
                  <a:cubicBezTo>
                    <a:pt x="76363" y="5094"/>
                    <a:pt x="76363" y="6792"/>
                    <a:pt x="76363" y="8490"/>
                  </a:cubicBezTo>
                  <a:cubicBezTo>
                    <a:pt x="76363" y="10754"/>
                    <a:pt x="79090" y="13584"/>
                    <a:pt x="76363" y="15849"/>
                  </a:cubicBezTo>
                  <a:cubicBezTo>
                    <a:pt x="73636" y="16415"/>
                    <a:pt x="70909" y="16981"/>
                    <a:pt x="70909" y="17547"/>
                  </a:cubicBezTo>
                  <a:cubicBezTo>
                    <a:pt x="70909" y="18679"/>
                    <a:pt x="73636" y="19811"/>
                    <a:pt x="73636" y="20943"/>
                  </a:cubicBezTo>
                  <a:cubicBezTo>
                    <a:pt x="73636" y="24339"/>
                    <a:pt x="68181" y="28301"/>
                    <a:pt x="62727" y="31698"/>
                  </a:cubicBezTo>
                  <a:cubicBezTo>
                    <a:pt x="60000" y="33396"/>
                    <a:pt x="60000" y="34528"/>
                    <a:pt x="62727" y="36226"/>
                  </a:cubicBezTo>
                  <a:cubicBezTo>
                    <a:pt x="62727" y="37358"/>
                    <a:pt x="62727" y="37924"/>
                    <a:pt x="57272" y="38490"/>
                  </a:cubicBezTo>
                  <a:cubicBezTo>
                    <a:pt x="54545" y="39056"/>
                    <a:pt x="57272" y="39622"/>
                    <a:pt x="57272" y="40188"/>
                  </a:cubicBezTo>
                  <a:cubicBezTo>
                    <a:pt x="57272" y="41886"/>
                    <a:pt x="57272" y="43584"/>
                    <a:pt x="57272" y="45283"/>
                  </a:cubicBezTo>
                  <a:cubicBezTo>
                    <a:pt x="57272" y="45849"/>
                    <a:pt x="57272" y="46981"/>
                    <a:pt x="57272" y="47547"/>
                  </a:cubicBezTo>
                  <a:cubicBezTo>
                    <a:pt x="54545" y="48113"/>
                    <a:pt x="57272" y="49245"/>
                    <a:pt x="54545" y="49811"/>
                  </a:cubicBezTo>
                  <a:cubicBezTo>
                    <a:pt x="49090" y="52641"/>
                    <a:pt x="43636" y="55471"/>
                    <a:pt x="38181" y="58301"/>
                  </a:cubicBezTo>
                  <a:cubicBezTo>
                    <a:pt x="35454" y="60000"/>
                    <a:pt x="27272" y="60566"/>
                    <a:pt x="30000" y="62264"/>
                  </a:cubicBezTo>
                  <a:cubicBezTo>
                    <a:pt x="32727" y="63962"/>
                    <a:pt x="38181" y="66792"/>
                    <a:pt x="32727" y="69056"/>
                  </a:cubicBezTo>
                  <a:cubicBezTo>
                    <a:pt x="27272" y="70188"/>
                    <a:pt x="21818" y="73018"/>
                    <a:pt x="27272" y="74716"/>
                  </a:cubicBezTo>
                  <a:cubicBezTo>
                    <a:pt x="30000" y="75849"/>
                    <a:pt x="32727" y="75849"/>
                    <a:pt x="35454" y="75283"/>
                  </a:cubicBezTo>
                  <a:cubicBezTo>
                    <a:pt x="38181" y="74716"/>
                    <a:pt x="49090" y="74716"/>
                    <a:pt x="46363" y="75283"/>
                  </a:cubicBezTo>
                  <a:cubicBezTo>
                    <a:pt x="46363" y="75283"/>
                    <a:pt x="43636" y="75283"/>
                    <a:pt x="40909" y="75849"/>
                  </a:cubicBezTo>
                  <a:cubicBezTo>
                    <a:pt x="40909" y="76415"/>
                    <a:pt x="40909" y="76415"/>
                    <a:pt x="43636" y="76981"/>
                  </a:cubicBezTo>
                  <a:cubicBezTo>
                    <a:pt x="43636" y="76981"/>
                    <a:pt x="40909" y="77547"/>
                    <a:pt x="40909" y="77547"/>
                  </a:cubicBezTo>
                  <a:cubicBezTo>
                    <a:pt x="38181" y="78679"/>
                    <a:pt x="35454" y="80943"/>
                    <a:pt x="38181" y="82075"/>
                  </a:cubicBezTo>
                  <a:cubicBezTo>
                    <a:pt x="38181" y="82641"/>
                    <a:pt x="38181" y="82641"/>
                    <a:pt x="35454" y="83773"/>
                  </a:cubicBezTo>
                  <a:cubicBezTo>
                    <a:pt x="32727" y="84339"/>
                    <a:pt x="38181" y="84339"/>
                    <a:pt x="40909" y="84905"/>
                  </a:cubicBezTo>
                  <a:cubicBezTo>
                    <a:pt x="40909" y="84905"/>
                    <a:pt x="40909" y="84905"/>
                    <a:pt x="38181" y="85471"/>
                  </a:cubicBezTo>
                  <a:cubicBezTo>
                    <a:pt x="35454" y="85471"/>
                    <a:pt x="30000" y="86037"/>
                    <a:pt x="35454" y="86037"/>
                  </a:cubicBezTo>
                  <a:cubicBezTo>
                    <a:pt x="32727" y="86603"/>
                    <a:pt x="35454" y="88301"/>
                    <a:pt x="38181" y="88301"/>
                  </a:cubicBezTo>
                  <a:cubicBezTo>
                    <a:pt x="35454" y="88301"/>
                    <a:pt x="27272" y="87735"/>
                    <a:pt x="30000" y="89433"/>
                  </a:cubicBezTo>
                  <a:cubicBezTo>
                    <a:pt x="30000" y="89433"/>
                    <a:pt x="32727" y="92264"/>
                    <a:pt x="27272" y="91698"/>
                  </a:cubicBezTo>
                  <a:cubicBezTo>
                    <a:pt x="27272" y="91698"/>
                    <a:pt x="21818" y="90566"/>
                    <a:pt x="21818" y="90000"/>
                  </a:cubicBezTo>
                  <a:cubicBezTo>
                    <a:pt x="16363" y="89433"/>
                    <a:pt x="19090" y="88867"/>
                    <a:pt x="13636" y="89433"/>
                  </a:cubicBezTo>
                  <a:cubicBezTo>
                    <a:pt x="13636" y="89433"/>
                    <a:pt x="10909" y="90000"/>
                    <a:pt x="10909" y="90000"/>
                  </a:cubicBezTo>
                  <a:cubicBezTo>
                    <a:pt x="10909" y="90566"/>
                    <a:pt x="13636" y="90566"/>
                    <a:pt x="10909" y="91132"/>
                  </a:cubicBezTo>
                  <a:cubicBezTo>
                    <a:pt x="10909" y="91698"/>
                    <a:pt x="0" y="91698"/>
                    <a:pt x="0" y="92830"/>
                  </a:cubicBezTo>
                  <a:cubicBezTo>
                    <a:pt x="0" y="92830"/>
                    <a:pt x="2727" y="93396"/>
                    <a:pt x="5454" y="93396"/>
                  </a:cubicBezTo>
                  <a:cubicBezTo>
                    <a:pt x="5454" y="93396"/>
                    <a:pt x="2727" y="92830"/>
                    <a:pt x="5454" y="92264"/>
                  </a:cubicBezTo>
                  <a:cubicBezTo>
                    <a:pt x="5454" y="92264"/>
                    <a:pt x="13636" y="93396"/>
                    <a:pt x="19090" y="92830"/>
                  </a:cubicBezTo>
                  <a:cubicBezTo>
                    <a:pt x="30000" y="92264"/>
                    <a:pt x="13636" y="96226"/>
                    <a:pt x="19090" y="96792"/>
                  </a:cubicBezTo>
                  <a:cubicBezTo>
                    <a:pt x="21818" y="96792"/>
                    <a:pt x="27272" y="96226"/>
                    <a:pt x="30000" y="96792"/>
                  </a:cubicBezTo>
                  <a:cubicBezTo>
                    <a:pt x="32727" y="96792"/>
                    <a:pt x="32727" y="98490"/>
                    <a:pt x="30000" y="97924"/>
                  </a:cubicBezTo>
                  <a:cubicBezTo>
                    <a:pt x="30000" y="97924"/>
                    <a:pt x="21818" y="96792"/>
                    <a:pt x="21818" y="97358"/>
                  </a:cubicBezTo>
                  <a:cubicBezTo>
                    <a:pt x="19090" y="97924"/>
                    <a:pt x="16363" y="97924"/>
                    <a:pt x="19090" y="98490"/>
                  </a:cubicBezTo>
                  <a:cubicBezTo>
                    <a:pt x="19090" y="98490"/>
                    <a:pt x="24545" y="99622"/>
                    <a:pt x="21818" y="99622"/>
                  </a:cubicBezTo>
                  <a:cubicBezTo>
                    <a:pt x="19090" y="99622"/>
                    <a:pt x="19090" y="101320"/>
                    <a:pt x="19090" y="101320"/>
                  </a:cubicBezTo>
                  <a:cubicBezTo>
                    <a:pt x="16363" y="103018"/>
                    <a:pt x="24545" y="100754"/>
                    <a:pt x="24545" y="100754"/>
                  </a:cubicBezTo>
                  <a:cubicBezTo>
                    <a:pt x="24545" y="100754"/>
                    <a:pt x="21818" y="103584"/>
                    <a:pt x="24545" y="103018"/>
                  </a:cubicBezTo>
                  <a:cubicBezTo>
                    <a:pt x="24545" y="103018"/>
                    <a:pt x="21818" y="103018"/>
                    <a:pt x="21818" y="103584"/>
                  </a:cubicBezTo>
                  <a:cubicBezTo>
                    <a:pt x="19090" y="104150"/>
                    <a:pt x="21818" y="104150"/>
                    <a:pt x="24545" y="104716"/>
                  </a:cubicBezTo>
                  <a:cubicBezTo>
                    <a:pt x="24545" y="104716"/>
                    <a:pt x="19090" y="105283"/>
                    <a:pt x="19090" y="105283"/>
                  </a:cubicBezTo>
                  <a:cubicBezTo>
                    <a:pt x="16363" y="105283"/>
                    <a:pt x="19090" y="105283"/>
                    <a:pt x="19090" y="105849"/>
                  </a:cubicBezTo>
                  <a:cubicBezTo>
                    <a:pt x="16363" y="106981"/>
                    <a:pt x="27272" y="106981"/>
                    <a:pt x="27272" y="106415"/>
                  </a:cubicBezTo>
                  <a:cubicBezTo>
                    <a:pt x="27272" y="106981"/>
                    <a:pt x="24545" y="106981"/>
                    <a:pt x="27272" y="107547"/>
                  </a:cubicBezTo>
                  <a:cubicBezTo>
                    <a:pt x="27272" y="107547"/>
                    <a:pt x="27272" y="107547"/>
                    <a:pt x="27272" y="107547"/>
                  </a:cubicBezTo>
                  <a:cubicBezTo>
                    <a:pt x="27272" y="108113"/>
                    <a:pt x="21818" y="108679"/>
                    <a:pt x="21818" y="109245"/>
                  </a:cubicBezTo>
                  <a:cubicBezTo>
                    <a:pt x="19090" y="110377"/>
                    <a:pt x="27272" y="108679"/>
                    <a:pt x="30000" y="108679"/>
                  </a:cubicBezTo>
                  <a:cubicBezTo>
                    <a:pt x="27272" y="109245"/>
                    <a:pt x="30000" y="109811"/>
                    <a:pt x="30000" y="109811"/>
                  </a:cubicBezTo>
                  <a:cubicBezTo>
                    <a:pt x="30000" y="110377"/>
                    <a:pt x="21818" y="110943"/>
                    <a:pt x="21818" y="110943"/>
                  </a:cubicBezTo>
                  <a:cubicBezTo>
                    <a:pt x="27272" y="111509"/>
                    <a:pt x="27272" y="110943"/>
                    <a:pt x="30000" y="112075"/>
                  </a:cubicBezTo>
                  <a:cubicBezTo>
                    <a:pt x="32727" y="113207"/>
                    <a:pt x="38181" y="110377"/>
                    <a:pt x="35454" y="110377"/>
                  </a:cubicBezTo>
                  <a:cubicBezTo>
                    <a:pt x="38181" y="110377"/>
                    <a:pt x="38181" y="110943"/>
                    <a:pt x="40909" y="111509"/>
                  </a:cubicBezTo>
                  <a:cubicBezTo>
                    <a:pt x="40909" y="111509"/>
                    <a:pt x="40909" y="110377"/>
                    <a:pt x="40909" y="110377"/>
                  </a:cubicBezTo>
                  <a:cubicBezTo>
                    <a:pt x="40909" y="110377"/>
                    <a:pt x="40909" y="111509"/>
                    <a:pt x="40909" y="111509"/>
                  </a:cubicBezTo>
                  <a:cubicBezTo>
                    <a:pt x="43636" y="110943"/>
                    <a:pt x="43636" y="110377"/>
                    <a:pt x="43636" y="110943"/>
                  </a:cubicBezTo>
                  <a:cubicBezTo>
                    <a:pt x="46363" y="110943"/>
                    <a:pt x="43636" y="112075"/>
                    <a:pt x="43636" y="112075"/>
                  </a:cubicBezTo>
                  <a:cubicBezTo>
                    <a:pt x="40909" y="112641"/>
                    <a:pt x="46363" y="112641"/>
                    <a:pt x="43636" y="113207"/>
                  </a:cubicBezTo>
                  <a:cubicBezTo>
                    <a:pt x="40909" y="114339"/>
                    <a:pt x="46363" y="113773"/>
                    <a:pt x="49090" y="114339"/>
                  </a:cubicBezTo>
                  <a:cubicBezTo>
                    <a:pt x="57272" y="114339"/>
                    <a:pt x="65454" y="115471"/>
                    <a:pt x="57272" y="116603"/>
                  </a:cubicBezTo>
                  <a:cubicBezTo>
                    <a:pt x="54545" y="117169"/>
                    <a:pt x="46363" y="116603"/>
                    <a:pt x="43636" y="117169"/>
                  </a:cubicBezTo>
                  <a:cubicBezTo>
                    <a:pt x="40909" y="118301"/>
                    <a:pt x="49090" y="117735"/>
                    <a:pt x="51818" y="118301"/>
                  </a:cubicBezTo>
                  <a:cubicBezTo>
                    <a:pt x="49090" y="118301"/>
                    <a:pt x="49090" y="118301"/>
                    <a:pt x="49090" y="118301"/>
                  </a:cubicBezTo>
                  <a:cubicBezTo>
                    <a:pt x="49090" y="118301"/>
                    <a:pt x="60000" y="120000"/>
                    <a:pt x="65454" y="118867"/>
                  </a:cubicBezTo>
                  <a:cubicBezTo>
                    <a:pt x="68181" y="117735"/>
                    <a:pt x="62727" y="116603"/>
                    <a:pt x="68181" y="115471"/>
                  </a:cubicBezTo>
                  <a:cubicBezTo>
                    <a:pt x="70909" y="114339"/>
                    <a:pt x="79090" y="114339"/>
                    <a:pt x="81818" y="114339"/>
                  </a:cubicBezTo>
                  <a:cubicBezTo>
                    <a:pt x="95454" y="112641"/>
                    <a:pt x="76363" y="112641"/>
                    <a:pt x="70909" y="112641"/>
                  </a:cubicBezTo>
                  <a:cubicBezTo>
                    <a:pt x="65454" y="112641"/>
                    <a:pt x="57272" y="112641"/>
                    <a:pt x="51818" y="112075"/>
                  </a:cubicBezTo>
                  <a:cubicBezTo>
                    <a:pt x="46363" y="110943"/>
                    <a:pt x="46363" y="110943"/>
                    <a:pt x="46363" y="108679"/>
                  </a:cubicBezTo>
                  <a:cubicBezTo>
                    <a:pt x="46363" y="106415"/>
                    <a:pt x="43636" y="108113"/>
                    <a:pt x="35454" y="106981"/>
                  </a:cubicBezTo>
                  <a:cubicBezTo>
                    <a:pt x="32727" y="106981"/>
                    <a:pt x="32727" y="105283"/>
                    <a:pt x="32727" y="104716"/>
                  </a:cubicBezTo>
                  <a:cubicBezTo>
                    <a:pt x="30000" y="103584"/>
                    <a:pt x="30000" y="101886"/>
                    <a:pt x="35454" y="101320"/>
                  </a:cubicBezTo>
                  <a:cubicBezTo>
                    <a:pt x="38181" y="100754"/>
                    <a:pt x="38181" y="100754"/>
                    <a:pt x="40909" y="100188"/>
                  </a:cubicBezTo>
                  <a:cubicBezTo>
                    <a:pt x="40909" y="99622"/>
                    <a:pt x="43636" y="99056"/>
                    <a:pt x="46363" y="99056"/>
                  </a:cubicBezTo>
                  <a:cubicBezTo>
                    <a:pt x="49090" y="98490"/>
                    <a:pt x="43636" y="96792"/>
                    <a:pt x="46363" y="95660"/>
                  </a:cubicBezTo>
                  <a:cubicBezTo>
                    <a:pt x="46363" y="95094"/>
                    <a:pt x="51818" y="94528"/>
                    <a:pt x="54545" y="93396"/>
                  </a:cubicBezTo>
                  <a:cubicBezTo>
                    <a:pt x="54545" y="92264"/>
                    <a:pt x="54545" y="90566"/>
                    <a:pt x="57272" y="89433"/>
                  </a:cubicBezTo>
                  <a:cubicBezTo>
                    <a:pt x="57272" y="88301"/>
                    <a:pt x="62727" y="88301"/>
                    <a:pt x="57272" y="87169"/>
                  </a:cubicBezTo>
                  <a:cubicBezTo>
                    <a:pt x="54545" y="86603"/>
                    <a:pt x="46363" y="86603"/>
                    <a:pt x="57272" y="86037"/>
                  </a:cubicBezTo>
                  <a:cubicBezTo>
                    <a:pt x="70909" y="85471"/>
                    <a:pt x="54545" y="85471"/>
                    <a:pt x="51818" y="84339"/>
                  </a:cubicBezTo>
                  <a:cubicBezTo>
                    <a:pt x="51818" y="82641"/>
                    <a:pt x="51818" y="80377"/>
                    <a:pt x="51818" y="79245"/>
                  </a:cubicBezTo>
                  <a:cubicBezTo>
                    <a:pt x="51818" y="76981"/>
                    <a:pt x="51818" y="74150"/>
                    <a:pt x="51818" y="71886"/>
                  </a:cubicBezTo>
                  <a:cubicBezTo>
                    <a:pt x="54545" y="70188"/>
                    <a:pt x="57272" y="67358"/>
                    <a:pt x="62727" y="66226"/>
                  </a:cubicBezTo>
                  <a:cubicBezTo>
                    <a:pt x="70909" y="64528"/>
                    <a:pt x="62727" y="61698"/>
                    <a:pt x="62727" y="60000"/>
                  </a:cubicBezTo>
                  <a:cubicBezTo>
                    <a:pt x="62727" y="58867"/>
                    <a:pt x="65454" y="58301"/>
                    <a:pt x="70909" y="57735"/>
                  </a:cubicBezTo>
                  <a:cubicBezTo>
                    <a:pt x="76363" y="56603"/>
                    <a:pt x="73636" y="56037"/>
                    <a:pt x="73636" y="54339"/>
                  </a:cubicBezTo>
                  <a:cubicBezTo>
                    <a:pt x="73636" y="52075"/>
                    <a:pt x="81818" y="50377"/>
                    <a:pt x="79090" y="48113"/>
                  </a:cubicBezTo>
                  <a:cubicBezTo>
                    <a:pt x="79090" y="46415"/>
                    <a:pt x="76363" y="44716"/>
                    <a:pt x="73636" y="43018"/>
                  </a:cubicBezTo>
                  <a:cubicBezTo>
                    <a:pt x="73636" y="42452"/>
                    <a:pt x="70909" y="41886"/>
                    <a:pt x="73636" y="41320"/>
                  </a:cubicBezTo>
                  <a:cubicBezTo>
                    <a:pt x="76363" y="40754"/>
                    <a:pt x="79090" y="38490"/>
                    <a:pt x="79090" y="37924"/>
                  </a:cubicBezTo>
                  <a:cubicBezTo>
                    <a:pt x="79090" y="37358"/>
                    <a:pt x="76363" y="36226"/>
                    <a:pt x="81818" y="35094"/>
                  </a:cubicBezTo>
                  <a:cubicBezTo>
                    <a:pt x="84545" y="34528"/>
                    <a:pt x="81818" y="33396"/>
                    <a:pt x="84545" y="32830"/>
                  </a:cubicBezTo>
                  <a:cubicBezTo>
                    <a:pt x="84545" y="31698"/>
                    <a:pt x="90000" y="31132"/>
                    <a:pt x="92727" y="30566"/>
                  </a:cubicBezTo>
                  <a:cubicBezTo>
                    <a:pt x="92727" y="30000"/>
                    <a:pt x="100909" y="28301"/>
                    <a:pt x="100909" y="27735"/>
                  </a:cubicBezTo>
                  <a:cubicBezTo>
                    <a:pt x="100909" y="27169"/>
                    <a:pt x="98181" y="26037"/>
                    <a:pt x="98181" y="24905"/>
                  </a:cubicBezTo>
                  <a:cubicBezTo>
                    <a:pt x="98181" y="23773"/>
                    <a:pt x="98181" y="23207"/>
                    <a:pt x="98181" y="22075"/>
                  </a:cubicBezTo>
                  <a:cubicBezTo>
                    <a:pt x="98181" y="20377"/>
                    <a:pt x="100909" y="20377"/>
                    <a:pt x="109090" y="19811"/>
                  </a:cubicBezTo>
                  <a:cubicBezTo>
                    <a:pt x="120000" y="19245"/>
                    <a:pt x="120000" y="18113"/>
                    <a:pt x="120000" y="15849"/>
                  </a:cubicBezTo>
                  <a:cubicBezTo>
                    <a:pt x="117272" y="16415"/>
                    <a:pt x="111818" y="16415"/>
                    <a:pt x="109090" y="15849"/>
                  </a:cubicBezTo>
                  <a:cubicBezTo>
                    <a:pt x="109090" y="15849"/>
                    <a:pt x="109090" y="16415"/>
                    <a:pt x="109090" y="15849"/>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30" name="Shape 1280">
              <a:extLst>
                <a:ext uri="{FF2B5EF4-FFF2-40B4-BE49-F238E27FC236}">
                  <a16:creationId xmlns="" xmlns:a16="http://schemas.microsoft.com/office/drawing/2014/main" id="{57AA1563-1434-4280-BC76-C57B12464942}"/>
                </a:ext>
              </a:extLst>
            </p:cNvPr>
            <p:cNvSpPr/>
            <p:nvPr/>
          </p:nvSpPr>
          <p:spPr>
            <a:xfrm>
              <a:off x="8275860" y="4298616"/>
              <a:ext cx="273755" cy="298587"/>
            </a:xfrm>
            <a:custGeom>
              <a:avLst/>
              <a:gdLst/>
              <a:ahLst/>
              <a:cxnLst/>
              <a:rect l="0" t="0" r="0" b="0"/>
              <a:pathLst>
                <a:path w="120000" h="120000" extrusionOk="0">
                  <a:moveTo>
                    <a:pt x="114375" y="72000"/>
                  </a:moveTo>
                  <a:cubicBezTo>
                    <a:pt x="106875" y="68571"/>
                    <a:pt x="108750" y="66857"/>
                    <a:pt x="108750" y="60000"/>
                  </a:cubicBezTo>
                  <a:cubicBezTo>
                    <a:pt x="103125" y="60000"/>
                    <a:pt x="97500" y="60000"/>
                    <a:pt x="93750" y="60000"/>
                  </a:cubicBezTo>
                  <a:cubicBezTo>
                    <a:pt x="90000" y="60000"/>
                    <a:pt x="91875" y="58285"/>
                    <a:pt x="91875" y="56571"/>
                  </a:cubicBezTo>
                  <a:cubicBezTo>
                    <a:pt x="91875" y="54857"/>
                    <a:pt x="90000" y="51428"/>
                    <a:pt x="88125" y="51428"/>
                  </a:cubicBezTo>
                  <a:cubicBezTo>
                    <a:pt x="88125" y="49714"/>
                    <a:pt x="90000" y="49714"/>
                    <a:pt x="90000" y="48000"/>
                  </a:cubicBezTo>
                  <a:cubicBezTo>
                    <a:pt x="91875" y="46285"/>
                    <a:pt x="90000" y="44571"/>
                    <a:pt x="88125" y="44571"/>
                  </a:cubicBezTo>
                  <a:cubicBezTo>
                    <a:pt x="88125" y="42857"/>
                    <a:pt x="90000" y="41142"/>
                    <a:pt x="88125" y="39428"/>
                  </a:cubicBezTo>
                  <a:cubicBezTo>
                    <a:pt x="84375" y="36000"/>
                    <a:pt x="80625" y="36000"/>
                    <a:pt x="76875" y="36000"/>
                  </a:cubicBezTo>
                  <a:cubicBezTo>
                    <a:pt x="75000" y="36000"/>
                    <a:pt x="71250" y="32571"/>
                    <a:pt x="69375" y="30857"/>
                  </a:cubicBezTo>
                  <a:cubicBezTo>
                    <a:pt x="65625" y="30857"/>
                    <a:pt x="63750" y="27428"/>
                    <a:pt x="61875" y="27428"/>
                  </a:cubicBezTo>
                  <a:cubicBezTo>
                    <a:pt x="58125" y="27428"/>
                    <a:pt x="56250" y="27428"/>
                    <a:pt x="54375" y="27428"/>
                  </a:cubicBezTo>
                  <a:cubicBezTo>
                    <a:pt x="50625" y="27428"/>
                    <a:pt x="43125" y="18857"/>
                    <a:pt x="43125" y="15428"/>
                  </a:cubicBezTo>
                  <a:cubicBezTo>
                    <a:pt x="43125" y="13714"/>
                    <a:pt x="43125" y="12000"/>
                    <a:pt x="43125" y="10285"/>
                  </a:cubicBezTo>
                  <a:cubicBezTo>
                    <a:pt x="43125" y="8571"/>
                    <a:pt x="43125" y="8571"/>
                    <a:pt x="43125" y="6857"/>
                  </a:cubicBezTo>
                  <a:cubicBezTo>
                    <a:pt x="43125" y="0"/>
                    <a:pt x="39375" y="3428"/>
                    <a:pt x="33750" y="5142"/>
                  </a:cubicBezTo>
                  <a:cubicBezTo>
                    <a:pt x="28125" y="5142"/>
                    <a:pt x="24375" y="10285"/>
                    <a:pt x="18750" y="10285"/>
                  </a:cubicBezTo>
                  <a:cubicBezTo>
                    <a:pt x="15000" y="10285"/>
                    <a:pt x="15000" y="13714"/>
                    <a:pt x="13125" y="15428"/>
                  </a:cubicBezTo>
                  <a:cubicBezTo>
                    <a:pt x="11250" y="15428"/>
                    <a:pt x="5625" y="13714"/>
                    <a:pt x="3750" y="13714"/>
                  </a:cubicBezTo>
                  <a:cubicBezTo>
                    <a:pt x="7500" y="15428"/>
                    <a:pt x="9375" y="24000"/>
                    <a:pt x="11250" y="27428"/>
                  </a:cubicBezTo>
                  <a:cubicBezTo>
                    <a:pt x="7500" y="29142"/>
                    <a:pt x="9375" y="36000"/>
                    <a:pt x="9375" y="39428"/>
                  </a:cubicBezTo>
                  <a:cubicBezTo>
                    <a:pt x="9375" y="42857"/>
                    <a:pt x="9375" y="44571"/>
                    <a:pt x="7500" y="46285"/>
                  </a:cubicBezTo>
                  <a:cubicBezTo>
                    <a:pt x="5625" y="48000"/>
                    <a:pt x="5625" y="51428"/>
                    <a:pt x="5625" y="53142"/>
                  </a:cubicBezTo>
                  <a:cubicBezTo>
                    <a:pt x="3750" y="56571"/>
                    <a:pt x="9375" y="56571"/>
                    <a:pt x="9375" y="60000"/>
                  </a:cubicBezTo>
                  <a:cubicBezTo>
                    <a:pt x="9375" y="61714"/>
                    <a:pt x="5625" y="63428"/>
                    <a:pt x="5625" y="65142"/>
                  </a:cubicBezTo>
                  <a:cubicBezTo>
                    <a:pt x="0" y="70285"/>
                    <a:pt x="7500" y="72000"/>
                    <a:pt x="7500" y="78857"/>
                  </a:cubicBezTo>
                  <a:cubicBezTo>
                    <a:pt x="7500" y="80571"/>
                    <a:pt x="7500" y="82285"/>
                    <a:pt x="7500" y="84000"/>
                  </a:cubicBezTo>
                  <a:cubicBezTo>
                    <a:pt x="9375" y="85714"/>
                    <a:pt x="11250" y="87428"/>
                    <a:pt x="13125" y="89142"/>
                  </a:cubicBezTo>
                  <a:cubicBezTo>
                    <a:pt x="13125" y="90857"/>
                    <a:pt x="9375" y="90857"/>
                    <a:pt x="13125" y="92571"/>
                  </a:cubicBezTo>
                  <a:cubicBezTo>
                    <a:pt x="13125" y="92571"/>
                    <a:pt x="11250" y="96000"/>
                    <a:pt x="11250" y="96000"/>
                  </a:cubicBezTo>
                  <a:cubicBezTo>
                    <a:pt x="11250" y="101142"/>
                    <a:pt x="16875" y="104571"/>
                    <a:pt x="16875" y="108000"/>
                  </a:cubicBezTo>
                  <a:cubicBezTo>
                    <a:pt x="18750" y="113142"/>
                    <a:pt x="15000" y="118285"/>
                    <a:pt x="24375" y="118285"/>
                  </a:cubicBezTo>
                  <a:cubicBezTo>
                    <a:pt x="26250" y="120000"/>
                    <a:pt x="26250" y="116571"/>
                    <a:pt x="26250" y="114857"/>
                  </a:cubicBezTo>
                  <a:cubicBezTo>
                    <a:pt x="26250" y="113142"/>
                    <a:pt x="30000" y="111428"/>
                    <a:pt x="31875" y="111428"/>
                  </a:cubicBezTo>
                  <a:cubicBezTo>
                    <a:pt x="33750" y="109714"/>
                    <a:pt x="35625" y="108000"/>
                    <a:pt x="37500" y="111428"/>
                  </a:cubicBezTo>
                  <a:cubicBezTo>
                    <a:pt x="41250" y="113142"/>
                    <a:pt x="45000" y="111428"/>
                    <a:pt x="46875" y="111428"/>
                  </a:cubicBezTo>
                  <a:cubicBezTo>
                    <a:pt x="50625" y="111428"/>
                    <a:pt x="50625" y="116571"/>
                    <a:pt x="52500" y="116571"/>
                  </a:cubicBezTo>
                  <a:cubicBezTo>
                    <a:pt x="54375" y="116571"/>
                    <a:pt x="56250" y="113142"/>
                    <a:pt x="58125" y="111428"/>
                  </a:cubicBezTo>
                  <a:cubicBezTo>
                    <a:pt x="60000" y="108000"/>
                    <a:pt x="67500" y="113142"/>
                    <a:pt x="69375" y="109714"/>
                  </a:cubicBezTo>
                  <a:cubicBezTo>
                    <a:pt x="73125" y="101142"/>
                    <a:pt x="71250" y="92571"/>
                    <a:pt x="82500" y="89142"/>
                  </a:cubicBezTo>
                  <a:cubicBezTo>
                    <a:pt x="86250" y="87428"/>
                    <a:pt x="91875" y="87428"/>
                    <a:pt x="97500" y="87428"/>
                  </a:cubicBezTo>
                  <a:cubicBezTo>
                    <a:pt x="103125" y="87428"/>
                    <a:pt x="106875" y="89142"/>
                    <a:pt x="110625" y="92571"/>
                  </a:cubicBezTo>
                  <a:cubicBezTo>
                    <a:pt x="112500" y="87428"/>
                    <a:pt x="120000" y="73714"/>
                    <a:pt x="114375" y="72000"/>
                  </a:cubicBezTo>
                  <a:cubicBezTo>
                    <a:pt x="112500" y="70285"/>
                    <a:pt x="116250" y="72000"/>
                    <a:pt x="114375" y="72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31" name="Shape 1281">
              <a:extLst>
                <a:ext uri="{FF2B5EF4-FFF2-40B4-BE49-F238E27FC236}">
                  <a16:creationId xmlns="" xmlns:a16="http://schemas.microsoft.com/office/drawing/2014/main" id="{281249B2-63F9-4511-9828-C37D9FE93684}"/>
                </a:ext>
              </a:extLst>
            </p:cNvPr>
            <p:cNvSpPr/>
            <p:nvPr/>
          </p:nvSpPr>
          <p:spPr>
            <a:xfrm>
              <a:off x="8430211" y="4511268"/>
              <a:ext cx="192211" cy="189348"/>
            </a:xfrm>
            <a:custGeom>
              <a:avLst/>
              <a:gdLst/>
              <a:ahLst/>
              <a:cxnLst/>
              <a:rect l="0" t="0" r="0" b="0"/>
              <a:pathLst>
                <a:path w="120000" h="120000" extrusionOk="0">
                  <a:moveTo>
                    <a:pt x="106666" y="65454"/>
                  </a:moveTo>
                  <a:cubicBezTo>
                    <a:pt x="104000" y="68181"/>
                    <a:pt x="98666" y="70909"/>
                    <a:pt x="96000" y="65454"/>
                  </a:cubicBezTo>
                  <a:cubicBezTo>
                    <a:pt x="93333" y="62727"/>
                    <a:pt x="98666" y="60000"/>
                    <a:pt x="96000" y="54545"/>
                  </a:cubicBezTo>
                  <a:cubicBezTo>
                    <a:pt x="93333" y="51818"/>
                    <a:pt x="93333" y="49090"/>
                    <a:pt x="90666" y="46363"/>
                  </a:cubicBezTo>
                  <a:cubicBezTo>
                    <a:pt x="82666" y="40909"/>
                    <a:pt x="82666" y="46363"/>
                    <a:pt x="77333" y="43636"/>
                  </a:cubicBezTo>
                  <a:cubicBezTo>
                    <a:pt x="74666" y="43636"/>
                    <a:pt x="72000" y="43636"/>
                    <a:pt x="66666" y="40909"/>
                  </a:cubicBezTo>
                  <a:cubicBezTo>
                    <a:pt x="61333" y="40909"/>
                    <a:pt x="64000" y="35454"/>
                    <a:pt x="66666" y="32727"/>
                  </a:cubicBezTo>
                  <a:cubicBezTo>
                    <a:pt x="66666" y="27272"/>
                    <a:pt x="64000" y="21818"/>
                    <a:pt x="64000" y="19090"/>
                  </a:cubicBezTo>
                  <a:cubicBezTo>
                    <a:pt x="61333" y="10909"/>
                    <a:pt x="64000" y="10909"/>
                    <a:pt x="56000" y="8181"/>
                  </a:cubicBezTo>
                  <a:cubicBezTo>
                    <a:pt x="50666" y="2727"/>
                    <a:pt x="48000" y="0"/>
                    <a:pt x="37333" y="2727"/>
                  </a:cubicBezTo>
                  <a:cubicBezTo>
                    <a:pt x="29333" y="2727"/>
                    <a:pt x="18666" y="5454"/>
                    <a:pt x="13333" y="8181"/>
                  </a:cubicBezTo>
                  <a:cubicBezTo>
                    <a:pt x="5333" y="16363"/>
                    <a:pt x="8000" y="21818"/>
                    <a:pt x="5333" y="30000"/>
                  </a:cubicBezTo>
                  <a:cubicBezTo>
                    <a:pt x="5333" y="32727"/>
                    <a:pt x="2666" y="35454"/>
                    <a:pt x="2666" y="38181"/>
                  </a:cubicBezTo>
                  <a:cubicBezTo>
                    <a:pt x="0" y="40909"/>
                    <a:pt x="2666" y="40909"/>
                    <a:pt x="5333" y="46363"/>
                  </a:cubicBezTo>
                  <a:cubicBezTo>
                    <a:pt x="10666" y="54545"/>
                    <a:pt x="16000" y="57272"/>
                    <a:pt x="24000" y="65454"/>
                  </a:cubicBezTo>
                  <a:cubicBezTo>
                    <a:pt x="26666" y="68181"/>
                    <a:pt x="32000" y="68181"/>
                    <a:pt x="34666" y="68181"/>
                  </a:cubicBezTo>
                  <a:cubicBezTo>
                    <a:pt x="40000" y="68181"/>
                    <a:pt x="42666" y="70909"/>
                    <a:pt x="45333" y="73636"/>
                  </a:cubicBezTo>
                  <a:cubicBezTo>
                    <a:pt x="50666" y="76363"/>
                    <a:pt x="72000" y="84545"/>
                    <a:pt x="66666" y="95454"/>
                  </a:cubicBezTo>
                  <a:cubicBezTo>
                    <a:pt x="64000" y="98181"/>
                    <a:pt x="58666" y="100909"/>
                    <a:pt x="58666" y="106363"/>
                  </a:cubicBezTo>
                  <a:cubicBezTo>
                    <a:pt x="58666" y="111818"/>
                    <a:pt x="58666" y="111818"/>
                    <a:pt x="53333" y="114545"/>
                  </a:cubicBezTo>
                  <a:cubicBezTo>
                    <a:pt x="50666" y="120000"/>
                    <a:pt x="72000" y="117272"/>
                    <a:pt x="74666" y="120000"/>
                  </a:cubicBezTo>
                  <a:cubicBezTo>
                    <a:pt x="80000" y="120000"/>
                    <a:pt x="80000" y="120000"/>
                    <a:pt x="85333" y="117272"/>
                  </a:cubicBezTo>
                  <a:cubicBezTo>
                    <a:pt x="88000" y="111818"/>
                    <a:pt x="96000" y="117272"/>
                    <a:pt x="98666" y="114545"/>
                  </a:cubicBezTo>
                  <a:cubicBezTo>
                    <a:pt x="101333" y="111818"/>
                    <a:pt x="104000" y="109090"/>
                    <a:pt x="106666" y="106363"/>
                  </a:cubicBezTo>
                  <a:cubicBezTo>
                    <a:pt x="109333" y="100909"/>
                    <a:pt x="106666" y="95454"/>
                    <a:pt x="109333" y="92727"/>
                  </a:cubicBezTo>
                  <a:cubicBezTo>
                    <a:pt x="109333" y="87272"/>
                    <a:pt x="120000" y="65454"/>
                    <a:pt x="106666" y="65454"/>
                  </a:cubicBezTo>
                  <a:cubicBezTo>
                    <a:pt x="106666" y="68181"/>
                    <a:pt x="109333" y="65454"/>
                    <a:pt x="106666" y="65454"/>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32" name="Shape 1282">
              <a:extLst>
                <a:ext uri="{FF2B5EF4-FFF2-40B4-BE49-F238E27FC236}">
                  <a16:creationId xmlns="" xmlns:a16="http://schemas.microsoft.com/office/drawing/2014/main" id="{FA8BF734-D8A1-43F4-A7E0-0CC6FB6B4C6D}"/>
                </a:ext>
              </a:extLst>
            </p:cNvPr>
            <p:cNvSpPr/>
            <p:nvPr/>
          </p:nvSpPr>
          <p:spPr>
            <a:xfrm>
              <a:off x="8187035" y="3985465"/>
              <a:ext cx="848932" cy="860804"/>
            </a:xfrm>
            <a:custGeom>
              <a:avLst/>
              <a:gdLst/>
              <a:ahLst/>
              <a:cxnLst/>
              <a:rect l="0" t="0" r="0" b="0"/>
              <a:pathLst>
                <a:path w="120000" h="120000" extrusionOk="0">
                  <a:moveTo>
                    <a:pt x="118190" y="34029"/>
                  </a:moveTo>
                  <a:cubicBezTo>
                    <a:pt x="117587" y="32835"/>
                    <a:pt x="117587" y="31641"/>
                    <a:pt x="116984" y="31044"/>
                  </a:cubicBezTo>
                  <a:cubicBezTo>
                    <a:pt x="115778" y="30447"/>
                    <a:pt x="113969" y="31044"/>
                    <a:pt x="113366" y="30447"/>
                  </a:cubicBezTo>
                  <a:cubicBezTo>
                    <a:pt x="110351" y="29850"/>
                    <a:pt x="108542" y="27462"/>
                    <a:pt x="106733" y="26268"/>
                  </a:cubicBezTo>
                  <a:cubicBezTo>
                    <a:pt x="105527" y="25671"/>
                    <a:pt x="104321" y="25074"/>
                    <a:pt x="103718" y="24477"/>
                  </a:cubicBezTo>
                  <a:cubicBezTo>
                    <a:pt x="101909" y="23880"/>
                    <a:pt x="101306" y="24477"/>
                    <a:pt x="99497" y="24477"/>
                  </a:cubicBezTo>
                  <a:cubicBezTo>
                    <a:pt x="97085" y="25074"/>
                    <a:pt x="94673" y="22089"/>
                    <a:pt x="92261" y="23283"/>
                  </a:cubicBezTo>
                  <a:cubicBezTo>
                    <a:pt x="90452" y="23880"/>
                    <a:pt x="88643" y="20895"/>
                    <a:pt x="87437" y="20298"/>
                  </a:cubicBezTo>
                  <a:cubicBezTo>
                    <a:pt x="85628" y="19104"/>
                    <a:pt x="83216" y="17910"/>
                    <a:pt x="81407" y="17910"/>
                  </a:cubicBezTo>
                  <a:cubicBezTo>
                    <a:pt x="80201" y="17313"/>
                    <a:pt x="78994" y="17313"/>
                    <a:pt x="78391" y="17910"/>
                  </a:cubicBezTo>
                  <a:cubicBezTo>
                    <a:pt x="77788" y="19701"/>
                    <a:pt x="75979" y="20298"/>
                    <a:pt x="75376" y="21492"/>
                  </a:cubicBezTo>
                  <a:cubicBezTo>
                    <a:pt x="74170" y="23283"/>
                    <a:pt x="74773" y="22686"/>
                    <a:pt x="73567" y="21492"/>
                  </a:cubicBezTo>
                  <a:cubicBezTo>
                    <a:pt x="73567" y="21492"/>
                    <a:pt x="72964" y="20895"/>
                    <a:pt x="72964" y="20895"/>
                  </a:cubicBezTo>
                  <a:cubicBezTo>
                    <a:pt x="71758" y="20298"/>
                    <a:pt x="72361" y="21492"/>
                    <a:pt x="71758" y="22089"/>
                  </a:cubicBezTo>
                  <a:cubicBezTo>
                    <a:pt x="71155" y="22686"/>
                    <a:pt x="69346" y="17313"/>
                    <a:pt x="69949" y="17313"/>
                  </a:cubicBezTo>
                  <a:cubicBezTo>
                    <a:pt x="69949" y="17313"/>
                    <a:pt x="68140" y="19701"/>
                    <a:pt x="67537" y="19701"/>
                  </a:cubicBezTo>
                  <a:cubicBezTo>
                    <a:pt x="67537" y="19701"/>
                    <a:pt x="69949" y="17910"/>
                    <a:pt x="69346" y="17313"/>
                  </a:cubicBezTo>
                  <a:cubicBezTo>
                    <a:pt x="68140" y="16716"/>
                    <a:pt x="68140" y="19701"/>
                    <a:pt x="66934" y="19701"/>
                  </a:cubicBezTo>
                  <a:cubicBezTo>
                    <a:pt x="66934" y="19701"/>
                    <a:pt x="69346" y="16119"/>
                    <a:pt x="69346" y="15522"/>
                  </a:cubicBezTo>
                  <a:cubicBezTo>
                    <a:pt x="69346" y="14925"/>
                    <a:pt x="70552" y="14925"/>
                    <a:pt x="70552" y="14328"/>
                  </a:cubicBezTo>
                  <a:cubicBezTo>
                    <a:pt x="71155" y="13731"/>
                    <a:pt x="71758" y="14925"/>
                    <a:pt x="72361" y="13731"/>
                  </a:cubicBezTo>
                  <a:cubicBezTo>
                    <a:pt x="72964" y="13134"/>
                    <a:pt x="72361" y="13134"/>
                    <a:pt x="72361" y="11940"/>
                  </a:cubicBezTo>
                  <a:cubicBezTo>
                    <a:pt x="72964" y="11343"/>
                    <a:pt x="72964" y="10149"/>
                    <a:pt x="71758" y="9552"/>
                  </a:cubicBezTo>
                  <a:cubicBezTo>
                    <a:pt x="69949" y="8955"/>
                    <a:pt x="69949" y="6567"/>
                    <a:pt x="69949" y="4776"/>
                  </a:cubicBezTo>
                  <a:cubicBezTo>
                    <a:pt x="69949" y="4179"/>
                    <a:pt x="69346" y="3582"/>
                    <a:pt x="68743" y="2985"/>
                  </a:cubicBezTo>
                  <a:cubicBezTo>
                    <a:pt x="68140" y="2388"/>
                    <a:pt x="67537" y="4179"/>
                    <a:pt x="66934" y="4776"/>
                  </a:cubicBezTo>
                  <a:cubicBezTo>
                    <a:pt x="66331" y="6567"/>
                    <a:pt x="65125" y="8955"/>
                    <a:pt x="63316" y="8955"/>
                  </a:cubicBezTo>
                  <a:cubicBezTo>
                    <a:pt x="62713" y="8955"/>
                    <a:pt x="62110" y="8358"/>
                    <a:pt x="60904" y="8358"/>
                  </a:cubicBezTo>
                  <a:cubicBezTo>
                    <a:pt x="60301" y="8358"/>
                    <a:pt x="59698" y="8955"/>
                    <a:pt x="59095" y="8358"/>
                  </a:cubicBezTo>
                  <a:cubicBezTo>
                    <a:pt x="57889" y="7761"/>
                    <a:pt x="57286" y="8358"/>
                    <a:pt x="56080" y="8358"/>
                  </a:cubicBezTo>
                  <a:cubicBezTo>
                    <a:pt x="54874" y="8358"/>
                    <a:pt x="55477" y="8358"/>
                    <a:pt x="54874" y="9552"/>
                  </a:cubicBezTo>
                  <a:cubicBezTo>
                    <a:pt x="54271" y="10149"/>
                    <a:pt x="51256" y="9552"/>
                    <a:pt x="50653" y="10149"/>
                  </a:cubicBezTo>
                  <a:cubicBezTo>
                    <a:pt x="49447" y="10149"/>
                    <a:pt x="47638" y="11343"/>
                    <a:pt x="46432" y="11343"/>
                  </a:cubicBezTo>
                  <a:cubicBezTo>
                    <a:pt x="44623" y="11343"/>
                    <a:pt x="43417" y="8955"/>
                    <a:pt x="43417" y="7761"/>
                  </a:cubicBezTo>
                  <a:cubicBezTo>
                    <a:pt x="42211" y="5970"/>
                    <a:pt x="44623" y="4776"/>
                    <a:pt x="44020" y="2985"/>
                  </a:cubicBezTo>
                  <a:cubicBezTo>
                    <a:pt x="43417" y="1791"/>
                    <a:pt x="42814" y="0"/>
                    <a:pt x="41608" y="597"/>
                  </a:cubicBezTo>
                  <a:cubicBezTo>
                    <a:pt x="41608" y="1194"/>
                    <a:pt x="37386" y="2985"/>
                    <a:pt x="36783" y="2985"/>
                  </a:cubicBezTo>
                  <a:cubicBezTo>
                    <a:pt x="36180" y="2985"/>
                    <a:pt x="34974" y="2985"/>
                    <a:pt x="34974" y="3582"/>
                  </a:cubicBezTo>
                  <a:cubicBezTo>
                    <a:pt x="34371" y="3582"/>
                    <a:pt x="34371" y="5373"/>
                    <a:pt x="33768" y="4179"/>
                  </a:cubicBezTo>
                  <a:cubicBezTo>
                    <a:pt x="33165" y="3582"/>
                    <a:pt x="28341" y="2985"/>
                    <a:pt x="28341" y="3582"/>
                  </a:cubicBezTo>
                  <a:cubicBezTo>
                    <a:pt x="28341" y="3582"/>
                    <a:pt x="29547" y="4179"/>
                    <a:pt x="29547" y="4179"/>
                  </a:cubicBezTo>
                  <a:cubicBezTo>
                    <a:pt x="30150" y="4776"/>
                    <a:pt x="30150" y="5373"/>
                    <a:pt x="30150" y="6567"/>
                  </a:cubicBezTo>
                  <a:cubicBezTo>
                    <a:pt x="30753" y="6567"/>
                    <a:pt x="30753" y="7761"/>
                    <a:pt x="31356" y="8358"/>
                  </a:cubicBezTo>
                  <a:cubicBezTo>
                    <a:pt x="31356" y="8358"/>
                    <a:pt x="32562" y="8358"/>
                    <a:pt x="32562" y="8358"/>
                  </a:cubicBezTo>
                  <a:cubicBezTo>
                    <a:pt x="32562" y="8955"/>
                    <a:pt x="31356" y="9552"/>
                    <a:pt x="30753" y="9552"/>
                  </a:cubicBezTo>
                  <a:cubicBezTo>
                    <a:pt x="30150" y="10149"/>
                    <a:pt x="30150" y="10746"/>
                    <a:pt x="29547" y="11343"/>
                  </a:cubicBezTo>
                  <a:cubicBezTo>
                    <a:pt x="29547" y="11343"/>
                    <a:pt x="26532" y="13731"/>
                    <a:pt x="25929" y="13134"/>
                  </a:cubicBezTo>
                  <a:cubicBezTo>
                    <a:pt x="25929" y="12537"/>
                    <a:pt x="25326" y="12537"/>
                    <a:pt x="24723" y="13134"/>
                  </a:cubicBezTo>
                  <a:cubicBezTo>
                    <a:pt x="24120" y="13731"/>
                    <a:pt x="22914" y="12537"/>
                    <a:pt x="22914" y="12537"/>
                  </a:cubicBezTo>
                  <a:cubicBezTo>
                    <a:pt x="21708" y="11940"/>
                    <a:pt x="21105" y="9552"/>
                    <a:pt x="20502" y="9552"/>
                  </a:cubicBezTo>
                  <a:cubicBezTo>
                    <a:pt x="19296" y="8955"/>
                    <a:pt x="17487" y="10746"/>
                    <a:pt x="16281" y="10746"/>
                  </a:cubicBezTo>
                  <a:cubicBezTo>
                    <a:pt x="15075" y="10746"/>
                    <a:pt x="13869" y="10746"/>
                    <a:pt x="12663" y="10746"/>
                  </a:cubicBezTo>
                  <a:cubicBezTo>
                    <a:pt x="12663" y="10746"/>
                    <a:pt x="12663" y="11940"/>
                    <a:pt x="13266" y="11940"/>
                  </a:cubicBezTo>
                  <a:cubicBezTo>
                    <a:pt x="13266" y="12537"/>
                    <a:pt x="14472" y="12537"/>
                    <a:pt x="15075" y="12537"/>
                  </a:cubicBezTo>
                  <a:cubicBezTo>
                    <a:pt x="15075" y="13134"/>
                    <a:pt x="12663" y="13731"/>
                    <a:pt x="12060" y="13731"/>
                  </a:cubicBezTo>
                  <a:cubicBezTo>
                    <a:pt x="11457" y="14328"/>
                    <a:pt x="12663" y="16119"/>
                    <a:pt x="13266" y="16716"/>
                  </a:cubicBezTo>
                  <a:cubicBezTo>
                    <a:pt x="14472" y="19104"/>
                    <a:pt x="14472" y="20895"/>
                    <a:pt x="13266" y="23283"/>
                  </a:cubicBezTo>
                  <a:cubicBezTo>
                    <a:pt x="13266" y="24477"/>
                    <a:pt x="13266" y="28059"/>
                    <a:pt x="12060" y="28059"/>
                  </a:cubicBezTo>
                  <a:cubicBezTo>
                    <a:pt x="11457" y="28656"/>
                    <a:pt x="10251" y="28059"/>
                    <a:pt x="9045" y="28656"/>
                  </a:cubicBezTo>
                  <a:cubicBezTo>
                    <a:pt x="8442" y="29253"/>
                    <a:pt x="6633" y="29253"/>
                    <a:pt x="6030" y="29253"/>
                  </a:cubicBezTo>
                  <a:cubicBezTo>
                    <a:pt x="3015" y="30447"/>
                    <a:pt x="3015" y="31641"/>
                    <a:pt x="3015" y="34029"/>
                  </a:cubicBezTo>
                  <a:cubicBezTo>
                    <a:pt x="3015" y="35223"/>
                    <a:pt x="1206" y="35223"/>
                    <a:pt x="1206" y="35820"/>
                  </a:cubicBezTo>
                  <a:cubicBezTo>
                    <a:pt x="1206" y="37611"/>
                    <a:pt x="0" y="38208"/>
                    <a:pt x="1206" y="39402"/>
                  </a:cubicBezTo>
                  <a:cubicBezTo>
                    <a:pt x="2412" y="40597"/>
                    <a:pt x="2412" y="41791"/>
                    <a:pt x="3015" y="42985"/>
                  </a:cubicBezTo>
                  <a:cubicBezTo>
                    <a:pt x="3015" y="43582"/>
                    <a:pt x="3618" y="43582"/>
                    <a:pt x="4221" y="43582"/>
                  </a:cubicBezTo>
                  <a:cubicBezTo>
                    <a:pt x="4824" y="43582"/>
                    <a:pt x="4824" y="44179"/>
                    <a:pt x="5427" y="44776"/>
                  </a:cubicBezTo>
                  <a:cubicBezTo>
                    <a:pt x="6633" y="46567"/>
                    <a:pt x="9648" y="44776"/>
                    <a:pt x="10854" y="43582"/>
                  </a:cubicBezTo>
                  <a:cubicBezTo>
                    <a:pt x="10854" y="45373"/>
                    <a:pt x="9648" y="48358"/>
                    <a:pt x="11457" y="48955"/>
                  </a:cubicBezTo>
                  <a:cubicBezTo>
                    <a:pt x="12060" y="48955"/>
                    <a:pt x="13869" y="48358"/>
                    <a:pt x="14472" y="48358"/>
                  </a:cubicBezTo>
                  <a:cubicBezTo>
                    <a:pt x="16281" y="48955"/>
                    <a:pt x="16884" y="48955"/>
                    <a:pt x="18090" y="47761"/>
                  </a:cubicBezTo>
                  <a:cubicBezTo>
                    <a:pt x="18090" y="47164"/>
                    <a:pt x="19296" y="47164"/>
                    <a:pt x="19899" y="47164"/>
                  </a:cubicBezTo>
                  <a:cubicBezTo>
                    <a:pt x="21105" y="45970"/>
                    <a:pt x="22311" y="45373"/>
                    <a:pt x="23517" y="45373"/>
                  </a:cubicBezTo>
                  <a:cubicBezTo>
                    <a:pt x="24723" y="44776"/>
                    <a:pt x="27738" y="43582"/>
                    <a:pt x="26532" y="45970"/>
                  </a:cubicBezTo>
                  <a:cubicBezTo>
                    <a:pt x="26532" y="47164"/>
                    <a:pt x="25929" y="48358"/>
                    <a:pt x="26532" y="49552"/>
                  </a:cubicBezTo>
                  <a:cubicBezTo>
                    <a:pt x="27135" y="50746"/>
                    <a:pt x="28341" y="51940"/>
                    <a:pt x="29547" y="52537"/>
                  </a:cubicBezTo>
                  <a:cubicBezTo>
                    <a:pt x="30753" y="53731"/>
                    <a:pt x="32562" y="53134"/>
                    <a:pt x="33768" y="53731"/>
                  </a:cubicBezTo>
                  <a:cubicBezTo>
                    <a:pt x="34371" y="54328"/>
                    <a:pt x="34974" y="54925"/>
                    <a:pt x="35577" y="54925"/>
                  </a:cubicBezTo>
                  <a:cubicBezTo>
                    <a:pt x="36180" y="54925"/>
                    <a:pt x="36783" y="55522"/>
                    <a:pt x="36783" y="56119"/>
                  </a:cubicBezTo>
                  <a:cubicBezTo>
                    <a:pt x="37989" y="56119"/>
                    <a:pt x="41005" y="55522"/>
                    <a:pt x="41005" y="57313"/>
                  </a:cubicBezTo>
                  <a:cubicBezTo>
                    <a:pt x="41608" y="58507"/>
                    <a:pt x="41005" y="58507"/>
                    <a:pt x="41608" y="59701"/>
                  </a:cubicBezTo>
                  <a:cubicBezTo>
                    <a:pt x="42211" y="60298"/>
                    <a:pt x="41608" y="60298"/>
                    <a:pt x="41005" y="60895"/>
                  </a:cubicBezTo>
                  <a:cubicBezTo>
                    <a:pt x="41005" y="60895"/>
                    <a:pt x="42211" y="63880"/>
                    <a:pt x="42211" y="64477"/>
                  </a:cubicBezTo>
                  <a:cubicBezTo>
                    <a:pt x="42211" y="65074"/>
                    <a:pt x="47035" y="64477"/>
                    <a:pt x="47638" y="64477"/>
                  </a:cubicBezTo>
                  <a:cubicBezTo>
                    <a:pt x="47638" y="65671"/>
                    <a:pt x="47035" y="67462"/>
                    <a:pt x="48241" y="68059"/>
                  </a:cubicBezTo>
                  <a:cubicBezTo>
                    <a:pt x="50050" y="69253"/>
                    <a:pt x="50050" y="70447"/>
                    <a:pt x="49447" y="72835"/>
                  </a:cubicBezTo>
                  <a:cubicBezTo>
                    <a:pt x="48844" y="74029"/>
                    <a:pt x="48241" y="75820"/>
                    <a:pt x="48844" y="77611"/>
                  </a:cubicBezTo>
                  <a:cubicBezTo>
                    <a:pt x="48844" y="78208"/>
                    <a:pt x="49447" y="79402"/>
                    <a:pt x="49447" y="80597"/>
                  </a:cubicBezTo>
                  <a:cubicBezTo>
                    <a:pt x="49447" y="81194"/>
                    <a:pt x="48241" y="82388"/>
                    <a:pt x="49447" y="82388"/>
                  </a:cubicBezTo>
                  <a:cubicBezTo>
                    <a:pt x="50050" y="82985"/>
                    <a:pt x="51859" y="83582"/>
                    <a:pt x="53065" y="82985"/>
                  </a:cubicBezTo>
                  <a:cubicBezTo>
                    <a:pt x="54271" y="81791"/>
                    <a:pt x="56683" y="85970"/>
                    <a:pt x="56080" y="86567"/>
                  </a:cubicBezTo>
                  <a:cubicBezTo>
                    <a:pt x="56080" y="87164"/>
                    <a:pt x="56080" y="87761"/>
                    <a:pt x="56683" y="88358"/>
                  </a:cubicBezTo>
                  <a:cubicBezTo>
                    <a:pt x="57286" y="88955"/>
                    <a:pt x="58492" y="87761"/>
                    <a:pt x="59095" y="88358"/>
                  </a:cubicBezTo>
                  <a:cubicBezTo>
                    <a:pt x="61507" y="89552"/>
                    <a:pt x="59095" y="91940"/>
                    <a:pt x="59095" y="93731"/>
                  </a:cubicBezTo>
                  <a:cubicBezTo>
                    <a:pt x="60301" y="91940"/>
                    <a:pt x="61507" y="95522"/>
                    <a:pt x="61507" y="95522"/>
                  </a:cubicBezTo>
                  <a:cubicBezTo>
                    <a:pt x="62110" y="97910"/>
                    <a:pt x="60904" y="98507"/>
                    <a:pt x="59095" y="99104"/>
                  </a:cubicBezTo>
                  <a:cubicBezTo>
                    <a:pt x="56683" y="100298"/>
                    <a:pt x="55477" y="101492"/>
                    <a:pt x="54271" y="103283"/>
                  </a:cubicBezTo>
                  <a:cubicBezTo>
                    <a:pt x="53668" y="104477"/>
                    <a:pt x="53065" y="105074"/>
                    <a:pt x="51859" y="105671"/>
                  </a:cubicBezTo>
                  <a:cubicBezTo>
                    <a:pt x="51256" y="106865"/>
                    <a:pt x="50050" y="107462"/>
                    <a:pt x="48844" y="108656"/>
                  </a:cubicBezTo>
                  <a:cubicBezTo>
                    <a:pt x="50050" y="108656"/>
                    <a:pt x="51256" y="108059"/>
                    <a:pt x="51859" y="108059"/>
                  </a:cubicBezTo>
                  <a:cubicBezTo>
                    <a:pt x="52462" y="108059"/>
                    <a:pt x="53065" y="109253"/>
                    <a:pt x="53668" y="109253"/>
                  </a:cubicBezTo>
                  <a:cubicBezTo>
                    <a:pt x="53668" y="109850"/>
                    <a:pt x="54271" y="110447"/>
                    <a:pt x="54874" y="111044"/>
                  </a:cubicBezTo>
                  <a:cubicBezTo>
                    <a:pt x="55477" y="111641"/>
                    <a:pt x="56080" y="111044"/>
                    <a:pt x="56683" y="111641"/>
                  </a:cubicBezTo>
                  <a:cubicBezTo>
                    <a:pt x="57889" y="112835"/>
                    <a:pt x="60301" y="113432"/>
                    <a:pt x="60904" y="115223"/>
                  </a:cubicBezTo>
                  <a:cubicBezTo>
                    <a:pt x="61507" y="116417"/>
                    <a:pt x="62110" y="118805"/>
                    <a:pt x="62713" y="120000"/>
                  </a:cubicBezTo>
                  <a:cubicBezTo>
                    <a:pt x="63316" y="119402"/>
                    <a:pt x="63919" y="118805"/>
                    <a:pt x="64522" y="117611"/>
                  </a:cubicBezTo>
                  <a:cubicBezTo>
                    <a:pt x="64522" y="117014"/>
                    <a:pt x="65125" y="115820"/>
                    <a:pt x="65728" y="115223"/>
                  </a:cubicBezTo>
                  <a:cubicBezTo>
                    <a:pt x="66331" y="113432"/>
                    <a:pt x="68140" y="112835"/>
                    <a:pt x="69949" y="111641"/>
                  </a:cubicBezTo>
                  <a:cubicBezTo>
                    <a:pt x="71155" y="110447"/>
                    <a:pt x="71155" y="109253"/>
                    <a:pt x="71758" y="107462"/>
                  </a:cubicBezTo>
                  <a:cubicBezTo>
                    <a:pt x="72964" y="105074"/>
                    <a:pt x="74773" y="104477"/>
                    <a:pt x="75979" y="102686"/>
                  </a:cubicBezTo>
                  <a:cubicBezTo>
                    <a:pt x="77788" y="100895"/>
                    <a:pt x="75979" y="98507"/>
                    <a:pt x="76582" y="96119"/>
                  </a:cubicBezTo>
                  <a:cubicBezTo>
                    <a:pt x="77185" y="95522"/>
                    <a:pt x="77185" y="94925"/>
                    <a:pt x="77185" y="93731"/>
                  </a:cubicBezTo>
                  <a:cubicBezTo>
                    <a:pt x="77185" y="93134"/>
                    <a:pt x="77185" y="93134"/>
                    <a:pt x="77788" y="93134"/>
                  </a:cubicBezTo>
                  <a:cubicBezTo>
                    <a:pt x="78994" y="92537"/>
                    <a:pt x="79597" y="91343"/>
                    <a:pt x="80201" y="90746"/>
                  </a:cubicBezTo>
                  <a:cubicBezTo>
                    <a:pt x="80804" y="90149"/>
                    <a:pt x="81407" y="89552"/>
                    <a:pt x="82613" y="88955"/>
                  </a:cubicBezTo>
                  <a:cubicBezTo>
                    <a:pt x="83216" y="88955"/>
                    <a:pt x="83819" y="88358"/>
                    <a:pt x="85025" y="87761"/>
                  </a:cubicBezTo>
                  <a:cubicBezTo>
                    <a:pt x="85628" y="87761"/>
                    <a:pt x="86231" y="88358"/>
                    <a:pt x="86834" y="88358"/>
                  </a:cubicBezTo>
                  <a:cubicBezTo>
                    <a:pt x="87437" y="88358"/>
                    <a:pt x="86834" y="87761"/>
                    <a:pt x="86834" y="87761"/>
                  </a:cubicBezTo>
                  <a:cubicBezTo>
                    <a:pt x="86231" y="87164"/>
                    <a:pt x="88643" y="86567"/>
                    <a:pt x="88643" y="86567"/>
                  </a:cubicBezTo>
                  <a:cubicBezTo>
                    <a:pt x="88643" y="86567"/>
                    <a:pt x="89849" y="84776"/>
                    <a:pt x="89849" y="85373"/>
                  </a:cubicBezTo>
                  <a:cubicBezTo>
                    <a:pt x="90452" y="85970"/>
                    <a:pt x="93467" y="84776"/>
                    <a:pt x="93467" y="84776"/>
                  </a:cubicBezTo>
                  <a:cubicBezTo>
                    <a:pt x="94070" y="84776"/>
                    <a:pt x="93467" y="85373"/>
                    <a:pt x="94070" y="85373"/>
                  </a:cubicBezTo>
                  <a:cubicBezTo>
                    <a:pt x="94673" y="85373"/>
                    <a:pt x="96482" y="85373"/>
                    <a:pt x="97085" y="84776"/>
                  </a:cubicBezTo>
                  <a:cubicBezTo>
                    <a:pt x="97688" y="84179"/>
                    <a:pt x="97688" y="83582"/>
                    <a:pt x="98291" y="82985"/>
                  </a:cubicBezTo>
                  <a:cubicBezTo>
                    <a:pt x="98894" y="82985"/>
                    <a:pt x="99497" y="82388"/>
                    <a:pt x="99497" y="81791"/>
                  </a:cubicBezTo>
                  <a:cubicBezTo>
                    <a:pt x="100100" y="81194"/>
                    <a:pt x="99497" y="80000"/>
                    <a:pt x="100100" y="79402"/>
                  </a:cubicBezTo>
                  <a:cubicBezTo>
                    <a:pt x="100703" y="78805"/>
                    <a:pt x="101306" y="78208"/>
                    <a:pt x="101909" y="77611"/>
                  </a:cubicBezTo>
                  <a:cubicBezTo>
                    <a:pt x="103115" y="75820"/>
                    <a:pt x="103718" y="75223"/>
                    <a:pt x="103718" y="73432"/>
                  </a:cubicBezTo>
                  <a:cubicBezTo>
                    <a:pt x="103718" y="72238"/>
                    <a:pt x="103718" y="71641"/>
                    <a:pt x="104321" y="70447"/>
                  </a:cubicBezTo>
                  <a:cubicBezTo>
                    <a:pt x="104321" y="69850"/>
                    <a:pt x="104924" y="69850"/>
                    <a:pt x="105527" y="69253"/>
                  </a:cubicBezTo>
                  <a:cubicBezTo>
                    <a:pt x="106130" y="68656"/>
                    <a:pt x="105527" y="67462"/>
                    <a:pt x="105527" y="66865"/>
                  </a:cubicBezTo>
                  <a:cubicBezTo>
                    <a:pt x="105527" y="65671"/>
                    <a:pt x="106130" y="65074"/>
                    <a:pt x="106130" y="63880"/>
                  </a:cubicBezTo>
                  <a:cubicBezTo>
                    <a:pt x="106733" y="62089"/>
                    <a:pt x="106130" y="60298"/>
                    <a:pt x="106130" y="58507"/>
                  </a:cubicBezTo>
                  <a:cubicBezTo>
                    <a:pt x="106130" y="57313"/>
                    <a:pt x="105527" y="56119"/>
                    <a:pt x="106130" y="55522"/>
                  </a:cubicBezTo>
                  <a:cubicBezTo>
                    <a:pt x="106733" y="54328"/>
                    <a:pt x="106130" y="54925"/>
                    <a:pt x="106130" y="53731"/>
                  </a:cubicBezTo>
                  <a:cubicBezTo>
                    <a:pt x="106130" y="53731"/>
                    <a:pt x="107336" y="54328"/>
                    <a:pt x="107336" y="54328"/>
                  </a:cubicBezTo>
                  <a:cubicBezTo>
                    <a:pt x="107336" y="54328"/>
                    <a:pt x="107336" y="53731"/>
                    <a:pt x="107336" y="53731"/>
                  </a:cubicBezTo>
                  <a:cubicBezTo>
                    <a:pt x="107336" y="53731"/>
                    <a:pt x="107939" y="53731"/>
                    <a:pt x="107939" y="53731"/>
                  </a:cubicBezTo>
                  <a:cubicBezTo>
                    <a:pt x="109145" y="53731"/>
                    <a:pt x="109748" y="51940"/>
                    <a:pt x="109748" y="51343"/>
                  </a:cubicBezTo>
                  <a:cubicBezTo>
                    <a:pt x="110351" y="50746"/>
                    <a:pt x="110954" y="49552"/>
                    <a:pt x="111557" y="48358"/>
                  </a:cubicBezTo>
                  <a:cubicBezTo>
                    <a:pt x="112763" y="47164"/>
                    <a:pt x="113969" y="47164"/>
                    <a:pt x="114572" y="45970"/>
                  </a:cubicBezTo>
                  <a:cubicBezTo>
                    <a:pt x="117587" y="42388"/>
                    <a:pt x="120000" y="38208"/>
                    <a:pt x="118190" y="34029"/>
                  </a:cubicBezTo>
                  <a:cubicBezTo>
                    <a:pt x="116984" y="31641"/>
                    <a:pt x="119396" y="35820"/>
                    <a:pt x="118190" y="34029"/>
                  </a:cubicBezTo>
                  <a:close/>
                  <a:moveTo>
                    <a:pt x="69346" y="111044"/>
                  </a:moveTo>
                  <a:cubicBezTo>
                    <a:pt x="68140" y="111641"/>
                    <a:pt x="67537" y="112835"/>
                    <a:pt x="66331" y="113432"/>
                  </a:cubicBezTo>
                  <a:cubicBezTo>
                    <a:pt x="64522" y="114029"/>
                    <a:pt x="67537" y="112238"/>
                    <a:pt x="67537" y="111641"/>
                  </a:cubicBezTo>
                  <a:cubicBezTo>
                    <a:pt x="68140" y="111044"/>
                    <a:pt x="68743" y="109850"/>
                    <a:pt x="69949" y="108656"/>
                  </a:cubicBezTo>
                  <a:cubicBezTo>
                    <a:pt x="71155" y="107462"/>
                    <a:pt x="70552" y="109850"/>
                    <a:pt x="69346" y="111044"/>
                  </a:cubicBezTo>
                  <a:cubicBezTo>
                    <a:pt x="69346" y="111044"/>
                    <a:pt x="69949" y="110447"/>
                    <a:pt x="69346" y="111044"/>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33" name="Shape 1283">
              <a:extLst>
                <a:ext uri="{FF2B5EF4-FFF2-40B4-BE49-F238E27FC236}">
                  <a16:creationId xmlns="" xmlns:a16="http://schemas.microsoft.com/office/drawing/2014/main" id="{064477CA-CA2D-4174-9ED4-9B807626308C}"/>
                </a:ext>
              </a:extLst>
            </p:cNvPr>
            <p:cNvSpPr/>
            <p:nvPr/>
          </p:nvSpPr>
          <p:spPr>
            <a:xfrm>
              <a:off x="8516124" y="4755965"/>
              <a:ext cx="115035" cy="119434"/>
            </a:xfrm>
            <a:custGeom>
              <a:avLst/>
              <a:gdLst/>
              <a:ahLst/>
              <a:cxnLst/>
              <a:rect l="0" t="0" r="0" b="0"/>
              <a:pathLst>
                <a:path w="120000" h="120000" extrusionOk="0">
                  <a:moveTo>
                    <a:pt x="93333" y="42857"/>
                  </a:moveTo>
                  <a:cubicBezTo>
                    <a:pt x="88888" y="34285"/>
                    <a:pt x="80000" y="34285"/>
                    <a:pt x="75555" y="29999"/>
                  </a:cubicBezTo>
                  <a:cubicBezTo>
                    <a:pt x="71111" y="25714"/>
                    <a:pt x="66666" y="29999"/>
                    <a:pt x="62222" y="25714"/>
                  </a:cubicBezTo>
                  <a:cubicBezTo>
                    <a:pt x="57777" y="21428"/>
                    <a:pt x="53333" y="17142"/>
                    <a:pt x="48888" y="12857"/>
                  </a:cubicBezTo>
                  <a:cubicBezTo>
                    <a:pt x="44444" y="0"/>
                    <a:pt x="40000" y="4285"/>
                    <a:pt x="26666" y="8571"/>
                  </a:cubicBezTo>
                  <a:cubicBezTo>
                    <a:pt x="22222" y="8571"/>
                    <a:pt x="22222" y="4285"/>
                    <a:pt x="17777" y="12857"/>
                  </a:cubicBezTo>
                  <a:cubicBezTo>
                    <a:pt x="13333" y="17142"/>
                    <a:pt x="13333" y="21428"/>
                    <a:pt x="13333" y="25714"/>
                  </a:cubicBezTo>
                  <a:cubicBezTo>
                    <a:pt x="13333" y="34285"/>
                    <a:pt x="13333" y="42857"/>
                    <a:pt x="13333" y="51428"/>
                  </a:cubicBezTo>
                  <a:cubicBezTo>
                    <a:pt x="13333" y="55714"/>
                    <a:pt x="13333" y="64285"/>
                    <a:pt x="8888" y="72857"/>
                  </a:cubicBezTo>
                  <a:cubicBezTo>
                    <a:pt x="0" y="81428"/>
                    <a:pt x="0" y="81428"/>
                    <a:pt x="4444" y="94285"/>
                  </a:cubicBezTo>
                  <a:cubicBezTo>
                    <a:pt x="8888" y="102857"/>
                    <a:pt x="8888" y="102857"/>
                    <a:pt x="17777" y="107142"/>
                  </a:cubicBezTo>
                  <a:cubicBezTo>
                    <a:pt x="26666" y="107142"/>
                    <a:pt x="35555" y="107142"/>
                    <a:pt x="40000" y="111428"/>
                  </a:cubicBezTo>
                  <a:cubicBezTo>
                    <a:pt x="44444" y="111428"/>
                    <a:pt x="53333" y="119999"/>
                    <a:pt x="57777" y="119999"/>
                  </a:cubicBezTo>
                  <a:cubicBezTo>
                    <a:pt x="66666" y="115714"/>
                    <a:pt x="75555" y="119999"/>
                    <a:pt x="84444" y="119999"/>
                  </a:cubicBezTo>
                  <a:cubicBezTo>
                    <a:pt x="88888" y="119999"/>
                    <a:pt x="102222" y="111428"/>
                    <a:pt x="106666" y="107142"/>
                  </a:cubicBezTo>
                  <a:cubicBezTo>
                    <a:pt x="115555" y="98571"/>
                    <a:pt x="120000" y="89999"/>
                    <a:pt x="115555" y="81428"/>
                  </a:cubicBezTo>
                  <a:cubicBezTo>
                    <a:pt x="111111" y="72857"/>
                    <a:pt x="111111" y="68571"/>
                    <a:pt x="106666" y="59999"/>
                  </a:cubicBezTo>
                  <a:cubicBezTo>
                    <a:pt x="106666" y="51428"/>
                    <a:pt x="102222" y="47142"/>
                    <a:pt x="93333" y="42857"/>
                  </a:cubicBezTo>
                  <a:cubicBezTo>
                    <a:pt x="88888" y="38571"/>
                    <a:pt x="97777" y="42857"/>
                    <a:pt x="93333" y="42857"/>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34" name="Shape 1284">
              <a:extLst>
                <a:ext uri="{FF2B5EF4-FFF2-40B4-BE49-F238E27FC236}">
                  <a16:creationId xmlns="" xmlns:a16="http://schemas.microsoft.com/office/drawing/2014/main" id="{D9B2F203-05FD-417A-8984-C415A7881D3B}"/>
                </a:ext>
              </a:extLst>
            </p:cNvPr>
            <p:cNvSpPr/>
            <p:nvPr/>
          </p:nvSpPr>
          <p:spPr>
            <a:xfrm>
              <a:off x="8187035" y="4568074"/>
              <a:ext cx="439755" cy="764674"/>
            </a:xfrm>
            <a:custGeom>
              <a:avLst/>
              <a:gdLst/>
              <a:ahLst/>
              <a:cxnLst/>
              <a:rect l="0" t="0" r="0" b="0"/>
              <a:pathLst>
                <a:path w="120000" h="120000" extrusionOk="0">
                  <a:moveTo>
                    <a:pt x="90873" y="41564"/>
                  </a:moveTo>
                  <a:cubicBezTo>
                    <a:pt x="94368" y="39553"/>
                    <a:pt x="92038" y="37541"/>
                    <a:pt x="93203" y="34860"/>
                  </a:cubicBezTo>
                  <a:cubicBezTo>
                    <a:pt x="93203" y="34189"/>
                    <a:pt x="93203" y="32849"/>
                    <a:pt x="93203" y="32178"/>
                  </a:cubicBezTo>
                  <a:cubicBezTo>
                    <a:pt x="94368" y="30167"/>
                    <a:pt x="96699" y="29497"/>
                    <a:pt x="99029" y="28156"/>
                  </a:cubicBezTo>
                  <a:cubicBezTo>
                    <a:pt x="103689" y="26145"/>
                    <a:pt x="106019" y="22793"/>
                    <a:pt x="110679" y="20782"/>
                  </a:cubicBezTo>
                  <a:cubicBezTo>
                    <a:pt x="113009" y="20111"/>
                    <a:pt x="116504" y="20111"/>
                    <a:pt x="118834" y="19441"/>
                  </a:cubicBezTo>
                  <a:cubicBezTo>
                    <a:pt x="120000" y="18100"/>
                    <a:pt x="118834" y="16089"/>
                    <a:pt x="117669" y="15418"/>
                  </a:cubicBezTo>
                  <a:cubicBezTo>
                    <a:pt x="116504" y="14078"/>
                    <a:pt x="117669" y="14078"/>
                    <a:pt x="115339" y="14078"/>
                  </a:cubicBezTo>
                  <a:cubicBezTo>
                    <a:pt x="113009" y="13407"/>
                    <a:pt x="114174" y="16089"/>
                    <a:pt x="113009" y="16759"/>
                  </a:cubicBezTo>
                  <a:cubicBezTo>
                    <a:pt x="111844" y="17430"/>
                    <a:pt x="110679" y="18770"/>
                    <a:pt x="109514" y="19441"/>
                  </a:cubicBezTo>
                  <a:cubicBezTo>
                    <a:pt x="108349" y="20111"/>
                    <a:pt x="104854" y="19441"/>
                    <a:pt x="102524" y="20111"/>
                  </a:cubicBezTo>
                  <a:cubicBezTo>
                    <a:pt x="101359" y="21452"/>
                    <a:pt x="97864" y="20111"/>
                    <a:pt x="95533" y="20111"/>
                  </a:cubicBezTo>
                  <a:cubicBezTo>
                    <a:pt x="94368" y="20111"/>
                    <a:pt x="92038" y="20782"/>
                    <a:pt x="90873" y="20111"/>
                  </a:cubicBezTo>
                  <a:cubicBezTo>
                    <a:pt x="88543" y="20111"/>
                    <a:pt x="92038" y="18770"/>
                    <a:pt x="92038" y="18770"/>
                  </a:cubicBezTo>
                  <a:cubicBezTo>
                    <a:pt x="93203" y="18100"/>
                    <a:pt x="92038" y="17430"/>
                    <a:pt x="92038" y="17430"/>
                  </a:cubicBezTo>
                  <a:cubicBezTo>
                    <a:pt x="92038" y="16089"/>
                    <a:pt x="93203" y="15418"/>
                    <a:pt x="94368" y="14748"/>
                  </a:cubicBezTo>
                  <a:cubicBezTo>
                    <a:pt x="99029" y="12067"/>
                    <a:pt x="89708" y="10726"/>
                    <a:pt x="86213" y="9385"/>
                  </a:cubicBezTo>
                  <a:cubicBezTo>
                    <a:pt x="82718" y="8044"/>
                    <a:pt x="78058" y="8044"/>
                    <a:pt x="74563" y="6033"/>
                  </a:cubicBezTo>
                  <a:cubicBezTo>
                    <a:pt x="73398" y="5363"/>
                    <a:pt x="71067" y="4692"/>
                    <a:pt x="69902" y="4022"/>
                  </a:cubicBezTo>
                  <a:cubicBezTo>
                    <a:pt x="68737" y="2681"/>
                    <a:pt x="67572" y="1340"/>
                    <a:pt x="66407" y="1340"/>
                  </a:cubicBezTo>
                  <a:cubicBezTo>
                    <a:pt x="65242" y="670"/>
                    <a:pt x="61747" y="670"/>
                    <a:pt x="60582" y="1340"/>
                  </a:cubicBezTo>
                  <a:cubicBezTo>
                    <a:pt x="59417" y="2011"/>
                    <a:pt x="58252" y="4022"/>
                    <a:pt x="55922" y="2681"/>
                  </a:cubicBezTo>
                  <a:cubicBezTo>
                    <a:pt x="54757" y="1340"/>
                    <a:pt x="52427" y="1340"/>
                    <a:pt x="50097" y="1340"/>
                  </a:cubicBezTo>
                  <a:cubicBezTo>
                    <a:pt x="47766" y="1340"/>
                    <a:pt x="47766" y="0"/>
                    <a:pt x="45436" y="670"/>
                  </a:cubicBezTo>
                  <a:cubicBezTo>
                    <a:pt x="44271" y="1340"/>
                    <a:pt x="40776" y="2011"/>
                    <a:pt x="40776" y="2681"/>
                  </a:cubicBezTo>
                  <a:cubicBezTo>
                    <a:pt x="39611" y="4022"/>
                    <a:pt x="40776" y="5363"/>
                    <a:pt x="40776" y="6033"/>
                  </a:cubicBezTo>
                  <a:cubicBezTo>
                    <a:pt x="39611" y="8715"/>
                    <a:pt x="36116" y="8715"/>
                    <a:pt x="32621" y="9385"/>
                  </a:cubicBezTo>
                  <a:cubicBezTo>
                    <a:pt x="30291" y="10055"/>
                    <a:pt x="31456" y="13407"/>
                    <a:pt x="31456" y="14748"/>
                  </a:cubicBezTo>
                  <a:cubicBezTo>
                    <a:pt x="31456" y="16089"/>
                    <a:pt x="32621" y="17430"/>
                    <a:pt x="32621" y="18100"/>
                  </a:cubicBezTo>
                  <a:cubicBezTo>
                    <a:pt x="32621" y="18770"/>
                    <a:pt x="29126" y="20782"/>
                    <a:pt x="29126" y="21452"/>
                  </a:cubicBezTo>
                  <a:cubicBezTo>
                    <a:pt x="27961" y="22122"/>
                    <a:pt x="24466" y="23463"/>
                    <a:pt x="24466" y="24134"/>
                  </a:cubicBezTo>
                  <a:cubicBezTo>
                    <a:pt x="24466" y="24804"/>
                    <a:pt x="24466" y="25474"/>
                    <a:pt x="24466" y="26145"/>
                  </a:cubicBezTo>
                  <a:cubicBezTo>
                    <a:pt x="24466" y="26815"/>
                    <a:pt x="23300" y="27486"/>
                    <a:pt x="23300" y="28156"/>
                  </a:cubicBezTo>
                  <a:cubicBezTo>
                    <a:pt x="23300" y="28826"/>
                    <a:pt x="24466" y="30837"/>
                    <a:pt x="22135" y="31508"/>
                  </a:cubicBezTo>
                  <a:cubicBezTo>
                    <a:pt x="22135" y="32178"/>
                    <a:pt x="22135" y="33519"/>
                    <a:pt x="22135" y="34189"/>
                  </a:cubicBezTo>
                  <a:cubicBezTo>
                    <a:pt x="20970" y="34189"/>
                    <a:pt x="19805" y="34189"/>
                    <a:pt x="19805" y="34860"/>
                  </a:cubicBezTo>
                  <a:cubicBezTo>
                    <a:pt x="19805" y="36201"/>
                    <a:pt x="22135" y="36871"/>
                    <a:pt x="22135" y="38212"/>
                  </a:cubicBezTo>
                  <a:cubicBezTo>
                    <a:pt x="22135" y="38882"/>
                    <a:pt x="22135" y="40223"/>
                    <a:pt x="23300" y="40893"/>
                  </a:cubicBezTo>
                  <a:cubicBezTo>
                    <a:pt x="25631" y="43575"/>
                    <a:pt x="20970" y="46256"/>
                    <a:pt x="20970" y="48938"/>
                  </a:cubicBezTo>
                  <a:cubicBezTo>
                    <a:pt x="19805" y="50279"/>
                    <a:pt x="22135" y="51620"/>
                    <a:pt x="20970" y="52960"/>
                  </a:cubicBezTo>
                  <a:cubicBezTo>
                    <a:pt x="19805" y="53631"/>
                    <a:pt x="17475" y="54301"/>
                    <a:pt x="16310" y="55642"/>
                  </a:cubicBezTo>
                  <a:cubicBezTo>
                    <a:pt x="15145" y="56983"/>
                    <a:pt x="19805" y="62346"/>
                    <a:pt x="17475" y="63016"/>
                  </a:cubicBezTo>
                  <a:cubicBezTo>
                    <a:pt x="12815" y="64357"/>
                    <a:pt x="13980" y="67709"/>
                    <a:pt x="12815" y="70391"/>
                  </a:cubicBezTo>
                  <a:cubicBezTo>
                    <a:pt x="10485" y="72402"/>
                    <a:pt x="11650" y="75754"/>
                    <a:pt x="11650" y="78435"/>
                  </a:cubicBezTo>
                  <a:cubicBezTo>
                    <a:pt x="11650" y="80446"/>
                    <a:pt x="11650" y="82458"/>
                    <a:pt x="11650" y="84469"/>
                  </a:cubicBezTo>
                  <a:cubicBezTo>
                    <a:pt x="11650" y="85139"/>
                    <a:pt x="17475" y="87150"/>
                    <a:pt x="15145" y="87150"/>
                  </a:cubicBezTo>
                  <a:cubicBezTo>
                    <a:pt x="15145" y="87150"/>
                    <a:pt x="10485" y="87821"/>
                    <a:pt x="12815" y="88491"/>
                  </a:cubicBezTo>
                  <a:cubicBezTo>
                    <a:pt x="15145" y="88491"/>
                    <a:pt x="15145" y="89162"/>
                    <a:pt x="13980" y="90502"/>
                  </a:cubicBezTo>
                  <a:cubicBezTo>
                    <a:pt x="12815" y="91843"/>
                    <a:pt x="12815" y="93184"/>
                    <a:pt x="12815" y="95195"/>
                  </a:cubicBezTo>
                  <a:cubicBezTo>
                    <a:pt x="12815" y="96536"/>
                    <a:pt x="10485" y="97206"/>
                    <a:pt x="9320" y="98547"/>
                  </a:cubicBezTo>
                  <a:cubicBezTo>
                    <a:pt x="8155" y="99217"/>
                    <a:pt x="9320" y="100558"/>
                    <a:pt x="9320" y="101899"/>
                  </a:cubicBezTo>
                  <a:cubicBezTo>
                    <a:pt x="9320" y="102569"/>
                    <a:pt x="6990" y="104581"/>
                    <a:pt x="5825" y="104581"/>
                  </a:cubicBezTo>
                  <a:cubicBezTo>
                    <a:pt x="0" y="105921"/>
                    <a:pt x="3495" y="109944"/>
                    <a:pt x="4660" y="111955"/>
                  </a:cubicBezTo>
                  <a:cubicBezTo>
                    <a:pt x="5825" y="113296"/>
                    <a:pt x="9320" y="111284"/>
                    <a:pt x="9320" y="113966"/>
                  </a:cubicBezTo>
                  <a:cubicBezTo>
                    <a:pt x="9320" y="114636"/>
                    <a:pt x="8155" y="116648"/>
                    <a:pt x="10485" y="117318"/>
                  </a:cubicBezTo>
                  <a:cubicBezTo>
                    <a:pt x="11650" y="117988"/>
                    <a:pt x="12815" y="117988"/>
                    <a:pt x="15145" y="117988"/>
                  </a:cubicBezTo>
                  <a:cubicBezTo>
                    <a:pt x="17475" y="118659"/>
                    <a:pt x="20970" y="118659"/>
                    <a:pt x="23300" y="118659"/>
                  </a:cubicBezTo>
                  <a:cubicBezTo>
                    <a:pt x="24466" y="118659"/>
                    <a:pt x="25631" y="118659"/>
                    <a:pt x="26796" y="119329"/>
                  </a:cubicBezTo>
                  <a:cubicBezTo>
                    <a:pt x="26796" y="118659"/>
                    <a:pt x="27961" y="118659"/>
                    <a:pt x="29126" y="118659"/>
                  </a:cubicBezTo>
                  <a:cubicBezTo>
                    <a:pt x="29126" y="119329"/>
                    <a:pt x="31456" y="120000"/>
                    <a:pt x="31456" y="120000"/>
                  </a:cubicBezTo>
                  <a:cubicBezTo>
                    <a:pt x="32621" y="120000"/>
                    <a:pt x="30291" y="117988"/>
                    <a:pt x="30291" y="117318"/>
                  </a:cubicBezTo>
                  <a:cubicBezTo>
                    <a:pt x="27961" y="115977"/>
                    <a:pt x="27961" y="114636"/>
                    <a:pt x="27961" y="113296"/>
                  </a:cubicBezTo>
                  <a:cubicBezTo>
                    <a:pt x="27961" y="111955"/>
                    <a:pt x="27961" y="111284"/>
                    <a:pt x="31456" y="109944"/>
                  </a:cubicBezTo>
                  <a:cubicBezTo>
                    <a:pt x="33786" y="109273"/>
                    <a:pt x="29126" y="109273"/>
                    <a:pt x="29126" y="109273"/>
                  </a:cubicBezTo>
                  <a:cubicBezTo>
                    <a:pt x="29126" y="109273"/>
                    <a:pt x="31456" y="108603"/>
                    <a:pt x="30291" y="108603"/>
                  </a:cubicBezTo>
                  <a:cubicBezTo>
                    <a:pt x="31456" y="108603"/>
                    <a:pt x="31456" y="109273"/>
                    <a:pt x="32621" y="109273"/>
                  </a:cubicBezTo>
                  <a:cubicBezTo>
                    <a:pt x="33786" y="109944"/>
                    <a:pt x="34951" y="109273"/>
                    <a:pt x="36116" y="109273"/>
                  </a:cubicBezTo>
                  <a:cubicBezTo>
                    <a:pt x="37281" y="107932"/>
                    <a:pt x="36116" y="106592"/>
                    <a:pt x="36116" y="105251"/>
                  </a:cubicBezTo>
                  <a:cubicBezTo>
                    <a:pt x="37281" y="103910"/>
                    <a:pt x="39611" y="103240"/>
                    <a:pt x="43106" y="102569"/>
                  </a:cubicBezTo>
                  <a:cubicBezTo>
                    <a:pt x="44271" y="101899"/>
                    <a:pt x="45436" y="101899"/>
                    <a:pt x="46601" y="101229"/>
                  </a:cubicBezTo>
                  <a:cubicBezTo>
                    <a:pt x="47766" y="100558"/>
                    <a:pt x="45436" y="99888"/>
                    <a:pt x="45436" y="99888"/>
                  </a:cubicBezTo>
                  <a:cubicBezTo>
                    <a:pt x="45436" y="99217"/>
                    <a:pt x="48932" y="98547"/>
                    <a:pt x="47766" y="97206"/>
                  </a:cubicBezTo>
                  <a:cubicBezTo>
                    <a:pt x="46601" y="95865"/>
                    <a:pt x="41941" y="97206"/>
                    <a:pt x="40776" y="95865"/>
                  </a:cubicBezTo>
                  <a:cubicBezTo>
                    <a:pt x="39611" y="95195"/>
                    <a:pt x="38446" y="95195"/>
                    <a:pt x="37281" y="93854"/>
                  </a:cubicBezTo>
                  <a:cubicBezTo>
                    <a:pt x="36116" y="92513"/>
                    <a:pt x="38446" y="90502"/>
                    <a:pt x="39611" y="89832"/>
                  </a:cubicBezTo>
                  <a:cubicBezTo>
                    <a:pt x="41941" y="89162"/>
                    <a:pt x="43106" y="87821"/>
                    <a:pt x="45436" y="87821"/>
                  </a:cubicBezTo>
                  <a:cubicBezTo>
                    <a:pt x="47766" y="87150"/>
                    <a:pt x="47766" y="88491"/>
                    <a:pt x="48932" y="86480"/>
                  </a:cubicBezTo>
                  <a:cubicBezTo>
                    <a:pt x="48932" y="85139"/>
                    <a:pt x="51262" y="84469"/>
                    <a:pt x="50097" y="83128"/>
                  </a:cubicBezTo>
                  <a:cubicBezTo>
                    <a:pt x="48932" y="81117"/>
                    <a:pt x="54757" y="81117"/>
                    <a:pt x="55922" y="79776"/>
                  </a:cubicBezTo>
                  <a:cubicBezTo>
                    <a:pt x="55922" y="79776"/>
                    <a:pt x="50097" y="77094"/>
                    <a:pt x="55922" y="77765"/>
                  </a:cubicBezTo>
                  <a:cubicBezTo>
                    <a:pt x="57087" y="78435"/>
                    <a:pt x="57087" y="79106"/>
                    <a:pt x="58252" y="79106"/>
                  </a:cubicBezTo>
                  <a:cubicBezTo>
                    <a:pt x="60582" y="79106"/>
                    <a:pt x="60582" y="77094"/>
                    <a:pt x="59417" y="76424"/>
                  </a:cubicBezTo>
                  <a:cubicBezTo>
                    <a:pt x="59417" y="75754"/>
                    <a:pt x="57087" y="77094"/>
                    <a:pt x="57087" y="77094"/>
                  </a:cubicBezTo>
                  <a:cubicBezTo>
                    <a:pt x="54757" y="77094"/>
                    <a:pt x="52427" y="76424"/>
                    <a:pt x="52427" y="75754"/>
                  </a:cubicBezTo>
                  <a:cubicBezTo>
                    <a:pt x="52427" y="75083"/>
                    <a:pt x="50097" y="70391"/>
                    <a:pt x="52427" y="70391"/>
                  </a:cubicBezTo>
                  <a:cubicBezTo>
                    <a:pt x="55922" y="71061"/>
                    <a:pt x="58252" y="72402"/>
                    <a:pt x="62912" y="72402"/>
                  </a:cubicBezTo>
                  <a:cubicBezTo>
                    <a:pt x="64077" y="72402"/>
                    <a:pt x="65242" y="71731"/>
                    <a:pt x="66407" y="71731"/>
                  </a:cubicBezTo>
                  <a:cubicBezTo>
                    <a:pt x="68737" y="70391"/>
                    <a:pt x="66407" y="69720"/>
                    <a:pt x="67572" y="68379"/>
                  </a:cubicBezTo>
                  <a:cubicBezTo>
                    <a:pt x="67572" y="67709"/>
                    <a:pt x="68737" y="67039"/>
                    <a:pt x="68737" y="67039"/>
                  </a:cubicBezTo>
                  <a:cubicBezTo>
                    <a:pt x="69902" y="65698"/>
                    <a:pt x="68737" y="65698"/>
                    <a:pt x="68737" y="65027"/>
                  </a:cubicBezTo>
                  <a:cubicBezTo>
                    <a:pt x="67572" y="64357"/>
                    <a:pt x="67572" y="63016"/>
                    <a:pt x="68737" y="63016"/>
                  </a:cubicBezTo>
                  <a:cubicBezTo>
                    <a:pt x="71067" y="63016"/>
                    <a:pt x="69902" y="64357"/>
                    <a:pt x="69902" y="64357"/>
                  </a:cubicBezTo>
                  <a:cubicBezTo>
                    <a:pt x="68737" y="63687"/>
                    <a:pt x="75728" y="63687"/>
                    <a:pt x="75728" y="63687"/>
                  </a:cubicBezTo>
                  <a:cubicBezTo>
                    <a:pt x="80388" y="63687"/>
                    <a:pt x="83883" y="62346"/>
                    <a:pt x="88543" y="62346"/>
                  </a:cubicBezTo>
                  <a:cubicBezTo>
                    <a:pt x="89708" y="61675"/>
                    <a:pt x="93203" y="61005"/>
                    <a:pt x="95533" y="60335"/>
                  </a:cubicBezTo>
                  <a:cubicBezTo>
                    <a:pt x="96699" y="59664"/>
                    <a:pt x="96699" y="58994"/>
                    <a:pt x="97864" y="58324"/>
                  </a:cubicBezTo>
                  <a:cubicBezTo>
                    <a:pt x="99029" y="57653"/>
                    <a:pt x="100194" y="56983"/>
                    <a:pt x="101359" y="55642"/>
                  </a:cubicBezTo>
                  <a:cubicBezTo>
                    <a:pt x="101359" y="53631"/>
                    <a:pt x="99029" y="53631"/>
                    <a:pt x="96699" y="52290"/>
                  </a:cubicBezTo>
                  <a:cubicBezTo>
                    <a:pt x="95533" y="50949"/>
                    <a:pt x="99029" y="50279"/>
                    <a:pt x="96699" y="48938"/>
                  </a:cubicBezTo>
                  <a:cubicBezTo>
                    <a:pt x="95533" y="48268"/>
                    <a:pt x="90873" y="47597"/>
                    <a:pt x="90873" y="46256"/>
                  </a:cubicBezTo>
                  <a:cubicBezTo>
                    <a:pt x="90873" y="46256"/>
                    <a:pt x="90873" y="45586"/>
                    <a:pt x="92038" y="45586"/>
                  </a:cubicBezTo>
                  <a:cubicBezTo>
                    <a:pt x="92038" y="44916"/>
                    <a:pt x="90873" y="44916"/>
                    <a:pt x="90873" y="44245"/>
                  </a:cubicBezTo>
                  <a:cubicBezTo>
                    <a:pt x="90873" y="43575"/>
                    <a:pt x="89708" y="42234"/>
                    <a:pt x="90873" y="41564"/>
                  </a:cubicBezTo>
                  <a:cubicBezTo>
                    <a:pt x="92038" y="40893"/>
                    <a:pt x="89708" y="42234"/>
                    <a:pt x="90873" y="41564"/>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35" name="Shape 1285">
              <a:extLst>
                <a:ext uri="{FF2B5EF4-FFF2-40B4-BE49-F238E27FC236}">
                  <a16:creationId xmlns="" xmlns:a16="http://schemas.microsoft.com/office/drawing/2014/main" id="{8E44F90E-1AAD-4F88-B163-0ECB8693BA03}"/>
                </a:ext>
              </a:extLst>
            </p:cNvPr>
            <p:cNvSpPr/>
            <p:nvPr/>
          </p:nvSpPr>
          <p:spPr>
            <a:xfrm>
              <a:off x="7901629" y="3762618"/>
              <a:ext cx="93194" cy="103413"/>
            </a:xfrm>
            <a:custGeom>
              <a:avLst/>
              <a:gdLst/>
              <a:ahLst/>
              <a:cxnLst/>
              <a:rect l="0" t="0" r="0" b="0"/>
              <a:pathLst>
                <a:path w="120000" h="120000" extrusionOk="0">
                  <a:moveTo>
                    <a:pt x="81818" y="115000"/>
                  </a:moveTo>
                  <a:cubicBezTo>
                    <a:pt x="87272" y="120000"/>
                    <a:pt x="92727" y="120000"/>
                    <a:pt x="103636" y="120000"/>
                  </a:cubicBezTo>
                  <a:cubicBezTo>
                    <a:pt x="92727" y="105000"/>
                    <a:pt x="103636" y="100000"/>
                    <a:pt x="103636" y="85000"/>
                  </a:cubicBezTo>
                  <a:cubicBezTo>
                    <a:pt x="103636" y="75000"/>
                    <a:pt x="109090" y="60000"/>
                    <a:pt x="109090" y="50000"/>
                  </a:cubicBezTo>
                  <a:cubicBezTo>
                    <a:pt x="109090" y="45000"/>
                    <a:pt x="114545" y="40000"/>
                    <a:pt x="114545" y="35000"/>
                  </a:cubicBezTo>
                  <a:cubicBezTo>
                    <a:pt x="120000" y="30000"/>
                    <a:pt x="114545" y="25000"/>
                    <a:pt x="120000" y="15000"/>
                  </a:cubicBezTo>
                  <a:cubicBezTo>
                    <a:pt x="120000" y="0"/>
                    <a:pt x="98181" y="20000"/>
                    <a:pt x="92727" y="20000"/>
                  </a:cubicBezTo>
                  <a:cubicBezTo>
                    <a:pt x="81818" y="20000"/>
                    <a:pt x="76363" y="15000"/>
                    <a:pt x="65454" y="25000"/>
                  </a:cubicBezTo>
                  <a:cubicBezTo>
                    <a:pt x="65454" y="25000"/>
                    <a:pt x="54545" y="45000"/>
                    <a:pt x="49090" y="40000"/>
                  </a:cubicBezTo>
                  <a:cubicBezTo>
                    <a:pt x="38181" y="40000"/>
                    <a:pt x="32727" y="40000"/>
                    <a:pt x="21818" y="45000"/>
                  </a:cubicBezTo>
                  <a:cubicBezTo>
                    <a:pt x="21818" y="50000"/>
                    <a:pt x="21818" y="60000"/>
                    <a:pt x="16363" y="60000"/>
                  </a:cubicBezTo>
                  <a:cubicBezTo>
                    <a:pt x="16363" y="65000"/>
                    <a:pt x="5454" y="65000"/>
                    <a:pt x="0" y="65000"/>
                  </a:cubicBezTo>
                  <a:cubicBezTo>
                    <a:pt x="10909" y="75000"/>
                    <a:pt x="21818" y="90000"/>
                    <a:pt x="32727" y="95000"/>
                  </a:cubicBezTo>
                  <a:cubicBezTo>
                    <a:pt x="38181" y="105000"/>
                    <a:pt x="49090" y="110000"/>
                    <a:pt x="60000" y="110000"/>
                  </a:cubicBezTo>
                  <a:cubicBezTo>
                    <a:pt x="65454" y="110000"/>
                    <a:pt x="76363" y="110000"/>
                    <a:pt x="81818" y="115000"/>
                  </a:cubicBezTo>
                  <a:cubicBezTo>
                    <a:pt x="87272" y="115000"/>
                    <a:pt x="81818" y="110000"/>
                    <a:pt x="81818" y="115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36" name="Shape 1286">
              <a:extLst>
                <a:ext uri="{FF2B5EF4-FFF2-40B4-BE49-F238E27FC236}">
                  <a16:creationId xmlns="" xmlns:a16="http://schemas.microsoft.com/office/drawing/2014/main" id="{2460A286-C8BC-4251-A066-43780A160196}"/>
                </a:ext>
              </a:extLst>
            </p:cNvPr>
            <p:cNvSpPr/>
            <p:nvPr/>
          </p:nvSpPr>
          <p:spPr>
            <a:xfrm>
              <a:off x="7930755" y="3857291"/>
              <a:ext cx="72807" cy="64087"/>
            </a:xfrm>
            <a:custGeom>
              <a:avLst/>
              <a:gdLst/>
              <a:ahLst/>
              <a:cxnLst/>
              <a:rect l="0" t="0" r="0" b="0"/>
              <a:pathLst>
                <a:path w="120000" h="120000" extrusionOk="0">
                  <a:moveTo>
                    <a:pt x="112941" y="80000"/>
                  </a:moveTo>
                  <a:cubicBezTo>
                    <a:pt x="112941" y="72000"/>
                    <a:pt x="112941" y="64000"/>
                    <a:pt x="120000" y="64000"/>
                  </a:cubicBezTo>
                  <a:cubicBezTo>
                    <a:pt x="112941" y="56000"/>
                    <a:pt x="112941" y="48000"/>
                    <a:pt x="105882" y="48000"/>
                  </a:cubicBezTo>
                  <a:cubicBezTo>
                    <a:pt x="98823" y="40000"/>
                    <a:pt x="91764" y="16000"/>
                    <a:pt x="84705" y="16000"/>
                  </a:cubicBezTo>
                  <a:cubicBezTo>
                    <a:pt x="70588" y="16000"/>
                    <a:pt x="63529" y="16000"/>
                    <a:pt x="56470" y="8000"/>
                  </a:cubicBezTo>
                  <a:cubicBezTo>
                    <a:pt x="49411" y="0"/>
                    <a:pt x="28235" y="0"/>
                    <a:pt x="21176" y="0"/>
                  </a:cubicBezTo>
                  <a:cubicBezTo>
                    <a:pt x="28235" y="8000"/>
                    <a:pt x="0" y="48000"/>
                    <a:pt x="21176" y="48000"/>
                  </a:cubicBezTo>
                  <a:cubicBezTo>
                    <a:pt x="28235" y="48000"/>
                    <a:pt x="28235" y="64000"/>
                    <a:pt x="42352" y="56000"/>
                  </a:cubicBezTo>
                  <a:cubicBezTo>
                    <a:pt x="49411" y="48000"/>
                    <a:pt x="28235" y="40000"/>
                    <a:pt x="28235" y="40000"/>
                  </a:cubicBezTo>
                  <a:cubicBezTo>
                    <a:pt x="35294" y="40000"/>
                    <a:pt x="49411" y="48000"/>
                    <a:pt x="49411" y="56000"/>
                  </a:cubicBezTo>
                  <a:cubicBezTo>
                    <a:pt x="56470" y="72000"/>
                    <a:pt x="70588" y="64000"/>
                    <a:pt x="77647" y="80000"/>
                  </a:cubicBezTo>
                  <a:cubicBezTo>
                    <a:pt x="84705" y="88000"/>
                    <a:pt x="84705" y="104000"/>
                    <a:pt x="98823" y="112000"/>
                  </a:cubicBezTo>
                  <a:cubicBezTo>
                    <a:pt x="120000" y="120000"/>
                    <a:pt x="120000" y="96000"/>
                    <a:pt x="112941" y="80000"/>
                  </a:cubicBezTo>
                  <a:cubicBezTo>
                    <a:pt x="112941" y="72000"/>
                    <a:pt x="112941" y="88000"/>
                    <a:pt x="112941" y="8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37" name="Shape 1287">
              <a:extLst>
                <a:ext uri="{FF2B5EF4-FFF2-40B4-BE49-F238E27FC236}">
                  <a16:creationId xmlns="" xmlns:a16="http://schemas.microsoft.com/office/drawing/2014/main" id="{0CB21925-1821-4196-92C7-F29B6693AED8}"/>
                </a:ext>
              </a:extLst>
            </p:cNvPr>
            <p:cNvSpPr/>
            <p:nvPr/>
          </p:nvSpPr>
          <p:spPr>
            <a:xfrm>
              <a:off x="7849208" y="3784466"/>
              <a:ext cx="48053" cy="37870"/>
            </a:xfrm>
            <a:custGeom>
              <a:avLst/>
              <a:gdLst/>
              <a:ahLst/>
              <a:cxnLst/>
              <a:rect l="0" t="0" r="0" b="0"/>
              <a:pathLst>
                <a:path w="120000" h="120000" extrusionOk="0">
                  <a:moveTo>
                    <a:pt x="43636" y="13333"/>
                  </a:moveTo>
                  <a:cubicBezTo>
                    <a:pt x="43636" y="0"/>
                    <a:pt x="43636" y="0"/>
                    <a:pt x="43636" y="0"/>
                  </a:cubicBezTo>
                  <a:cubicBezTo>
                    <a:pt x="32727" y="13333"/>
                    <a:pt x="10909" y="40000"/>
                    <a:pt x="0" y="53333"/>
                  </a:cubicBezTo>
                  <a:cubicBezTo>
                    <a:pt x="21818" y="66666"/>
                    <a:pt x="120000" y="120000"/>
                    <a:pt x="120000" y="66666"/>
                  </a:cubicBezTo>
                  <a:cubicBezTo>
                    <a:pt x="120000" y="26666"/>
                    <a:pt x="65454" y="40000"/>
                    <a:pt x="43636" y="13333"/>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38" name="Shape 1288">
              <a:extLst>
                <a:ext uri="{FF2B5EF4-FFF2-40B4-BE49-F238E27FC236}">
                  <a16:creationId xmlns="" xmlns:a16="http://schemas.microsoft.com/office/drawing/2014/main" id="{2C4011B2-EE67-40CA-8FAB-A43B3666AE2A}"/>
                </a:ext>
              </a:extLst>
            </p:cNvPr>
            <p:cNvSpPr/>
            <p:nvPr/>
          </p:nvSpPr>
          <p:spPr>
            <a:xfrm>
              <a:off x="7798243" y="3707270"/>
              <a:ext cx="85914" cy="99042"/>
            </a:xfrm>
            <a:custGeom>
              <a:avLst/>
              <a:gdLst/>
              <a:ahLst/>
              <a:cxnLst/>
              <a:rect l="0" t="0" r="0" b="0"/>
              <a:pathLst>
                <a:path w="120000" h="120000" extrusionOk="0">
                  <a:moveTo>
                    <a:pt x="96000" y="83478"/>
                  </a:moveTo>
                  <a:cubicBezTo>
                    <a:pt x="96000" y="73043"/>
                    <a:pt x="114000" y="67826"/>
                    <a:pt x="120000" y="62608"/>
                  </a:cubicBezTo>
                  <a:cubicBezTo>
                    <a:pt x="102000" y="57391"/>
                    <a:pt x="96000" y="57391"/>
                    <a:pt x="96000" y="41739"/>
                  </a:cubicBezTo>
                  <a:cubicBezTo>
                    <a:pt x="96000" y="36521"/>
                    <a:pt x="102000" y="10434"/>
                    <a:pt x="96000" y="5217"/>
                  </a:cubicBezTo>
                  <a:cubicBezTo>
                    <a:pt x="90000" y="0"/>
                    <a:pt x="60000" y="5217"/>
                    <a:pt x="48000" y="5217"/>
                  </a:cubicBezTo>
                  <a:cubicBezTo>
                    <a:pt x="36000" y="5217"/>
                    <a:pt x="36000" y="20869"/>
                    <a:pt x="42000" y="31304"/>
                  </a:cubicBezTo>
                  <a:cubicBezTo>
                    <a:pt x="48000" y="36521"/>
                    <a:pt x="72000" y="52173"/>
                    <a:pt x="48000" y="52173"/>
                  </a:cubicBezTo>
                  <a:cubicBezTo>
                    <a:pt x="42000" y="52173"/>
                    <a:pt x="30000" y="52173"/>
                    <a:pt x="24000" y="52173"/>
                  </a:cubicBezTo>
                  <a:cubicBezTo>
                    <a:pt x="12000" y="52173"/>
                    <a:pt x="12000" y="73043"/>
                    <a:pt x="12000" y="78260"/>
                  </a:cubicBezTo>
                  <a:cubicBezTo>
                    <a:pt x="0" y="109565"/>
                    <a:pt x="48000" y="104347"/>
                    <a:pt x="72000" y="109565"/>
                  </a:cubicBezTo>
                  <a:cubicBezTo>
                    <a:pt x="78000" y="120000"/>
                    <a:pt x="96000" y="88695"/>
                    <a:pt x="96000" y="83478"/>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39" name="Shape 1289">
              <a:extLst>
                <a:ext uri="{FF2B5EF4-FFF2-40B4-BE49-F238E27FC236}">
                  <a16:creationId xmlns="" xmlns:a16="http://schemas.microsoft.com/office/drawing/2014/main" id="{2E1B3C6A-9C9E-4531-B3C2-B302AFDB5517}"/>
                </a:ext>
              </a:extLst>
            </p:cNvPr>
            <p:cNvSpPr/>
            <p:nvPr/>
          </p:nvSpPr>
          <p:spPr>
            <a:xfrm>
              <a:off x="7278400" y="3369358"/>
              <a:ext cx="639249" cy="410738"/>
            </a:xfrm>
            <a:custGeom>
              <a:avLst/>
              <a:gdLst/>
              <a:ahLst/>
              <a:cxnLst/>
              <a:rect l="0" t="0" r="0" b="0"/>
              <a:pathLst>
                <a:path w="120000" h="120000" extrusionOk="0">
                  <a:moveTo>
                    <a:pt x="100800" y="111250"/>
                  </a:moveTo>
                  <a:cubicBezTo>
                    <a:pt x="101600" y="111250"/>
                    <a:pt x="107200" y="112500"/>
                    <a:pt x="105600" y="110000"/>
                  </a:cubicBezTo>
                  <a:cubicBezTo>
                    <a:pt x="104800" y="107500"/>
                    <a:pt x="103200" y="106250"/>
                    <a:pt x="102400" y="103750"/>
                  </a:cubicBezTo>
                  <a:cubicBezTo>
                    <a:pt x="102400" y="103750"/>
                    <a:pt x="103200" y="100000"/>
                    <a:pt x="104000" y="100000"/>
                  </a:cubicBezTo>
                  <a:cubicBezTo>
                    <a:pt x="104800" y="98750"/>
                    <a:pt x="108800" y="100000"/>
                    <a:pt x="110400" y="100000"/>
                  </a:cubicBezTo>
                  <a:cubicBezTo>
                    <a:pt x="112800" y="100000"/>
                    <a:pt x="112000" y="93750"/>
                    <a:pt x="115200" y="97500"/>
                  </a:cubicBezTo>
                  <a:cubicBezTo>
                    <a:pt x="116000" y="95000"/>
                    <a:pt x="116800" y="93750"/>
                    <a:pt x="116800" y="91250"/>
                  </a:cubicBezTo>
                  <a:cubicBezTo>
                    <a:pt x="116800" y="88750"/>
                    <a:pt x="116000" y="86250"/>
                    <a:pt x="116800" y="85000"/>
                  </a:cubicBezTo>
                  <a:cubicBezTo>
                    <a:pt x="117600" y="82500"/>
                    <a:pt x="120000" y="80000"/>
                    <a:pt x="120000" y="78750"/>
                  </a:cubicBezTo>
                  <a:cubicBezTo>
                    <a:pt x="119200" y="76250"/>
                    <a:pt x="118400" y="76250"/>
                    <a:pt x="116800" y="76250"/>
                  </a:cubicBezTo>
                  <a:cubicBezTo>
                    <a:pt x="114400" y="76250"/>
                    <a:pt x="111200" y="76250"/>
                    <a:pt x="108800" y="77500"/>
                  </a:cubicBezTo>
                  <a:cubicBezTo>
                    <a:pt x="107200" y="77500"/>
                    <a:pt x="106400" y="78750"/>
                    <a:pt x="105600" y="80000"/>
                  </a:cubicBezTo>
                  <a:cubicBezTo>
                    <a:pt x="104800" y="82500"/>
                    <a:pt x="105600" y="85000"/>
                    <a:pt x="104800" y="87500"/>
                  </a:cubicBezTo>
                  <a:cubicBezTo>
                    <a:pt x="104800" y="88750"/>
                    <a:pt x="100800" y="95000"/>
                    <a:pt x="100800" y="95000"/>
                  </a:cubicBezTo>
                  <a:cubicBezTo>
                    <a:pt x="97600" y="93750"/>
                    <a:pt x="94400" y="95000"/>
                    <a:pt x="91200" y="97500"/>
                  </a:cubicBezTo>
                  <a:cubicBezTo>
                    <a:pt x="89600" y="97500"/>
                    <a:pt x="88800" y="96250"/>
                    <a:pt x="88000" y="95000"/>
                  </a:cubicBezTo>
                  <a:cubicBezTo>
                    <a:pt x="87200" y="93750"/>
                    <a:pt x="85600" y="93750"/>
                    <a:pt x="84000" y="92500"/>
                  </a:cubicBezTo>
                  <a:cubicBezTo>
                    <a:pt x="82400" y="92500"/>
                    <a:pt x="82400" y="88750"/>
                    <a:pt x="81600" y="86250"/>
                  </a:cubicBezTo>
                  <a:cubicBezTo>
                    <a:pt x="80800" y="83750"/>
                    <a:pt x="79200" y="82500"/>
                    <a:pt x="78400" y="80000"/>
                  </a:cubicBezTo>
                  <a:cubicBezTo>
                    <a:pt x="77600" y="75000"/>
                    <a:pt x="76000" y="68750"/>
                    <a:pt x="76800" y="63750"/>
                  </a:cubicBezTo>
                  <a:cubicBezTo>
                    <a:pt x="76800" y="60000"/>
                    <a:pt x="76000" y="55000"/>
                    <a:pt x="77600" y="51250"/>
                  </a:cubicBezTo>
                  <a:cubicBezTo>
                    <a:pt x="78400" y="50000"/>
                    <a:pt x="78400" y="48750"/>
                    <a:pt x="78400" y="47500"/>
                  </a:cubicBezTo>
                  <a:cubicBezTo>
                    <a:pt x="79200" y="45000"/>
                    <a:pt x="77600" y="46250"/>
                    <a:pt x="76800" y="45000"/>
                  </a:cubicBezTo>
                  <a:cubicBezTo>
                    <a:pt x="75200" y="45000"/>
                    <a:pt x="73600" y="43750"/>
                    <a:pt x="72000" y="43750"/>
                  </a:cubicBezTo>
                  <a:cubicBezTo>
                    <a:pt x="71200" y="42500"/>
                    <a:pt x="69600" y="40000"/>
                    <a:pt x="69600" y="37500"/>
                  </a:cubicBezTo>
                  <a:cubicBezTo>
                    <a:pt x="69600" y="33750"/>
                    <a:pt x="67200" y="32500"/>
                    <a:pt x="65600" y="30000"/>
                  </a:cubicBezTo>
                  <a:cubicBezTo>
                    <a:pt x="64800" y="27500"/>
                    <a:pt x="64800" y="25000"/>
                    <a:pt x="64000" y="22500"/>
                  </a:cubicBezTo>
                  <a:cubicBezTo>
                    <a:pt x="63200" y="21250"/>
                    <a:pt x="61600" y="21250"/>
                    <a:pt x="60000" y="21250"/>
                  </a:cubicBezTo>
                  <a:cubicBezTo>
                    <a:pt x="59200" y="20000"/>
                    <a:pt x="57600" y="20000"/>
                    <a:pt x="56800" y="21250"/>
                  </a:cubicBezTo>
                  <a:cubicBezTo>
                    <a:pt x="56800" y="22500"/>
                    <a:pt x="56000" y="25000"/>
                    <a:pt x="54400" y="25000"/>
                  </a:cubicBezTo>
                  <a:cubicBezTo>
                    <a:pt x="52800" y="25000"/>
                    <a:pt x="50400" y="22500"/>
                    <a:pt x="49600" y="20000"/>
                  </a:cubicBezTo>
                  <a:cubicBezTo>
                    <a:pt x="48800" y="16250"/>
                    <a:pt x="48800" y="15000"/>
                    <a:pt x="47200" y="12500"/>
                  </a:cubicBezTo>
                  <a:cubicBezTo>
                    <a:pt x="45600" y="11250"/>
                    <a:pt x="43200" y="7500"/>
                    <a:pt x="41600" y="7500"/>
                  </a:cubicBezTo>
                  <a:cubicBezTo>
                    <a:pt x="40800" y="6250"/>
                    <a:pt x="36000" y="6250"/>
                    <a:pt x="36000" y="7500"/>
                  </a:cubicBezTo>
                  <a:cubicBezTo>
                    <a:pt x="34400" y="11250"/>
                    <a:pt x="33600" y="10000"/>
                    <a:pt x="31200" y="10000"/>
                  </a:cubicBezTo>
                  <a:cubicBezTo>
                    <a:pt x="28000" y="10000"/>
                    <a:pt x="25600" y="10000"/>
                    <a:pt x="23200" y="10000"/>
                  </a:cubicBezTo>
                  <a:cubicBezTo>
                    <a:pt x="22400" y="10000"/>
                    <a:pt x="20000" y="7500"/>
                    <a:pt x="18400" y="6250"/>
                  </a:cubicBezTo>
                  <a:cubicBezTo>
                    <a:pt x="16000" y="5000"/>
                    <a:pt x="13600" y="3750"/>
                    <a:pt x="10400" y="1250"/>
                  </a:cubicBezTo>
                  <a:cubicBezTo>
                    <a:pt x="7200" y="0"/>
                    <a:pt x="3200" y="1250"/>
                    <a:pt x="0" y="2500"/>
                  </a:cubicBezTo>
                  <a:cubicBezTo>
                    <a:pt x="800" y="8750"/>
                    <a:pt x="4000" y="13750"/>
                    <a:pt x="5600" y="20000"/>
                  </a:cubicBezTo>
                  <a:cubicBezTo>
                    <a:pt x="6400" y="22500"/>
                    <a:pt x="8800" y="25000"/>
                    <a:pt x="10400" y="26250"/>
                  </a:cubicBezTo>
                  <a:cubicBezTo>
                    <a:pt x="11200" y="28750"/>
                    <a:pt x="12800" y="32500"/>
                    <a:pt x="12000" y="35000"/>
                  </a:cubicBezTo>
                  <a:cubicBezTo>
                    <a:pt x="12000" y="35000"/>
                    <a:pt x="6400" y="32500"/>
                    <a:pt x="9600" y="36250"/>
                  </a:cubicBezTo>
                  <a:cubicBezTo>
                    <a:pt x="10400" y="37500"/>
                    <a:pt x="11200" y="38750"/>
                    <a:pt x="12000" y="40000"/>
                  </a:cubicBezTo>
                  <a:cubicBezTo>
                    <a:pt x="13600" y="40000"/>
                    <a:pt x="14400" y="40000"/>
                    <a:pt x="15200" y="41250"/>
                  </a:cubicBezTo>
                  <a:cubicBezTo>
                    <a:pt x="16800" y="42500"/>
                    <a:pt x="18400" y="45000"/>
                    <a:pt x="20000" y="47500"/>
                  </a:cubicBezTo>
                  <a:cubicBezTo>
                    <a:pt x="20800" y="48750"/>
                    <a:pt x="20000" y="51250"/>
                    <a:pt x="19200" y="52500"/>
                  </a:cubicBezTo>
                  <a:cubicBezTo>
                    <a:pt x="18400" y="53750"/>
                    <a:pt x="20000" y="55000"/>
                    <a:pt x="20800" y="55000"/>
                  </a:cubicBezTo>
                  <a:cubicBezTo>
                    <a:pt x="23200" y="57500"/>
                    <a:pt x="24800" y="60000"/>
                    <a:pt x="26400" y="62500"/>
                  </a:cubicBezTo>
                  <a:cubicBezTo>
                    <a:pt x="27200" y="63750"/>
                    <a:pt x="28000" y="66250"/>
                    <a:pt x="28800" y="66250"/>
                  </a:cubicBezTo>
                  <a:cubicBezTo>
                    <a:pt x="29600" y="66250"/>
                    <a:pt x="30400" y="63750"/>
                    <a:pt x="29600" y="62500"/>
                  </a:cubicBezTo>
                  <a:cubicBezTo>
                    <a:pt x="29600" y="61250"/>
                    <a:pt x="28800" y="60000"/>
                    <a:pt x="28800" y="58750"/>
                  </a:cubicBezTo>
                  <a:cubicBezTo>
                    <a:pt x="28000" y="57500"/>
                    <a:pt x="26400" y="58750"/>
                    <a:pt x="25600" y="57500"/>
                  </a:cubicBezTo>
                  <a:cubicBezTo>
                    <a:pt x="24000" y="55000"/>
                    <a:pt x="25600" y="55000"/>
                    <a:pt x="25600" y="52500"/>
                  </a:cubicBezTo>
                  <a:cubicBezTo>
                    <a:pt x="25600" y="52500"/>
                    <a:pt x="24000" y="50000"/>
                    <a:pt x="24000" y="48750"/>
                  </a:cubicBezTo>
                  <a:cubicBezTo>
                    <a:pt x="22400" y="46250"/>
                    <a:pt x="22400" y="42500"/>
                    <a:pt x="20800" y="40000"/>
                  </a:cubicBezTo>
                  <a:cubicBezTo>
                    <a:pt x="19200" y="38750"/>
                    <a:pt x="17600" y="36250"/>
                    <a:pt x="16800" y="33750"/>
                  </a:cubicBezTo>
                  <a:cubicBezTo>
                    <a:pt x="16800" y="32500"/>
                    <a:pt x="16800" y="30000"/>
                    <a:pt x="16000" y="28750"/>
                  </a:cubicBezTo>
                  <a:cubicBezTo>
                    <a:pt x="15200" y="27500"/>
                    <a:pt x="14400" y="26250"/>
                    <a:pt x="13600" y="25000"/>
                  </a:cubicBezTo>
                  <a:cubicBezTo>
                    <a:pt x="12800" y="22500"/>
                    <a:pt x="12000" y="21250"/>
                    <a:pt x="10400" y="20000"/>
                  </a:cubicBezTo>
                  <a:cubicBezTo>
                    <a:pt x="9600" y="18750"/>
                    <a:pt x="9600" y="16250"/>
                    <a:pt x="9600" y="15000"/>
                  </a:cubicBezTo>
                  <a:cubicBezTo>
                    <a:pt x="9600" y="13750"/>
                    <a:pt x="8000" y="7500"/>
                    <a:pt x="8800" y="6250"/>
                  </a:cubicBezTo>
                  <a:cubicBezTo>
                    <a:pt x="9600" y="5000"/>
                    <a:pt x="10400" y="8750"/>
                    <a:pt x="11200" y="8750"/>
                  </a:cubicBezTo>
                  <a:cubicBezTo>
                    <a:pt x="12000" y="8750"/>
                    <a:pt x="12000" y="8750"/>
                    <a:pt x="12000" y="8750"/>
                  </a:cubicBezTo>
                  <a:cubicBezTo>
                    <a:pt x="13600" y="7500"/>
                    <a:pt x="13600" y="8750"/>
                    <a:pt x="14400" y="10000"/>
                  </a:cubicBezTo>
                  <a:cubicBezTo>
                    <a:pt x="15200" y="10000"/>
                    <a:pt x="16000" y="10000"/>
                    <a:pt x="16000" y="11250"/>
                  </a:cubicBezTo>
                  <a:cubicBezTo>
                    <a:pt x="16000" y="13750"/>
                    <a:pt x="16800" y="16250"/>
                    <a:pt x="17600" y="18750"/>
                  </a:cubicBezTo>
                  <a:cubicBezTo>
                    <a:pt x="17600" y="20000"/>
                    <a:pt x="18400" y="22500"/>
                    <a:pt x="18400" y="23750"/>
                  </a:cubicBezTo>
                  <a:cubicBezTo>
                    <a:pt x="18400" y="25000"/>
                    <a:pt x="17600" y="26250"/>
                    <a:pt x="17600" y="27500"/>
                  </a:cubicBezTo>
                  <a:cubicBezTo>
                    <a:pt x="18400" y="27500"/>
                    <a:pt x="18400" y="25000"/>
                    <a:pt x="18400" y="25000"/>
                  </a:cubicBezTo>
                  <a:cubicBezTo>
                    <a:pt x="19200" y="23750"/>
                    <a:pt x="20000" y="27500"/>
                    <a:pt x="20800" y="27500"/>
                  </a:cubicBezTo>
                  <a:cubicBezTo>
                    <a:pt x="21600" y="28750"/>
                    <a:pt x="25600" y="32500"/>
                    <a:pt x="25600" y="33750"/>
                  </a:cubicBezTo>
                  <a:cubicBezTo>
                    <a:pt x="25600" y="36250"/>
                    <a:pt x="26400" y="37500"/>
                    <a:pt x="27200" y="37500"/>
                  </a:cubicBezTo>
                  <a:cubicBezTo>
                    <a:pt x="28000" y="38750"/>
                    <a:pt x="28000" y="40000"/>
                    <a:pt x="28800" y="41250"/>
                  </a:cubicBezTo>
                  <a:cubicBezTo>
                    <a:pt x="29600" y="42500"/>
                    <a:pt x="30400" y="41250"/>
                    <a:pt x="30400" y="42500"/>
                  </a:cubicBezTo>
                  <a:cubicBezTo>
                    <a:pt x="31200" y="43750"/>
                    <a:pt x="29600" y="45000"/>
                    <a:pt x="30400" y="47500"/>
                  </a:cubicBezTo>
                  <a:cubicBezTo>
                    <a:pt x="32000" y="48750"/>
                    <a:pt x="33600" y="50000"/>
                    <a:pt x="35200" y="52500"/>
                  </a:cubicBezTo>
                  <a:cubicBezTo>
                    <a:pt x="36000" y="53750"/>
                    <a:pt x="36000" y="55000"/>
                    <a:pt x="36800" y="56250"/>
                  </a:cubicBezTo>
                  <a:cubicBezTo>
                    <a:pt x="37600" y="57500"/>
                    <a:pt x="38400" y="57500"/>
                    <a:pt x="39200" y="60000"/>
                  </a:cubicBezTo>
                  <a:cubicBezTo>
                    <a:pt x="40800" y="61250"/>
                    <a:pt x="41600" y="63750"/>
                    <a:pt x="43200" y="66250"/>
                  </a:cubicBezTo>
                  <a:cubicBezTo>
                    <a:pt x="44000" y="67500"/>
                    <a:pt x="44800" y="68750"/>
                    <a:pt x="45600" y="70000"/>
                  </a:cubicBezTo>
                  <a:cubicBezTo>
                    <a:pt x="46400" y="72500"/>
                    <a:pt x="44800" y="72500"/>
                    <a:pt x="44800" y="73750"/>
                  </a:cubicBezTo>
                  <a:cubicBezTo>
                    <a:pt x="44800" y="75000"/>
                    <a:pt x="47200" y="73750"/>
                    <a:pt x="47200" y="76250"/>
                  </a:cubicBezTo>
                  <a:cubicBezTo>
                    <a:pt x="46400" y="78750"/>
                    <a:pt x="45600" y="78750"/>
                    <a:pt x="46400" y="81250"/>
                  </a:cubicBezTo>
                  <a:cubicBezTo>
                    <a:pt x="46400" y="81250"/>
                    <a:pt x="44800" y="83750"/>
                    <a:pt x="45600" y="85000"/>
                  </a:cubicBezTo>
                  <a:cubicBezTo>
                    <a:pt x="46400" y="86250"/>
                    <a:pt x="47200" y="88750"/>
                    <a:pt x="48000" y="90000"/>
                  </a:cubicBezTo>
                  <a:cubicBezTo>
                    <a:pt x="48800" y="91250"/>
                    <a:pt x="49600" y="91250"/>
                    <a:pt x="50400" y="91250"/>
                  </a:cubicBezTo>
                  <a:cubicBezTo>
                    <a:pt x="52800" y="92500"/>
                    <a:pt x="52800" y="95000"/>
                    <a:pt x="54400" y="96250"/>
                  </a:cubicBezTo>
                  <a:cubicBezTo>
                    <a:pt x="56800" y="98750"/>
                    <a:pt x="60000" y="98750"/>
                    <a:pt x="61600" y="101250"/>
                  </a:cubicBezTo>
                  <a:cubicBezTo>
                    <a:pt x="64800" y="103750"/>
                    <a:pt x="68000" y="106250"/>
                    <a:pt x="71200" y="107500"/>
                  </a:cubicBezTo>
                  <a:cubicBezTo>
                    <a:pt x="73600" y="110000"/>
                    <a:pt x="77600" y="112500"/>
                    <a:pt x="80800" y="113750"/>
                  </a:cubicBezTo>
                  <a:cubicBezTo>
                    <a:pt x="84000" y="113750"/>
                    <a:pt x="86400" y="108750"/>
                    <a:pt x="90400" y="110000"/>
                  </a:cubicBezTo>
                  <a:cubicBezTo>
                    <a:pt x="93600" y="111250"/>
                    <a:pt x="96000" y="116250"/>
                    <a:pt x="98400" y="120000"/>
                  </a:cubicBezTo>
                  <a:cubicBezTo>
                    <a:pt x="98400" y="118750"/>
                    <a:pt x="99200" y="112500"/>
                    <a:pt x="100800" y="111250"/>
                  </a:cubicBezTo>
                  <a:cubicBezTo>
                    <a:pt x="101600" y="111250"/>
                    <a:pt x="100000" y="111250"/>
                    <a:pt x="100800" y="11125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40" name="Shape 1290">
              <a:extLst>
                <a:ext uri="{FF2B5EF4-FFF2-40B4-BE49-F238E27FC236}">
                  <a16:creationId xmlns="" xmlns:a16="http://schemas.microsoft.com/office/drawing/2014/main" id="{FBAF2558-2E6B-4928-8CC4-74B7796241CC}"/>
                </a:ext>
              </a:extLst>
            </p:cNvPr>
            <p:cNvSpPr/>
            <p:nvPr/>
          </p:nvSpPr>
          <p:spPr>
            <a:xfrm>
              <a:off x="7862315" y="3750966"/>
              <a:ext cx="128141" cy="68456"/>
            </a:xfrm>
            <a:custGeom>
              <a:avLst/>
              <a:gdLst/>
              <a:ahLst/>
              <a:cxnLst/>
              <a:rect l="0" t="0" r="0" b="0"/>
              <a:pathLst>
                <a:path w="120000" h="120000" extrusionOk="0">
                  <a:moveTo>
                    <a:pt x="48000" y="112500"/>
                  </a:moveTo>
                  <a:cubicBezTo>
                    <a:pt x="52000" y="112500"/>
                    <a:pt x="52000" y="105000"/>
                    <a:pt x="52000" y="97500"/>
                  </a:cubicBezTo>
                  <a:cubicBezTo>
                    <a:pt x="52000" y="90000"/>
                    <a:pt x="60000" y="82500"/>
                    <a:pt x="64000" y="82500"/>
                  </a:cubicBezTo>
                  <a:cubicBezTo>
                    <a:pt x="72000" y="75000"/>
                    <a:pt x="72000" y="90000"/>
                    <a:pt x="80000" y="75000"/>
                  </a:cubicBezTo>
                  <a:cubicBezTo>
                    <a:pt x="84000" y="67500"/>
                    <a:pt x="88000" y="45000"/>
                    <a:pt x="96000" y="52500"/>
                  </a:cubicBezTo>
                  <a:cubicBezTo>
                    <a:pt x="108000" y="52500"/>
                    <a:pt x="108000" y="45000"/>
                    <a:pt x="120000" y="37500"/>
                  </a:cubicBezTo>
                  <a:cubicBezTo>
                    <a:pt x="104000" y="22500"/>
                    <a:pt x="100000" y="0"/>
                    <a:pt x="80000" y="7500"/>
                  </a:cubicBezTo>
                  <a:cubicBezTo>
                    <a:pt x="72000" y="7500"/>
                    <a:pt x="64000" y="15000"/>
                    <a:pt x="56000" y="15000"/>
                  </a:cubicBezTo>
                  <a:cubicBezTo>
                    <a:pt x="48000" y="15000"/>
                    <a:pt x="40000" y="7500"/>
                    <a:pt x="32000" y="7500"/>
                  </a:cubicBezTo>
                  <a:cubicBezTo>
                    <a:pt x="20000" y="15000"/>
                    <a:pt x="16000" y="15000"/>
                    <a:pt x="8000" y="30000"/>
                  </a:cubicBezTo>
                  <a:cubicBezTo>
                    <a:pt x="8000" y="37500"/>
                    <a:pt x="0" y="52500"/>
                    <a:pt x="4000" y="67500"/>
                  </a:cubicBezTo>
                  <a:cubicBezTo>
                    <a:pt x="16000" y="82500"/>
                    <a:pt x="32000" y="67500"/>
                    <a:pt x="32000" y="105000"/>
                  </a:cubicBezTo>
                  <a:cubicBezTo>
                    <a:pt x="32000" y="105000"/>
                    <a:pt x="40000" y="105000"/>
                    <a:pt x="40000" y="105000"/>
                  </a:cubicBezTo>
                  <a:cubicBezTo>
                    <a:pt x="40000" y="105000"/>
                    <a:pt x="36000" y="120000"/>
                    <a:pt x="36000" y="120000"/>
                  </a:cubicBezTo>
                  <a:cubicBezTo>
                    <a:pt x="40000" y="120000"/>
                    <a:pt x="48000" y="120000"/>
                    <a:pt x="48000" y="1125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41" name="Shape 1291">
              <a:extLst>
                <a:ext uri="{FF2B5EF4-FFF2-40B4-BE49-F238E27FC236}">
                  <a16:creationId xmlns="" xmlns:a16="http://schemas.microsoft.com/office/drawing/2014/main" id="{F2808424-DFEB-4FE8-B193-DE2305706053}"/>
                </a:ext>
              </a:extLst>
            </p:cNvPr>
            <p:cNvSpPr/>
            <p:nvPr/>
          </p:nvSpPr>
          <p:spPr>
            <a:xfrm>
              <a:off x="7862315" y="3694162"/>
              <a:ext cx="30579" cy="64087"/>
            </a:xfrm>
            <a:custGeom>
              <a:avLst/>
              <a:gdLst/>
              <a:ahLst/>
              <a:cxnLst/>
              <a:rect l="0" t="0" r="0" b="0"/>
              <a:pathLst>
                <a:path w="120000" h="120000" extrusionOk="0">
                  <a:moveTo>
                    <a:pt x="85714" y="8000"/>
                  </a:moveTo>
                  <a:cubicBezTo>
                    <a:pt x="68571" y="0"/>
                    <a:pt x="34285" y="24000"/>
                    <a:pt x="34285" y="32000"/>
                  </a:cubicBezTo>
                  <a:cubicBezTo>
                    <a:pt x="17142" y="40000"/>
                    <a:pt x="17142" y="32000"/>
                    <a:pt x="17142" y="48000"/>
                  </a:cubicBezTo>
                  <a:cubicBezTo>
                    <a:pt x="17142" y="56000"/>
                    <a:pt x="0" y="120000"/>
                    <a:pt x="34285" y="112000"/>
                  </a:cubicBezTo>
                  <a:cubicBezTo>
                    <a:pt x="34285" y="104000"/>
                    <a:pt x="85714" y="80000"/>
                    <a:pt x="102857" y="64000"/>
                  </a:cubicBezTo>
                  <a:cubicBezTo>
                    <a:pt x="102857" y="40000"/>
                    <a:pt x="102857" y="32000"/>
                    <a:pt x="119999" y="16000"/>
                  </a:cubicBezTo>
                  <a:cubicBezTo>
                    <a:pt x="119999" y="8000"/>
                    <a:pt x="102857" y="8000"/>
                    <a:pt x="85714" y="8000"/>
                  </a:cubicBezTo>
                  <a:cubicBezTo>
                    <a:pt x="68571" y="0"/>
                    <a:pt x="102857" y="8000"/>
                    <a:pt x="85714" y="8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42" name="Shape 1292">
              <a:extLst>
                <a:ext uri="{FF2B5EF4-FFF2-40B4-BE49-F238E27FC236}">
                  <a16:creationId xmlns="" xmlns:a16="http://schemas.microsoft.com/office/drawing/2014/main" id="{E2D559A5-21BB-49A6-9FFA-5EE4A4A75ED0}"/>
                </a:ext>
              </a:extLst>
            </p:cNvPr>
            <p:cNvSpPr/>
            <p:nvPr/>
          </p:nvSpPr>
          <p:spPr>
            <a:xfrm>
              <a:off x="8182665" y="3656291"/>
              <a:ext cx="55332" cy="46608"/>
            </a:xfrm>
            <a:custGeom>
              <a:avLst/>
              <a:gdLst/>
              <a:ahLst/>
              <a:cxnLst/>
              <a:rect l="0" t="0" r="0" b="0"/>
              <a:pathLst>
                <a:path w="120000" h="120000" extrusionOk="0">
                  <a:moveTo>
                    <a:pt x="110769" y="32727"/>
                  </a:moveTo>
                  <a:cubicBezTo>
                    <a:pt x="92307" y="32727"/>
                    <a:pt x="73846" y="0"/>
                    <a:pt x="55384" y="10909"/>
                  </a:cubicBezTo>
                  <a:cubicBezTo>
                    <a:pt x="27692" y="21818"/>
                    <a:pt x="64615" y="32727"/>
                    <a:pt x="64615" y="54545"/>
                  </a:cubicBezTo>
                  <a:cubicBezTo>
                    <a:pt x="73846" y="65454"/>
                    <a:pt x="92307" y="87272"/>
                    <a:pt x="83076" y="98181"/>
                  </a:cubicBezTo>
                  <a:cubicBezTo>
                    <a:pt x="73846" y="109090"/>
                    <a:pt x="64615" y="109090"/>
                    <a:pt x="55384" y="109090"/>
                  </a:cubicBezTo>
                  <a:cubicBezTo>
                    <a:pt x="36923" y="98181"/>
                    <a:pt x="55384" y="98181"/>
                    <a:pt x="46153" y="87272"/>
                  </a:cubicBezTo>
                  <a:cubicBezTo>
                    <a:pt x="46153" y="87272"/>
                    <a:pt x="0" y="98181"/>
                    <a:pt x="0" y="98181"/>
                  </a:cubicBezTo>
                  <a:cubicBezTo>
                    <a:pt x="0" y="120000"/>
                    <a:pt x="18461" y="120000"/>
                    <a:pt x="27692" y="120000"/>
                  </a:cubicBezTo>
                  <a:cubicBezTo>
                    <a:pt x="55384" y="109090"/>
                    <a:pt x="83076" y="120000"/>
                    <a:pt x="120000" y="120000"/>
                  </a:cubicBezTo>
                  <a:cubicBezTo>
                    <a:pt x="120000" y="87272"/>
                    <a:pt x="110769" y="54545"/>
                    <a:pt x="110769" y="32727"/>
                  </a:cubicBezTo>
                  <a:cubicBezTo>
                    <a:pt x="101538" y="32727"/>
                    <a:pt x="110769" y="54545"/>
                    <a:pt x="110769" y="32727"/>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43" name="Shape 1293">
              <a:extLst>
                <a:ext uri="{FF2B5EF4-FFF2-40B4-BE49-F238E27FC236}">
                  <a16:creationId xmlns="" xmlns:a16="http://schemas.microsoft.com/office/drawing/2014/main" id="{C3C8BF22-4F08-461D-8481-BB2DB836AAC5}"/>
                </a:ext>
              </a:extLst>
            </p:cNvPr>
            <p:cNvSpPr/>
            <p:nvPr/>
          </p:nvSpPr>
          <p:spPr>
            <a:xfrm>
              <a:off x="8233632" y="3656291"/>
              <a:ext cx="77176" cy="64087"/>
            </a:xfrm>
            <a:custGeom>
              <a:avLst/>
              <a:gdLst/>
              <a:ahLst/>
              <a:cxnLst/>
              <a:rect l="0" t="0" r="0" b="0"/>
              <a:pathLst>
                <a:path w="120000" h="120000" extrusionOk="0">
                  <a:moveTo>
                    <a:pt x="93333" y="56000"/>
                  </a:moveTo>
                  <a:cubicBezTo>
                    <a:pt x="80000" y="48000"/>
                    <a:pt x="66666" y="32000"/>
                    <a:pt x="53333" y="24000"/>
                  </a:cubicBezTo>
                  <a:cubicBezTo>
                    <a:pt x="46666" y="16000"/>
                    <a:pt x="13333" y="0"/>
                    <a:pt x="6666" y="8000"/>
                  </a:cubicBezTo>
                  <a:cubicBezTo>
                    <a:pt x="6666" y="8000"/>
                    <a:pt x="20000" y="24000"/>
                    <a:pt x="0" y="24000"/>
                  </a:cubicBezTo>
                  <a:cubicBezTo>
                    <a:pt x="0" y="40000"/>
                    <a:pt x="6666" y="56000"/>
                    <a:pt x="6666" y="80000"/>
                  </a:cubicBezTo>
                  <a:cubicBezTo>
                    <a:pt x="6666" y="88000"/>
                    <a:pt x="6666" y="88000"/>
                    <a:pt x="13333" y="96000"/>
                  </a:cubicBezTo>
                  <a:cubicBezTo>
                    <a:pt x="20000" y="120000"/>
                    <a:pt x="20000" y="88000"/>
                    <a:pt x="26666" y="80000"/>
                  </a:cubicBezTo>
                  <a:cubicBezTo>
                    <a:pt x="40000" y="64000"/>
                    <a:pt x="73333" y="80000"/>
                    <a:pt x="86666" y="80000"/>
                  </a:cubicBezTo>
                  <a:cubicBezTo>
                    <a:pt x="100000" y="80000"/>
                    <a:pt x="100000" y="88000"/>
                    <a:pt x="113333" y="80000"/>
                  </a:cubicBezTo>
                  <a:cubicBezTo>
                    <a:pt x="120000" y="64000"/>
                    <a:pt x="113333" y="56000"/>
                    <a:pt x="93333" y="56000"/>
                  </a:cubicBezTo>
                  <a:cubicBezTo>
                    <a:pt x="80000" y="56000"/>
                    <a:pt x="106666" y="56000"/>
                    <a:pt x="93333" y="56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44" name="Shape 1294">
              <a:extLst>
                <a:ext uri="{FF2B5EF4-FFF2-40B4-BE49-F238E27FC236}">
                  <a16:creationId xmlns="" xmlns:a16="http://schemas.microsoft.com/office/drawing/2014/main" id="{5368036A-4EB5-4E3E-AF2D-61C320B5FC00}"/>
                </a:ext>
              </a:extLst>
            </p:cNvPr>
            <p:cNvSpPr/>
            <p:nvPr/>
          </p:nvSpPr>
          <p:spPr>
            <a:xfrm>
              <a:off x="6176097" y="2231814"/>
              <a:ext cx="828548" cy="556390"/>
            </a:xfrm>
            <a:custGeom>
              <a:avLst/>
              <a:gdLst/>
              <a:ahLst/>
              <a:cxnLst/>
              <a:rect l="0" t="0" r="0" b="0"/>
              <a:pathLst>
                <a:path w="120000" h="120000" extrusionOk="0">
                  <a:moveTo>
                    <a:pt x="120000" y="116307"/>
                  </a:moveTo>
                  <a:cubicBezTo>
                    <a:pt x="119381" y="115384"/>
                    <a:pt x="118144" y="115384"/>
                    <a:pt x="119381" y="113538"/>
                  </a:cubicBezTo>
                  <a:cubicBezTo>
                    <a:pt x="119381" y="112615"/>
                    <a:pt x="118762" y="112615"/>
                    <a:pt x="118144" y="112615"/>
                  </a:cubicBezTo>
                  <a:cubicBezTo>
                    <a:pt x="116907" y="110769"/>
                    <a:pt x="114432" y="109846"/>
                    <a:pt x="113814" y="108923"/>
                  </a:cubicBezTo>
                  <a:cubicBezTo>
                    <a:pt x="111340" y="104307"/>
                    <a:pt x="110103" y="98769"/>
                    <a:pt x="107628" y="95076"/>
                  </a:cubicBezTo>
                  <a:cubicBezTo>
                    <a:pt x="106391" y="94153"/>
                    <a:pt x="105154" y="92307"/>
                    <a:pt x="104536" y="91384"/>
                  </a:cubicBezTo>
                  <a:cubicBezTo>
                    <a:pt x="103298" y="90461"/>
                    <a:pt x="103298" y="87692"/>
                    <a:pt x="102061" y="87692"/>
                  </a:cubicBezTo>
                  <a:cubicBezTo>
                    <a:pt x="101443" y="87692"/>
                    <a:pt x="99587" y="89538"/>
                    <a:pt x="99587" y="89538"/>
                  </a:cubicBezTo>
                  <a:cubicBezTo>
                    <a:pt x="100206" y="91384"/>
                    <a:pt x="98350" y="92307"/>
                    <a:pt x="97731" y="92307"/>
                  </a:cubicBezTo>
                  <a:cubicBezTo>
                    <a:pt x="95876" y="93230"/>
                    <a:pt x="94020" y="89538"/>
                    <a:pt x="92783" y="87692"/>
                  </a:cubicBezTo>
                  <a:cubicBezTo>
                    <a:pt x="92164" y="86769"/>
                    <a:pt x="91546" y="86769"/>
                    <a:pt x="90927" y="84923"/>
                  </a:cubicBezTo>
                  <a:cubicBezTo>
                    <a:pt x="90309" y="83076"/>
                    <a:pt x="89072" y="84000"/>
                    <a:pt x="88453" y="84923"/>
                  </a:cubicBezTo>
                  <a:cubicBezTo>
                    <a:pt x="87216" y="84923"/>
                    <a:pt x="87216" y="84000"/>
                    <a:pt x="85979" y="84923"/>
                  </a:cubicBezTo>
                  <a:cubicBezTo>
                    <a:pt x="85979" y="84923"/>
                    <a:pt x="85360" y="84923"/>
                    <a:pt x="85360" y="84000"/>
                  </a:cubicBezTo>
                  <a:cubicBezTo>
                    <a:pt x="85360" y="83076"/>
                    <a:pt x="85360" y="83076"/>
                    <a:pt x="85360" y="82153"/>
                  </a:cubicBezTo>
                  <a:cubicBezTo>
                    <a:pt x="85360" y="78461"/>
                    <a:pt x="85360" y="73846"/>
                    <a:pt x="85360" y="70153"/>
                  </a:cubicBezTo>
                  <a:cubicBezTo>
                    <a:pt x="85360" y="59076"/>
                    <a:pt x="85360" y="47076"/>
                    <a:pt x="85360" y="35076"/>
                  </a:cubicBezTo>
                  <a:cubicBezTo>
                    <a:pt x="85360" y="30461"/>
                    <a:pt x="85360" y="24923"/>
                    <a:pt x="85360" y="19384"/>
                  </a:cubicBezTo>
                  <a:cubicBezTo>
                    <a:pt x="85360" y="18461"/>
                    <a:pt x="85360" y="16615"/>
                    <a:pt x="85360" y="14769"/>
                  </a:cubicBezTo>
                  <a:cubicBezTo>
                    <a:pt x="85360" y="13846"/>
                    <a:pt x="84742" y="13846"/>
                    <a:pt x="83505" y="12923"/>
                  </a:cubicBezTo>
                  <a:cubicBezTo>
                    <a:pt x="80412" y="11076"/>
                    <a:pt x="78556" y="11076"/>
                    <a:pt x="75463" y="11076"/>
                  </a:cubicBezTo>
                  <a:cubicBezTo>
                    <a:pt x="72371" y="11076"/>
                    <a:pt x="69896" y="10153"/>
                    <a:pt x="66804" y="9230"/>
                  </a:cubicBezTo>
                  <a:cubicBezTo>
                    <a:pt x="63092" y="9230"/>
                    <a:pt x="60000" y="7384"/>
                    <a:pt x="56907" y="7384"/>
                  </a:cubicBezTo>
                  <a:cubicBezTo>
                    <a:pt x="55051" y="7384"/>
                    <a:pt x="53814" y="8307"/>
                    <a:pt x="51958" y="7384"/>
                  </a:cubicBezTo>
                  <a:cubicBezTo>
                    <a:pt x="51958" y="7384"/>
                    <a:pt x="49484" y="6461"/>
                    <a:pt x="49484" y="6461"/>
                  </a:cubicBezTo>
                  <a:cubicBezTo>
                    <a:pt x="49484" y="6461"/>
                    <a:pt x="50103" y="4615"/>
                    <a:pt x="50103" y="3692"/>
                  </a:cubicBezTo>
                  <a:cubicBezTo>
                    <a:pt x="50103" y="3692"/>
                    <a:pt x="48247" y="3692"/>
                    <a:pt x="48247" y="3692"/>
                  </a:cubicBezTo>
                  <a:cubicBezTo>
                    <a:pt x="47010" y="3692"/>
                    <a:pt x="45154" y="4615"/>
                    <a:pt x="43917" y="4615"/>
                  </a:cubicBezTo>
                  <a:cubicBezTo>
                    <a:pt x="42680" y="4615"/>
                    <a:pt x="43298" y="923"/>
                    <a:pt x="41443" y="2769"/>
                  </a:cubicBezTo>
                  <a:cubicBezTo>
                    <a:pt x="40824" y="2769"/>
                    <a:pt x="40206" y="4615"/>
                    <a:pt x="39587" y="3692"/>
                  </a:cubicBezTo>
                  <a:cubicBezTo>
                    <a:pt x="38350" y="3692"/>
                    <a:pt x="38350" y="2769"/>
                    <a:pt x="39587" y="1846"/>
                  </a:cubicBezTo>
                  <a:cubicBezTo>
                    <a:pt x="40824" y="1846"/>
                    <a:pt x="38969" y="923"/>
                    <a:pt x="38350" y="923"/>
                  </a:cubicBezTo>
                  <a:cubicBezTo>
                    <a:pt x="35876" y="0"/>
                    <a:pt x="35876" y="923"/>
                    <a:pt x="34639" y="2769"/>
                  </a:cubicBezTo>
                  <a:cubicBezTo>
                    <a:pt x="32783" y="5538"/>
                    <a:pt x="30309" y="3692"/>
                    <a:pt x="27835" y="4615"/>
                  </a:cubicBezTo>
                  <a:cubicBezTo>
                    <a:pt x="25360" y="5538"/>
                    <a:pt x="27835" y="7384"/>
                    <a:pt x="27835" y="7384"/>
                  </a:cubicBezTo>
                  <a:cubicBezTo>
                    <a:pt x="27216" y="7384"/>
                    <a:pt x="26597" y="7384"/>
                    <a:pt x="26597" y="7384"/>
                  </a:cubicBezTo>
                  <a:cubicBezTo>
                    <a:pt x="26597" y="7384"/>
                    <a:pt x="27216" y="9230"/>
                    <a:pt x="26597" y="9230"/>
                  </a:cubicBezTo>
                  <a:cubicBezTo>
                    <a:pt x="25979" y="9230"/>
                    <a:pt x="25979" y="7384"/>
                    <a:pt x="25979" y="6461"/>
                  </a:cubicBezTo>
                  <a:cubicBezTo>
                    <a:pt x="25360" y="6461"/>
                    <a:pt x="23505" y="9230"/>
                    <a:pt x="23505" y="9230"/>
                  </a:cubicBezTo>
                  <a:cubicBezTo>
                    <a:pt x="22268" y="10153"/>
                    <a:pt x="21030" y="8307"/>
                    <a:pt x="19793" y="10153"/>
                  </a:cubicBezTo>
                  <a:cubicBezTo>
                    <a:pt x="18556" y="11076"/>
                    <a:pt x="17319" y="12000"/>
                    <a:pt x="16701" y="13846"/>
                  </a:cubicBezTo>
                  <a:cubicBezTo>
                    <a:pt x="16701" y="15692"/>
                    <a:pt x="16701" y="17538"/>
                    <a:pt x="15463" y="18461"/>
                  </a:cubicBezTo>
                  <a:cubicBezTo>
                    <a:pt x="14226" y="19384"/>
                    <a:pt x="13608" y="20307"/>
                    <a:pt x="12371" y="20307"/>
                  </a:cubicBezTo>
                  <a:cubicBezTo>
                    <a:pt x="11752" y="20307"/>
                    <a:pt x="8041" y="20307"/>
                    <a:pt x="7422" y="21230"/>
                  </a:cubicBezTo>
                  <a:cubicBezTo>
                    <a:pt x="7422" y="22153"/>
                    <a:pt x="6185" y="24923"/>
                    <a:pt x="6185" y="24923"/>
                  </a:cubicBezTo>
                  <a:cubicBezTo>
                    <a:pt x="6804" y="25846"/>
                    <a:pt x="8659" y="25846"/>
                    <a:pt x="9278" y="26769"/>
                  </a:cubicBezTo>
                  <a:cubicBezTo>
                    <a:pt x="11134" y="27692"/>
                    <a:pt x="12989" y="29538"/>
                    <a:pt x="14226" y="31384"/>
                  </a:cubicBezTo>
                  <a:cubicBezTo>
                    <a:pt x="14845" y="32307"/>
                    <a:pt x="14845" y="34153"/>
                    <a:pt x="16082" y="35076"/>
                  </a:cubicBezTo>
                  <a:cubicBezTo>
                    <a:pt x="17319" y="35076"/>
                    <a:pt x="17938" y="35076"/>
                    <a:pt x="19175" y="34153"/>
                  </a:cubicBezTo>
                  <a:cubicBezTo>
                    <a:pt x="19175" y="34153"/>
                    <a:pt x="21030" y="35076"/>
                    <a:pt x="21030" y="35076"/>
                  </a:cubicBezTo>
                  <a:cubicBezTo>
                    <a:pt x="22268" y="37846"/>
                    <a:pt x="19175" y="36000"/>
                    <a:pt x="19175" y="36000"/>
                  </a:cubicBezTo>
                  <a:cubicBezTo>
                    <a:pt x="17938" y="36000"/>
                    <a:pt x="19793" y="37846"/>
                    <a:pt x="20412" y="38769"/>
                  </a:cubicBezTo>
                  <a:cubicBezTo>
                    <a:pt x="21030" y="40615"/>
                    <a:pt x="21649" y="39692"/>
                    <a:pt x="22886" y="38769"/>
                  </a:cubicBezTo>
                  <a:cubicBezTo>
                    <a:pt x="23505" y="37846"/>
                    <a:pt x="25360" y="37846"/>
                    <a:pt x="25979" y="38769"/>
                  </a:cubicBezTo>
                  <a:cubicBezTo>
                    <a:pt x="26597" y="39692"/>
                    <a:pt x="23505" y="40615"/>
                    <a:pt x="23505" y="40615"/>
                  </a:cubicBezTo>
                  <a:cubicBezTo>
                    <a:pt x="22886" y="40615"/>
                    <a:pt x="23505" y="40615"/>
                    <a:pt x="23505" y="41538"/>
                  </a:cubicBezTo>
                  <a:cubicBezTo>
                    <a:pt x="23505" y="42461"/>
                    <a:pt x="22268" y="41538"/>
                    <a:pt x="22268" y="41538"/>
                  </a:cubicBezTo>
                  <a:cubicBezTo>
                    <a:pt x="21649" y="41538"/>
                    <a:pt x="21030" y="42461"/>
                    <a:pt x="19793" y="42461"/>
                  </a:cubicBezTo>
                  <a:cubicBezTo>
                    <a:pt x="18556" y="42461"/>
                    <a:pt x="16082" y="43384"/>
                    <a:pt x="14845" y="42461"/>
                  </a:cubicBezTo>
                  <a:cubicBezTo>
                    <a:pt x="13608" y="41538"/>
                    <a:pt x="15463" y="39692"/>
                    <a:pt x="14845" y="38769"/>
                  </a:cubicBezTo>
                  <a:cubicBezTo>
                    <a:pt x="14226" y="38769"/>
                    <a:pt x="12989" y="38769"/>
                    <a:pt x="12371" y="39692"/>
                  </a:cubicBezTo>
                  <a:cubicBezTo>
                    <a:pt x="11752" y="39692"/>
                    <a:pt x="10515" y="39692"/>
                    <a:pt x="9896" y="39692"/>
                  </a:cubicBezTo>
                  <a:cubicBezTo>
                    <a:pt x="8659" y="40615"/>
                    <a:pt x="9278" y="42461"/>
                    <a:pt x="9278" y="42461"/>
                  </a:cubicBezTo>
                  <a:cubicBezTo>
                    <a:pt x="8041" y="42461"/>
                    <a:pt x="6804" y="41538"/>
                    <a:pt x="5567" y="42461"/>
                  </a:cubicBezTo>
                  <a:cubicBezTo>
                    <a:pt x="4948" y="43384"/>
                    <a:pt x="3711" y="44307"/>
                    <a:pt x="3092" y="45230"/>
                  </a:cubicBezTo>
                  <a:cubicBezTo>
                    <a:pt x="0" y="48000"/>
                    <a:pt x="7422" y="48000"/>
                    <a:pt x="7422" y="48923"/>
                  </a:cubicBezTo>
                  <a:cubicBezTo>
                    <a:pt x="6804" y="49846"/>
                    <a:pt x="4948" y="49846"/>
                    <a:pt x="6185" y="50769"/>
                  </a:cubicBezTo>
                  <a:cubicBezTo>
                    <a:pt x="6804" y="51692"/>
                    <a:pt x="6804" y="53538"/>
                    <a:pt x="7422" y="53538"/>
                  </a:cubicBezTo>
                  <a:cubicBezTo>
                    <a:pt x="9896" y="54461"/>
                    <a:pt x="11752" y="53538"/>
                    <a:pt x="14226" y="53538"/>
                  </a:cubicBezTo>
                  <a:cubicBezTo>
                    <a:pt x="14845" y="54461"/>
                    <a:pt x="15463" y="54461"/>
                    <a:pt x="16082" y="54461"/>
                  </a:cubicBezTo>
                  <a:cubicBezTo>
                    <a:pt x="17319" y="54461"/>
                    <a:pt x="16701" y="54461"/>
                    <a:pt x="17938" y="55384"/>
                  </a:cubicBezTo>
                  <a:cubicBezTo>
                    <a:pt x="17938" y="55384"/>
                    <a:pt x="19175" y="53538"/>
                    <a:pt x="19793" y="53538"/>
                  </a:cubicBezTo>
                  <a:cubicBezTo>
                    <a:pt x="20412" y="52615"/>
                    <a:pt x="21030" y="52615"/>
                    <a:pt x="21649" y="52615"/>
                  </a:cubicBezTo>
                  <a:cubicBezTo>
                    <a:pt x="22268" y="51692"/>
                    <a:pt x="22886" y="50769"/>
                    <a:pt x="22886" y="50769"/>
                  </a:cubicBezTo>
                  <a:cubicBezTo>
                    <a:pt x="23505" y="51692"/>
                    <a:pt x="24123" y="52615"/>
                    <a:pt x="23505" y="53538"/>
                  </a:cubicBezTo>
                  <a:cubicBezTo>
                    <a:pt x="22886" y="54461"/>
                    <a:pt x="22268" y="54461"/>
                    <a:pt x="23505" y="56307"/>
                  </a:cubicBezTo>
                  <a:cubicBezTo>
                    <a:pt x="24742" y="60000"/>
                    <a:pt x="23505" y="62769"/>
                    <a:pt x="20412" y="61846"/>
                  </a:cubicBezTo>
                  <a:cubicBezTo>
                    <a:pt x="20412" y="61846"/>
                    <a:pt x="19793" y="60923"/>
                    <a:pt x="19175" y="61846"/>
                  </a:cubicBezTo>
                  <a:cubicBezTo>
                    <a:pt x="18556" y="62769"/>
                    <a:pt x="17938" y="64615"/>
                    <a:pt x="17319" y="64615"/>
                  </a:cubicBezTo>
                  <a:cubicBezTo>
                    <a:pt x="16082" y="65538"/>
                    <a:pt x="12371" y="62769"/>
                    <a:pt x="12989" y="65538"/>
                  </a:cubicBezTo>
                  <a:cubicBezTo>
                    <a:pt x="12989" y="65538"/>
                    <a:pt x="11134" y="67384"/>
                    <a:pt x="11752" y="67384"/>
                  </a:cubicBezTo>
                  <a:cubicBezTo>
                    <a:pt x="11752" y="67384"/>
                    <a:pt x="12371" y="67384"/>
                    <a:pt x="12371" y="67384"/>
                  </a:cubicBezTo>
                  <a:cubicBezTo>
                    <a:pt x="12989" y="68307"/>
                    <a:pt x="11134" y="69230"/>
                    <a:pt x="10515" y="70153"/>
                  </a:cubicBezTo>
                  <a:cubicBezTo>
                    <a:pt x="9896" y="70153"/>
                    <a:pt x="9278" y="71076"/>
                    <a:pt x="9278" y="72000"/>
                  </a:cubicBezTo>
                  <a:cubicBezTo>
                    <a:pt x="8659" y="73846"/>
                    <a:pt x="9896" y="73846"/>
                    <a:pt x="8659" y="74769"/>
                  </a:cubicBezTo>
                  <a:cubicBezTo>
                    <a:pt x="7422" y="75692"/>
                    <a:pt x="8659" y="77538"/>
                    <a:pt x="9278" y="78461"/>
                  </a:cubicBezTo>
                  <a:cubicBezTo>
                    <a:pt x="9278" y="79384"/>
                    <a:pt x="11134" y="74769"/>
                    <a:pt x="11752" y="74769"/>
                  </a:cubicBezTo>
                  <a:cubicBezTo>
                    <a:pt x="11752" y="74769"/>
                    <a:pt x="10515" y="77538"/>
                    <a:pt x="10515" y="77538"/>
                  </a:cubicBezTo>
                  <a:cubicBezTo>
                    <a:pt x="9896" y="78461"/>
                    <a:pt x="11752" y="80307"/>
                    <a:pt x="12371" y="80307"/>
                  </a:cubicBezTo>
                  <a:cubicBezTo>
                    <a:pt x="12989" y="81230"/>
                    <a:pt x="12989" y="82153"/>
                    <a:pt x="13608" y="81230"/>
                  </a:cubicBezTo>
                  <a:cubicBezTo>
                    <a:pt x="14226" y="80307"/>
                    <a:pt x="14845" y="79384"/>
                    <a:pt x="14845" y="79384"/>
                  </a:cubicBezTo>
                  <a:cubicBezTo>
                    <a:pt x="14845" y="80307"/>
                    <a:pt x="15463" y="82153"/>
                    <a:pt x="16082" y="82153"/>
                  </a:cubicBezTo>
                  <a:cubicBezTo>
                    <a:pt x="14845" y="83076"/>
                    <a:pt x="14226" y="82153"/>
                    <a:pt x="13608" y="82153"/>
                  </a:cubicBezTo>
                  <a:cubicBezTo>
                    <a:pt x="12989" y="83076"/>
                    <a:pt x="12371" y="80307"/>
                    <a:pt x="11752" y="80307"/>
                  </a:cubicBezTo>
                  <a:cubicBezTo>
                    <a:pt x="11134" y="80307"/>
                    <a:pt x="9896" y="83076"/>
                    <a:pt x="11134" y="84000"/>
                  </a:cubicBezTo>
                  <a:cubicBezTo>
                    <a:pt x="12371" y="84923"/>
                    <a:pt x="12371" y="85846"/>
                    <a:pt x="13608" y="86769"/>
                  </a:cubicBezTo>
                  <a:cubicBezTo>
                    <a:pt x="14226" y="88615"/>
                    <a:pt x="15463" y="87692"/>
                    <a:pt x="16701" y="87692"/>
                  </a:cubicBezTo>
                  <a:cubicBezTo>
                    <a:pt x="17319" y="86769"/>
                    <a:pt x="18556" y="87692"/>
                    <a:pt x="18556" y="85846"/>
                  </a:cubicBezTo>
                  <a:cubicBezTo>
                    <a:pt x="18556" y="84000"/>
                    <a:pt x="19175" y="81230"/>
                    <a:pt x="20412" y="82153"/>
                  </a:cubicBezTo>
                  <a:cubicBezTo>
                    <a:pt x="20412" y="81230"/>
                    <a:pt x="19175" y="84923"/>
                    <a:pt x="19175" y="85846"/>
                  </a:cubicBezTo>
                  <a:cubicBezTo>
                    <a:pt x="19175" y="86769"/>
                    <a:pt x="21649" y="89538"/>
                    <a:pt x="21030" y="90461"/>
                  </a:cubicBezTo>
                  <a:cubicBezTo>
                    <a:pt x="19793" y="92307"/>
                    <a:pt x="21649" y="93230"/>
                    <a:pt x="21649" y="93230"/>
                  </a:cubicBezTo>
                  <a:cubicBezTo>
                    <a:pt x="21030" y="93230"/>
                    <a:pt x="19793" y="96000"/>
                    <a:pt x="19793" y="96000"/>
                  </a:cubicBezTo>
                  <a:cubicBezTo>
                    <a:pt x="20412" y="96923"/>
                    <a:pt x="23505" y="94153"/>
                    <a:pt x="23505" y="94153"/>
                  </a:cubicBezTo>
                  <a:cubicBezTo>
                    <a:pt x="23505" y="95076"/>
                    <a:pt x="22886" y="95076"/>
                    <a:pt x="22886" y="96000"/>
                  </a:cubicBezTo>
                  <a:cubicBezTo>
                    <a:pt x="22886" y="96000"/>
                    <a:pt x="24123" y="94153"/>
                    <a:pt x="24742" y="93230"/>
                  </a:cubicBezTo>
                  <a:cubicBezTo>
                    <a:pt x="25360" y="93230"/>
                    <a:pt x="27835" y="94153"/>
                    <a:pt x="27835" y="95076"/>
                  </a:cubicBezTo>
                  <a:cubicBezTo>
                    <a:pt x="28453" y="96000"/>
                    <a:pt x="29690" y="98769"/>
                    <a:pt x="29690" y="96923"/>
                  </a:cubicBezTo>
                  <a:cubicBezTo>
                    <a:pt x="29690" y="96000"/>
                    <a:pt x="30927" y="92307"/>
                    <a:pt x="30927" y="92307"/>
                  </a:cubicBezTo>
                  <a:cubicBezTo>
                    <a:pt x="30927" y="91384"/>
                    <a:pt x="32783" y="94153"/>
                    <a:pt x="32783" y="93230"/>
                  </a:cubicBezTo>
                  <a:cubicBezTo>
                    <a:pt x="32783" y="93230"/>
                    <a:pt x="30927" y="93230"/>
                    <a:pt x="30927" y="94153"/>
                  </a:cubicBezTo>
                  <a:cubicBezTo>
                    <a:pt x="30927" y="96000"/>
                    <a:pt x="32783" y="96000"/>
                    <a:pt x="33402" y="95076"/>
                  </a:cubicBezTo>
                  <a:cubicBezTo>
                    <a:pt x="34020" y="94153"/>
                    <a:pt x="34639" y="95076"/>
                    <a:pt x="35257" y="94153"/>
                  </a:cubicBezTo>
                  <a:cubicBezTo>
                    <a:pt x="35257" y="94153"/>
                    <a:pt x="36494" y="92307"/>
                    <a:pt x="36494" y="92307"/>
                  </a:cubicBezTo>
                  <a:cubicBezTo>
                    <a:pt x="36494" y="92307"/>
                    <a:pt x="35257" y="95076"/>
                    <a:pt x="34639" y="96000"/>
                  </a:cubicBezTo>
                  <a:cubicBezTo>
                    <a:pt x="34639" y="96923"/>
                    <a:pt x="34639" y="96923"/>
                    <a:pt x="34020" y="97846"/>
                  </a:cubicBezTo>
                  <a:cubicBezTo>
                    <a:pt x="34020" y="98769"/>
                    <a:pt x="34639" y="97846"/>
                    <a:pt x="34639" y="98769"/>
                  </a:cubicBezTo>
                  <a:cubicBezTo>
                    <a:pt x="34639" y="98769"/>
                    <a:pt x="34020" y="99692"/>
                    <a:pt x="33402" y="100615"/>
                  </a:cubicBezTo>
                  <a:cubicBezTo>
                    <a:pt x="33402" y="102461"/>
                    <a:pt x="33402" y="102461"/>
                    <a:pt x="34020" y="103384"/>
                  </a:cubicBezTo>
                  <a:cubicBezTo>
                    <a:pt x="34020" y="103384"/>
                    <a:pt x="32164" y="105230"/>
                    <a:pt x="31546" y="105230"/>
                  </a:cubicBezTo>
                  <a:cubicBezTo>
                    <a:pt x="30927" y="107076"/>
                    <a:pt x="30309" y="108000"/>
                    <a:pt x="29072" y="108923"/>
                  </a:cubicBezTo>
                  <a:cubicBezTo>
                    <a:pt x="27835" y="108923"/>
                    <a:pt x="26597" y="110769"/>
                    <a:pt x="25979" y="111692"/>
                  </a:cubicBezTo>
                  <a:cubicBezTo>
                    <a:pt x="25360" y="111692"/>
                    <a:pt x="25360" y="112615"/>
                    <a:pt x="24742" y="112615"/>
                  </a:cubicBezTo>
                  <a:cubicBezTo>
                    <a:pt x="24742" y="113538"/>
                    <a:pt x="25360" y="114461"/>
                    <a:pt x="25360" y="114461"/>
                  </a:cubicBezTo>
                  <a:cubicBezTo>
                    <a:pt x="24742" y="115384"/>
                    <a:pt x="22886" y="114461"/>
                    <a:pt x="22268" y="114461"/>
                  </a:cubicBezTo>
                  <a:cubicBezTo>
                    <a:pt x="20412" y="114461"/>
                    <a:pt x="19793" y="115384"/>
                    <a:pt x="18556" y="117230"/>
                  </a:cubicBezTo>
                  <a:cubicBezTo>
                    <a:pt x="17938" y="118153"/>
                    <a:pt x="18556" y="120000"/>
                    <a:pt x="19175" y="119076"/>
                  </a:cubicBezTo>
                  <a:cubicBezTo>
                    <a:pt x="20412" y="118153"/>
                    <a:pt x="21649" y="115384"/>
                    <a:pt x="22268" y="116307"/>
                  </a:cubicBezTo>
                  <a:cubicBezTo>
                    <a:pt x="22268" y="115384"/>
                    <a:pt x="21649" y="119076"/>
                    <a:pt x="23505" y="116307"/>
                  </a:cubicBezTo>
                  <a:cubicBezTo>
                    <a:pt x="23505" y="116307"/>
                    <a:pt x="24742" y="119076"/>
                    <a:pt x="25360" y="117230"/>
                  </a:cubicBezTo>
                  <a:cubicBezTo>
                    <a:pt x="25360" y="116307"/>
                    <a:pt x="24742" y="116307"/>
                    <a:pt x="25360" y="116307"/>
                  </a:cubicBezTo>
                  <a:cubicBezTo>
                    <a:pt x="25979" y="115384"/>
                    <a:pt x="25979" y="115384"/>
                    <a:pt x="26597" y="115384"/>
                  </a:cubicBezTo>
                  <a:cubicBezTo>
                    <a:pt x="27216" y="115384"/>
                    <a:pt x="27216" y="115384"/>
                    <a:pt x="27835" y="114461"/>
                  </a:cubicBezTo>
                  <a:cubicBezTo>
                    <a:pt x="28453" y="113538"/>
                    <a:pt x="29690" y="113538"/>
                    <a:pt x="30927" y="112615"/>
                  </a:cubicBezTo>
                  <a:cubicBezTo>
                    <a:pt x="32783" y="111692"/>
                    <a:pt x="30309" y="111692"/>
                    <a:pt x="31546" y="110769"/>
                  </a:cubicBezTo>
                  <a:cubicBezTo>
                    <a:pt x="32164" y="109846"/>
                    <a:pt x="32783" y="108923"/>
                    <a:pt x="33402" y="108923"/>
                  </a:cubicBezTo>
                  <a:cubicBezTo>
                    <a:pt x="34639" y="108000"/>
                    <a:pt x="35876" y="107076"/>
                    <a:pt x="36494" y="107076"/>
                  </a:cubicBezTo>
                  <a:cubicBezTo>
                    <a:pt x="38350" y="105230"/>
                    <a:pt x="37113" y="106153"/>
                    <a:pt x="37113" y="104307"/>
                  </a:cubicBezTo>
                  <a:cubicBezTo>
                    <a:pt x="37113" y="104307"/>
                    <a:pt x="42061" y="100615"/>
                    <a:pt x="42680" y="99692"/>
                  </a:cubicBezTo>
                  <a:cubicBezTo>
                    <a:pt x="43298" y="99692"/>
                    <a:pt x="44536" y="99692"/>
                    <a:pt x="44536" y="98769"/>
                  </a:cubicBezTo>
                  <a:cubicBezTo>
                    <a:pt x="44536" y="96000"/>
                    <a:pt x="45154" y="96923"/>
                    <a:pt x="46391" y="96000"/>
                  </a:cubicBezTo>
                  <a:cubicBezTo>
                    <a:pt x="48247" y="94153"/>
                    <a:pt x="42680" y="93230"/>
                    <a:pt x="45154" y="89538"/>
                  </a:cubicBezTo>
                  <a:cubicBezTo>
                    <a:pt x="46391" y="88615"/>
                    <a:pt x="47628" y="88615"/>
                    <a:pt x="48247" y="87692"/>
                  </a:cubicBezTo>
                  <a:cubicBezTo>
                    <a:pt x="48865" y="86769"/>
                    <a:pt x="48865" y="84000"/>
                    <a:pt x="47628" y="84000"/>
                  </a:cubicBezTo>
                  <a:cubicBezTo>
                    <a:pt x="48865" y="84000"/>
                    <a:pt x="48865" y="84923"/>
                    <a:pt x="50103" y="84000"/>
                  </a:cubicBezTo>
                  <a:cubicBezTo>
                    <a:pt x="50721" y="83076"/>
                    <a:pt x="51340" y="81230"/>
                    <a:pt x="52577" y="80307"/>
                  </a:cubicBezTo>
                  <a:cubicBezTo>
                    <a:pt x="53195" y="79384"/>
                    <a:pt x="54432" y="77538"/>
                    <a:pt x="55051" y="77538"/>
                  </a:cubicBezTo>
                  <a:cubicBezTo>
                    <a:pt x="55670" y="77538"/>
                    <a:pt x="58762" y="77538"/>
                    <a:pt x="58144" y="79384"/>
                  </a:cubicBezTo>
                  <a:cubicBezTo>
                    <a:pt x="57525" y="80307"/>
                    <a:pt x="56288" y="78461"/>
                    <a:pt x="55051" y="79384"/>
                  </a:cubicBezTo>
                  <a:cubicBezTo>
                    <a:pt x="53814" y="80307"/>
                    <a:pt x="53814" y="81230"/>
                    <a:pt x="53195" y="83076"/>
                  </a:cubicBezTo>
                  <a:cubicBezTo>
                    <a:pt x="53195" y="84923"/>
                    <a:pt x="51958" y="86769"/>
                    <a:pt x="51958" y="88615"/>
                  </a:cubicBezTo>
                  <a:cubicBezTo>
                    <a:pt x="51340" y="89538"/>
                    <a:pt x="53814" y="88615"/>
                    <a:pt x="53814" y="89538"/>
                  </a:cubicBezTo>
                  <a:cubicBezTo>
                    <a:pt x="53195" y="89538"/>
                    <a:pt x="50103" y="91384"/>
                    <a:pt x="52577" y="91384"/>
                  </a:cubicBezTo>
                  <a:cubicBezTo>
                    <a:pt x="54432" y="91384"/>
                    <a:pt x="55670" y="89538"/>
                    <a:pt x="57525" y="88615"/>
                  </a:cubicBezTo>
                  <a:cubicBezTo>
                    <a:pt x="58762" y="86769"/>
                    <a:pt x="60000" y="86769"/>
                    <a:pt x="61237" y="85846"/>
                  </a:cubicBezTo>
                  <a:cubicBezTo>
                    <a:pt x="63711" y="84923"/>
                    <a:pt x="62474" y="83076"/>
                    <a:pt x="62474" y="81230"/>
                  </a:cubicBezTo>
                  <a:cubicBezTo>
                    <a:pt x="61855" y="77538"/>
                    <a:pt x="67422" y="80307"/>
                    <a:pt x="68659" y="81230"/>
                  </a:cubicBezTo>
                  <a:cubicBezTo>
                    <a:pt x="69896" y="81230"/>
                    <a:pt x="70515" y="83076"/>
                    <a:pt x="71752" y="84000"/>
                  </a:cubicBezTo>
                  <a:cubicBezTo>
                    <a:pt x="71752" y="84000"/>
                    <a:pt x="72989" y="81230"/>
                    <a:pt x="73608" y="82153"/>
                  </a:cubicBezTo>
                  <a:cubicBezTo>
                    <a:pt x="73608" y="82153"/>
                    <a:pt x="73608" y="84000"/>
                    <a:pt x="73608" y="84923"/>
                  </a:cubicBezTo>
                  <a:cubicBezTo>
                    <a:pt x="74845" y="85846"/>
                    <a:pt x="75463" y="85846"/>
                    <a:pt x="76082" y="85846"/>
                  </a:cubicBezTo>
                  <a:cubicBezTo>
                    <a:pt x="77938" y="85846"/>
                    <a:pt x="79793" y="84923"/>
                    <a:pt x="81030" y="85846"/>
                  </a:cubicBezTo>
                  <a:cubicBezTo>
                    <a:pt x="81649" y="85846"/>
                    <a:pt x="82268" y="86769"/>
                    <a:pt x="82886" y="85846"/>
                  </a:cubicBezTo>
                  <a:cubicBezTo>
                    <a:pt x="83505" y="85846"/>
                    <a:pt x="83505" y="86769"/>
                    <a:pt x="84123" y="87692"/>
                  </a:cubicBezTo>
                  <a:cubicBezTo>
                    <a:pt x="84742" y="87692"/>
                    <a:pt x="85979" y="88615"/>
                    <a:pt x="86597" y="88615"/>
                  </a:cubicBezTo>
                  <a:cubicBezTo>
                    <a:pt x="87835" y="88615"/>
                    <a:pt x="88453" y="86769"/>
                    <a:pt x="89072" y="86769"/>
                  </a:cubicBezTo>
                  <a:cubicBezTo>
                    <a:pt x="90309" y="85846"/>
                    <a:pt x="89690" y="88615"/>
                    <a:pt x="89690" y="88615"/>
                  </a:cubicBezTo>
                  <a:cubicBezTo>
                    <a:pt x="89072" y="89538"/>
                    <a:pt x="89072" y="89538"/>
                    <a:pt x="89690" y="90461"/>
                  </a:cubicBezTo>
                  <a:cubicBezTo>
                    <a:pt x="91546" y="91384"/>
                    <a:pt x="92783" y="92307"/>
                    <a:pt x="94020" y="93230"/>
                  </a:cubicBezTo>
                  <a:cubicBezTo>
                    <a:pt x="95257" y="95076"/>
                    <a:pt x="96494" y="96923"/>
                    <a:pt x="97731" y="97846"/>
                  </a:cubicBezTo>
                  <a:cubicBezTo>
                    <a:pt x="98350" y="97846"/>
                    <a:pt x="98969" y="96923"/>
                    <a:pt x="99587" y="96923"/>
                  </a:cubicBezTo>
                  <a:cubicBezTo>
                    <a:pt x="100206" y="96000"/>
                    <a:pt x="98969" y="95076"/>
                    <a:pt x="98969" y="94153"/>
                  </a:cubicBezTo>
                  <a:cubicBezTo>
                    <a:pt x="98969" y="93230"/>
                    <a:pt x="100824" y="95076"/>
                    <a:pt x="100824" y="95076"/>
                  </a:cubicBezTo>
                  <a:cubicBezTo>
                    <a:pt x="100824" y="96000"/>
                    <a:pt x="102680" y="97846"/>
                    <a:pt x="103298" y="96923"/>
                  </a:cubicBezTo>
                  <a:cubicBezTo>
                    <a:pt x="103298" y="96923"/>
                    <a:pt x="102061" y="91384"/>
                    <a:pt x="102061" y="91384"/>
                  </a:cubicBezTo>
                  <a:cubicBezTo>
                    <a:pt x="102680" y="91384"/>
                    <a:pt x="103917" y="96000"/>
                    <a:pt x="104536" y="96000"/>
                  </a:cubicBezTo>
                  <a:cubicBezTo>
                    <a:pt x="104536" y="96923"/>
                    <a:pt x="105154" y="98769"/>
                    <a:pt x="105773" y="98769"/>
                  </a:cubicBezTo>
                  <a:cubicBezTo>
                    <a:pt x="106391" y="98769"/>
                    <a:pt x="107010" y="96923"/>
                    <a:pt x="107010" y="96923"/>
                  </a:cubicBezTo>
                  <a:cubicBezTo>
                    <a:pt x="105773" y="97846"/>
                    <a:pt x="109484" y="101538"/>
                    <a:pt x="109484" y="102461"/>
                  </a:cubicBezTo>
                  <a:cubicBezTo>
                    <a:pt x="108865" y="102461"/>
                    <a:pt x="108865" y="102461"/>
                    <a:pt x="108865" y="102461"/>
                  </a:cubicBezTo>
                  <a:cubicBezTo>
                    <a:pt x="108247" y="103384"/>
                    <a:pt x="109484" y="103384"/>
                    <a:pt x="109484" y="104307"/>
                  </a:cubicBezTo>
                  <a:cubicBezTo>
                    <a:pt x="109484" y="104307"/>
                    <a:pt x="108247" y="105230"/>
                    <a:pt x="108865" y="105230"/>
                  </a:cubicBezTo>
                  <a:cubicBezTo>
                    <a:pt x="109484" y="106153"/>
                    <a:pt x="110103" y="107076"/>
                    <a:pt x="110721" y="108000"/>
                  </a:cubicBezTo>
                  <a:cubicBezTo>
                    <a:pt x="111958" y="109846"/>
                    <a:pt x="112577" y="110769"/>
                    <a:pt x="113814" y="111692"/>
                  </a:cubicBezTo>
                  <a:cubicBezTo>
                    <a:pt x="113814" y="111692"/>
                    <a:pt x="112577" y="115384"/>
                    <a:pt x="113195" y="115384"/>
                  </a:cubicBezTo>
                  <a:cubicBezTo>
                    <a:pt x="113814" y="116307"/>
                    <a:pt x="113814" y="114461"/>
                    <a:pt x="113814" y="114461"/>
                  </a:cubicBezTo>
                  <a:cubicBezTo>
                    <a:pt x="114432" y="113538"/>
                    <a:pt x="114432" y="116307"/>
                    <a:pt x="115051" y="117230"/>
                  </a:cubicBezTo>
                  <a:cubicBezTo>
                    <a:pt x="115051" y="117230"/>
                    <a:pt x="115051" y="116307"/>
                    <a:pt x="115051" y="115384"/>
                  </a:cubicBezTo>
                  <a:cubicBezTo>
                    <a:pt x="115051" y="117230"/>
                    <a:pt x="118762" y="120000"/>
                    <a:pt x="119381" y="117230"/>
                  </a:cubicBezTo>
                  <a:cubicBezTo>
                    <a:pt x="119381" y="117230"/>
                    <a:pt x="119381" y="118153"/>
                    <a:pt x="119381" y="118153"/>
                  </a:cubicBezTo>
                  <a:cubicBezTo>
                    <a:pt x="119381" y="118153"/>
                    <a:pt x="120000" y="117230"/>
                    <a:pt x="120000" y="116307"/>
                  </a:cubicBezTo>
                  <a:cubicBezTo>
                    <a:pt x="119381" y="116307"/>
                    <a:pt x="120000" y="117230"/>
                    <a:pt x="120000" y="116307"/>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45" name="Shape 1295">
              <a:extLst>
                <a:ext uri="{FF2B5EF4-FFF2-40B4-BE49-F238E27FC236}">
                  <a16:creationId xmlns="" xmlns:a16="http://schemas.microsoft.com/office/drawing/2014/main" id="{70462F77-1C3F-4D23-8BED-CCD46BA43CD9}"/>
                </a:ext>
              </a:extLst>
            </p:cNvPr>
            <p:cNvSpPr/>
            <p:nvPr/>
          </p:nvSpPr>
          <p:spPr>
            <a:xfrm>
              <a:off x="7110942" y="2941140"/>
              <a:ext cx="1233356" cy="611739"/>
            </a:xfrm>
            <a:custGeom>
              <a:avLst/>
              <a:gdLst/>
              <a:ahLst/>
              <a:cxnLst/>
              <a:rect l="0" t="0" r="0" b="0"/>
              <a:pathLst>
                <a:path w="120000" h="120000" extrusionOk="0">
                  <a:moveTo>
                    <a:pt x="28235" y="90629"/>
                  </a:moveTo>
                  <a:cubicBezTo>
                    <a:pt x="29480" y="90629"/>
                    <a:pt x="30726" y="90629"/>
                    <a:pt x="32387" y="90629"/>
                  </a:cubicBezTo>
                  <a:cubicBezTo>
                    <a:pt x="32802" y="90629"/>
                    <a:pt x="33633" y="90629"/>
                    <a:pt x="34048" y="90629"/>
                  </a:cubicBezTo>
                  <a:cubicBezTo>
                    <a:pt x="34463" y="90629"/>
                    <a:pt x="34463" y="88951"/>
                    <a:pt x="34878" y="88951"/>
                  </a:cubicBezTo>
                  <a:cubicBezTo>
                    <a:pt x="35294" y="88111"/>
                    <a:pt x="37785" y="88111"/>
                    <a:pt x="37785" y="88951"/>
                  </a:cubicBezTo>
                  <a:cubicBezTo>
                    <a:pt x="39031" y="90629"/>
                    <a:pt x="40276" y="92307"/>
                    <a:pt x="41522" y="93986"/>
                  </a:cubicBezTo>
                  <a:cubicBezTo>
                    <a:pt x="41522" y="93986"/>
                    <a:pt x="41937" y="96503"/>
                    <a:pt x="41937" y="97342"/>
                  </a:cubicBezTo>
                  <a:cubicBezTo>
                    <a:pt x="42352" y="99020"/>
                    <a:pt x="42352" y="99020"/>
                    <a:pt x="43598" y="99860"/>
                  </a:cubicBezTo>
                  <a:cubicBezTo>
                    <a:pt x="44429" y="100699"/>
                    <a:pt x="44844" y="101538"/>
                    <a:pt x="45259" y="99860"/>
                  </a:cubicBezTo>
                  <a:cubicBezTo>
                    <a:pt x="45674" y="97342"/>
                    <a:pt x="46089" y="97342"/>
                    <a:pt x="47335" y="98181"/>
                  </a:cubicBezTo>
                  <a:cubicBezTo>
                    <a:pt x="48166" y="98181"/>
                    <a:pt x="49411" y="99020"/>
                    <a:pt x="49411" y="100699"/>
                  </a:cubicBezTo>
                  <a:cubicBezTo>
                    <a:pt x="50242" y="103216"/>
                    <a:pt x="51072" y="104055"/>
                    <a:pt x="51903" y="106573"/>
                  </a:cubicBezTo>
                  <a:cubicBezTo>
                    <a:pt x="52733" y="108251"/>
                    <a:pt x="52318" y="111608"/>
                    <a:pt x="53564" y="112447"/>
                  </a:cubicBezTo>
                  <a:cubicBezTo>
                    <a:pt x="54394" y="114125"/>
                    <a:pt x="56055" y="114125"/>
                    <a:pt x="56885" y="114965"/>
                  </a:cubicBezTo>
                  <a:cubicBezTo>
                    <a:pt x="56885" y="114125"/>
                    <a:pt x="56055" y="108251"/>
                    <a:pt x="56055" y="108251"/>
                  </a:cubicBezTo>
                  <a:cubicBezTo>
                    <a:pt x="56885" y="109090"/>
                    <a:pt x="56470" y="106573"/>
                    <a:pt x="56885" y="106573"/>
                  </a:cubicBezTo>
                  <a:cubicBezTo>
                    <a:pt x="56885" y="105734"/>
                    <a:pt x="57716" y="105734"/>
                    <a:pt x="58131" y="104895"/>
                  </a:cubicBezTo>
                  <a:cubicBezTo>
                    <a:pt x="58546" y="104895"/>
                    <a:pt x="58961" y="102377"/>
                    <a:pt x="58961" y="102377"/>
                  </a:cubicBezTo>
                  <a:cubicBezTo>
                    <a:pt x="59377" y="103216"/>
                    <a:pt x="59792" y="103216"/>
                    <a:pt x="60207" y="102377"/>
                  </a:cubicBezTo>
                  <a:cubicBezTo>
                    <a:pt x="61038" y="101538"/>
                    <a:pt x="61453" y="101538"/>
                    <a:pt x="61868" y="99860"/>
                  </a:cubicBezTo>
                  <a:cubicBezTo>
                    <a:pt x="62698" y="99020"/>
                    <a:pt x="61453" y="99020"/>
                    <a:pt x="61453" y="98181"/>
                  </a:cubicBezTo>
                  <a:cubicBezTo>
                    <a:pt x="61453" y="98181"/>
                    <a:pt x="62698" y="99020"/>
                    <a:pt x="63114" y="98181"/>
                  </a:cubicBezTo>
                  <a:cubicBezTo>
                    <a:pt x="63944" y="97342"/>
                    <a:pt x="64359" y="97342"/>
                    <a:pt x="65190" y="97342"/>
                  </a:cubicBezTo>
                  <a:cubicBezTo>
                    <a:pt x="66020" y="97342"/>
                    <a:pt x="66435" y="99860"/>
                    <a:pt x="67266" y="99020"/>
                  </a:cubicBezTo>
                  <a:cubicBezTo>
                    <a:pt x="68512" y="97342"/>
                    <a:pt x="68927" y="99020"/>
                    <a:pt x="69757" y="99860"/>
                  </a:cubicBezTo>
                  <a:cubicBezTo>
                    <a:pt x="70588" y="100699"/>
                    <a:pt x="71003" y="99020"/>
                    <a:pt x="71418" y="99020"/>
                  </a:cubicBezTo>
                  <a:cubicBezTo>
                    <a:pt x="71833" y="98181"/>
                    <a:pt x="73079" y="99860"/>
                    <a:pt x="73079" y="100699"/>
                  </a:cubicBezTo>
                  <a:cubicBezTo>
                    <a:pt x="73494" y="101538"/>
                    <a:pt x="73910" y="100699"/>
                    <a:pt x="73494" y="99860"/>
                  </a:cubicBezTo>
                  <a:cubicBezTo>
                    <a:pt x="73494" y="99860"/>
                    <a:pt x="73079" y="99020"/>
                    <a:pt x="72664" y="99020"/>
                  </a:cubicBezTo>
                  <a:cubicBezTo>
                    <a:pt x="72249" y="98181"/>
                    <a:pt x="73079" y="98181"/>
                    <a:pt x="73079" y="98181"/>
                  </a:cubicBezTo>
                  <a:cubicBezTo>
                    <a:pt x="72664" y="96503"/>
                    <a:pt x="72664" y="95664"/>
                    <a:pt x="71833" y="96503"/>
                  </a:cubicBezTo>
                  <a:cubicBezTo>
                    <a:pt x="71833" y="96503"/>
                    <a:pt x="70173" y="96503"/>
                    <a:pt x="71003" y="94825"/>
                  </a:cubicBezTo>
                  <a:cubicBezTo>
                    <a:pt x="71833" y="94825"/>
                    <a:pt x="72249" y="95664"/>
                    <a:pt x="72664" y="95664"/>
                  </a:cubicBezTo>
                  <a:cubicBezTo>
                    <a:pt x="73910" y="94825"/>
                    <a:pt x="74740" y="94825"/>
                    <a:pt x="75986" y="94825"/>
                  </a:cubicBezTo>
                  <a:cubicBezTo>
                    <a:pt x="76401" y="94825"/>
                    <a:pt x="75986" y="94825"/>
                    <a:pt x="76401" y="95664"/>
                  </a:cubicBezTo>
                  <a:cubicBezTo>
                    <a:pt x="76401" y="95664"/>
                    <a:pt x="76816" y="95664"/>
                    <a:pt x="77231" y="94825"/>
                  </a:cubicBezTo>
                  <a:cubicBezTo>
                    <a:pt x="78062" y="94825"/>
                    <a:pt x="78892" y="94825"/>
                    <a:pt x="79723" y="94825"/>
                  </a:cubicBezTo>
                  <a:cubicBezTo>
                    <a:pt x="80553" y="94825"/>
                    <a:pt x="80553" y="96503"/>
                    <a:pt x="81384" y="97342"/>
                  </a:cubicBezTo>
                  <a:cubicBezTo>
                    <a:pt x="82214" y="99020"/>
                    <a:pt x="83044" y="97342"/>
                    <a:pt x="83875" y="96503"/>
                  </a:cubicBezTo>
                  <a:cubicBezTo>
                    <a:pt x="84290" y="96503"/>
                    <a:pt x="86782" y="101538"/>
                    <a:pt x="86782" y="102377"/>
                  </a:cubicBezTo>
                  <a:cubicBezTo>
                    <a:pt x="87197" y="103216"/>
                    <a:pt x="86366" y="104895"/>
                    <a:pt x="86782" y="105734"/>
                  </a:cubicBezTo>
                  <a:cubicBezTo>
                    <a:pt x="87197" y="107412"/>
                    <a:pt x="86782" y="107412"/>
                    <a:pt x="87197" y="109090"/>
                  </a:cubicBezTo>
                  <a:cubicBezTo>
                    <a:pt x="87197" y="109930"/>
                    <a:pt x="87612" y="110769"/>
                    <a:pt x="87612" y="110769"/>
                  </a:cubicBezTo>
                  <a:cubicBezTo>
                    <a:pt x="88027" y="110769"/>
                    <a:pt x="88027" y="111608"/>
                    <a:pt x="88442" y="111608"/>
                  </a:cubicBezTo>
                  <a:cubicBezTo>
                    <a:pt x="88858" y="112447"/>
                    <a:pt x="88442" y="114125"/>
                    <a:pt x="88858" y="114965"/>
                  </a:cubicBezTo>
                  <a:cubicBezTo>
                    <a:pt x="89273" y="115804"/>
                    <a:pt x="89688" y="115804"/>
                    <a:pt x="90103" y="117482"/>
                  </a:cubicBezTo>
                  <a:cubicBezTo>
                    <a:pt x="90934" y="120000"/>
                    <a:pt x="90519" y="117482"/>
                    <a:pt x="91349" y="118321"/>
                  </a:cubicBezTo>
                  <a:cubicBezTo>
                    <a:pt x="91349" y="118321"/>
                    <a:pt x="91349" y="120000"/>
                    <a:pt x="91349" y="120000"/>
                  </a:cubicBezTo>
                  <a:cubicBezTo>
                    <a:pt x="91764" y="120000"/>
                    <a:pt x="92179" y="114125"/>
                    <a:pt x="92179" y="113286"/>
                  </a:cubicBezTo>
                  <a:cubicBezTo>
                    <a:pt x="92179" y="110769"/>
                    <a:pt x="91764" y="109090"/>
                    <a:pt x="91349" y="105734"/>
                  </a:cubicBezTo>
                  <a:cubicBezTo>
                    <a:pt x="90519" y="103216"/>
                    <a:pt x="90519" y="100699"/>
                    <a:pt x="90103" y="98181"/>
                  </a:cubicBezTo>
                  <a:cubicBezTo>
                    <a:pt x="89273" y="96503"/>
                    <a:pt x="88858" y="93146"/>
                    <a:pt x="89273" y="90629"/>
                  </a:cubicBezTo>
                  <a:cubicBezTo>
                    <a:pt x="89688" y="88111"/>
                    <a:pt x="90519" y="86433"/>
                    <a:pt x="91764" y="84755"/>
                  </a:cubicBezTo>
                  <a:cubicBezTo>
                    <a:pt x="92179" y="83916"/>
                    <a:pt x="92595" y="83916"/>
                    <a:pt x="93010" y="83076"/>
                  </a:cubicBezTo>
                  <a:cubicBezTo>
                    <a:pt x="93425" y="82237"/>
                    <a:pt x="93840" y="80559"/>
                    <a:pt x="94256" y="80559"/>
                  </a:cubicBezTo>
                  <a:cubicBezTo>
                    <a:pt x="95086" y="78881"/>
                    <a:pt x="96332" y="78881"/>
                    <a:pt x="97162" y="77202"/>
                  </a:cubicBezTo>
                  <a:cubicBezTo>
                    <a:pt x="97577" y="76363"/>
                    <a:pt x="97993" y="74685"/>
                    <a:pt x="98823" y="74685"/>
                  </a:cubicBezTo>
                  <a:cubicBezTo>
                    <a:pt x="98823" y="74685"/>
                    <a:pt x="100484" y="74685"/>
                    <a:pt x="100069" y="73006"/>
                  </a:cubicBezTo>
                  <a:cubicBezTo>
                    <a:pt x="100069" y="73006"/>
                    <a:pt x="98823" y="73846"/>
                    <a:pt x="98823" y="73846"/>
                  </a:cubicBezTo>
                  <a:cubicBezTo>
                    <a:pt x="98823" y="73006"/>
                    <a:pt x="99653" y="73846"/>
                    <a:pt x="99238" y="72167"/>
                  </a:cubicBezTo>
                  <a:cubicBezTo>
                    <a:pt x="99238" y="72167"/>
                    <a:pt x="98823" y="71328"/>
                    <a:pt x="99238" y="71328"/>
                  </a:cubicBezTo>
                  <a:cubicBezTo>
                    <a:pt x="99238" y="70489"/>
                    <a:pt x="99238" y="71328"/>
                    <a:pt x="99653" y="70489"/>
                  </a:cubicBezTo>
                  <a:cubicBezTo>
                    <a:pt x="99238" y="71328"/>
                    <a:pt x="100069" y="72167"/>
                    <a:pt x="100069" y="71328"/>
                  </a:cubicBezTo>
                  <a:cubicBezTo>
                    <a:pt x="100484" y="71328"/>
                    <a:pt x="101730" y="69650"/>
                    <a:pt x="101314" y="68811"/>
                  </a:cubicBezTo>
                  <a:cubicBezTo>
                    <a:pt x="101314" y="69650"/>
                    <a:pt x="98823" y="68811"/>
                    <a:pt x="99238" y="67972"/>
                  </a:cubicBezTo>
                  <a:cubicBezTo>
                    <a:pt x="99238" y="67132"/>
                    <a:pt x="99653" y="68811"/>
                    <a:pt x="100069" y="67972"/>
                  </a:cubicBezTo>
                  <a:cubicBezTo>
                    <a:pt x="100069" y="67972"/>
                    <a:pt x="100899" y="67132"/>
                    <a:pt x="100899" y="67132"/>
                  </a:cubicBezTo>
                  <a:cubicBezTo>
                    <a:pt x="100899" y="67132"/>
                    <a:pt x="100484" y="66293"/>
                    <a:pt x="100484" y="65454"/>
                  </a:cubicBezTo>
                  <a:cubicBezTo>
                    <a:pt x="100899" y="64615"/>
                    <a:pt x="100899" y="63776"/>
                    <a:pt x="100069" y="63776"/>
                  </a:cubicBezTo>
                  <a:cubicBezTo>
                    <a:pt x="100069" y="63776"/>
                    <a:pt x="98408" y="62097"/>
                    <a:pt x="98408" y="62097"/>
                  </a:cubicBezTo>
                  <a:cubicBezTo>
                    <a:pt x="98823" y="61258"/>
                    <a:pt x="99238" y="62097"/>
                    <a:pt x="99653" y="62097"/>
                  </a:cubicBezTo>
                  <a:cubicBezTo>
                    <a:pt x="100069" y="61258"/>
                    <a:pt x="99238" y="59580"/>
                    <a:pt x="98823" y="59580"/>
                  </a:cubicBezTo>
                  <a:cubicBezTo>
                    <a:pt x="98408" y="58741"/>
                    <a:pt x="97993" y="57902"/>
                    <a:pt x="97993" y="57062"/>
                  </a:cubicBezTo>
                  <a:cubicBezTo>
                    <a:pt x="97577" y="56223"/>
                    <a:pt x="98823" y="54545"/>
                    <a:pt x="98408" y="53706"/>
                  </a:cubicBezTo>
                  <a:cubicBezTo>
                    <a:pt x="98823" y="54545"/>
                    <a:pt x="98408" y="55384"/>
                    <a:pt x="98408" y="56223"/>
                  </a:cubicBezTo>
                  <a:cubicBezTo>
                    <a:pt x="98408" y="56223"/>
                    <a:pt x="99238" y="57902"/>
                    <a:pt x="99238" y="57902"/>
                  </a:cubicBezTo>
                  <a:cubicBezTo>
                    <a:pt x="100069" y="56223"/>
                    <a:pt x="99238" y="52027"/>
                    <a:pt x="100484" y="51188"/>
                  </a:cubicBezTo>
                  <a:cubicBezTo>
                    <a:pt x="100069" y="51188"/>
                    <a:pt x="100069" y="55384"/>
                    <a:pt x="100484" y="56223"/>
                  </a:cubicBezTo>
                  <a:cubicBezTo>
                    <a:pt x="100484" y="57902"/>
                    <a:pt x="101314" y="57902"/>
                    <a:pt x="101314" y="59580"/>
                  </a:cubicBezTo>
                  <a:cubicBezTo>
                    <a:pt x="101314" y="60419"/>
                    <a:pt x="100069" y="62097"/>
                    <a:pt x="100484" y="62937"/>
                  </a:cubicBezTo>
                  <a:cubicBezTo>
                    <a:pt x="100484" y="62937"/>
                    <a:pt x="102975" y="57902"/>
                    <a:pt x="102560" y="56223"/>
                  </a:cubicBezTo>
                  <a:cubicBezTo>
                    <a:pt x="102560" y="54545"/>
                    <a:pt x="101730" y="53706"/>
                    <a:pt x="101730" y="52027"/>
                  </a:cubicBezTo>
                  <a:cubicBezTo>
                    <a:pt x="101314" y="51188"/>
                    <a:pt x="101730" y="48671"/>
                    <a:pt x="102560" y="49510"/>
                  </a:cubicBezTo>
                  <a:cubicBezTo>
                    <a:pt x="102145" y="48671"/>
                    <a:pt x="101730" y="51188"/>
                    <a:pt x="102145" y="52027"/>
                  </a:cubicBezTo>
                  <a:cubicBezTo>
                    <a:pt x="102975" y="53706"/>
                    <a:pt x="102975" y="54545"/>
                    <a:pt x="103806" y="52027"/>
                  </a:cubicBezTo>
                  <a:cubicBezTo>
                    <a:pt x="104221" y="51188"/>
                    <a:pt x="105051" y="48671"/>
                    <a:pt x="104636" y="46993"/>
                  </a:cubicBezTo>
                  <a:cubicBezTo>
                    <a:pt x="104636" y="46993"/>
                    <a:pt x="104221" y="46153"/>
                    <a:pt x="104636" y="45314"/>
                  </a:cubicBezTo>
                  <a:cubicBezTo>
                    <a:pt x="104636" y="45314"/>
                    <a:pt x="105051" y="43636"/>
                    <a:pt x="105051" y="43636"/>
                  </a:cubicBezTo>
                  <a:cubicBezTo>
                    <a:pt x="105051" y="43636"/>
                    <a:pt x="105051" y="45314"/>
                    <a:pt x="105051" y="45314"/>
                  </a:cubicBezTo>
                  <a:cubicBezTo>
                    <a:pt x="105051" y="45314"/>
                    <a:pt x="107128" y="42797"/>
                    <a:pt x="107958" y="42797"/>
                  </a:cubicBezTo>
                  <a:cubicBezTo>
                    <a:pt x="108373" y="41958"/>
                    <a:pt x="109204" y="42797"/>
                    <a:pt x="109619" y="42797"/>
                  </a:cubicBezTo>
                  <a:cubicBezTo>
                    <a:pt x="110449" y="41958"/>
                    <a:pt x="110034" y="41118"/>
                    <a:pt x="110034" y="40279"/>
                  </a:cubicBezTo>
                  <a:cubicBezTo>
                    <a:pt x="110449" y="40279"/>
                    <a:pt x="110449" y="41958"/>
                    <a:pt x="110865" y="41958"/>
                  </a:cubicBezTo>
                  <a:cubicBezTo>
                    <a:pt x="110865" y="41958"/>
                    <a:pt x="111695" y="41118"/>
                    <a:pt x="111695" y="41118"/>
                  </a:cubicBezTo>
                  <a:cubicBezTo>
                    <a:pt x="112525" y="42797"/>
                    <a:pt x="114186" y="38601"/>
                    <a:pt x="112941" y="38601"/>
                  </a:cubicBezTo>
                  <a:cubicBezTo>
                    <a:pt x="112941" y="38601"/>
                    <a:pt x="112941" y="40279"/>
                    <a:pt x="112525" y="40279"/>
                  </a:cubicBezTo>
                  <a:cubicBezTo>
                    <a:pt x="112110" y="40279"/>
                    <a:pt x="111280" y="36923"/>
                    <a:pt x="111280" y="36923"/>
                  </a:cubicBezTo>
                  <a:cubicBezTo>
                    <a:pt x="111695" y="36083"/>
                    <a:pt x="111280" y="35244"/>
                    <a:pt x="111695" y="34405"/>
                  </a:cubicBezTo>
                  <a:cubicBezTo>
                    <a:pt x="112110" y="32727"/>
                    <a:pt x="112525" y="31048"/>
                    <a:pt x="112941" y="30209"/>
                  </a:cubicBezTo>
                  <a:cubicBezTo>
                    <a:pt x="113356" y="30209"/>
                    <a:pt x="113771" y="29370"/>
                    <a:pt x="113771" y="29370"/>
                  </a:cubicBezTo>
                  <a:cubicBezTo>
                    <a:pt x="114602" y="30209"/>
                    <a:pt x="115017" y="27692"/>
                    <a:pt x="115432" y="26853"/>
                  </a:cubicBezTo>
                  <a:cubicBezTo>
                    <a:pt x="115432" y="26853"/>
                    <a:pt x="116262" y="27692"/>
                    <a:pt x="116678" y="26853"/>
                  </a:cubicBezTo>
                  <a:cubicBezTo>
                    <a:pt x="117508" y="26013"/>
                    <a:pt x="118339" y="26013"/>
                    <a:pt x="118754" y="25174"/>
                  </a:cubicBezTo>
                  <a:cubicBezTo>
                    <a:pt x="119169" y="25174"/>
                    <a:pt x="120000" y="24335"/>
                    <a:pt x="119584" y="23496"/>
                  </a:cubicBezTo>
                  <a:cubicBezTo>
                    <a:pt x="118754" y="21818"/>
                    <a:pt x="118754" y="20979"/>
                    <a:pt x="118339" y="20139"/>
                  </a:cubicBezTo>
                  <a:cubicBezTo>
                    <a:pt x="116678" y="19300"/>
                    <a:pt x="119169" y="11748"/>
                    <a:pt x="116678" y="11748"/>
                  </a:cubicBezTo>
                  <a:cubicBezTo>
                    <a:pt x="116262" y="10909"/>
                    <a:pt x="115847" y="12587"/>
                    <a:pt x="115432" y="11748"/>
                  </a:cubicBezTo>
                  <a:cubicBezTo>
                    <a:pt x="115017" y="10909"/>
                    <a:pt x="115017" y="10069"/>
                    <a:pt x="114602" y="10909"/>
                  </a:cubicBezTo>
                  <a:cubicBezTo>
                    <a:pt x="114186" y="11748"/>
                    <a:pt x="113771" y="13426"/>
                    <a:pt x="113356" y="14265"/>
                  </a:cubicBezTo>
                  <a:cubicBezTo>
                    <a:pt x="112941" y="15104"/>
                    <a:pt x="112941" y="16783"/>
                    <a:pt x="112525" y="17622"/>
                  </a:cubicBezTo>
                  <a:cubicBezTo>
                    <a:pt x="112525" y="19300"/>
                    <a:pt x="112110" y="21818"/>
                    <a:pt x="111280" y="21818"/>
                  </a:cubicBezTo>
                  <a:cubicBezTo>
                    <a:pt x="110449" y="21818"/>
                    <a:pt x="110449" y="23496"/>
                    <a:pt x="109619" y="23496"/>
                  </a:cubicBezTo>
                  <a:cubicBezTo>
                    <a:pt x="107543" y="23496"/>
                    <a:pt x="105467" y="23496"/>
                    <a:pt x="103391" y="23496"/>
                  </a:cubicBezTo>
                  <a:cubicBezTo>
                    <a:pt x="102560" y="23496"/>
                    <a:pt x="102560" y="23496"/>
                    <a:pt x="102145" y="24335"/>
                  </a:cubicBezTo>
                  <a:cubicBezTo>
                    <a:pt x="101730" y="26013"/>
                    <a:pt x="100069" y="27692"/>
                    <a:pt x="100069" y="28531"/>
                  </a:cubicBezTo>
                  <a:cubicBezTo>
                    <a:pt x="100484" y="31048"/>
                    <a:pt x="99238" y="32727"/>
                    <a:pt x="98408" y="32727"/>
                  </a:cubicBezTo>
                  <a:cubicBezTo>
                    <a:pt x="97577" y="32727"/>
                    <a:pt x="97162" y="31888"/>
                    <a:pt x="96332" y="31888"/>
                  </a:cubicBezTo>
                  <a:cubicBezTo>
                    <a:pt x="95501" y="31888"/>
                    <a:pt x="94671" y="32727"/>
                    <a:pt x="94256" y="32727"/>
                  </a:cubicBezTo>
                  <a:cubicBezTo>
                    <a:pt x="94256" y="32727"/>
                    <a:pt x="94256" y="35244"/>
                    <a:pt x="94671" y="35244"/>
                  </a:cubicBezTo>
                  <a:cubicBezTo>
                    <a:pt x="94256" y="36083"/>
                    <a:pt x="93840" y="36923"/>
                    <a:pt x="93010" y="37762"/>
                  </a:cubicBezTo>
                  <a:cubicBezTo>
                    <a:pt x="92179" y="38601"/>
                    <a:pt x="90934" y="40279"/>
                    <a:pt x="89688" y="41118"/>
                  </a:cubicBezTo>
                  <a:cubicBezTo>
                    <a:pt x="88442" y="41958"/>
                    <a:pt x="87197" y="41958"/>
                    <a:pt x="85951" y="41118"/>
                  </a:cubicBezTo>
                  <a:cubicBezTo>
                    <a:pt x="85536" y="40279"/>
                    <a:pt x="85121" y="39440"/>
                    <a:pt x="85536" y="38601"/>
                  </a:cubicBezTo>
                  <a:cubicBezTo>
                    <a:pt x="85536" y="38601"/>
                    <a:pt x="85951" y="36923"/>
                    <a:pt x="86366" y="36923"/>
                  </a:cubicBezTo>
                  <a:cubicBezTo>
                    <a:pt x="86366" y="36923"/>
                    <a:pt x="86366" y="37762"/>
                    <a:pt x="86366" y="38601"/>
                  </a:cubicBezTo>
                  <a:cubicBezTo>
                    <a:pt x="87197" y="35244"/>
                    <a:pt x="87612" y="32727"/>
                    <a:pt x="86782" y="29370"/>
                  </a:cubicBezTo>
                  <a:cubicBezTo>
                    <a:pt x="86366" y="28531"/>
                    <a:pt x="85536" y="30209"/>
                    <a:pt x="85121" y="30209"/>
                  </a:cubicBezTo>
                  <a:cubicBezTo>
                    <a:pt x="84705" y="31048"/>
                    <a:pt x="84705" y="30209"/>
                    <a:pt x="84290" y="30209"/>
                  </a:cubicBezTo>
                  <a:cubicBezTo>
                    <a:pt x="83875" y="29370"/>
                    <a:pt x="84705" y="28531"/>
                    <a:pt x="84705" y="28531"/>
                  </a:cubicBezTo>
                  <a:cubicBezTo>
                    <a:pt x="86366" y="25174"/>
                    <a:pt x="85121" y="21818"/>
                    <a:pt x="83460" y="20979"/>
                  </a:cubicBezTo>
                  <a:cubicBezTo>
                    <a:pt x="82214" y="20139"/>
                    <a:pt x="82214" y="20979"/>
                    <a:pt x="81384" y="21818"/>
                  </a:cubicBezTo>
                  <a:cubicBezTo>
                    <a:pt x="81384" y="22657"/>
                    <a:pt x="81384" y="22657"/>
                    <a:pt x="81384" y="23496"/>
                  </a:cubicBezTo>
                  <a:cubicBezTo>
                    <a:pt x="81384" y="24335"/>
                    <a:pt x="80553" y="23496"/>
                    <a:pt x="80138" y="23496"/>
                  </a:cubicBezTo>
                  <a:cubicBezTo>
                    <a:pt x="79723" y="23496"/>
                    <a:pt x="78892" y="30209"/>
                    <a:pt x="78892" y="31048"/>
                  </a:cubicBezTo>
                  <a:cubicBezTo>
                    <a:pt x="79307" y="35244"/>
                    <a:pt x="79723" y="37762"/>
                    <a:pt x="78062" y="39440"/>
                  </a:cubicBezTo>
                  <a:cubicBezTo>
                    <a:pt x="78062" y="40279"/>
                    <a:pt x="76816" y="41118"/>
                    <a:pt x="76816" y="40279"/>
                  </a:cubicBezTo>
                  <a:cubicBezTo>
                    <a:pt x="76816" y="38601"/>
                    <a:pt x="76401" y="36923"/>
                    <a:pt x="76401" y="35244"/>
                  </a:cubicBezTo>
                  <a:cubicBezTo>
                    <a:pt x="76401" y="34405"/>
                    <a:pt x="77231" y="25174"/>
                    <a:pt x="77231" y="25174"/>
                  </a:cubicBezTo>
                  <a:cubicBezTo>
                    <a:pt x="76816" y="25174"/>
                    <a:pt x="75986" y="26853"/>
                    <a:pt x="75986" y="26013"/>
                  </a:cubicBezTo>
                  <a:cubicBezTo>
                    <a:pt x="75986" y="25174"/>
                    <a:pt x="77231" y="21818"/>
                    <a:pt x="77647" y="20979"/>
                  </a:cubicBezTo>
                  <a:cubicBezTo>
                    <a:pt x="78062" y="19300"/>
                    <a:pt x="79307" y="19300"/>
                    <a:pt x="80138" y="18461"/>
                  </a:cubicBezTo>
                  <a:cubicBezTo>
                    <a:pt x="81384" y="18461"/>
                    <a:pt x="82629" y="19300"/>
                    <a:pt x="83875" y="19300"/>
                  </a:cubicBezTo>
                  <a:cubicBezTo>
                    <a:pt x="85121" y="19300"/>
                    <a:pt x="83460" y="16783"/>
                    <a:pt x="82629" y="16783"/>
                  </a:cubicBezTo>
                  <a:cubicBezTo>
                    <a:pt x="81799" y="16783"/>
                    <a:pt x="82629" y="14265"/>
                    <a:pt x="81384" y="14265"/>
                  </a:cubicBezTo>
                  <a:cubicBezTo>
                    <a:pt x="80553" y="15104"/>
                    <a:pt x="79723" y="15944"/>
                    <a:pt x="78477" y="15944"/>
                  </a:cubicBezTo>
                  <a:cubicBezTo>
                    <a:pt x="77647" y="15944"/>
                    <a:pt x="76816" y="14265"/>
                    <a:pt x="75986" y="13426"/>
                  </a:cubicBezTo>
                  <a:cubicBezTo>
                    <a:pt x="75986" y="13426"/>
                    <a:pt x="74740" y="13426"/>
                    <a:pt x="75155" y="12587"/>
                  </a:cubicBezTo>
                  <a:cubicBezTo>
                    <a:pt x="75570" y="12587"/>
                    <a:pt x="76401" y="11748"/>
                    <a:pt x="76401" y="10909"/>
                  </a:cubicBezTo>
                  <a:cubicBezTo>
                    <a:pt x="76401" y="10909"/>
                    <a:pt x="73079" y="13426"/>
                    <a:pt x="72664" y="13426"/>
                  </a:cubicBezTo>
                  <a:cubicBezTo>
                    <a:pt x="72249" y="14265"/>
                    <a:pt x="71833" y="15104"/>
                    <a:pt x="71418" y="15104"/>
                  </a:cubicBezTo>
                  <a:cubicBezTo>
                    <a:pt x="70588" y="15104"/>
                    <a:pt x="70588" y="13426"/>
                    <a:pt x="69757" y="13426"/>
                  </a:cubicBezTo>
                  <a:cubicBezTo>
                    <a:pt x="69342" y="13426"/>
                    <a:pt x="67266" y="15104"/>
                    <a:pt x="68512" y="12587"/>
                  </a:cubicBezTo>
                  <a:cubicBezTo>
                    <a:pt x="69757" y="10909"/>
                    <a:pt x="71003" y="9230"/>
                    <a:pt x="72249" y="7552"/>
                  </a:cubicBezTo>
                  <a:cubicBezTo>
                    <a:pt x="71418" y="7552"/>
                    <a:pt x="70588" y="5874"/>
                    <a:pt x="69757" y="7552"/>
                  </a:cubicBezTo>
                  <a:cubicBezTo>
                    <a:pt x="68512" y="8391"/>
                    <a:pt x="68096" y="6713"/>
                    <a:pt x="66851" y="5874"/>
                  </a:cubicBezTo>
                  <a:cubicBezTo>
                    <a:pt x="66435" y="5874"/>
                    <a:pt x="66020" y="5034"/>
                    <a:pt x="65605" y="4195"/>
                  </a:cubicBezTo>
                  <a:cubicBezTo>
                    <a:pt x="64775" y="4195"/>
                    <a:pt x="64359" y="5034"/>
                    <a:pt x="63529" y="5034"/>
                  </a:cubicBezTo>
                  <a:cubicBezTo>
                    <a:pt x="63114" y="4195"/>
                    <a:pt x="62283" y="4195"/>
                    <a:pt x="62283" y="2517"/>
                  </a:cubicBezTo>
                  <a:cubicBezTo>
                    <a:pt x="62283" y="2517"/>
                    <a:pt x="61453" y="0"/>
                    <a:pt x="61453" y="839"/>
                  </a:cubicBezTo>
                  <a:cubicBezTo>
                    <a:pt x="61038" y="839"/>
                    <a:pt x="61453" y="3356"/>
                    <a:pt x="61038" y="3356"/>
                  </a:cubicBezTo>
                  <a:cubicBezTo>
                    <a:pt x="60622" y="3356"/>
                    <a:pt x="60207" y="3356"/>
                    <a:pt x="60207" y="3356"/>
                  </a:cubicBezTo>
                  <a:cubicBezTo>
                    <a:pt x="58961" y="3356"/>
                    <a:pt x="57716" y="3356"/>
                    <a:pt x="56470" y="3356"/>
                  </a:cubicBezTo>
                  <a:cubicBezTo>
                    <a:pt x="51903" y="3356"/>
                    <a:pt x="47750" y="3356"/>
                    <a:pt x="43598" y="3356"/>
                  </a:cubicBezTo>
                  <a:cubicBezTo>
                    <a:pt x="33217" y="3356"/>
                    <a:pt x="22837" y="3356"/>
                    <a:pt x="12456" y="3356"/>
                  </a:cubicBezTo>
                  <a:cubicBezTo>
                    <a:pt x="9965" y="3356"/>
                    <a:pt x="7058" y="3356"/>
                    <a:pt x="4567" y="3356"/>
                  </a:cubicBezTo>
                  <a:cubicBezTo>
                    <a:pt x="4982" y="4195"/>
                    <a:pt x="5813" y="10909"/>
                    <a:pt x="4567" y="11748"/>
                  </a:cubicBezTo>
                  <a:cubicBezTo>
                    <a:pt x="3737" y="11748"/>
                    <a:pt x="3321" y="11748"/>
                    <a:pt x="4152" y="10069"/>
                  </a:cubicBezTo>
                  <a:cubicBezTo>
                    <a:pt x="4982" y="7552"/>
                    <a:pt x="3737" y="7552"/>
                    <a:pt x="2906" y="7552"/>
                  </a:cubicBezTo>
                  <a:cubicBezTo>
                    <a:pt x="2076" y="7552"/>
                    <a:pt x="830" y="5874"/>
                    <a:pt x="415" y="5874"/>
                  </a:cubicBezTo>
                  <a:cubicBezTo>
                    <a:pt x="0" y="6713"/>
                    <a:pt x="830" y="10069"/>
                    <a:pt x="830" y="10069"/>
                  </a:cubicBezTo>
                  <a:cubicBezTo>
                    <a:pt x="1245" y="12587"/>
                    <a:pt x="1660" y="13426"/>
                    <a:pt x="1660" y="15104"/>
                  </a:cubicBezTo>
                  <a:cubicBezTo>
                    <a:pt x="1660" y="15944"/>
                    <a:pt x="2906" y="17622"/>
                    <a:pt x="3321" y="17622"/>
                  </a:cubicBezTo>
                  <a:cubicBezTo>
                    <a:pt x="2906" y="17622"/>
                    <a:pt x="2491" y="17622"/>
                    <a:pt x="2076" y="18461"/>
                  </a:cubicBezTo>
                  <a:cubicBezTo>
                    <a:pt x="1660" y="19300"/>
                    <a:pt x="2076" y="20139"/>
                    <a:pt x="2076" y="20979"/>
                  </a:cubicBezTo>
                  <a:cubicBezTo>
                    <a:pt x="2076" y="23496"/>
                    <a:pt x="2076" y="25174"/>
                    <a:pt x="1660" y="26853"/>
                  </a:cubicBezTo>
                  <a:cubicBezTo>
                    <a:pt x="1660" y="29370"/>
                    <a:pt x="1245" y="31048"/>
                    <a:pt x="830" y="33566"/>
                  </a:cubicBezTo>
                  <a:cubicBezTo>
                    <a:pt x="415" y="36083"/>
                    <a:pt x="1245" y="38601"/>
                    <a:pt x="1660" y="41118"/>
                  </a:cubicBezTo>
                  <a:cubicBezTo>
                    <a:pt x="1660" y="43636"/>
                    <a:pt x="1245" y="45314"/>
                    <a:pt x="1245" y="46993"/>
                  </a:cubicBezTo>
                  <a:cubicBezTo>
                    <a:pt x="1245" y="47832"/>
                    <a:pt x="1660" y="48671"/>
                    <a:pt x="1660" y="49510"/>
                  </a:cubicBezTo>
                  <a:cubicBezTo>
                    <a:pt x="2076" y="50349"/>
                    <a:pt x="2076" y="52027"/>
                    <a:pt x="2076" y="52867"/>
                  </a:cubicBezTo>
                  <a:cubicBezTo>
                    <a:pt x="2491" y="55384"/>
                    <a:pt x="3737" y="56223"/>
                    <a:pt x="4152" y="58741"/>
                  </a:cubicBezTo>
                  <a:cubicBezTo>
                    <a:pt x="4567" y="60419"/>
                    <a:pt x="4567" y="59580"/>
                    <a:pt x="4982" y="58741"/>
                  </a:cubicBezTo>
                  <a:cubicBezTo>
                    <a:pt x="4982" y="58741"/>
                    <a:pt x="5397" y="61258"/>
                    <a:pt x="5397" y="61258"/>
                  </a:cubicBezTo>
                  <a:cubicBezTo>
                    <a:pt x="5397" y="61258"/>
                    <a:pt x="4982" y="60419"/>
                    <a:pt x="4982" y="61258"/>
                  </a:cubicBezTo>
                  <a:cubicBezTo>
                    <a:pt x="4982" y="62097"/>
                    <a:pt x="4982" y="62937"/>
                    <a:pt x="5397" y="63776"/>
                  </a:cubicBezTo>
                  <a:cubicBezTo>
                    <a:pt x="5813" y="63776"/>
                    <a:pt x="5813" y="63776"/>
                    <a:pt x="6228" y="64615"/>
                  </a:cubicBezTo>
                  <a:cubicBezTo>
                    <a:pt x="6643" y="65454"/>
                    <a:pt x="5813" y="66293"/>
                    <a:pt x="6228" y="67132"/>
                  </a:cubicBezTo>
                  <a:cubicBezTo>
                    <a:pt x="7058" y="69650"/>
                    <a:pt x="8719" y="71328"/>
                    <a:pt x="8719" y="73846"/>
                  </a:cubicBezTo>
                  <a:cubicBezTo>
                    <a:pt x="9134" y="75524"/>
                    <a:pt x="9550" y="75524"/>
                    <a:pt x="10380" y="76363"/>
                  </a:cubicBezTo>
                  <a:cubicBezTo>
                    <a:pt x="11211" y="77202"/>
                    <a:pt x="12041" y="78041"/>
                    <a:pt x="12871" y="78041"/>
                  </a:cubicBezTo>
                  <a:cubicBezTo>
                    <a:pt x="13702" y="78041"/>
                    <a:pt x="14532" y="79720"/>
                    <a:pt x="14948" y="80559"/>
                  </a:cubicBezTo>
                  <a:cubicBezTo>
                    <a:pt x="14948" y="81398"/>
                    <a:pt x="16608" y="84755"/>
                    <a:pt x="16193" y="85594"/>
                  </a:cubicBezTo>
                  <a:cubicBezTo>
                    <a:pt x="17854" y="84755"/>
                    <a:pt x="19930" y="83916"/>
                    <a:pt x="21591" y="84755"/>
                  </a:cubicBezTo>
                  <a:cubicBezTo>
                    <a:pt x="24083" y="86433"/>
                    <a:pt x="26159" y="88951"/>
                    <a:pt x="28235" y="90629"/>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46" name="Shape 1296">
              <a:extLst>
                <a:ext uri="{FF2B5EF4-FFF2-40B4-BE49-F238E27FC236}">
                  <a16:creationId xmlns="" xmlns:a16="http://schemas.microsoft.com/office/drawing/2014/main" id="{8792B8A5-DB8C-4257-A68B-FBDA6D951B4D}"/>
                </a:ext>
              </a:extLst>
            </p:cNvPr>
            <p:cNvSpPr/>
            <p:nvPr/>
          </p:nvSpPr>
          <p:spPr>
            <a:xfrm>
              <a:off x="6765835" y="2205598"/>
              <a:ext cx="1821639" cy="936543"/>
            </a:xfrm>
            <a:custGeom>
              <a:avLst/>
              <a:gdLst/>
              <a:ahLst/>
              <a:cxnLst/>
              <a:rect l="0" t="0" r="0" b="0"/>
              <a:pathLst>
                <a:path w="120000" h="120000" extrusionOk="0">
                  <a:moveTo>
                    <a:pt x="64355" y="95342"/>
                  </a:moveTo>
                  <a:cubicBezTo>
                    <a:pt x="64355" y="95342"/>
                    <a:pt x="64355" y="94794"/>
                    <a:pt x="64355" y="94794"/>
                  </a:cubicBezTo>
                  <a:cubicBezTo>
                    <a:pt x="64355" y="94794"/>
                    <a:pt x="65199" y="96986"/>
                    <a:pt x="65199" y="96986"/>
                  </a:cubicBezTo>
                  <a:cubicBezTo>
                    <a:pt x="65761" y="96986"/>
                    <a:pt x="66042" y="97534"/>
                    <a:pt x="66323" y="97534"/>
                  </a:cubicBezTo>
                  <a:cubicBezTo>
                    <a:pt x="66885" y="97534"/>
                    <a:pt x="66885" y="96986"/>
                    <a:pt x="67166" y="97534"/>
                  </a:cubicBezTo>
                  <a:cubicBezTo>
                    <a:pt x="68009" y="98082"/>
                    <a:pt x="68571" y="98630"/>
                    <a:pt x="69133" y="99178"/>
                  </a:cubicBezTo>
                  <a:cubicBezTo>
                    <a:pt x="69414" y="99726"/>
                    <a:pt x="69695" y="99178"/>
                    <a:pt x="69976" y="99178"/>
                  </a:cubicBezTo>
                  <a:cubicBezTo>
                    <a:pt x="70257" y="98630"/>
                    <a:pt x="70538" y="98630"/>
                    <a:pt x="70819" y="98630"/>
                  </a:cubicBezTo>
                  <a:cubicBezTo>
                    <a:pt x="71100" y="98630"/>
                    <a:pt x="71381" y="99178"/>
                    <a:pt x="71662" y="99178"/>
                  </a:cubicBezTo>
                  <a:cubicBezTo>
                    <a:pt x="72224" y="99178"/>
                    <a:pt x="72505" y="98630"/>
                    <a:pt x="72786" y="98082"/>
                  </a:cubicBezTo>
                  <a:cubicBezTo>
                    <a:pt x="73067" y="97534"/>
                    <a:pt x="73911" y="95890"/>
                    <a:pt x="74192" y="95890"/>
                  </a:cubicBezTo>
                  <a:cubicBezTo>
                    <a:pt x="74192" y="95890"/>
                    <a:pt x="74473" y="96438"/>
                    <a:pt x="74473" y="96438"/>
                  </a:cubicBezTo>
                  <a:cubicBezTo>
                    <a:pt x="75035" y="96438"/>
                    <a:pt x="75316" y="96438"/>
                    <a:pt x="75597" y="96438"/>
                  </a:cubicBezTo>
                  <a:cubicBezTo>
                    <a:pt x="76721" y="96438"/>
                    <a:pt x="76440" y="98082"/>
                    <a:pt x="77002" y="99178"/>
                  </a:cubicBezTo>
                  <a:cubicBezTo>
                    <a:pt x="77283" y="99726"/>
                    <a:pt x="78407" y="99178"/>
                    <a:pt x="78407" y="100273"/>
                  </a:cubicBezTo>
                  <a:cubicBezTo>
                    <a:pt x="78407" y="101369"/>
                    <a:pt x="78688" y="102465"/>
                    <a:pt x="78969" y="103561"/>
                  </a:cubicBezTo>
                  <a:cubicBezTo>
                    <a:pt x="78969" y="106301"/>
                    <a:pt x="81498" y="105753"/>
                    <a:pt x="82341" y="106301"/>
                  </a:cubicBezTo>
                  <a:cubicBezTo>
                    <a:pt x="82903" y="106301"/>
                    <a:pt x="83747" y="106301"/>
                    <a:pt x="84028" y="106849"/>
                  </a:cubicBezTo>
                  <a:cubicBezTo>
                    <a:pt x="84309" y="107397"/>
                    <a:pt x="85714" y="110136"/>
                    <a:pt x="85433" y="110136"/>
                  </a:cubicBezTo>
                  <a:cubicBezTo>
                    <a:pt x="84871" y="111232"/>
                    <a:pt x="84871" y="111232"/>
                    <a:pt x="84309" y="110684"/>
                  </a:cubicBezTo>
                  <a:cubicBezTo>
                    <a:pt x="84028" y="110136"/>
                    <a:pt x="82903" y="109041"/>
                    <a:pt x="82903" y="109041"/>
                  </a:cubicBezTo>
                  <a:cubicBezTo>
                    <a:pt x="82903" y="109589"/>
                    <a:pt x="83747" y="110136"/>
                    <a:pt x="83466" y="111232"/>
                  </a:cubicBezTo>
                  <a:cubicBezTo>
                    <a:pt x="83185" y="111780"/>
                    <a:pt x="82903" y="112876"/>
                    <a:pt x="82903" y="113424"/>
                  </a:cubicBezTo>
                  <a:cubicBezTo>
                    <a:pt x="82903" y="114520"/>
                    <a:pt x="82903" y="115068"/>
                    <a:pt x="82622" y="115616"/>
                  </a:cubicBezTo>
                  <a:cubicBezTo>
                    <a:pt x="82622" y="116164"/>
                    <a:pt x="81779" y="116712"/>
                    <a:pt x="81779" y="116712"/>
                  </a:cubicBezTo>
                  <a:cubicBezTo>
                    <a:pt x="81498" y="117260"/>
                    <a:pt x="80655" y="120000"/>
                    <a:pt x="81779" y="120000"/>
                  </a:cubicBezTo>
                  <a:cubicBezTo>
                    <a:pt x="82060" y="120000"/>
                    <a:pt x="82622" y="118904"/>
                    <a:pt x="83185" y="117808"/>
                  </a:cubicBezTo>
                  <a:cubicBezTo>
                    <a:pt x="83747" y="117260"/>
                    <a:pt x="84028" y="118356"/>
                    <a:pt x="84590" y="117808"/>
                  </a:cubicBezTo>
                  <a:cubicBezTo>
                    <a:pt x="85433" y="117808"/>
                    <a:pt x="85714" y="116712"/>
                    <a:pt x="86557" y="116712"/>
                  </a:cubicBezTo>
                  <a:cubicBezTo>
                    <a:pt x="86557" y="115616"/>
                    <a:pt x="86557" y="116164"/>
                    <a:pt x="85995" y="115616"/>
                  </a:cubicBezTo>
                  <a:cubicBezTo>
                    <a:pt x="85714" y="115616"/>
                    <a:pt x="85714" y="115068"/>
                    <a:pt x="85995" y="115068"/>
                  </a:cubicBezTo>
                  <a:cubicBezTo>
                    <a:pt x="86276" y="113972"/>
                    <a:pt x="86557" y="113424"/>
                    <a:pt x="87400" y="113424"/>
                  </a:cubicBezTo>
                  <a:cubicBezTo>
                    <a:pt x="87681" y="113424"/>
                    <a:pt x="88524" y="112328"/>
                    <a:pt x="89086" y="112876"/>
                  </a:cubicBezTo>
                  <a:cubicBezTo>
                    <a:pt x="89648" y="113424"/>
                    <a:pt x="89929" y="111232"/>
                    <a:pt x="90491" y="112876"/>
                  </a:cubicBezTo>
                  <a:cubicBezTo>
                    <a:pt x="91053" y="111780"/>
                    <a:pt x="91334" y="111232"/>
                    <a:pt x="91896" y="110136"/>
                  </a:cubicBezTo>
                  <a:cubicBezTo>
                    <a:pt x="92459" y="109589"/>
                    <a:pt x="92740" y="109589"/>
                    <a:pt x="93302" y="109589"/>
                  </a:cubicBezTo>
                  <a:cubicBezTo>
                    <a:pt x="94145" y="109589"/>
                    <a:pt x="95269" y="109589"/>
                    <a:pt x="96112" y="109589"/>
                  </a:cubicBezTo>
                  <a:cubicBezTo>
                    <a:pt x="96955" y="109589"/>
                    <a:pt x="97236" y="110136"/>
                    <a:pt x="97517" y="109041"/>
                  </a:cubicBezTo>
                  <a:cubicBezTo>
                    <a:pt x="97798" y="108493"/>
                    <a:pt x="98079" y="109041"/>
                    <a:pt x="98360" y="108493"/>
                  </a:cubicBezTo>
                  <a:cubicBezTo>
                    <a:pt x="98641" y="107397"/>
                    <a:pt x="98922" y="106849"/>
                    <a:pt x="98922" y="105753"/>
                  </a:cubicBezTo>
                  <a:cubicBezTo>
                    <a:pt x="99203" y="104657"/>
                    <a:pt x="99203" y="104109"/>
                    <a:pt x="99484" y="103013"/>
                  </a:cubicBezTo>
                  <a:cubicBezTo>
                    <a:pt x="99765" y="102465"/>
                    <a:pt x="100046" y="101917"/>
                    <a:pt x="100327" y="101369"/>
                  </a:cubicBezTo>
                  <a:cubicBezTo>
                    <a:pt x="100608" y="100821"/>
                    <a:pt x="100889" y="102465"/>
                    <a:pt x="101451" y="101917"/>
                  </a:cubicBezTo>
                  <a:cubicBezTo>
                    <a:pt x="102014" y="100821"/>
                    <a:pt x="102576" y="102465"/>
                    <a:pt x="102576" y="103561"/>
                  </a:cubicBezTo>
                  <a:cubicBezTo>
                    <a:pt x="102576" y="104109"/>
                    <a:pt x="102295" y="107397"/>
                    <a:pt x="102857" y="107397"/>
                  </a:cubicBezTo>
                  <a:cubicBezTo>
                    <a:pt x="103138" y="107945"/>
                    <a:pt x="103419" y="109041"/>
                    <a:pt x="103700" y="110136"/>
                  </a:cubicBezTo>
                  <a:cubicBezTo>
                    <a:pt x="103981" y="109041"/>
                    <a:pt x="107072" y="107397"/>
                    <a:pt x="107072" y="107397"/>
                  </a:cubicBezTo>
                  <a:cubicBezTo>
                    <a:pt x="107072" y="106849"/>
                    <a:pt x="106791" y="106849"/>
                    <a:pt x="106791" y="106301"/>
                  </a:cubicBezTo>
                  <a:cubicBezTo>
                    <a:pt x="106791" y="106301"/>
                    <a:pt x="107353" y="107397"/>
                    <a:pt x="107353" y="107397"/>
                  </a:cubicBezTo>
                  <a:cubicBezTo>
                    <a:pt x="107353" y="107945"/>
                    <a:pt x="106791" y="107945"/>
                    <a:pt x="106791" y="107945"/>
                  </a:cubicBezTo>
                  <a:cubicBezTo>
                    <a:pt x="106791" y="107945"/>
                    <a:pt x="108477" y="108493"/>
                    <a:pt x="108477" y="108493"/>
                  </a:cubicBezTo>
                  <a:cubicBezTo>
                    <a:pt x="108477" y="108493"/>
                    <a:pt x="108477" y="108493"/>
                    <a:pt x="108477" y="108493"/>
                  </a:cubicBezTo>
                  <a:cubicBezTo>
                    <a:pt x="108477" y="108493"/>
                    <a:pt x="108477" y="109041"/>
                    <a:pt x="108477" y="109041"/>
                  </a:cubicBezTo>
                  <a:cubicBezTo>
                    <a:pt x="108196" y="109041"/>
                    <a:pt x="107915" y="109041"/>
                    <a:pt x="107634" y="109589"/>
                  </a:cubicBezTo>
                  <a:cubicBezTo>
                    <a:pt x="107634" y="110136"/>
                    <a:pt x="107353" y="108493"/>
                    <a:pt x="107353" y="108493"/>
                  </a:cubicBezTo>
                  <a:cubicBezTo>
                    <a:pt x="107072" y="108493"/>
                    <a:pt x="107072" y="109041"/>
                    <a:pt x="107072" y="109041"/>
                  </a:cubicBezTo>
                  <a:cubicBezTo>
                    <a:pt x="107072" y="109041"/>
                    <a:pt x="107072" y="108493"/>
                    <a:pt x="106791" y="109041"/>
                  </a:cubicBezTo>
                  <a:cubicBezTo>
                    <a:pt x="106510" y="109589"/>
                    <a:pt x="106229" y="109589"/>
                    <a:pt x="105948" y="110136"/>
                  </a:cubicBezTo>
                  <a:cubicBezTo>
                    <a:pt x="105386" y="110684"/>
                    <a:pt x="104262" y="112328"/>
                    <a:pt x="104824" y="113972"/>
                  </a:cubicBezTo>
                  <a:cubicBezTo>
                    <a:pt x="105667" y="115068"/>
                    <a:pt x="106229" y="113972"/>
                    <a:pt x="106510" y="113424"/>
                  </a:cubicBezTo>
                  <a:cubicBezTo>
                    <a:pt x="106791" y="112876"/>
                    <a:pt x="107915" y="111232"/>
                    <a:pt x="107915" y="110684"/>
                  </a:cubicBezTo>
                  <a:cubicBezTo>
                    <a:pt x="107915" y="111232"/>
                    <a:pt x="108477" y="111780"/>
                    <a:pt x="108758" y="111232"/>
                  </a:cubicBezTo>
                  <a:cubicBezTo>
                    <a:pt x="108758" y="110684"/>
                    <a:pt x="109601" y="110136"/>
                    <a:pt x="109882" y="110136"/>
                  </a:cubicBezTo>
                  <a:cubicBezTo>
                    <a:pt x="110444" y="109589"/>
                    <a:pt x="111007" y="109041"/>
                    <a:pt x="111569" y="109041"/>
                  </a:cubicBezTo>
                  <a:cubicBezTo>
                    <a:pt x="111850" y="109041"/>
                    <a:pt x="111850" y="109041"/>
                    <a:pt x="111850" y="108493"/>
                  </a:cubicBezTo>
                  <a:cubicBezTo>
                    <a:pt x="111569" y="107945"/>
                    <a:pt x="111850" y="107945"/>
                    <a:pt x="111850" y="107945"/>
                  </a:cubicBezTo>
                  <a:cubicBezTo>
                    <a:pt x="111850" y="107397"/>
                    <a:pt x="111288" y="107945"/>
                    <a:pt x="111007" y="107397"/>
                  </a:cubicBezTo>
                  <a:cubicBezTo>
                    <a:pt x="110725" y="107397"/>
                    <a:pt x="111007" y="106301"/>
                    <a:pt x="110444" y="107397"/>
                  </a:cubicBezTo>
                  <a:cubicBezTo>
                    <a:pt x="109882" y="107945"/>
                    <a:pt x="108758" y="107397"/>
                    <a:pt x="108196" y="106849"/>
                  </a:cubicBezTo>
                  <a:cubicBezTo>
                    <a:pt x="107915" y="106849"/>
                    <a:pt x="108196" y="105753"/>
                    <a:pt x="107915" y="105753"/>
                  </a:cubicBezTo>
                  <a:cubicBezTo>
                    <a:pt x="107915" y="105753"/>
                    <a:pt x="107353" y="105753"/>
                    <a:pt x="107072" y="105205"/>
                  </a:cubicBezTo>
                  <a:cubicBezTo>
                    <a:pt x="106791" y="105205"/>
                    <a:pt x="106791" y="103561"/>
                    <a:pt x="106791" y="103013"/>
                  </a:cubicBezTo>
                  <a:cubicBezTo>
                    <a:pt x="106791" y="102465"/>
                    <a:pt x="106229" y="103013"/>
                    <a:pt x="105948" y="102465"/>
                  </a:cubicBezTo>
                  <a:cubicBezTo>
                    <a:pt x="105948" y="102465"/>
                    <a:pt x="106510" y="101369"/>
                    <a:pt x="106510" y="101369"/>
                  </a:cubicBezTo>
                  <a:cubicBezTo>
                    <a:pt x="106791" y="100821"/>
                    <a:pt x="106791" y="99178"/>
                    <a:pt x="106229" y="99178"/>
                  </a:cubicBezTo>
                  <a:cubicBezTo>
                    <a:pt x="106229" y="99178"/>
                    <a:pt x="105667" y="101369"/>
                    <a:pt x="105386" y="100273"/>
                  </a:cubicBezTo>
                  <a:cubicBezTo>
                    <a:pt x="105386" y="99178"/>
                    <a:pt x="105105" y="99726"/>
                    <a:pt x="104824" y="99178"/>
                  </a:cubicBezTo>
                  <a:cubicBezTo>
                    <a:pt x="104824" y="98630"/>
                    <a:pt x="105667" y="99178"/>
                    <a:pt x="105667" y="99178"/>
                  </a:cubicBezTo>
                  <a:cubicBezTo>
                    <a:pt x="106229" y="99178"/>
                    <a:pt x="106510" y="98630"/>
                    <a:pt x="106791" y="98630"/>
                  </a:cubicBezTo>
                  <a:cubicBezTo>
                    <a:pt x="107072" y="98082"/>
                    <a:pt x="107353" y="98082"/>
                    <a:pt x="107634" y="98082"/>
                  </a:cubicBezTo>
                  <a:cubicBezTo>
                    <a:pt x="107915" y="97534"/>
                    <a:pt x="107353" y="96438"/>
                    <a:pt x="107353" y="96438"/>
                  </a:cubicBezTo>
                  <a:cubicBezTo>
                    <a:pt x="107353" y="96438"/>
                    <a:pt x="107634" y="96438"/>
                    <a:pt x="107634" y="96438"/>
                  </a:cubicBezTo>
                  <a:cubicBezTo>
                    <a:pt x="107634" y="96438"/>
                    <a:pt x="106510" y="95342"/>
                    <a:pt x="106510" y="95342"/>
                  </a:cubicBezTo>
                  <a:cubicBezTo>
                    <a:pt x="105948" y="94794"/>
                    <a:pt x="105386" y="94794"/>
                    <a:pt x="104824" y="95342"/>
                  </a:cubicBezTo>
                  <a:cubicBezTo>
                    <a:pt x="103700" y="95890"/>
                    <a:pt x="102857" y="96438"/>
                    <a:pt x="102014" y="97534"/>
                  </a:cubicBezTo>
                  <a:cubicBezTo>
                    <a:pt x="101170" y="98082"/>
                    <a:pt x="100608" y="99178"/>
                    <a:pt x="99765" y="100273"/>
                  </a:cubicBezTo>
                  <a:cubicBezTo>
                    <a:pt x="99484" y="100821"/>
                    <a:pt x="99203" y="101369"/>
                    <a:pt x="98922" y="102465"/>
                  </a:cubicBezTo>
                  <a:cubicBezTo>
                    <a:pt x="98922" y="102465"/>
                    <a:pt x="97798" y="103561"/>
                    <a:pt x="97798" y="103561"/>
                  </a:cubicBezTo>
                  <a:cubicBezTo>
                    <a:pt x="97798" y="103013"/>
                    <a:pt x="99203" y="100821"/>
                    <a:pt x="99484" y="100273"/>
                  </a:cubicBezTo>
                  <a:cubicBezTo>
                    <a:pt x="99484" y="99726"/>
                    <a:pt x="99765" y="99178"/>
                    <a:pt x="99484" y="98630"/>
                  </a:cubicBezTo>
                  <a:cubicBezTo>
                    <a:pt x="99203" y="98630"/>
                    <a:pt x="98641" y="98082"/>
                    <a:pt x="98360" y="98082"/>
                  </a:cubicBezTo>
                  <a:cubicBezTo>
                    <a:pt x="98641" y="98082"/>
                    <a:pt x="99203" y="98630"/>
                    <a:pt x="99484" y="98630"/>
                  </a:cubicBezTo>
                  <a:cubicBezTo>
                    <a:pt x="100046" y="99178"/>
                    <a:pt x="100608" y="97534"/>
                    <a:pt x="100889" y="96986"/>
                  </a:cubicBezTo>
                  <a:cubicBezTo>
                    <a:pt x="101170" y="96438"/>
                    <a:pt x="101451" y="95342"/>
                    <a:pt x="102014" y="94794"/>
                  </a:cubicBezTo>
                  <a:cubicBezTo>
                    <a:pt x="102576" y="94794"/>
                    <a:pt x="103138" y="95342"/>
                    <a:pt x="103419" y="94246"/>
                  </a:cubicBezTo>
                  <a:cubicBezTo>
                    <a:pt x="103700" y="92054"/>
                    <a:pt x="104262" y="91506"/>
                    <a:pt x="105386" y="91506"/>
                  </a:cubicBezTo>
                  <a:cubicBezTo>
                    <a:pt x="106510" y="91506"/>
                    <a:pt x="107634" y="91506"/>
                    <a:pt x="108758" y="91506"/>
                  </a:cubicBezTo>
                  <a:cubicBezTo>
                    <a:pt x="110725" y="91506"/>
                    <a:pt x="113536" y="92602"/>
                    <a:pt x="114941" y="89315"/>
                  </a:cubicBezTo>
                  <a:cubicBezTo>
                    <a:pt x="115503" y="88219"/>
                    <a:pt x="115784" y="87671"/>
                    <a:pt x="116346" y="87671"/>
                  </a:cubicBezTo>
                  <a:cubicBezTo>
                    <a:pt x="116908" y="87671"/>
                    <a:pt x="117470" y="87671"/>
                    <a:pt x="118313" y="86575"/>
                  </a:cubicBezTo>
                  <a:cubicBezTo>
                    <a:pt x="118594" y="86575"/>
                    <a:pt x="119437" y="85479"/>
                    <a:pt x="119437" y="84931"/>
                  </a:cubicBezTo>
                  <a:cubicBezTo>
                    <a:pt x="120000" y="83287"/>
                    <a:pt x="118594" y="83835"/>
                    <a:pt x="118594" y="83287"/>
                  </a:cubicBezTo>
                  <a:cubicBezTo>
                    <a:pt x="118594" y="82739"/>
                    <a:pt x="119156" y="82739"/>
                    <a:pt x="119156" y="82739"/>
                  </a:cubicBezTo>
                  <a:cubicBezTo>
                    <a:pt x="119437" y="82191"/>
                    <a:pt x="119156" y="81643"/>
                    <a:pt x="119156" y="81095"/>
                  </a:cubicBezTo>
                  <a:cubicBezTo>
                    <a:pt x="119156" y="81095"/>
                    <a:pt x="119437" y="80547"/>
                    <a:pt x="119437" y="80547"/>
                  </a:cubicBezTo>
                  <a:cubicBezTo>
                    <a:pt x="119437" y="80000"/>
                    <a:pt x="118875" y="79452"/>
                    <a:pt x="118875" y="79452"/>
                  </a:cubicBezTo>
                  <a:cubicBezTo>
                    <a:pt x="118594" y="78904"/>
                    <a:pt x="118313" y="78904"/>
                    <a:pt x="118313" y="78356"/>
                  </a:cubicBezTo>
                  <a:cubicBezTo>
                    <a:pt x="118032" y="78356"/>
                    <a:pt x="117470" y="80000"/>
                    <a:pt x="117189" y="78904"/>
                  </a:cubicBezTo>
                  <a:cubicBezTo>
                    <a:pt x="117189" y="78904"/>
                    <a:pt x="117751" y="78356"/>
                    <a:pt x="117470" y="78356"/>
                  </a:cubicBezTo>
                  <a:cubicBezTo>
                    <a:pt x="117470" y="77808"/>
                    <a:pt x="117189" y="77260"/>
                    <a:pt x="116908" y="77260"/>
                  </a:cubicBezTo>
                  <a:cubicBezTo>
                    <a:pt x="116627" y="76712"/>
                    <a:pt x="115503" y="77260"/>
                    <a:pt x="115222" y="77808"/>
                  </a:cubicBezTo>
                  <a:cubicBezTo>
                    <a:pt x="114941" y="78904"/>
                    <a:pt x="114098" y="79452"/>
                    <a:pt x="113536" y="80000"/>
                  </a:cubicBezTo>
                  <a:cubicBezTo>
                    <a:pt x="113255" y="80000"/>
                    <a:pt x="112412" y="78904"/>
                    <a:pt x="112412" y="78356"/>
                  </a:cubicBezTo>
                  <a:cubicBezTo>
                    <a:pt x="112412" y="77808"/>
                    <a:pt x="113255" y="79452"/>
                    <a:pt x="113255" y="79452"/>
                  </a:cubicBezTo>
                  <a:cubicBezTo>
                    <a:pt x="113536" y="79452"/>
                    <a:pt x="114660" y="77808"/>
                    <a:pt x="114660" y="77808"/>
                  </a:cubicBezTo>
                  <a:cubicBezTo>
                    <a:pt x="114660" y="77808"/>
                    <a:pt x="114098" y="77260"/>
                    <a:pt x="114098" y="77260"/>
                  </a:cubicBezTo>
                  <a:cubicBezTo>
                    <a:pt x="114941" y="76712"/>
                    <a:pt x="115784" y="76712"/>
                    <a:pt x="116627" y="76164"/>
                  </a:cubicBezTo>
                  <a:cubicBezTo>
                    <a:pt x="116627" y="76164"/>
                    <a:pt x="117189" y="75616"/>
                    <a:pt x="116908" y="75068"/>
                  </a:cubicBezTo>
                  <a:cubicBezTo>
                    <a:pt x="116908" y="75068"/>
                    <a:pt x="116346" y="73972"/>
                    <a:pt x="116346" y="73972"/>
                  </a:cubicBezTo>
                  <a:cubicBezTo>
                    <a:pt x="115784" y="74520"/>
                    <a:pt x="115222" y="74520"/>
                    <a:pt x="114941" y="73424"/>
                  </a:cubicBezTo>
                  <a:cubicBezTo>
                    <a:pt x="114660" y="73424"/>
                    <a:pt x="113536" y="75068"/>
                    <a:pt x="113536" y="74520"/>
                  </a:cubicBezTo>
                  <a:cubicBezTo>
                    <a:pt x="113536" y="74520"/>
                    <a:pt x="114379" y="72876"/>
                    <a:pt x="113536" y="73424"/>
                  </a:cubicBezTo>
                  <a:cubicBezTo>
                    <a:pt x="113536" y="73424"/>
                    <a:pt x="112412" y="73972"/>
                    <a:pt x="112412" y="73972"/>
                  </a:cubicBezTo>
                  <a:cubicBezTo>
                    <a:pt x="112693" y="72876"/>
                    <a:pt x="113536" y="72876"/>
                    <a:pt x="112974" y="71232"/>
                  </a:cubicBezTo>
                  <a:cubicBezTo>
                    <a:pt x="112974" y="71232"/>
                    <a:pt x="111850" y="70136"/>
                    <a:pt x="111850" y="70136"/>
                  </a:cubicBezTo>
                  <a:cubicBezTo>
                    <a:pt x="111288" y="70136"/>
                    <a:pt x="111288" y="69041"/>
                    <a:pt x="110725" y="69041"/>
                  </a:cubicBezTo>
                  <a:cubicBezTo>
                    <a:pt x="111007" y="69041"/>
                    <a:pt x="110163" y="66849"/>
                    <a:pt x="110163" y="66849"/>
                  </a:cubicBezTo>
                  <a:cubicBezTo>
                    <a:pt x="110163" y="66849"/>
                    <a:pt x="110444" y="67397"/>
                    <a:pt x="110725" y="67397"/>
                  </a:cubicBezTo>
                  <a:cubicBezTo>
                    <a:pt x="111007" y="67945"/>
                    <a:pt x="111007" y="66849"/>
                    <a:pt x="111288" y="66849"/>
                  </a:cubicBezTo>
                  <a:cubicBezTo>
                    <a:pt x="112412" y="66301"/>
                    <a:pt x="110444" y="64657"/>
                    <a:pt x="110163" y="64109"/>
                  </a:cubicBezTo>
                  <a:cubicBezTo>
                    <a:pt x="110163" y="64657"/>
                    <a:pt x="110725" y="63561"/>
                    <a:pt x="110725" y="63561"/>
                  </a:cubicBezTo>
                  <a:cubicBezTo>
                    <a:pt x="111007" y="63013"/>
                    <a:pt x="110444" y="63013"/>
                    <a:pt x="110163" y="62465"/>
                  </a:cubicBezTo>
                  <a:cubicBezTo>
                    <a:pt x="110163" y="62465"/>
                    <a:pt x="109882" y="61917"/>
                    <a:pt x="109601" y="61917"/>
                  </a:cubicBezTo>
                  <a:cubicBezTo>
                    <a:pt x="109601" y="61917"/>
                    <a:pt x="109039" y="61917"/>
                    <a:pt x="109039" y="61917"/>
                  </a:cubicBezTo>
                  <a:cubicBezTo>
                    <a:pt x="109320" y="61369"/>
                    <a:pt x="109882" y="61917"/>
                    <a:pt x="109601" y="60273"/>
                  </a:cubicBezTo>
                  <a:cubicBezTo>
                    <a:pt x="109320" y="60273"/>
                    <a:pt x="108477" y="60821"/>
                    <a:pt x="108477" y="60821"/>
                  </a:cubicBezTo>
                  <a:cubicBezTo>
                    <a:pt x="108477" y="60273"/>
                    <a:pt x="109320" y="60273"/>
                    <a:pt x="109039" y="59178"/>
                  </a:cubicBezTo>
                  <a:cubicBezTo>
                    <a:pt x="109039" y="58630"/>
                    <a:pt x="109039" y="58082"/>
                    <a:pt x="108758" y="57534"/>
                  </a:cubicBezTo>
                  <a:cubicBezTo>
                    <a:pt x="108758" y="57534"/>
                    <a:pt x="108477" y="58082"/>
                    <a:pt x="108477" y="57534"/>
                  </a:cubicBezTo>
                  <a:cubicBezTo>
                    <a:pt x="108477" y="58082"/>
                    <a:pt x="107915" y="55890"/>
                    <a:pt x="107915" y="55890"/>
                  </a:cubicBezTo>
                  <a:cubicBezTo>
                    <a:pt x="107634" y="54794"/>
                    <a:pt x="107353" y="54246"/>
                    <a:pt x="107353" y="53698"/>
                  </a:cubicBezTo>
                  <a:cubicBezTo>
                    <a:pt x="107072" y="52602"/>
                    <a:pt x="107072" y="51506"/>
                    <a:pt x="106510" y="53150"/>
                  </a:cubicBezTo>
                  <a:cubicBezTo>
                    <a:pt x="106510" y="53150"/>
                    <a:pt x="106229" y="55342"/>
                    <a:pt x="106510" y="54794"/>
                  </a:cubicBezTo>
                  <a:cubicBezTo>
                    <a:pt x="105386" y="55342"/>
                    <a:pt x="105948" y="55342"/>
                    <a:pt x="106229" y="56986"/>
                  </a:cubicBezTo>
                  <a:cubicBezTo>
                    <a:pt x="106229" y="56438"/>
                    <a:pt x="105948" y="56438"/>
                    <a:pt x="105948" y="56986"/>
                  </a:cubicBezTo>
                  <a:cubicBezTo>
                    <a:pt x="105667" y="56986"/>
                    <a:pt x="105667" y="56986"/>
                    <a:pt x="105386" y="57534"/>
                  </a:cubicBezTo>
                  <a:cubicBezTo>
                    <a:pt x="105386" y="57534"/>
                    <a:pt x="105948" y="58082"/>
                    <a:pt x="105948" y="58082"/>
                  </a:cubicBezTo>
                  <a:cubicBezTo>
                    <a:pt x="105667" y="58630"/>
                    <a:pt x="105105" y="58082"/>
                    <a:pt x="105105" y="58630"/>
                  </a:cubicBezTo>
                  <a:cubicBezTo>
                    <a:pt x="104824" y="59178"/>
                    <a:pt x="105386" y="60273"/>
                    <a:pt x="104824" y="60821"/>
                  </a:cubicBezTo>
                  <a:cubicBezTo>
                    <a:pt x="105105" y="60821"/>
                    <a:pt x="104543" y="58630"/>
                    <a:pt x="103981" y="59726"/>
                  </a:cubicBezTo>
                  <a:cubicBezTo>
                    <a:pt x="103981" y="60273"/>
                    <a:pt x="102857" y="61917"/>
                    <a:pt x="102857" y="61917"/>
                  </a:cubicBezTo>
                  <a:cubicBezTo>
                    <a:pt x="102576" y="61917"/>
                    <a:pt x="102576" y="61369"/>
                    <a:pt x="102576" y="60821"/>
                  </a:cubicBezTo>
                  <a:cubicBezTo>
                    <a:pt x="102295" y="60821"/>
                    <a:pt x="102295" y="61369"/>
                    <a:pt x="102295" y="61369"/>
                  </a:cubicBezTo>
                  <a:cubicBezTo>
                    <a:pt x="102014" y="60821"/>
                    <a:pt x="102295" y="60821"/>
                    <a:pt x="102295" y="60273"/>
                  </a:cubicBezTo>
                  <a:cubicBezTo>
                    <a:pt x="102295" y="60821"/>
                    <a:pt x="100327" y="63561"/>
                    <a:pt x="100327" y="63013"/>
                  </a:cubicBezTo>
                  <a:cubicBezTo>
                    <a:pt x="100046" y="62465"/>
                    <a:pt x="101170" y="61917"/>
                    <a:pt x="101451" y="61917"/>
                  </a:cubicBezTo>
                  <a:cubicBezTo>
                    <a:pt x="102014" y="60821"/>
                    <a:pt x="102014" y="60273"/>
                    <a:pt x="101733" y="59178"/>
                  </a:cubicBezTo>
                  <a:cubicBezTo>
                    <a:pt x="101451" y="58630"/>
                    <a:pt x="100608" y="58630"/>
                    <a:pt x="100327" y="58630"/>
                  </a:cubicBezTo>
                  <a:cubicBezTo>
                    <a:pt x="100046" y="58630"/>
                    <a:pt x="100046" y="59178"/>
                    <a:pt x="100046" y="59178"/>
                  </a:cubicBezTo>
                  <a:cubicBezTo>
                    <a:pt x="99765" y="60273"/>
                    <a:pt x="99203" y="59178"/>
                    <a:pt x="98922" y="59178"/>
                  </a:cubicBezTo>
                  <a:cubicBezTo>
                    <a:pt x="99203" y="59178"/>
                    <a:pt x="99765" y="58082"/>
                    <a:pt x="99765" y="58082"/>
                  </a:cubicBezTo>
                  <a:cubicBezTo>
                    <a:pt x="99765" y="58082"/>
                    <a:pt x="100046" y="58630"/>
                    <a:pt x="100046" y="58630"/>
                  </a:cubicBezTo>
                  <a:cubicBezTo>
                    <a:pt x="99765" y="58630"/>
                    <a:pt x="100327" y="57534"/>
                    <a:pt x="100327" y="57534"/>
                  </a:cubicBezTo>
                  <a:cubicBezTo>
                    <a:pt x="100608" y="56438"/>
                    <a:pt x="100046" y="56986"/>
                    <a:pt x="99765" y="56438"/>
                  </a:cubicBezTo>
                  <a:cubicBezTo>
                    <a:pt x="99765" y="56438"/>
                    <a:pt x="100046" y="53698"/>
                    <a:pt x="99484" y="54246"/>
                  </a:cubicBezTo>
                  <a:cubicBezTo>
                    <a:pt x="99765" y="53698"/>
                    <a:pt x="100046" y="53698"/>
                    <a:pt x="99765" y="52602"/>
                  </a:cubicBezTo>
                  <a:cubicBezTo>
                    <a:pt x="99203" y="52054"/>
                    <a:pt x="100327" y="51506"/>
                    <a:pt x="100046" y="50410"/>
                  </a:cubicBezTo>
                  <a:cubicBezTo>
                    <a:pt x="100046" y="49863"/>
                    <a:pt x="99484" y="50958"/>
                    <a:pt x="99203" y="50410"/>
                  </a:cubicBezTo>
                  <a:cubicBezTo>
                    <a:pt x="98922" y="49863"/>
                    <a:pt x="98360" y="49863"/>
                    <a:pt x="98079" y="49863"/>
                  </a:cubicBezTo>
                  <a:cubicBezTo>
                    <a:pt x="97517" y="49315"/>
                    <a:pt x="97236" y="49315"/>
                    <a:pt x="96955" y="48219"/>
                  </a:cubicBezTo>
                  <a:cubicBezTo>
                    <a:pt x="96955" y="47123"/>
                    <a:pt x="96112" y="47671"/>
                    <a:pt x="96112" y="46575"/>
                  </a:cubicBezTo>
                  <a:cubicBezTo>
                    <a:pt x="96112" y="46027"/>
                    <a:pt x="95550" y="46575"/>
                    <a:pt x="95550" y="46575"/>
                  </a:cubicBezTo>
                  <a:cubicBezTo>
                    <a:pt x="95831" y="45479"/>
                    <a:pt x="95269" y="45479"/>
                    <a:pt x="94988" y="44931"/>
                  </a:cubicBezTo>
                  <a:cubicBezTo>
                    <a:pt x="94426" y="44383"/>
                    <a:pt x="94426" y="43835"/>
                    <a:pt x="93864" y="44383"/>
                  </a:cubicBezTo>
                  <a:cubicBezTo>
                    <a:pt x="93302" y="44931"/>
                    <a:pt x="93021" y="45479"/>
                    <a:pt x="92459" y="44931"/>
                  </a:cubicBezTo>
                  <a:cubicBezTo>
                    <a:pt x="91896" y="44383"/>
                    <a:pt x="91615" y="45479"/>
                    <a:pt x="91053" y="44931"/>
                  </a:cubicBezTo>
                  <a:cubicBezTo>
                    <a:pt x="90491" y="43835"/>
                    <a:pt x="89929" y="43835"/>
                    <a:pt x="89367" y="43835"/>
                  </a:cubicBezTo>
                  <a:cubicBezTo>
                    <a:pt x="88805" y="43835"/>
                    <a:pt x="88243" y="43835"/>
                    <a:pt x="87962" y="44931"/>
                  </a:cubicBezTo>
                  <a:cubicBezTo>
                    <a:pt x="87681" y="46027"/>
                    <a:pt x="88524" y="46575"/>
                    <a:pt x="88524" y="47123"/>
                  </a:cubicBezTo>
                  <a:cubicBezTo>
                    <a:pt x="88805" y="47671"/>
                    <a:pt x="88524" y="49315"/>
                    <a:pt x="88243" y="49863"/>
                  </a:cubicBezTo>
                  <a:cubicBezTo>
                    <a:pt x="88243" y="50410"/>
                    <a:pt x="88243" y="49863"/>
                    <a:pt x="87962" y="50410"/>
                  </a:cubicBezTo>
                  <a:cubicBezTo>
                    <a:pt x="87962" y="50410"/>
                    <a:pt x="88524" y="51506"/>
                    <a:pt x="88524" y="51506"/>
                  </a:cubicBezTo>
                  <a:cubicBezTo>
                    <a:pt x="88524" y="52602"/>
                    <a:pt x="88805" y="53698"/>
                    <a:pt x="88805" y="54246"/>
                  </a:cubicBezTo>
                  <a:cubicBezTo>
                    <a:pt x="88805" y="54794"/>
                    <a:pt x="88805" y="54794"/>
                    <a:pt x="88805" y="55342"/>
                  </a:cubicBezTo>
                  <a:cubicBezTo>
                    <a:pt x="88805" y="55890"/>
                    <a:pt x="88524" y="55342"/>
                    <a:pt x="88524" y="55342"/>
                  </a:cubicBezTo>
                  <a:cubicBezTo>
                    <a:pt x="88243" y="55890"/>
                    <a:pt x="88243" y="56986"/>
                    <a:pt x="88243" y="56986"/>
                  </a:cubicBezTo>
                  <a:cubicBezTo>
                    <a:pt x="87962" y="57534"/>
                    <a:pt x="87681" y="58082"/>
                    <a:pt x="87681" y="58630"/>
                  </a:cubicBezTo>
                  <a:cubicBezTo>
                    <a:pt x="87400" y="59726"/>
                    <a:pt x="87400" y="59726"/>
                    <a:pt x="87681" y="60273"/>
                  </a:cubicBezTo>
                  <a:cubicBezTo>
                    <a:pt x="88524" y="61369"/>
                    <a:pt x="89367" y="62465"/>
                    <a:pt x="89929" y="63561"/>
                  </a:cubicBezTo>
                  <a:cubicBezTo>
                    <a:pt x="90210" y="65205"/>
                    <a:pt x="90491" y="67945"/>
                    <a:pt x="90210" y="69589"/>
                  </a:cubicBezTo>
                  <a:cubicBezTo>
                    <a:pt x="89648" y="71780"/>
                    <a:pt x="87962" y="72876"/>
                    <a:pt x="87119" y="73972"/>
                  </a:cubicBezTo>
                  <a:cubicBezTo>
                    <a:pt x="86838" y="74520"/>
                    <a:pt x="86557" y="74520"/>
                    <a:pt x="86276" y="75068"/>
                  </a:cubicBezTo>
                  <a:cubicBezTo>
                    <a:pt x="85433" y="75616"/>
                    <a:pt x="86557" y="77260"/>
                    <a:pt x="86557" y="78356"/>
                  </a:cubicBezTo>
                  <a:cubicBezTo>
                    <a:pt x="86557" y="78356"/>
                    <a:pt x="86838" y="79452"/>
                    <a:pt x="86838" y="80000"/>
                  </a:cubicBezTo>
                  <a:cubicBezTo>
                    <a:pt x="86838" y="81095"/>
                    <a:pt x="86838" y="81643"/>
                    <a:pt x="87119" y="82739"/>
                  </a:cubicBezTo>
                  <a:cubicBezTo>
                    <a:pt x="87400" y="83835"/>
                    <a:pt x="87400" y="84383"/>
                    <a:pt x="86838" y="85479"/>
                  </a:cubicBezTo>
                  <a:cubicBezTo>
                    <a:pt x="86838" y="85479"/>
                    <a:pt x="87119" y="87671"/>
                    <a:pt x="86838" y="88219"/>
                  </a:cubicBezTo>
                  <a:cubicBezTo>
                    <a:pt x="86557" y="88219"/>
                    <a:pt x="86276" y="86027"/>
                    <a:pt x="85995" y="87123"/>
                  </a:cubicBezTo>
                  <a:cubicBezTo>
                    <a:pt x="85714" y="88219"/>
                    <a:pt x="86276" y="89863"/>
                    <a:pt x="86276" y="89863"/>
                  </a:cubicBezTo>
                  <a:cubicBezTo>
                    <a:pt x="86276" y="89315"/>
                    <a:pt x="84590" y="86575"/>
                    <a:pt x="83747" y="88219"/>
                  </a:cubicBezTo>
                  <a:cubicBezTo>
                    <a:pt x="84028" y="87671"/>
                    <a:pt x="84871" y="87123"/>
                    <a:pt x="84309" y="86027"/>
                  </a:cubicBezTo>
                  <a:cubicBezTo>
                    <a:pt x="84028" y="85479"/>
                    <a:pt x="83747" y="84931"/>
                    <a:pt x="83466" y="84931"/>
                  </a:cubicBezTo>
                  <a:cubicBezTo>
                    <a:pt x="83466" y="84383"/>
                    <a:pt x="82903" y="84383"/>
                    <a:pt x="82622" y="84383"/>
                  </a:cubicBezTo>
                  <a:cubicBezTo>
                    <a:pt x="82622" y="83835"/>
                    <a:pt x="82903" y="83835"/>
                    <a:pt x="82622" y="82739"/>
                  </a:cubicBezTo>
                  <a:cubicBezTo>
                    <a:pt x="82341" y="82191"/>
                    <a:pt x="82060" y="81095"/>
                    <a:pt x="82341" y="80000"/>
                  </a:cubicBezTo>
                  <a:cubicBezTo>
                    <a:pt x="82622" y="78356"/>
                    <a:pt x="81779" y="77808"/>
                    <a:pt x="81779" y="76712"/>
                  </a:cubicBezTo>
                  <a:cubicBezTo>
                    <a:pt x="81779" y="75616"/>
                    <a:pt x="82341" y="75068"/>
                    <a:pt x="82060" y="73972"/>
                  </a:cubicBezTo>
                  <a:cubicBezTo>
                    <a:pt x="81498" y="72876"/>
                    <a:pt x="80374" y="72876"/>
                    <a:pt x="79531" y="72876"/>
                  </a:cubicBezTo>
                  <a:cubicBezTo>
                    <a:pt x="79250" y="72876"/>
                    <a:pt x="78969" y="72876"/>
                    <a:pt x="78407" y="72876"/>
                  </a:cubicBezTo>
                  <a:cubicBezTo>
                    <a:pt x="78407" y="72876"/>
                    <a:pt x="77845" y="73972"/>
                    <a:pt x="77845" y="73972"/>
                  </a:cubicBezTo>
                  <a:cubicBezTo>
                    <a:pt x="77845" y="73424"/>
                    <a:pt x="78126" y="73424"/>
                    <a:pt x="77845" y="72876"/>
                  </a:cubicBezTo>
                  <a:cubicBezTo>
                    <a:pt x="77845" y="72328"/>
                    <a:pt x="77564" y="71780"/>
                    <a:pt x="77283" y="71780"/>
                  </a:cubicBezTo>
                  <a:cubicBezTo>
                    <a:pt x="76721" y="71232"/>
                    <a:pt x="76159" y="71232"/>
                    <a:pt x="75597" y="70684"/>
                  </a:cubicBezTo>
                  <a:cubicBezTo>
                    <a:pt x="74754" y="70136"/>
                    <a:pt x="74192" y="68493"/>
                    <a:pt x="73348" y="67397"/>
                  </a:cubicBezTo>
                  <a:cubicBezTo>
                    <a:pt x="72786" y="66849"/>
                    <a:pt x="72224" y="66301"/>
                    <a:pt x="71943" y="66301"/>
                  </a:cubicBezTo>
                  <a:cubicBezTo>
                    <a:pt x="71381" y="66301"/>
                    <a:pt x="70819" y="65205"/>
                    <a:pt x="70257" y="65205"/>
                  </a:cubicBezTo>
                  <a:cubicBezTo>
                    <a:pt x="69976" y="65205"/>
                    <a:pt x="67447" y="66301"/>
                    <a:pt x="67447" y="66301"/>
                  </a:cubicBezTo>
                  <a:cubicBezTo>
                    <a:pt x="67447" y="65753"/>
                    <a:pt x="67728" y="65753"/>
                    <a:pt x="68009" y="65205"/>
                  </a:cubicBezTo>
                  <a:cubicBezTo>
                    <a:pt x="68009" y="64657"/>
                    <a:pt x="67728" y="64109"/>
                    <a:pt x="67728" y="64109"/>
                  </a:cubicBezTo>
                  <a:cubicBezTo>
                    <a:pt x="67447" y="62465"/>
                    <a:pt x="67166" y="61369"/>
                    <a:pt x="66885" y="60273"/>
                  </a:cubicBezTo>
                  <a:cubicBezTo>
                    <a:pt x="66604" y="59178"/>
                    <a:pt x="66323" y="59178"/>
                    <a:pt x="65761" y="59178"/>
                  </a:cubicBezTo>
                  <a:cubicBezTo>
                    <a:pt x="64918" y="59178"/>
                    <a:pt x="64637" y="59178"/>
                    <a:pt x="64637" y="57534"/>
                  </a:cubicBezTo>
                  <a:cubicBezTo>
                    <a:pt x="64918" y="56438"/>
                    <a:pt x="64637" y="54794"/>
                    <a:pt x="64637" y="53698"/>
                  </a:cubicBezTo>
                  <a:cubicBezTo>
                    <a:pt x="64918" y="52054"/>
                    <a:pt x="65480" y="50958"/>
                    <a:pt x="65761" y="49315"/>
                  </a:cubicBezTo>
                  <a:cubicBezTo>
                    <a:pt x="66042" y="48219"/>
                    <a:pt x="66042" y="47671"/>
                    <a:pt x="66604" y="47123"/>
                  </a:cubicBezTo>
                  <a:cubicBezTo>
                    <a:pt x="66885" y="47123"/>
                    <a:pt x="66604" y="46575"/>
                    <a:pt x="66604" y="46027"/>
                  </a:cubicBezTo>
                  <a:cubicBezTo>
                    <a:pt x="66885" y="46027"/>
                    <a:pt x="67447" y="44931"/>
                    <a:pt x="67447" y="44931"/>
                  </a:cubicBezTo>
                  <a:cubicBezTo>
                    <a:pt x="67447" y="44931"/>
                    <a:pt x="67447" y="44931"/>
                    <a:pt x="67166" y="44383"/>
                  </a:cubicBezTo>
                  <a:cubicBezTo>
                    <a:pt x="67166" y="44383"/>
                    <a:pt x="67447" y="44383"/>
                    <a:pt x="67447" y="44383"/>
                  </a:cubicBezTo>
                  <a:cubicBezTo>
                    <a:pt x="67447" y="43287"/>
                    <a:pt x="68009" y="43835"/>
                    <a:pt x="68290" y="43835"/>
                  </a:cubicBezTo>
                  <a:cubicBezTo>
                    <a:pt x="68571" y="43835"/>
                    <a:pt x="68571" y="43287"/>
                    <a:pt x="68571" y="43287"/>
                  </a:cubicBezTo>
                  <a:cubicBezTo>
                    <a:pt x="68852" y="42191"/>
                    <a:pt x="68290" y="42739"/>
                    <a:pt x="68009" y="42191"/>
                  </a:cubicBezTo>
                  <a:cubicBezTo>
                    <a:pt x="68009" y="42191"/>
                    <a:pt x="68571" y="42191"/>
                    <a:pt x="68571" y="42191"/>
                  </a:cubicBezTo>
                  <a:cubicBezTo>
                    <a:pt x="68852" y="41643"/>
                    <a:pt x="69133" y="42191"/>
                    <a:pt x="69133" y="42191"/>
                  </a:cubicBezTo>
                  <a:cubicBezTo>
                    <a:pt x="69695" y="43287"/>
                    <a:pt x="69695" y="42191"/>
                    <a:pt x="70257" y="41643"/>
                  </a:cubicBezTo>
                  <a:cubicBezTo>
                    <a:pt x="70819" y="40547"/>
                    <a:pt x="69695" y="39452"/>
                    <a:pt x="69133" y="38904"/>
                  </a:cubicBezTo>
                  <a:cubicBezTo>
                    <a:pt x="68852" y="38904"/>
                    <a:pt x="67728" y="39452"/>
                    <a:pt x="67728" y="39452"/>
                  </a:cubicBezTo>
                  <a:cubicBezTo>
                    <a:pt x="67447" y="38356"/>
                    <a:pt x="68290" y="38356"/>
                    <a:pt x="67447" y="37808"/>
                  </a:cubicBezTo>
                  <a:cubicBezTo>
                    <a:pt x="67166" y="37808"/>
                    <a:pt x="65761" y="37808"/>
                    <a:pt x="65761" y="37260"/>
                  </a:cubicBezTo>
                  <a:cubicBezTo>
                    <a:pt x="65761" y="36712"/>
                    <a:pt x="66323" y="36712"/>
                    <a:pt x="66323" y="36712"/>
                  </a:cubicBezTo>
                  <a:cubicBezTo>
                    <a:pt x="66604" y="36164"/>
                    <a:pt x="66604" y="36712"/>
                    <a:pt x="66885" y="36712"/>
                  </a:cubicBezTo>
                  <a:cubicBezTo>
                    <a:pt x="66604" y="37260"/>
                    <a:pt x="67447" y="37260"/>
                    <a:pt x="67447" y="37260"/>
                  </a:cubicBezTo>
                  <a:cubicBezTo>
                    <a:pt x="68009" y="37260"/>
                    <a:pt x="68852" y="38356"/>
                    <a:pt x="69133" y="38356"/>
                  </a:cubicBezTo>
                  <a:cubicBezTo>
                    <a:pt x="69414" y="38356"/>
                    <a:pt x="69695" y="38904"/>
                    <a:pt x="69976" y="38904"/>
                  </a:cubicBezTo>
                  <a:cubicBezTo>
                    <a:pt x="70538" y="39452"/>
                    <a:pt x="70257" y="38904"/>
                    <a:pt x="70538" y="38904"/>
                  </a:cubicBezTo>
                  <a:cubicBezTo>
                    <a:pt x="70819" y="38904"/>
                    <a:pt x="71662" y="38904"/>
                    <a:pt x="71381" y="38356"/>
                  </a:cubicBezTo>
                  <a:cubicBezTo>
                    <a:pt x="71100" y="37808"/>
                    <a:pt x="71381" y="36712"/>
                    <a:pt x="71662" y="36164"/>
                  </a:cubicBezTo>
                  <a:cubicBezTo>
                    <a:pt x="71662" y="36712"/>
                    <a:pt x="72505" y="37260"/>
                    <a:pt x="72505" y="37260"/>
                  </a:cubicBezTo>
                  <a:cubicBezTo>
                    <a:pt x="73067" y="37260"/>
                    <a:pt x="73348" y="37260"/>
                    <a:pt x="73911" y="36712"/>
                  </a:cubicBezTo>
                  <a:cubicBezTo>
                    <a:pt x="74192" y="36164"/>
                    <a:pt x="74473" y="35068"/>
                    <a:pt x="74754" y="34520"/>
                  </a:cubicBezTo>
                  <a:cubicBezTo>
                    <a:pt x="75035" y="33972"/>
                    <a:pt x="75597" y="33424"/>
                    <a:pt x="75316" y="32328"/>
                  </a:cubicBezTo>
                  <a:cubicBezTo>
                    <a:pt x="75035" y="31232"/>
                    <a:pt x="74192" y="31780"/>
                    <a:pt x="73911" y="31780"/>
                  </a:cubicBezTo>
                  <a:cubicBezTo>
                    <a:pt x="73067" y="31780"/>
                    <a:pt x="72505" y="31232"/>
                    <a:pt x="71943" y="30684"/>
                  </a:cubicBezTo>
                  <a:cubicBezTo>
                    <a:pt x="71662" y="30136"/>
                    <a:pt x="71381" y="29589"/>
                    <a:pt x="70819" y="29041"/>
                  </a:cubicBezTo>
                  <a:cubicBezTo>
                    <a:pt x="70819" y="29041"/>
                    <a:pt x="69414" y="29041"/>
                    <a:pt x="69414" y="29041"/>
                  </a:cubicBezTo>
                  <a:cubicBezTo>
                    <a:pt x="69414" y="28493"/>
                    <a:pt x="70819" y="29041"/>
                    <a:pt x="71100" y="29041"/>
                  </a:cubicBezTo>
                  <a:cubicBezTo>
                    <a:pt x="71662" y="29041"/>
                    <a:pt x="71662" y="28493"/>
                    <a:pt x="72224" y="29041"/>
                  </a:cubicBezTo>
                  <a:cubicBezTo>
                    <a:pt x="73348" y="30136"/>
                    <a:pt x="74473" y="32328"/>
                    <a:pt x="75597" y="30684"/>
                  </a:cubicBezTo>
                  <a:cubicBezTo>
                    <a:pt x="76159" y="29589"/>
                    <a:pt x="76440" y="29041"/>
                    <a:pt x="76721" y="27945"/>
                  </a:cubicBezTo>
                  <a:cubicBezTo>
                    <a:pt x="77002" y="27397"/>
                    <a:pt x="75316" y="26849"/>
                    <a:pt x="76159" y="25753"/>
                  </a:cubicBezTo>
                  <a:cubicBezTo>
                    <a:pt x="76440" y="25753"/>
                    <a:pt x="77283" y="25753"/>
                    <a:pt x="77564" y="26301"/>
                  </a:cubicBezTo>
                  <a:cubicBezTo>
                    <a:pt x="78407" y="26301"/>
                    <a:pt x="78407" y="27397"/>
                    <a:pt x="79250" y="26301"/>
                  </a:cubicBezTo>
                  <a:cubicBezTo>
                    <a:pt x="79250" y="26301"/>
                    <a:pt x="80093" y="26849"/>
                    <a:pt x="79812" y="25753"/>
                  </a:cubicBezTo>
                  <a:cubicBezTo>
                    <a:pt x="79531" y="25205"/>
                    <a:pt x="78407" y="24109"/>
                    <a:pt x="78126" y="24109"/>
                  </a:cubicBezTo>
                  <a:cubicBezTo>
                    <a:pt x="78688" y="23561"/>
                    <a:pt x="79250" y="24657"/>
                    <a:pt x="79812" y="24657"/>
                  </a:cubicBezTo>
                  <a:cubicBezTo>
                    <a:pt x="80093" y="24657"/>
                    <a:pt x="80655" y="27397"/>
                    <a:pt x="81217" y="26849"/>
                  </a:cubicBezTo>
                  <a:cubicBezTo>
                    <a:pt x="81217" y="26849"/>
                    <a:pt x="80936" y="26301"/>
                    <a:pt x="80936" y="26301"/>
                  </a:cubicBezTo>
                  <a:cubicBezTo>
                    <a:pt x="81217" y="25753"/>
                    <a:pt x="81498" y="25753"/>
                    <a:pt x="82060" y="25205"/>
                  </a:cubicBezTo>
                  <a:cubicBezTo>
                    <a:pt x="82341" y="24657"/>
                    <a:pt x="83185" y="23013"/>
                    <a:pt x="83466" y="22465"/>
                  </a:cubicBezTo>
                  <a:cubicBezTo>
                    <a:pt x="83466" y="20821"/>
                    <a:pt x="82903" y="20821"/>
                    <a:pt x="82341" y="19726"/>
                  </a:cubicBezTo>
                  <a:cubicBezTo>
                    <a:pt x="82341" y="19726"/>
                    <a:pt x="81498" y="16438"/>
                    <a:pt x="81498" y="16986"/>
                  </a:cubicBezTo>
                  <a:cubicBezTo>
                    <a:pt x="81779" y="16438"/>
                    <a:pt x="82903" y="16438"/>
                    <a:pt x="83185" y="16438"/>
                  </a:cubicBezTo>
                  <a:cubicBezTo>
                    <a:pt x="84028" y="15890"/>
                    <a:pt x="82622" y="15342"/>
                    <a:pt x="82622" y="14794"/>
                  </a:cubicBezTo>
                  <a:cubicBezTo>
                    <a:pt x="82341" y="14246"/>
                    <a:pt x="83466" y="14246"/>
                    <a:pt x="83466" y="13698"/>
                  </a:cubicBezTo>
                  <a:cubicBezTo>
                    <a:pt x="83466" y="13698"/>
                    <a:pt x="80655" y="11506"/>
                    <a:pt x="80655" y="11506"/>
                  </a:cubicBezTo>
                  <a:cubicBezTo>
                    <a:pt x="80936" y="11506"/>
                    <a:pt x="81498" y="10958"/>
                    <a:pt x="81779" y="10958"/>
                  </a:cubicBezTo>
                  <a:cubicBezTo>
                    <a:pt x="80936" y="10958"/>
                    <a:pt x="80093" y="10410"/>
                    <a:pt x="79250" y="10410"/>
                  </a:cubicBezTo>
                  <a:cubicBezTo>
                    <a:pt x="78688" y="10410"/>
                    <a:pt x="77845" y="10958"/>
                    <a:pt x="77564" y="10410"/>
                  </a:cubicBezTo>
                  <a:cubicBezTo>
                    <a:pt x="78126" y="10958"/>
                    <a:pt x="77283" y="11506"/>
                    <a:pt x="77564" y="12602"/>
                  </a:cubicBezTo>
                  <a:cubicBezTo>
                    <a:pt x="77845" y="13150"/>
                    <a:pt x="78688" y="13698"/>
                    <a:pt x="78688" y="14246"/>
                  </a:cubicBezTo>
                  <a:cubicBezTo>
                    <a:pt x="78688" y="14246"/>
                    <a:pt x="78126" y="14794"/>
                    <a:pt x="78126" y="14794"/>
                  </a:cubicBezTo>
                  <a:cubicBezTo>
                    <a:pt x="78126" y="14794"/>
                    <a:pt x="78688" y="15342"/>
                    <a:pt x="78407" y="15342"/>
                  </a:cubicBezTo>
                  <a:cubicBezTo>
                    <a:pt x="77845" y="15890"/>
                    <a:pt x="77564" y="14794"/>
                    <a:pt x="77283" y="16986"/>
                  </a:cubicBezTo>
                  <a:cubicBezTo>
                    <a:pt x="77002" y="18082"/>
                    <a:pt x="77002" y="19178"/>
                    <a:pt x="76721" y="20273"/>
                  </a:cubicBezTo>
                  <a:cubicBezTo>
                    <a:pt x="76440" y="20273"/>
                    <a:pt x="76159" y="20821"/>
                    <a:pt x="76159" y="21369"/>
                  </a:cubicBezTo>
                  <a:cubicBezTo>
                    <a:pt x="76159" y="21917"/>
                    <a:pt x="75878" y="21917"/>
                    <a:pt x="75878" y="22465"/>
                  </a:cubicBezTo>
                  <a:cubicBezTo>
                    <a:pt x="75035" y="23013"/>
                    <a:pt x="75316" y="23561"/>
                    <a:pt x="74754" y="21917"/>
                  </a:cubicBezTo>
                  <a:cubicBezTo>
                    <a:pt x="74473" y="21369"/>
                    <a:pt x="73629" y="20273"/>
                    <a:pt x="73629" y="19178"/>
                  </a:cubicBezTo>
                  <a:cubicBezTo>
                    <a:pt x="73629" y="19178"/>
                    <a:pt x="73629" y="17534"/>
                    <a:pt x="73911" y="17534"/>
                  </a:cubicBezTo>
                  <a:cubicBezTo>
                    <a:pt x="73911" y="17534"/>
                    <a:pt x="74473" y="18082"/>
                    <a:pt x="74473" y="16986"/>
                  </a:cubicBezTo>
                  <a:cubicBezTo>
                    <a:pt x="74192" y="15890"/>
                    <a:pt x="74192" y="15342"/>
                    <a:pt x="73629" y="14246"/>
                  </a:cubicBezTo>
                  <a:cubicBezTo>
                    <a:pt x="73067" y="13698"/>
                    <a:pt x="72505" y="12602"/>
                    <a:pt x="71943" y="13698"/>
                  </a:cubicBezTo>
                  <a:cubicBezTo>
                    <a:pt x="71662" y="14246"/>
                    <a:pt x="71662" y="15342"/>
                    <a:pt x="71662" y="16438"/>
                  </a:cubicBezTo>
                  <a:cubicBezTo>
                    <a:pt x="71662" y="16986"/>
                    <a:pt x="70538" y="16986"/>
                    <a:pt x="70538" y="16438"/>
                  </a:cubicBezTo>
                  <a:cubicBezTo>
                    <a:pt x="70538" y="15890"/>
                    <a:pt x="70538" y="14246"/>
                    <a:pt x="70257" y="13698"/>
                  </a:cubicBezTo>
                  <a:cubicBezTo>
                    <a:pt x="69133" y="12054"/>
                    <a:pt x="70538" y="13698"/>
                    <a:pt x="70538" y="13150"/>
                  </a:cubicBezTo>
                  <a:cubicBezTo>
                    <a:pt x="70819" y="13150"/>
                    <a:pt x="71100" y="12602"/>
                    <a:pt x="70819" y="12602"/>
                  </a:cubicBezTo>
                  <a:cubicBezTo>
                    <a:pt x="70819" y="12054"/>
                    <a:pt x="70538" y="11506"/>
                    <a:pt x="70257" y="12054"/>
                  </a:cubicBezTo>
                  <a:cubicBezTo>
                    <a:pt x="69976" y="12602"/>
                    <a:pt x="69976" y="11506"/>
                    <a:pt x="69695" y="11506"/>
                  </a:cubicBezTo>
                  <a:cubicBezTo>
                    <a:pt x="69414" y="10958"/>
                    <a:pt x="69133" y="12054"/>
                    <a:pt x="68852" y="11506"/>
                  </a:cubicBezTo>
                  <a:cubicBezTo>
                    <a:pt x="68290" y="10958"/>
                    <a:pt x="68009" y="11506"/>
                    <a:pt x="68290" y="9863"/>
                  </a:cubicBezTo>
                  <a:cubicBezTo>
                    <a:pt x="68290" y="9863"/>
                    <a:pt x="68290" y="9863"/>
                    <a:pt x="68571" y="9863"/>
                  </a:cubicBezTo>
                  <a:cubicBezTo>
                    <a:pt x="68571" y="9315"/>
                    <a:pt x="68571" y="9315"/>
                    <a:pt x="68571" y="8767"/>
                  </a:cubicBezTo>
                  <a:cubicBezTo>
                    <a:pt x="68852" y="8767"/>
                    <a:pt x="68852" y="8767"/>
                    <a:pt x="69133" y="8767"/>
                  </a:cubicBezTo>
                  <a:cubicBezTo>
                    <a:pt x="68852" y="8767"/>
                    <a:pt x="68571" y="7123"/>
                    <a:pt x="68571" y="7123"/>
                  </a:cubicBezTo>
                  <a:cubicBezTo>
                    <a:pt x="68290" y="6027"/>
                    <a:pt x="67728" y="6027"/>
                    <a:pt x="67728" y="5479"/>
                  </a:cubicBezTo>
                  <a:cubicBezTo>
                    <a:pt x="67166" y="4931"/>
                    <a:pt x="67447" y="4931"/>
                    <a:pt x="67166" y="3835"/>
                  </a:cubicBezTo>
                  <a:cubicBezTo>
                    <a:pt x="67166" y="2739"/>
                    <a:pt x="66604" y="2191"/>
                    <a:pt x="66604" y="1643"/>
                  </a:cubicBezTo>
                  <a:cubicBezTo>
                    <a:pt x="66323" y="547"/>
                    <a:pt x="65761" y="547"/>
                    <a:pt x="65199" y="547"/>
                  </a:cubicBezTo>
                  <a:cubicBezTo>
                    <a:pt x="64918" y="547"/>
                    <a:pt x="65199" y="0"/>
                    <a:pt x="64637" y="0"/>
                  </a:cubicBezTo>
                  <a:cubicBezTo>
                    <a:pt x="64355" y="0"/>
                    <a:pt x="64074" y="0"/>
                    <a:pt x="64074" y="1095"/>
                  </a:cubicBezTo>
                  <a:cubicBezTo>
                    <a:pt x="64074" y="1095"/>
                    <a:pt x="63231" y="1643"/>
                    <a:pt x="63231" y="1643"/>
                  </a:cubicBezTo>
                  <a:cubicBezTo>
                    <a:pt x="63512" y="1643"/>
                    <a:pt x="64074" y="1643"/>
                    <a:pt x="64074" y="2191"/>
                  </a:cubicBezTo>
                  <a:cubicBezTo>
                    <a:pt x="64074" y="2191"/>
                    <a:pt x="63512" y="2739"/>
                    <a:pt x="63512" y="2739"/>
                  </a:cubicBezTo>
                  <a:cubicBezTo>
                    <a:pt x="63231" y="3287"/>
                    <a:pt x="62950" y="2191"/>
                    <a:pt x="62669" y="3287"/>
                  </a:cubicBezTo>
                  <a:cubicBezTo>
                    <a:pt x="62388" y="3287"/>
                    <a:pt x="62107" y="4931"/>
                    <a:pt x="62107" y="5479"/>
                  </a:cubicBezTo>
                  <a:cubicBezTo>
                    <a:pt x="62388" y="5479"/>
                    <a:pt x="62950" y="5479"/>
                    <a:pt x="63231" y="6027"/>
                  </a:cubicBezTo>
                  <a:cubicBezTo>
                    <a:pt x="62950" y="5479"/>
                    <a:pt x="62388" y="7671"/>
                    <a:pt x="62388" y="8219"/>
                  </a:cubicBezTo>
                  <a:cubicBezTo>
                    <a:pt x="62388" y="8767"/>
                    <a:pt x="62950" y="9863"/>
                    <a:pt x="63231" y="10410"/>
                  </a:cubicBezTo>
                  <a:cubicBezTo>
                    <a:pt x="63512" y="10410"/>
                    <a:pt x="64074" y="11506"/>
                    <a:pt x="64355" y="11506"/>
                  </a:cubicBezTo>
                  <a:cubicBezTo>
                    <a:pt x="64918" y="10958"/>
                    <a:pt x="64918" y="10958"/>
                    <a:pt x="65199" y="11506"/>
                  </a:cubicBezTo>
                  <a:cubicBezTo>
                    <a:pt x="65480" y="11506"/>
                    <a:pt x="66042" y="12602"/>
                    <a:pt x="66042" y="12602"/>
                  </a:cubicBezTo>
                  <a:cubicBezTo>
                    <a:pt x="65761" y="13150"/>
                    <a:pt x="65480" y="12054"/>
                    <a:pt x="65480" y="13150"/>
                  </a:cubicBezTo>
                  <a:cubicBezTo>
                    <a:pt x="65480" y="14246"/>
                    <a:pt x="65199" y="14246"/>
                    <a:pt x="65199" y="14794"/>
                  </a:cubicBezTo>
                  <a:cubicBezTo>
                    <a:pt x="64918" y="15890"/>
                    <a:pt x="65480" y="15890"/>
                    <a:pt x="65761" y="15342"/>
                  </a:cubicBezTo>
                  <a:cubicBezTo>
                    <a:pt x="65761" y="15342"/>
                    <a:pt x="66323" y="13698"/>
                    <a:pt x="66323" y="14246"/>
                  </a:cubicBezTo>
                  <a:cubicBezTo>
                    <a:pt x="66604" y="14794"/>
                    <a:pt x="66323" y="15890"/>
                    <a:pt x="66323" y="16438"/>
                  </a:cubicBezTo>
                  <a:cubicBezTo>
                    <a:pt x="66042" y="16986"/>
                    <a:pt x="65761" y="16986"/>
                    <a:pt x="65480" y="16986"/>
                  </a:cubicBezTo>
                  <a:cubicBezTo>
                    <a:pt x="65480" y="17534"/>
                    <a:pt x="65480" y="18082"/>
                    <a:pt x="65199" y="18630"/>
                  </a:cubicBezTo>
                  <a:cubicBezTo>
                    <a:pt x="64918" y="18630"/>
                    <a:pt x="64355" y="18630"/>
                    <a:pt x="64074" y="19178"/>
                  </a:cubicBezTo>
                  <a:cubicBezTo>
                    <a:pt x="63793" y="19178"/>
                    <a:pt x="63512" y="20273"/>
                    <a:pt x="63512" y="20273"/>
                  </a:cubicBezTo>
                  <a:cubicBezTo>
                    <a:pt x="63793" y="20821"/>
                    <a:pt x="64074" y="21369"/>
                    <a:pt x="64074" y="22465"/>
                  </a:cubicBezTo>
                  <a:cubicBezTo>
                    <a:pt x="64074" y="23013"/>
                    <a:pt x="63793" y="22465"/>
                    <a:pt x="63512" y="21917"/>
                  </a:cubicBezTo>
                  <a:cubicBezTo>
                    <a:pt x="63512" y="21917"/>
                    <a:pt x="63231" y="21917"/>
                    <a:pt x="63231" y="22465"/>
                  </a:cubicBezTo>
                  <a:cubicBezTo>
                    <a:pt x="62950" y="22465"/>
                    <a:pt x="62388" y="21917"/>
                    <a:pt x="62388" y="21369"/>
                  </a:cubicBezTo>
                  <a:cubicBezTo>
                    <a:pt x="62388" y="20821"/>
                    <a:pt x="62950" y="19178"/>
                    <a:pt x="62950" y="18630"/>
                  </a:cubicBezTo>
                  <a:cubicBezTo>
                    <a:pt x="63231" y="17534"/>
                    <a:pt x="62388" y="18630"/>
                    <a:pt x="62388" y="18630"/>
                  </a:cubicBezTo>
                  <a:cubicBezTo>
                    <a:pt x="62107" y="18630"/>
                    <a:pt x="61264" y="17534"/>
                    <a:pt x="60983" y="16986"/>
                  </a:cubicBezTo>
                  <a:cubicBezTo>
                    <a:pt x="60421" y="16438"/>
                    <a:pt x="60702" y="17534"/>
                    <a:pt x="60140" y="17534"/>
                  </a:cubicBezTo>
                  <a:cubicBezTo>
                    <a:pt x="59859" y="17534"/>
                    <a:pt x="59016" y="16986"/>
                    <a:pt x="59578" y="18082"/>
                  </a:cubicBezTo>
                  <a:cubicBezTo>
                    <a:pt x="59859" y="18630"/>
                    <a:pt x="59859" y="19178"/>
                    <a:pt x="60421" y="19178"/>
                  </a:cubicBezTo>
                  <a:cubicBezTo>
                    <a:pt x="60702" y="19178"/>
                    <a:pt x="61264" y="19178"/>
                    <a:pt x="61264" y="20273"/>
                  </a:cubicBezTo>
                  <a:cubicBezTo>
                    <a:pt x="61826" y="22465"/>
                    <a:pt x="60140" y="19726"/>
                    <a:pt x="59859" y="19178"/>
                  </a:cubicBezTo>
                  <a:cubicBezTo>
                    <a:pt x="59297" y="19178"/>
                    <a:pt x="59297" y="20273"/>
                    <a:pt x="58735" y="20273"/>
                  </a:cubicBezTo>
                  <a:cubicBezTo>
                    <a:pt x="58173" y="20273"/>
                    <a:pt x="57892" y="19726"/>
                    <a:pt x="57330" y="19726"/>
                  </a:cubicBezTo>
                  <a:cubicBezTo>
                    <a:pt x="56206" y="20273"/>
                    <a:pt x="55362" y="20273"/>
                    <a:pt x="54238" y="20273"/>
                  </a:cubicBezTo>
                  <a:cubicBezTo>
                    <a:pt x="53395" y="19726"/>
                    <a:pt x="52271" y="18630"/>
                    <a:pt x="51147" y="18082"/>
                  </a:cubicBezTo>
                  <a:cubicBezTo>
                    <a:pt x="50866" y="18082"/>
                    <a:pt x="50304" y="18082"/>
                    <a:pt x="50023" y="17534"/>
                  </a:cubicBezTo>
                  <a:cubicBezTo>
                    <a:pt x="49742" y="16438"/>
                    <a:pt x="49742" y="15342"/>
                    <a:pt x="49461" y="15342"/>
                  </a:cubicBezTo>
                  <a:cubicBezTo>
                    <a:pt x="48899" y="14794"/>
                    <a:pt x="48337" y="15342"/>
                    <a:pt x="48056" y="15342"/>
                  </a:cubicBezTo>
                  <a:cubicBezTo>
                    <a:pt x="47213" y="15890"/>
                    <a:pt x="46651" y="15890"/>
                    <a:pt x="46088" y="15890"/>
                  </a:cubicBezTo>
                  <a:cubicBezTo>
                    <a:pt x="45807" y="16438"/>
                    <a:pt x="45245" y="16986"/>
                    <a:pt x="45245" y="17534"/>
                  </a:cubicBezTo>
                  <a:cubicBezTo>
                    <a:pt x="45245" y="17534"/>
                    <a:pt x="46370" y="18630"/>
                    <a:pt x="46651" y="18630"/>
                  </a:cubicBezTo>
                  <a:cubicBezTo>
                    <a:pt x="46651" y="18630"/>
                    <a:pt x="46370" y="16986"/>
                    <a:pt x="46932" y="17534"/>
                  </a:cubicBezTo>
                  <a:cubicBezTo>
                    <a:pt x="47213" y="17534"/>
                    <a:pt x="47213" y="18082"/>
                    <a:pt x="47494" y="17534"/>
                  </a:cubicBezTo>
                  <a:cubicBezTo>
                    <a:pt x="47775" y="17534"/>
                    <a:pt x="49461" y="15342"/>
                    <a:pt x="49461" y="16438"/>
                  </a:cubicBezTo>
                  <a:cubicBezTo>
                    <a:pt x="49461" y="16986"/>
                    <a:pt x="48618" y="17534"/>
                    <a:pt x="48337" y="18082"/>
                  </a:cubicBezTo>
                  <a:cubicBezTo>
                    <a:pt x="48056" y="18630"/>
                    <a:pt x="47494" y="18630"/>
                    <a:pt x="46932" y="18630"/>
                  </a:cubicBezTo>
                  <a:cubicBezTo>
                    <a:pt x="46651" y="19178"/>
                    <a:pt x="45807" y="20273"/>
                    <a:pt x="46370" y="20821"/>
                  </a:cubicBezTo>
                  <a:cubicBezTo>
                    <a:pt x="46932" y="20821"/>
                    <a:pt x="46932" y="21369"/>
                    <a:pt x="46651" y="22465"/>
                  </a:cubicBezTo>
                  <a:cubicBezTo>
                    <a:pt x="46651" y="23013"/>
                    <a:pt x="47213" y="23013"/>
                    <a:pt x="47213" y="23561"/>
                  </a:cubicBezTo>
                  <a:cubicBezTo>
                    <a:pt x="47494" y="24109"/>
                    <a:pt x="47494" y="25205"/>
                    <a:pt x="46932" y="24109"/>
                  </a:cubicBezTo>
                  <a:cubicBezTo>
                    <a:pt x="46370" y="23013"/>
                    <a:pt x="46932" y="25205"/>
                    <a:pt x="46651" y="24657"/>
                  </a:cubicBezTo>
                  <a:cubicBezTo>
                    <a:pt x="46370" y="24657"/>
                    <a:pt x="45807" y="23013"/>
                    <a:pt x="45526" y="23561"/>
                  </a:cubicBezTo>
                  <a:cubicBezTo>
                    <a:pt x="46088" y="23013"/>
                    <a:pt x="46932" y="23561"/>
                    <a:pt x="46088" y="22465"/>
                  </a:cubicBezTo>
                  <a:cubicBezTo>
                    <a:pt x="46370" y="22465"/>
                    <a:pt x="46651" y="21917"/>
                    <a:pt x="46088" y="21369"/>
                  </a:cubicBezTo>
                  <a:cubicBezTo>
                    <a:pt x="46651" y="21917"/>
                    <a:pt x="45245" y="21917"/>
                    <a:pt x="45526" y="21917"/>
                  </a:cubicBezTo>
                  <a:cubicBezTo>
                    <a:pt x="45526" y="21369"/>
                    <a:pt x="45526" y="21369"/>
                    <a:pt x="45807" y="21369"/>
                  </a:cubicBezTo>
                  <a:cubicBezTo>
                    <a:pt x="45807" y="20821"/>
                    <a:pt x="44964" y="21917"/>
                    <a:pt x="44964" y="21917"/>
                  </a:cubicBezTo>
                  <a:cubicBezTo>
                    <a:pt x="44683" y="21917"/>
                    <a:pt x="44964" y="20821"/>
                    <a:pt x="44683" y="20273"/>
                  </a:cubicBezTo>
                  <a:cubicBezTo>
                    <a:pt x="44683" y="20273"/>
                    <a:pt x="44121" y="20273"/>
                    <a:pt x="44121" y="20273"/>
                  </a:cubicBezTo>
                  <a:cubicBezTo>
                    <a:pt x="43559" y="20273"/>
                    <a:pt x="43559" y="18630"/>
                    <a:pt x="42997" y="19178"/>
                  </a:cubicBezTo>
                  <a:cubicBezTo>
                    <a:pt x="42435" y="20273"/>
                    <a:pt x="42154" y="20273"/>
                    <a:pt x="41311" y="20273"/>
                  </a:cubicBezTo>
                  <a:cubicBezTo>
                    <a:pt x="40187" y="20273"/>
                    <a:pt x="39344" y="20273"/>
                    <a:pt x="38220" y="20273"/>
                  </a:cubicBezTo>
                  <a:cubicBezTo>
                    <a:pt x="37939" y="20273"/>
                    <a:pt x="35971" y="20273"/>
                    <a:pt x="35971" y="19726"/>
                  </a:cubicBezTo>
                  <a:cubicBezTo>
                    <a:pt x="35690" y="19726"/>
                    <a:pt x="36533" y="18630"/>
                    <a:pt x="36814" y="18082"/>
                  </a:cubicBezTo>
                  <a:cubicBezTo>
                    <a:pt x="37096" y="17534"/>
                    <a:pt x="37377" y="18082"/>
                    <a:pt x="37939" y="18082"/>
                  </a:cubicBezTo>
                  <a:cubicBezTo>
                    <a:pt x="38220" y="17534"/>
                    <a:pt x="37377" y="16438"/>
                    <a:pt x="37377" y="16438"/>
                  </a:cubicBezTo>
                  <a:cubicBezTo>
                    <a:pt x="36814" y="15342"/>
                    <a:pt x="36533" y="15342"/>
                    <a:pt x="35971" y="14794"/>
                  </a:cubicBezTo>
                  <a:cubicBezTo>
                    <a:pt x="35690" y="14794"/>
                    <a:pt x="35409" y="14246"/>
                    <a:pt x="35128" y="14794"/>
                  </a:cubicBezTo>
                  <a:cubicBezTo>
                    <a:pt x="34847" y="15342"/>
                    <a:pt x="34566" y="15890"/>
                    <a:pt x="34285" y="15342"/>
                  </a:cubicBezTo>
                  <a:cubicBezTo>
                    <a:pt x="33442" y="14246"/>
                    <a:pt x="32599" y="14246"/>
                    <a:pt x="31756" y="13698"/>
                  </a:cubicBezTo>
                  <a:cubicBezTo>
                    <a:pt x="30632" y="13150"/>
                    <a:pt x="29789" y="13150"/>
                    <a:pt x="28665" y="12054"/>
                  </a:cubicBezTo>
                  <a:cubicBezTo>
                    <a:pt x="27822" y="10958"/>
                    <a:pt x="27259" y="10410"/>
                    <a:pt x="26135" y="10410"/>
                  </a:cubicBezTo>
                  <a:cubicBezTo>
                    <a:pt x="25854" y="10410"/>
                    <a:pt x="25573" y="10410"/>
                    <a:pt x="25292" y="10958"/>
                  </a:cubicBezTo>
                  <a:cubicBezTo>
                    <a:pt x="25011" y="11506"/>
                    <a:pt x="24730" y="12602"/>
                    <a:pt x="24449" y="12602"/>
                  </a:cubicBezTo>
                  <a:cubicBezTo>
                    <a:pt x="24168" y="12602"/>
                    <a:pt x="23325" y="13150"/>
                    <a:pt x="23325" y="12602"/>
                  </a:cubicBezTo>
                  <a:cubicBezTo>
                    <a:pt x="23325" y="12054"/>
                    <a:pt x="23887" y="11506"/>
                    <a:pt x="23887" y="10958"/>
                  </a:cubicBezTo>
                  <a:cubicBezTo>
                    <a:pt x="23887" y="10958"/>
                    <a:pt x="23044" y="11506"/>
                    <a:pt x="23044" y="10958"/>
                  </a:cubicBezTo>
                  <a:cubicBezTo>
                    <a:pt x="23325" y="10410"/>
                    <a:pt x="23325" y="9863"/>
                    <a:pt x="23044" y="9315"/>
                  </a:cubicBezTo>
                  <a:cubicBezTo>
                    <a:pt x="23044" y="8219"/>
                    <a:pt x="21920" y="9315"/>
                    <a:pt x="21920" y="9863"/>
                  </a:cubicBezTo>
                  <a:cubicBezTo>
                    <a:pt x="21920" y="9863"/>
                    <a:pt x="22482" y="9315"/>
                    <a:pt x="22482" y="9863"/>
                  </a:cubicBezTo>
                  <a:cubicBezTo>
                    <a:pt x="22763" y="9863"/>
                    <a:pt x="21639" y="10958"/>
                    <a:pt x="22482" y="10958"/>
                  </a:cubicBezTo>
                  <a:cubicBezTo>
                    <a:pt x="22201" y="10958"/>
                    <a:pt x="21920" y="10958"/>
                    <a:pt x="21920" y="12054"/>
                  </a:cubicBezTo>
                  <a:cubicBezTo>
                    <a:pt x="21920" y="12602"/>
                    <a:pt x="21639" y="13150"/>
                    <a:pt x="21358" y="12602"/>
                  </a:cubicBezTo>
                  <a:cubicBezTo>
                    <a:pt x="20515" y="12054"/>
                    <a:pt x="20234" y="11506"/>
                    <a:pt x="19953" y="9863"/>
                  </a:cubicBezTo>
                  <a:cubicBezTo>
                    <a:pt x="19672" y="8767"/>
                    <a:pt x="19110" y="8219"/>
                    <a:pt x="18548" y="7123"/>
                  </a:cubicBezTo>
                  <a:cubicBezTo>
                    <a:pt x="18266" y="7123"/>
                    <a:pt x="17985" y="6027"/>
                    <a:pt x="17704" y="6575"/>
                  </a:cubicBezTo>
                  <a:cubicBezTo>
                    <a:pt x="17704" y="7671"/>
                    <a:pt x="18548" y="8219"/>
                    <a:pt x="18829" y="8767"/>
                  </a:cubicBezTo>
                  <a:cubicBezTo>
                    <a:pt x="18829" y="8219"/>
                    <a:pt x="17704" y="8767"/>
                    <a:pt x="17704" y="9315"/>
                  </a:cubicBezTo>
                  <a:cubicBezTo>
                    <a:pt x="17423" y="9863"/>
                    <a:pt x="17704" y="9863"/>
                    <a:pt x="17423" y="10410"/>
                  </a:cubicBezTo>
                  <a:cubicBezTo>
                    <a:pt x="17142" y="10410"/>
                    <a:pt x="16861" y="11506"/>
                    <a:pt x="16580" y="10958"/>
                  </a:cubicBezTo>
                  <a:cubicBezTo>
                    <a:pt x="16580" y="10958"/>
                    <a:pt x="16580" y="10410"/>
                    <a:pt x="16580" y="10410"/>
                  </a:cubicBezTo>
                  <a:cubicBezTo>
                    <a:pt x="16580" y="9863"/>
                    <a:pt x="15175" y="10958"/>
                    <a:pt x="15175" y="11506"/>
                  </a:cubicBezTo>
                  <a:cubicBezTo>
                    <a:pt x="14894" y="12054"/>
                    <a:pt x="14613" y="12602"/>
                    <a:pt x="14051" y="13150"/>
                  </a:cubicBezTo>
                  <a:cubicBezTo>
                    <a:pt x="13770" y="13698"/>
                    <a:pt x="14051" y="12054"/>
                    <a:pt x="13770" y="12054"/>
                  </a:cubicBezTo>
                  <a:cubicBezTo>
                    <a:pt x="13489" y="12054"/>
                    <a:pt x="13208" y="12602"/>
                    <a:pt x="12927" y="12602"/>
                  </a:cubicBezTo>
                  <a:cubicBezTo>
                    <a:pt x="12646" y="12602"/>
                    <a:pt x="12646" y="13698"/>
                    <a:pt x="12365" y="13698"/>
                  </a:cubicBezTo>
                  <a:cubicBezTo>
                    <a:pt x="12084" y="13698"/>
                    <a:pt x="11241" y="14794"/>
                    <a:pt x="11522" y="14794"/>
                  </a:cubicBezTo>
                  <a:cubicBezTo>
                    <a:pt x="11522" y="15342"/>
                    <a:pt x="12084" y="15342"/>
                    <a:pt x="11241" y="15890"/>
                  </a:cubicBezTo>
                  <a:cubicBezTo>
                    <a:pt x="11241" y="15890"/>
                    <a:pt x="10398" y="15890"/>
                    <a:pt x="10398" y="15342"/>
                  </a:cubicBezTo>
                  <a:cubicBezTo>
                    <a:pt x="10398" y="14794"/>
                    <a:pt x="11241" y="14246"/>
                    <a:pt x="11241" y="14246"/>
                  </a:cubicBezTo>
                  <a:cubicBezTo>
                    <a:pt x="11522" y="13150"/>
                    <a:pt x="12084" y="12602"/>
                    <a:pt x="12365" y="12054"/>
                  </a:cubicBezTo>
                  <a:cubicBezTo>
                    <a:pt x="12927" y="11506"/>
                    <a:pt x="13208" y="11506"/>
                    <a:pt x="13770" y="12054"/>
                  </a:cubicBezTo>
                  <a:cubicBezTo>
                    <a:pt x="13489" y="12054"/>
                    <a:pt x="15737" y="9863"/>
                    <a:pt x="15737" y="9863"/>
                  </a:cubicBezTo>
                  <a:cubicBezTo>
                    <a:pt x="16299" y="9315"/>
                    <a:pt x="16018" y="8767"/>
                    <a:pt x="15737" y="8767"/>
                  </a:cubicBezTo>
                  <a:cubicBezTo>
                    <a:pt x="15175" y="8767"/>
                    <a:pt x="14613" y="8767"/>
                    <a:pt x="14051" y="9315"/>
                  </a:cubicBezTo>
                  <a:cubicBezTo>
                    <a:pt x="13770" y="9315"/>
                    <a:pt x="13770" y="10410"/>
                    <a:pt x="13208" y="10410"/>
                  </a:cubicBezTo>
                  <a:cubicBezTo>
                    <a:pt x="12927" y="10410"/>
                    <a:pt x="12365" y="10958"/>
                    <a:pt x="12084" y="10958"/>
                  </a:cubicBezTo>
                  <a:cubicBezTo>
                    <a:pt x="11522" y="10958"/>
                    <a:pt x="10117" y="13698"/>
                    <a:pt x="9836" y="13150"/>
                  </a:cubicBezTo>
                  <a:cubicBezTo>
                    <a:pt x="9555" y="13150"/>
                    <a:pt x="10117" y="12602"/>
                    <a:pt x="10117" y="12054"/>
                  </a:cubicBezTo>
                  <a:cubicBezTo>
                    <a:pt x="10117" y="12054"/>
                    <a:pt x="9274" y="11506"/>
                    <a:pt x="9274" y="11506"/>
                  </a:cubicBezTo>
                  <a:cubicBezTo>
                    <a:pt x="9274" y="11506"/>
                    <a:pt x="8430" y="12602"/>
                    <a:pt x="8149" y="12602"/>
                  </a:cubicBezTo>
                  <a:cubicBezTo>
                    <a:pt x="7868" y="12602"/>
                    <a:pt x="7306" y="13150"/>
                    <a:pt x="7025" y="13698"/>
                  </a:cubicBezTo>
                  <a:cubicBezTo>
                    <a:pt x="6744" y="13698"/>
                    <a:pt x="7306" y="14246"/>
                    <a:pt x="7306" y="14246"/>
                  </a:cubicBezTo>
                  <a:cubicBezTo>
                    <a:pt x="7587" y="14246"/>
                    <a:pt x="7306" y="14794"/>
                    <a:pt x="7306" y="14794"/>
                  </a:cubicBezTo>
                  <a:cubicBezTo>
                    <a:pt x="7306" y="15342"/>
                    <a:pt x="8430" y="14794"/>
                    <a:pt x="8430" y="14794"/>
                  </a:cubicBezTo>
                  <a:cubicBezTo>
                    <a:pt x="8711" y="14246"/>
                    <a:pt x="9274" y="13698"/>
                    <a:pt x="9555" y="13150"/>
                  </a:cubicBezTo>
                  <a:cubicBezTo>
                    <a:pt x="8149" y="14246"/>
                    <a:pt x="9555" y="14794"/>
                    <a:pt x="9274" y="15890"/>
                  </a:cubicBezTo>
                  <a:cubicBezTo>
                    <a:pt x="9274" y="15890"/>
                    <a:pt x="8992" y="15342"/>
                    <a:pt x="8992" y="15342"/>
                  </a:cubicBezTo>
                  <a:cubicBezTo>
                    <a:pt x="8430" y="14794"/>
                    <a:pt x="8149" y="15342"/>
                    <a:pt x="7868" y="15890"/>
                  </a:cubicBezTo>
                  <a:cubicBezTo>
                    <a:pt x="7587" y="15890"/>
                    <a:pt x="6463" y="15342"/>
                    <a:pt x="5901" y="15342"/>
                  </a:cubicBezTo>
                  <a:cubicBezTo>
                    <a:pt x="5339" y="15342"/>
                    <a:pt x="4496" y="14246"/>
                    <a:pt x="3934" y="13698"/>
                  </a:cubicBezTo>
                  <a:cubicBezTo>
                    <a:pt x="3653" y="13698"/>
                    <a:pt x="3372" y="13150"/>
                    <a:pt x="3091" y="13150"/>
                  </a:cubicBezTo>
                  <a:cubicBezTo>
                    <a:pt x="2810" y="12602"/>
                    <a:pt x="2529" y="11506"/>
                    <a:pt x="2810" y="11506"/>
                  </a:cubicBezTo>
                  <a:cubicBezTo>
                    <a:pt x="2529" y="11506"/>
                    <a:pt x="1967" y="11506"/>
                    <a:pt x="1686" y="12054"/>
                  </a:cubicBezTo>
                  <a:cubicBezTo>
                    <a:pt x="1124" y="12054"/>
                    <a:pt x="562" y="12054"/>
                    <a:pt x="0" y="11506"/>
                  </a:cubicBezTo>
                  <a:cubicBezTo>
                    <a:pt x="0" y="22465"/>
                    <a:pt x="0" y="33424"/>
                    <a:pt x="0" y="43835"/>
                  </a:cubicBezTo>
                  <a:cubicBezTo>
                    <a:pt x="0" y="46575"/>
                    <a:pt x="0" y="48767"/>
                    <a:pt x="0" y="51506"/>
                  </a:cubicBezTo>
                  <a:cubicBezTo>
                    <a:pt x="0" y="52054"/>
                    <a:pt x="0" y="52602"/>
                    <a:pt x="0" y="53150"/>
                  </a:cubicBezTo>
                  <a:cubicBezTo>
                    <a:pt x="0" y="54246"/>
                    <a:pt x="562" y="53150"/>
                    <a:pt x="843" y="53150"/>
                  </a:cubicBezTo>
                  <a:cubicBezTo>
                    <a:pt x="1405" y="53698"/>
                    <a:pt x="1405" y="53150"/>
                    <a:pt x="1967" y="53150"/>
                  </a:cubicBezTo>
                  <a:cubicBezTo>
                    <a:pt x="2529" y="53150"/>
                    <a:pt x="2529" y="53698"/>
                    <a:pt x="2810" y="54246"/>
                  </a:cubicBezTo>
                  <a:cubicBezTo>
                    <a:pt x="3091" y="55342"/>
                    <a:pt x="4496" y="58630"/>
                    <a:pt x="5058" y="58630"/>
                  </a:cubicBezTo>
                  <a:cubicBezTo>
                    <a:pt x="5339" y="58630"/>
                    <a:pt x="5901" y="58082"/>
                    <a:pt x="6182" y="57534"/>
                  </a:cubicBezTo>
                  <a:cubicBezTo>
                    <a:pt x="6463" y="56986"/>
                    <a:pt x="6182" y="56438"/>
                    <a:pt x="6463" y="55890"/>
                  </a:cubicBezTo>
                  <a:cubicBezTo>
                    <a:pt x="6744" y="55890"/>
                    <a:pt x="7868" y="55342"/>
                    <a:pt x="7868" y="55890"/>
                  </a:cubicBezTo>
                  <a:cubicBezTo>
                    <a:pt x="8430" y="56986"/>
                    <a:pt x="8992" y="57534"/>
                    <a:pt x="9274" y="58630"/>
                  </a:cubicBezTo>
                  <a:cubicBezTo>
                    <a:pt x="9836" y="59726"/>
                    <a:pt x="10398" y="60273"/>
                    <a:pt x="10679" y="61369"/>
                  </a:cubicBezTo>
                  <a:cubicBezTo>
                    <a:pt x="10960" y="61917"/>
                    <a:pt x="10960" y="62465"/>
                    <a:pt x="11241" y="63561"/>
                  </a:cubicBezTo>
                  <a:cubicBezTo>
                    <a:pt x="11803" y="64657"/>
                    <a:pt x="12084" y="66849"/>
                    <a:pt x="12927" y="67945"/>
                  </a:cubicBezTo>
                  <a:cubicBezTo>
                    <a:pt x="13489" y="69041"/>
                    <a:pt x="14613" y="69589"/>
                    <a:pt x="15175" y="70136"/>
                  </a:cubicBezTo>
                  <a:cubicBezTo>
                    <a:pt x="15737" y="70684"/>
                    <a:pt x="14894" y="71232"/>
                    <a:pt x="15175" y="72328"/>
                  </a:cubicBezTo>
                  <a:cubicBezTo>
                    <a:pt x="15456" y="72328"/>
                    <a:pt x="15737" y="72328"/>
                    <a:pt x="15737" y="72876"/>
                  </a:cubicBezTo>
                  <a:cubicBezTo>
                    <a:pt x="15737" y="72876"/>
                    <a:pt x="15456" y="74520"/>
                    <a:pt x="15737" y="73972"/>
                  </a:cubicBezTo>
                  <a:cubicBezTo>
                    <a:pt x="15456" y="74520"/>
                    <a:pt x="14894" y="74520"/>
                    <a:pt x="14894" y="75616"/>
                  </a:cubicBezTo>
                  <a:cubicBezTo>
                    <a:pt x="14613" y="76164"/>
                    <a:pt x="15456" y="77260"/>
                    <a:pt x="15737" y="77260"/>
                  </a:cubicBezTo>
                  <a:cubicBezTo>
                    <a:pt x="15737" y="77260"/>
                    <a:pt x="15175" y="78356"/>
                    <a:pt x="15175" y="78356"/>
                  </a:cubicBezTo>
                  <a:cubicBezTo>
                    <a:pt x="15175" y="78356"/>
                    <a:pt x="14894" y="77808"/>
                    <a:pt x="14894" y="77260"/>
                  </a:cubicBezTo>
                  <a:cubicBezTo>
                    <a:pt x="14613" y="77260"/>
                    <a:pt x="14894" y="78356"/>
                    <a:pt x="14894" y="78356"/>
                  </a:cubicBezTo>
                  <a:cubicBezTo>
                    <a:pt x="15175" y="78904"/>
                    <a:pt x="14894" y="79452"/>
                    <a:pt x="15175" y="80000"/>
                  </a:cubicBezTo>
                  <a:cubicBezTo>
                    <a:pt x="15456" y="81095"/>
                    <a:pt x="15456" y="81095"/>
                    <a:pt x="16018" y="80547"/>
                  </a:cubicBezTo>
                  <a:cubicBezTo>
                    <a:pt x="16018" y="80547"/>
                    <a:pt x="16299" y="80547"/>
                    <a:pt x="16299" y="80547"/>
                  </a:cubicBezTo>
                  <a:cubicBezTo>
                    <a:pt x="16580" y="80547"/>
                    <a:pt x="16580" y="79452"/>
                    <a:pt x="16580" y="79452"/>
                  </a:cubicBezTo>
                  <a:cubicBezTo>
                    <a:pt x="16580" y="79452"/>
                    <a:pt x="16861" y="80547"/>
                    <a:pt x="17142" y="80547"/>
                  </a:cubicBezTo>
                  <a:cubicBezTo>
                    <a:pt x="17142" y="80547"/>
                    <a:pt x="16861" y="81643"/>
                    <a:pt x="16861" y="82191"/>
                  </a:cubicBezTo>
                  <a:cubicBezTo>
                    <a:pt x="16580" y="82739"/>
                    <a:pt x="16580" y="83287"/>
                    <a:pt x="17142" y="82739"/>
                  </a:cubicBezTo>
                  <a:cubicBezTo>
                    <a:pt x="17142" y="82191"/>
                    <a:pt x="17423" y="82191"/>
                    <a:pt x="17423" y="82191"/>
                  </a:cubicBezTo>
                  <a:cubicBezTo>
                    <a:pt x="17704" y="82191"/>
                    <a:pt x="17704" y="81643"/>
                    <a:pt x="17704" y="81643"/>
                  </a:cubicBezTo>
                  <a:cubicBezTo>
                    <a:pt x="18266" y="81095"/>
                    <a:pt x="17985" y="82739"/>
                    <a:pt x="17985" y="83287"/>
                  </a:cubicBezTo>
                  <a:cubicBezTo>
                    <a:pt x="17985" y="83835"/>
                    <a:pt x="18266" y="84383"/>
                    <a:pt x="18548" y="84383"/>
                  </a:cubicBezTo>
                  <a:cubicBezTo>
                    <a:pt x="18829" y="84383"/>
                    <a:pt x="19110" y="83287"/>
                    <a:pt x="19391" y="83287"/>
                  </a:cubicBezTo>
                  <a:cubicBezTo>
                    <a:pt x="19391" y="83287"/>
                    <a:pt x="19110" y="83835"/>
                    <a:pt x="19110" y="83835"/>
                  </a:cubicBezTo>
                  <a:cubicBezTo>
                    <a:pt x="19110" y="83835"/>
                    <a:pt x="19672" y="84383"/>
                    <a:pt x="19672" y="84383"/>
                  </a:cubicBezTo>
                  <a:cubicBezTo>
                    <a:pt x="19672" y="84383"/>
                    <a:pt x="17704" y="85479"/>
                    <a:pt x="18548" y="86575"/>
                  </a:cubicBezTo>
                  <a:cubicBezTo>
                    <a:pt x="18548" y="86575"/>
                    <a:pt x="20234" y="86027"/>
                    <a:pt x="19953" y="86575"/>
                  </a:cubicBezTo>
                  <a:cubicBezTo>
                    <a:pt x="19953" y="86575"/>
                    <a:pt x="18548" y="86575"/>
                    <a:pt x="18829" y="87671"/>
                  </a:cubicBezTo>
                  <a:cubicBezTo>
                    <a:pt x="18829" y="87671"/>
                    <a:pt x="19391" y="87671"/>
                    <a:pt x="19391" y="87671"/>
                  </a:cubicBezTo>
                  <a:cubicBezTo>
                    <a:pt x="19110" y="88219"/>
                    <a:pt x="18548" y="88219"/>
                    <a:pt x="18829" y="88767"/>
                  </a:cubicBezTo>
                  <a:cubicBezTo>
                    <a:pt x="19391" y="89315"/>
                    <a:pt x="19953" y="89315"/>
                    <a:pt x="20234" y="89315"/>
                  </a:cubicBezTo>
                  <a:cubicBezTo>
                    <a:pt x="20796" y="89315"/>
                    <a:pt x="20515" y="89863"/>
                    <a:pt x="20796" y="89863"/>
                  </a:cubicBezTo>
                  <a:cubicBezTo>
                    <a:pt x="21358" y="90410"/>
                    <a:pt x="21358" y="88767"/>
                    <a:pt x="21639" y="88767"/>
                  </a:cubicBezTo>
                  <a:cubicBezTo>
                    <a:pt x="21920" y="88767"/>
                    <a:pt x="21639" y="89863"/>
                    <a:pt x="21639" y="89863"/>
                  </a:cubicBezTo>
                  <a:cubicBezTo>
                    <a:pt x="21358" y="90410"/>
                    <a:pt x="21358" y="90410"/>
                    <a:pt x="21639" y="90958"/>
                  </a:cubicBezTo>
                  <a:cubicBezTo>
                    <a:pt x="22482" y="92054"/>
                    <a:pt x="22763" y="89315"/>
                    <a:pt x="22763" y="89315"/>
                  </a:cubicBezTo>
                  <a:cubicBezTo>
                    <a:pt x="22763" y="89315"/>
                    <a:pt x="22763" y="90958"/>
                    <a:pt x="22482" y="90958"/>
                  </a:cubicBezTo>
                  <a:cubicBezTo>
                    <a:pt x="22482" y="91506"/>
                    <a:pt x="23044" y="90958"/>
                    <a:pt x="23325" y="90958"/>
                  </a:cubicBezTo>
                  <a:cubicBezTo>
                    <a:pt x="23044" y="92054"/>
                    <a:pt x="22763" y="92602"/>
                    <a:pt x="23325" y="93150"/>
                  </a:cubicBezTo>
                  <a:cubicBezTo>
                    <a:pt x="23887" y="93698"/>
                    <a:pt x="24168" y="92054"/>
                    <a:pt x="24168" y="92054"/>
                  </a:cubicBezTo>
                  <a:cubicBezTo>
                    <a:pt x="24168" y="92054"/>
                    <a:pt x="24168" y="92602"/>
                    <a:pt x="24168" y="93150"/>
                  </a:cubicBezTo>
                  <a:cubicBezTo>
                    <a:pt x="24449" y="94246"/>
                    <a:pt x="24168" y="93698"/>
                    <a:pt x="23887" y="93698"/>
                  </a:cubicBezTo>
                  <a:cubicBezTo>
                    <a:pt x="23606" y="94246"/>
                    <a:pt x="25292" y="94794"/>
                    <a:pt x="25011" y="93698"/>
                  </a:cubicBezTo>
                  <a:cubicBezTo>
                    <a:pt x="25573" y="95342"/>
                    <a:pt x="25292" y="96438"/>
                    <a:pt x="26416" y="96438"/>
                  </a:cubicBezTo>
                  <a:cubicBezTo>
                    <a:pt x="27259" y="96438"/>
                    <a:pt x="27822" y="96438"/>
                    <a:pt x="28665" y="96438"/>
                  </a:cubicBezTo>
                  <a:cubicBezTo>
                    <a:pt x="31756" y="96438"/>
                    <a:pt x="34566" y="96438"/>
                    <a:pt x="37377" y="96438"/>
                  </a:cubicBezTo>
                  <a:cubicBezTo>
                    <a:pt x="44402" y="96438"/>
                    <a:pt x="51428" y="96438"/>
                    <a:pt x="58454" y="96438"/>
                  </a:cubicBezTo>
                  <a:cubicBezTo>
                    <a:pt x="59859" y="96438"/>
                    <a:pt x="61264" y="96438"/>
                    <a:pt x="62669" y="96438"/>
                  </a:cubicBezTo>
                  <a:cubicBezTo>
                    <a:pt x="62950" y="96438"/>
                    <a:pt x="64355" y="96986"/>
                    <a:pt x="64355" y="95342"/>
                  </a:cubicBezTo>
                  <a:close/>
                  <a:moveTo>
                    <a:pt x="31475" y="29589"/>
                  </a:moveTo>
                  <a:cubicBezTo>
                    <a:pt x="30913" y="29589"/>
                    <a:pt x="30351" y="29041"/>
                    <a:pt x="29789" y="29589"/>
                  </a:cubicBezTo>
                  <a:cubicBezTo>
                    <a:pt x="29227" y="31232"/>
                    <a:pt x="30351" y="30684"/>
                    <a:pt x="30351" y="31232"/>
                  </a:cubicBezTo>
                  <a:cubicBezTo>
                    <a:pt x="30351" y="30684"/>
                    <a:pt x="28103" y="32876"/>
                    <a:pt x="28103" y="32876"/>
                  </a:cubicBezTo>
                  <a:cubicBezTo>
                    <a:pt x="27540" y="32328"/>
                    <a:pt x="30070" y="29041"/>
                    <a:pt x="27822" y="30684"/>
                  </a:cubicBezTo>
                  <a:cubicBezTo>
                    <a:pt x="27540" y="30684"/>
                    <a:pt x="27259" y="31232"/>
                    <a:pt x="27259" y="31232"/>
                  </a:cubicBezTo>
                  <a:cubicBezTo>
                    <a:pt x="26978" y="31780"/>
                    <a:pt x="27259" y="32328"/>
                    <a:pt x="26978" y="32876"/>
                  </a:cubicBezTo>
                  <a:cubicBezTo>
                    <a:pt x="26697" y="32876"/>
                    <a:pt x="24730" y="32328"/>
                    <a:pt x="24730" y="32328"/>
                  </a:cubicBezTo>
                  <a:cubicBezTo>
                    <a:pt x="24730" y="31780"/>
                    <a:pt x="25573" y="32328"/>
                    <a:pt x="25573" y="31780"/>
                  </a:cubicBezTo>
                  <a:cubicBezTo>
                    <a:pt x="25854" y="31232"/>
                    <a:pt x="25573" y="31232"/>
                    <a:pt x="25854" y="30684"/>
                  </a:cubicBezTo>
                  <a:cubicBezTo>
                    <a:pt x="25854" y="30136"/>
                    <a:pt x="26416" y="29589"/>
                    <a:pt x="26416" y="29589"/>
                  </a:cubicBezTo>
                  <a:cubicBezTo>
                    <a:pt x="26416" y="29041"/>
                    <a:pt x="25573" y="28493"/>
                    <a:pt x="26416" y="28493"/>
                  </a:cubicBezTo>
                  <a:cubicBezTo>
                    <a:pt x="26416" y="28493"/>
                    <a:pt x="27540" y="29041"/>
                    <a:pt x="27540" y="28493"/>
                  </a:cubicBezTo>
                  <a:cubicBezTo>
                    <a:pt x="27540" y="27945"/>
                    <a:pt x="26135" y="27397"/>
                    <a:pt x="25854" y="27397"/>
                  </a:cubicBezTo>
                  <a:cubicBezTo>
                    <a:pt x="25573" y="27397"/>
                    <a:pt x="25011" y="27945"/>
                    <a:pt x="24449" y="27945"/>
                  </a:cubicBezTo>
                  <a:cubicBezTo>
                    <a:pt x="24168" y="27945"/>
                    <a:pt x="23606" y="27397"/>
                    <a:pt x="23044" y="27945"/>
                  </a:cubicBezTo>
                  <a:cubicBezTo>
                    <a:pt x="22763" y="27945"/>
                    <a:pt x="22201" y="29041"/>
                    <a:pt x="22482" y="27945"/>
                  </a:cubicBezTo>
                  <a:cubicBezTo>
                    <a:pt x="22763" y="26849"/>
                    <a:pt x="23325" y="27397"/>
                    <a:pt x="23606" y="26849"/>
                  </a:cubicBezTo>
                  <a:cubicBezTo>
                    <a:pt x="24168" y="26849"/>
                    <a:pt x="25011" y="26301"/>
                    <a:pt x="25573" y="25753"/>
                  </a:cubicBezTo>
                  <a:cubicBezTo>
                    <a:pt x="26697" y="25205"/>
                    <a:pt x="27822" y="25205"/>
                    <a:pt x="28665" y="24109"/>
                  </a:cubicBezTo>
                  <a:cubicBezTo>
                    <a:pt x="29227" y="24109"/>
                    <a:pt x="30070" y="23561"/>
                    <a:pt x="30351" y="24657"/>
                  </a:cubicBezTo>
                  <a:cubicBezTo>
                    <a:pt x="30632" y="25205"/>
                    <a:pt x="29508" y="25753"/>
                    <a:pt x="29227" y="26301"/>
                  </a:cubicBezTo>
                  <a:cubicBezTo>
                    <a:pt x="28665" y="26849"/>
                    <a:pt x="30913" y="26849"/>
                    <a:pt x="31194" y="26849"/>
                  </a:cubicBezTo>
                  <a:cubicBezTo>
                    <a:pt x="31194" y="26849"/>
                    <a:pt x="31756" y="26849"/>
                    <a:pt x="31756" y="26849"/>
                  </a:cubicBezTo>
                  <a:cubicBezTo>
                    <a:pt x="32037" y="26301"/>
                    <a:pt x="32599" y="25205"/>
                    <a:pt x="32880" y="25753"/>
                  </a:cubicBezTo>
                  <a:cubicBezTo>
                    <a:pt x="33161" y="26301"/>
                    <a:pt x="31756" y="29589"/>
                    <a:pt x="31475" y="29589"/>
                  </a:cubicBezTo>
                  <a:cubicBezTo>
                    <a:pt x="30913" y="29589"/>
                    <a:pt x="32037" y="29589"/>
                    <a:pt x="31475" y="29589"/>
                  </a:cubicBezTo>
                  <a:close/>
                  <a:moveTo>
                    <a:pt x="44121" y="42739"/>
                  </a:moveTo>
                  <a:cubicBezTo>
                    <a:pt x="44121" y="42739"/>
                    <a:pt x="42716" y="42739"/>
                    <a:pt x="42997" y="42739"/>
                  </a:cubicBezTo>
                  <a:cubicBezTo>
                    <a:pt x="42997" y="43287"/>
                    <a:pt x="43559" y="42739"/>
                    <a:pt x="43559" y="43287"/>
                  </a:cubicBezTo>
                  <a:cubicBezTo>
                    <a:pt x="43559" y="43835"/>
                    <a:pt x="42435" y="44383"/>
                    <a:pt x="42154" y="44383"/>
                  </a:cubicBezTo>
                  <a:cubicBezTo>
                    <a:pt x="41592" y="44383"/>
                    <a:pt x="41311" y="45479"/>
                    <a:pt x="40749" y="46027"/>
                  </a:cubicBezTo>
                  <a:cubicBezTo>
                    <a:pt x="40749" y="46027"/>
                    <a:pt x="39625" y="46027"/>
                    <a:pt x="39906" y="46575"/>
                  </a:cubicBezTo>
                  <a:cubicBezTo>
                    <a:pt x="39906" y="47123"/>
                    <a:pt x="40749" y="47123"/>
                    <a:pt x="39906" y="48219"/>
                  </a:cubicBezTo>
                  <a:cubicBezTo>
                    <a:pt x="39625" y="48219"/>
                    <a:pt x="38501" y="48219"/>
                    <a:pt x="38501" y="48767"/>
                  </a:cubicBezTo>
                  <a:cubicBezTo>
                    <a:pt x="38220" y="48767"/>
                    <a:pt x="38501" y="49315"/>
                    <a:pt x="38501" y="49315"/>
                  </a:cubicBezTo>
                  <a:cubicBezTo>
                    <a:pt x="38501" y="50410"/>
                    <a:pt x="37939" y="50410"/>
                    <a:pt x="37658" y="50410"/>
                  </a:cubicBezTo>
                  <a:cubicBezTo>
                    <a:pt x="36814" y="50958"/>
                    <a:pt x="35971" y="50958"/>
                    <a:pt x="35128" y="50958"/>
                  </a:cubicBezTo>
                  <a:cubicBezTo>
                    <a:pt x="35128" y="50958"/>
                    <a:pt x="33723" y="49315"/>
                    <a:pt x="33723" y="49315"/>
                  </a:cubicBezTo>
                  <a:cubicBezTo>
                    <a:pt x="34285" y="48767"/>
                    <a:pt x="35128" y="49315"/>
                    <a:pt x="35409" y="48767"/>
                  </a:cubicBezTo>
                  <a:cubicBezTo>
                    <a:pt x="35690" y="48767"/>
                    <a:pt x="35409" y="47671"/>
                    <a:pt x="35690" y="47671"/>
                  </a:cubicBezTo>
                  <a:cubicBezTo>
                    <a:pt x="35971" y="46575"/>
                    <a:pt x="36533" y="47123"/>
                    <a:pt x="36814" y="46575"/>
                  </a:cubicBezTo>
                  <a:cubicBezTo>
                    <a:pt x="37096" y="46575"/>
                    <a:pt x="36533" y="45479"/>
                    <a:pt x="36533" y="45479"/>
                  </a:cubicBezTo>
                  <a:cubicBezTo>
                    <a:pt x="35971" y="44931"/>
                    <a:pt x="35971" y="44931"/>
                    <a:pt x="35971" y="44383"/>
                  </a:cubicBezTo>
                  <a:cubicBezTo>
                    <a:pt x="35971" y="43287"/>
                    <a:pt x="35409" y="43835"/>
                    <a:pt x="35409" y="43287"/>
                  </a:cubicBezTo>
                  <a:cubicBezTo>
                    <a:pt x="35128" y="42739"/>
                    <a:pt x="35971" y="43287"/>
                    <a:pt x="35971" y="43287"/>
                  </a:cubicBezTo>
                  <a:cubicBezTo>
                    <a:pt x="36814" y="43835"/>
                    <a:pt x="37658" y="44383"/>
                    <a:pt x="38220" y="44931"/>
                  </a:cubicBezTo>
                  <a:cubicBezTo>
                    <a:pt x="38782" y="46027"/>
                    <a:pt x="39906" y="45479"/>
                    <a:pt x="40468" y="44931"/>
                  </a:cubicBezTo>
                  <a:cubicBezTo>
                    <a:pt x="41311" y="44383"/>
                    <a:pt x="41592" y="42739"/>
                    <a:pt x="42716" y="42191"/>
                  </a:cubicBezTo>
                  <a:cubicBezTo>
                    <a:pt x="42997" y="41643"/>
                    <a:pt x="43559" y="41643"/>
                    <a:pt x="44121" y="42191"/>
                  </a:cubicBezTo>
                  <a:cubicBezTo>
                    <a:pt x="44121" y="42191"/>
                    <a:pt x="44964" y="42739"/>
                    <a:pt x="44964" y="42739"/>
                  </a:cubicBezTo>
                  <a:cubicBezTo>
                    <a:pt x="44964" y="42739"/>
                    <a:pt x="44402" y="42739"/>
                    <a:pt x="44121" y="42739"/>
                  </a:cubicBezTo>
                  <a:close/>
                  <a:moveTo>
                    <a:pt x="62388" y="90410"/>
                  </a:moveTo>
                  <a:cubicBezTo>
                    <a:pt x="62107" y="91506"/>
                    <a:pt x="61545" y="89315"/>
                    <a:pt x="61545" y="88767"/>
                  </a:cubicBezTo>
                  <a:cubicBezTo>
                    <a:pt x="61545" y="87671"/>
                    <a:pt x="62107" y="87123"/>
                    <a:pt x="62107" y="86027"/>
                  </a:cubicBezTo>
                  <a:cubicBezTo>
                    <a:pt x="61826" y="85479"/>
                    <a:pt x="61545" y="87123"/>
                    <a:pt x="61264" y="86575"/>
                  </a:cubicBezTo>
                  <a:cubicBezTo>
                    <a:pt x="61264" y="86027"/>
                    <a:pt x="61264" y="84383"/>
                    <a:pt x="60702" y="84383"/>
                  </a:cubicBezTo>
                  <a:cubicBezTo>
                    <a:pt x="60702" y="84383"/>
                    <a:pt x="60702" y="85479"/>
                    <a:pt x="60421" y="85479"/>
                  </a:cubicBezTo>
                  <a:cubicBezTo>
                    <a:pt x="60140" y="84931"/>
                    <a:pt x="60140" y="84383"/>
                    <a:pt x="59859" y="83835"/>
                  </a:cubicBezTo>
                  <a:cubicBezTo>
                    <a:pt x="59578" y="83287"/>
                    <a:pt x="59297" y="82739"/>
                    <a:pt x="59016" y="82191"/>
                  </a:cubicBezTo>
                  <a:cubicBezTo>
                    <a:pt x="58735" y="81643"/>
                    <a:pt x="59578" y="81643"/>
                    <a:pt x="59578" y="81095"/>
                  </a:cubicBezTo>
                  <a:cubicBezTo>
                    <a:pt x="59297" y="80547"/>
                    <a:pt x="58735" y="81095"/>
                    <a:pt x="58735" y="80547"/>
                  </a:cubicBezTo>
                  <a:cubicBezTo>
                    <a:pt x="58735" y="80000"/>
                    <a:pt x="59016" y="78356"/>
                    <a:pt x="59016" y="77808"/>
                  </a:cubicBezTo>
                  <a:cubicBezTo>
                    <a:pt x="59578" y="76712"/>
                    <a:pt x="60983" y="80547"/>
                    <a:pt x="60983" y="81095"/>
                  </a:cubicBezTo>
                  <a:cubicBezTo>
                    <a:pt x="61264" y="82191"/>
                    <a:pt x="61545" y="82739"/>
                    <a:pt x="61545" y="83835"/>
                  </a:cubicBezTo>
                  <a:cubicBezTo>
                    <a:pt x="61826" y="84931"/>
                    <a:pt x="61826" y="84383"/>
                    <a:pt x="62107" y="85479"/>
                  </a:cubicBezTo>
                  <a:cubicBezTo>
                    <a:pt x="62107" y="86027"/>
                    <a:pt x="62388" y="86575"/>
                    <a:pt x="62388" y="87123"/>
                  </a:cubicBezTo>
                  <a:cubicBezTo>
                    <a:pt x="62669" y="88219"/>
                    <a:pt x="62388" y="89315"/>
                    <a:pt x="62388" y="90410"/>
                  </a:cubicBezTo>
                  <a:cubicBezTo>
                    <a:pt x="62107" y="90958"/>
                    <a:pt x="62388" y="89863"/>
                    <a:pt x="62388" y="9041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47" name="Shape 1297">
              <a:extLst>
                <a:ext uri="{FF2B5EF4-FFF2-40B4-BE49-F238E27FC236}">
                  <a16:creationId xmlns="" xmlns:a16="http://schemas.microsoft.com/office/drawing/2014/main" id="{FE51B1F7-2522-4768-8E18-E7E0F47DB77E}"/>
                </a:ext>
              </a:extLst>
            </p:cNvPr>
            <p:cNvSpPr/>
            <p:nvPr/>
          </p:nvSpPr>
          <p:spPr>
            <a:xfrm>
              <a:off x="4666179" y="4289879"/>
              <a:ext cx="43684" cy="37870"/>
            </a:xfrm>
            <a:custGeom>
              <a:avLst/>
              <a:gdLst/>
              <a:ahLst/>
              <a:cxnLst/>
              <a:rect l="0" t="0" r="0" b="0"/>
              <a:pathLst>
                <a:path w="120000" h="120000" extrusionOk="0">
                  <a:moveTo>
                    <a:pt x="108000" y="0"/>
                  </a:moveTo>
                  <a:cubicBezTo>
                    <a:pt x="84000" y="13333"/>
                    <a:pt x="0" y="53333"/>
                    <a:pt x="24000" y="93333"/>
                  </a:cubicBezTo>
                  <a:cubicBezTo>
                    <a:pt x="48000" y="120000"/>
                    <a:pt x="108000" y="40000"/>
                    <a:pt x="120000" y="40000"/>
                  </a:cubicBezTo>
                  <a:cubicBezTo>
                    <a:pt x="120000" y="26666"/>
                    <a:pt x="108000" y="13333"/>
                    <a:pt x="108000" y="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48" name="Shape 1298">
              <a:extLst>
                <a:ext uri="{FF2B5EF4-FFF2-40B4-BE49-F238E27FC236}">
                  <a16:creationId xmlns="" xmlns:a16="http://schemas.microsoft.com/office/drawing/2014/main" id="{FDF5AEF6-DD59-4EDF-B204-E2F5A8FED2F1}"/>
                </a:ext>
              </a:extLst>
            </p:cNvPr>
            <p:cNvSpPr/>
            <p:nvPr/>
          </p:nvSpPr>
          <p:spPr>
            <a:xfrm>
              <a:off x="4701125" y="4281139"/>
              <a:ext cx="55332" cy="20391"/>
            </a:xfrm>
            <a:custGeom>
              <a:avLst/>
              <a:gdLst/>
              <a:ahLst/>
              <a:cxnLst/>
              <a:rect l="0" t="0" r="0" b="0"/>
              <a:pathLst>
                <a:path w="120000" h="120000" extrusionOk="0">
                  <a:moveTo>
                    <a:pt x="110769" y="0"/>
                  </a:moveTo>
                  <a:cubicBezTo>
                    <a:pt x="120000" y="0"/>
                    <a:pt x="64615" y="0"/>
                    <a:pt x="64615" y="0"/>
                  </a:cubicBezTo>
                  <a:cubicBezTo>
                    <a:pt x="55384" y="0"/>
                    <a:pt x="0" y="24000"/>
                    <a:pt x="9230" y="48000"/>
                  </a:cubicBezTo>
                  <a:cubicBezTo>
                    <a:pt x="27692" y="120000"/>
                    <a:pt x="18461" y="120000"/>
                    <a:pt x="46153" y="72000"/>
                  </a:cubicBezTo>
                  <a:cubicBezTo>
                    <a:pt x="73846" y="48000"/>
                    <a:pt x="92307" y="48000"/>
                    <a:pt x="110769" y="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49" name="Shape 1299">
              <a:extLst>
                <a:ext uri="{FF2B5EF4-FFF2-40B4-BE49-F238E27FC236}">
                  <a16:creationId xmlns="" xmlns:a16="http://schemas.microsoft.com/office/drawing/2014/main" id="{E6EF23F2-4AC2-4E21-BFE7-C752FE06A392}"/>
                </a:ext>
              </a:extLst>
            </p:cNvPr>
            <p:cNvSpPr/>
            <p:nvPr/>
          </p:nvSpPr>
          <p:spPr>
            <a:xfrm>
              <a:off x="2347994" y="2894532"/>
              <a:ext cx="132510" cy="72827"/>
            </a:xfrm>
            <a:custGeom>
              <a:avLst/>
              <a:gdLst/>
              <a:ahLst/>
              <a:cxnLst/>
              <a:rect l="0" t="0" r="0" b="0"/>
              <a:pathLst>
                <a:path w="120000" h="120000" extrusionOk="0">
                  <a:moveTo>
                    <a:pt x="38709" y="120000"/>
                  </a:moveTo>
                  <a:cubicBezTo>
                    <a:pt x="46451" y="120000"/>
                    <a:pt x="42580" y="98823"/>
                    <a:pt x="50322" y="98823"/>
                  </a:cubicBezTo>
                  <a:cubicBezTo>
                    <a:pt x="58064" y="98823"/>
                    <a:pt x="61935" y="112941"/>
                    <a:pt x="69677" y="112941"/>
                  </a:cubicBezTo>
                  <a:cubicBezTo>
                    <a:pt x="73548" y="112941"/>
                    <a:pt x="77419" y="112941"/>
                    <a:pt x="81290" y="112941"/>
                  </a:cubicBezTo>
                  <a:cubicBezTo>
                    <a:pt x="85161" y="112941"/>
                    <a:pt x="89032" y="105882"/>
                    <a:pt x="89032" y="105882"/>
                  </a:cubicBezTo>
                  <a:cubicBezTo>
                    <a:pt x="100645" y="98823"/>
                    <a:pt x="104516" y="91764"/>
                    <a:pt x="112258" y="77647"/>
                  </a:cubicBezTo>
                  <a:cubicBezTo>
                    <a:pt x="120000" y="63529"/>
                    <a:pt x="112258" y="56470"/>
                    <a:pt x="104516" y="49411"/>
                  </a:cubicBezTo>
                  <a:cubicBezTo>
                    <a:pt x="96774" y="42352"/>
                    <a:pt x="85161" y="21176"/>
                    <a:pt x="81290" y="35294"/>
                  </a:cubicBezTo>
                  <a:cubicBezTo>
                    <a:pt x="73548" y="56470"/>
                    <a:pt x="69677" y="28235"/>
                    <a:pt x="65806" y="21176"/>
                  </a:cubicBezTo>
                  <a:cubicBezTo>
                    <a:pt x="61935" y="14117"/>
                    <a:pt x="50322" y="21176"/>
                    <a:pt x="50322" y="0"/>
                  </a:cubicBezTo>
                  <a:cubicBezTo>
                    <a:pt x="50322" y="7058"/>
                    <a:pt x="46451" y="21176"/>
                    <a:pt x="42580" y="14117"/>
                  </a:cubicBezTo>
                  <a:cubicBezTo>
                    <a:pt x="34838" y="0"/>
                    <a:pt x="34838" y="0"/>
                    <a:pt x="30967" y="14117"/>
                  </a:cubicBezTo>
                  <a:cubicBezTo>
                    <a:pt x="27096" y="21176"/>
                    <a:pt x="0" y="35294"/>
                    <a:pt x="0" y="42352"/>
                  </a:cubicBezTo>
                  <a:cubicBezTo>
                    <a:pt x="0" y="42352"/>
                    <a:pt x="3870" y="63529"/>
                    <a:pt x="7741" y="70588"/>
                  </a:cubicBezTo>
                  <a:cubicBezTo>
                    <a:pt x="7741" y="77647"/>
                    <a:pt x="11612" y="84705"/>
                    <a:pt x="15483" y="91764"/>
                  </a:cubicBezTo>
                  <a:cubicBezTo>
                    <a:pt x="23225" y="98823"/>
                    <a:pt x="30967" y="120000"/>
                    <a:pt x="38709"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50" name="Shape 1300">
              <a:extLst>
                <a:ext uri="{FF2B5EF4-FFF2-40B4-BE49-F238E27FC236}">
                  <a16:creationId xmlns="" xmlns:a16="http://schemas.microsoft.com/office/drawing/2014/main" id="{549A0FBB-284C-4873-BAE6-436429F706DD}"/>
                </a:ext>
              </a:extLst>
            </p:cNvPr>
            <p:cNvSpPr/>
            <p:nvPr/>
          </p:nvSpPr>
          <p:spPr>
            <a:xfrm>
              <a:off x="2288293" y="2954249"/>
              <a:ext cx="158719" cy="68456"/>
            </a:xfrm>
            <a:custGeom>
              <a:avLst/>
              <a:gdLst/>
              <a:ahLst/>
              <a:cxnLst/>
              <a:rect l="0" t="0" r="0" b="0"/>
              <a:pathLst>
                <a:path w="120000" h="120000" extrusionOk="0">
                  <a:moveTo>
                    <a:pt x="103783" y="15000"/>
                  </a:moveTo>
                  <a:cubicBezTo>
                    <a:pt x="97297" y="15000"/>
                    <a:pt x="90810" y="0"/>
                    <a:pt x="87567" y="0"/>
                  </a:cubicBezTo>
                  <a:cubicBezTo>
                    <a:pt x="81081" y="0"/>
                    <a:pt x="84324" y="22500"/>
                    <a:pt x="77837" y="22500"/>
                  </a:cubicBezTo>
                  <a:cubicBezTo>
                    <a:pt x="71351" y="22500"/>
                    <a:pt x="71351" y="15000"/>
                    <a:pt x="64864" y="22500"/>
                  </a:cubicBezTo>
                  <a:cubicBezTo>
                    <a:pt x="64864" y="22500"/>
                    <a:pt x="51891" y="45000"/>
                    <a:pt x="55135" y="52500"/>
                  </a:cubicBezTo>
                  <a:cubicBezTo>
                    <a:pt x="55135" y="60000"/>
                    <a:pt x="61621" y="75000"/>
                    <a:pt x="51891" y="67500"/>
                  </a:cubicBezTo>
                  <a:cubicBezTo>
                    <a:pt x="48648" y="67500"/>
                    <a:pt x="45405" y="60000"/>
                    <a:pt x="42162" y="67500"/>
                  </a:cubicBezTo>
                  <a:cubicBezTo>
                    <a:pt x="38918" y="67500"/>
                    <a:pt x="32432" y="75000"/>
                    <a:pt x="29189" y="75000"/>
                  </a:cubicBezTo>
                  <a:cubicBezTo>
                    <a:pt x="22702" y="75000"/>
                    <a:pt x="19459" y="60000"/>
                    <a:pt x="16216" y="82500"/>
                  </a:cubicBezTo>
                  <a:cubicBezTo>
                    <a:pt x="16216" y="82500"/>
                    <a:pt x="3243" y="67500"/>
                    <a:pt x="0" y="67500"/>
                  </a:cubicBezTo>
                  <a:cubicBezTo>
                    <a:pt x="0" y="82500"/>
                    <a:pt x="3243" y="90000"/>
                    <a:pt x="12972" y="97500"/>
                  </a:cubicBezTo>
                  <a:cubicBezTo>
                    <a:pt x="16216" y="97500"/>
                    <a:pt x="16216" y="97500"/>
                    <a:pt x="19459" y="97500"/>
                  </a:cubicBezTo>
                  <a:cubicBezTo>
                    <a:pt x="22702" y="97500"/>
                    <a:pt x="22702" y="112500"/>
                    <a:pt x="25945" y="105000"/>
                  </a:cubicBezTo>
                  <a:cubicBezTo>
                    <a:pt x="32432" y="97500"/>
                    <a:pt x="32432" y="97500"/>
                    <a:pt x="38918" y="97500"/>
                  </a:cubicBezTo>
                  <a:cubicBezTo>
                    <a:pt x="45405" y="97500"/>
                    <a:pt x="42162" y="105000"/>
                    <a:pt x="48648" y="112500"/>
                  </a:cubicBezTo>
                  <a:cubicBezTo>
                    <a:pt x="55135" y="120000"/>
                    <a:pt x="64864" y="120000"/>
                    <a:pt x="71351" y="120000"/>
                  </a:cubicBezTo>
                  <a:cubicBezTo>
                    <a:pt x="81081" y="120000"/>
                    <a:pt x="84324" y="105000"/>
                    <a:pt x="94054" y="105000"/>
                  </a:cubicBezTo>
                  <a:cubicBezTo>
                    <a:pt x="100540" y="105000"/>
                    <a:pt x="107027" y="97500"/>
                    <a:pt x="107027" y="90000"/>
                  </a:cubicBezTo>
                  <a:cubicBezTo>
                    <a:pt x="110270" y="82500"/>
                    <a:pt x="110270" y="75000"/>
                    <a:pt x="110270" y="67500"/>
                  </a:cubicBezTo>
                  <a:cubicBezTo>
                    <a:pt x="110270" y="52500"/>
                    <a:pt x="113513" y="67500"/>
                    <a:pt x="116756" y="60000"/>
                  </a:cubicBezTo>
                  <a:cubicBezTo>
                    <a:pt x="120000" y="45000"/>
                    <a:pt x="116756" y="22500"/>
                    <a:pt x="116756" y="15000"/>
                  </a:cubicBezTo>
                  <a:cubicBezTo>
                    <a:pt x="110270" y="15000"/>
                    <a:pt x="107027" y="15000"/>
                    <a:pt x="103783" y="15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51" name="Shape 1301">
              <a:extLst>
                <a:ext uri="{FF2B5EF4-FFF2-40B4-BE49-F238E27FC236}">
                  <a16:creationId xmlns="" xmlns:a16="http://schemas.microsoft.com/office/drawing/2014/main" id="{7835750F-D569-474E-815D-035AA09DC94E}"/>
                </a:ext>
              </a:extLst>
            </p:cNvPr>
            <p:cNvSpPr/>
            <p:nvPr/>
          </p:nvSpPr>
          <p:spPr>
            <a:xfrm>
              <a:off x="2232959" y="3005227"/>
              <a:ext cx="243176" cy="235956"/>
            </a:xfrm>
            <a:custGeom>
              <a:avLst/>
              <a:gdLst/>
              <a:ahLst/>
              <a:cxnLst/>
              <a:rect l="0" t="0" r="0" b="0"/>
              <a:pathLst>
                <a:path w="120000" h="120000" extrusionOk="0">
                  <a:moveTo>
                    <a:pt x="77894" y="21818"/>
                  </a:moveTo>
                  <a:cubicBezTo>
                    <a:pt x="80000" y="19636"/>
                    <a:pt x="84210" y="21818"/>
                    <a:pt x="86315" y="19636"/>
                  </a:cubicBezTo>
                  <a:cubicBezTo>
                    <a:pt x="90526" y="17454"/>
                    <a:pt x="88421" y="15272"/>
                    <a:pt x="90526" y="13090"/>
                  </a:cubicBezTo>
                  <a:cubicBezTo>
                    <a:pt x="90526" y="10909"/>
                    <a:pt x="92631" y="8727"/>
                    <a:pt x="94736" y="8727"/>
                  </a:cubicBezTo>
                  <a:cubicBezTo>
                    <a:pt x="96842" y="6545"/>
                    <a:pt x="94736" y="6545"/>
                    <a:pt x="94736" y="2181"/>
                  </a:cubicBezTo>
                  <a:cubicBezTo>
                    <a:pt x="92631" y="4363"/>
                    <a:pt x="90526" y="4363"/>
                    <a:pt x="86315" y="4363"/>
                  </a:cubicBezTo>
                  <a:cubicBezTo>
                    <a:pt x="82105" y="4363"/>
                    <a:pt x="77894" y="10909"/>
                    <a:pt x="75789" y="8727"/>
                  </a:cubicBezTo>
                  <a:cubicBezTo>
                    <a:pt x="69473" y="6545"/>
                    <a:pt x="58947" y="8727"/>
                    <a:pt x="56842" y="2181"/>
                  </a:cubicBezTo>
                  <a:cubicBezTo>
                    <a:pt x="54736" y="0"/>
                    <a:pt x="48421" y="2181"/>
                    <a:pt x="46315" y="2181"/>
                  </a:cubicBezTo>
                  <a:cubicBezTo>
                    <a:pt x="42105" y="6545"/>
                    <a:pt x="42105" y="2181"/>
                    <a:pt x="40000" y="2181"/>
                  </a:cubicBezTo>
                  <a:cubicBezTo>
                    <a:pt x="37894" y="2181"/>
                    <a:pt x="37894" y="6545"/>
                    <a:pt x="37894" y="6545"/>
                  </a:cubicBezTo>
                  <a:cubicBezTo>
                    <a:pt x="37894" y="6545"/>
                    <a:pt x="35789" y="8727"/>
                    <a:pt x="35789" y="8727"/>
                  </a:cubicBezTo>
                  <a:cubicBezTo>
                    <a:pt x="35789" y="10909"/>
                    <a:pt x="33684" y="10909"/>
                    <a:pt x="31578" y="10909"/>
                  </a:cubicBezTo>
                  <a:cubicBezTo>
                    <a:pt x="31578" y="10909"/>
                    <a:pt x="29473" y="10909"/>
                    <a:pt x="27368" y="10909"/>
                  </a:cubicBezTo>
                  <a:cubicBezTo>
                    <a:pt x="27368" y="10909"/>
                    <a:pt x="27368" y="10909"/>
                    <a:pt x="25263" y="8727"/>
                  </a:cubicBezTo>
                  <a:cubicBezTo>
                    <a:pt x="25263" y="8727"/>
                    <a:pt x="23157" y="15272"/>
                    <a:pt x="23157" y="17454"/>
                  </a:cubicBezTo>
                  <a:cubicBezTo>
                    <a:pt x="23157" y="19636"/>
                    <a:pt x="18947" y="13090"/>
                    <a:pt x="18947" y="10909"/>
                  </a:cubicBezTo>
                  <a:cubicBezTo>
                    <a:pt x="14736" y="8727"/>
                    <a:pt x="12631" y="15272"/>
                    <a:pt x="10526" y="15272"/>
                  </a:cubicBezTo>
                  <a:cubicBezTo>
                    <a:pt x="6315" y="15272"/>
                    <a:pt x="2105" y="15272"/>
                    <a:pt x="0" y="15272"/>
                  </a:cubicBezTo>
                  <a:cubicBezTo>
                    <a:pt x="0" y="17454"/>
                    <a:pt x="2105" y="19636"/>
                    <a:pt x="2105" y="21818"/>
                  </a:cubicBezTo>
                  <a:cubicBezTo>
                    <a:pt x="2105" y="26181"/>
                    <a:pt x="0" y="26181"/>
                    <a:pt x="0" y="30545"/>
                  </a:cubicBezTo>
                  <a:cubicBezTo>
                    <a:pt x="0" y="32727"/>
                    <a:pt x="0" y="39272"/>
                    <a:pt x="4210" y="39272"/>
                  </a:cubicBezTo>
                  <a:cubicBezTo>
                    <a:pt x="6315" y="41454"/>
                    <a:pt x="8421" y="39272"/>
                    <a:pt x="8421" y="45818"/>
                  </a:cubicBezTo>
                  <a:cubicBezTo>
                    <a:pt x="12631" y="43636"/>
                    <a:pt x="21052" y="34909"/>
                    <a:pt x="25263" y="37090"/>
                  </a:cubicBezTo>
                  <a:cubicBezTo>
                    <a:pt x="27368" y="39272"/>
                    <a:pt x="29473" y="41454"/>
                    <a:pt x="31578" y="41454"/>
                  </a:cubicBezTo>
                  <a:cubicBezTo>
                    <a:pt x="33684" y="41454"/>
                    <a:pt x="35789" y="45818"/>
                    <a:pt x="35789" y="48000"/>
                  </a:cubicBezTo>
                  <a:cubicBezTo>
                    <a:pt x="37894" y="50181"/>
                    <a:pt x="37894" y="52363"/>
                    <a:pt x="37894" y="54545"/>
                  </a:cubicBezTo>
                  <a:cubicBezTo>
                    <a:pt x="40000" y="56727"/>
                    <a:pt x="42105" y="58909"/>
                    <a:pt x="44210" y="61090"/>
                  </a:cubicBezTo>
                  <a:cubicBezTo>
                    <a:pt x="48421" y="63272"/>
                    <a:pt x="52631" y="67636"/>
                    <a:pt x="58947" y="72000"/>
                  </a:cubicBezTo>
                  <a:cubicBezTo>
                    <a:pt x="63157" y="76363"/>
                    <a:pt x="65263" y="76363"/>
                    <a:pt x="69473" y="78545"/>
                  </a:cubicBezTo>
                  <a:cubicBezTo>
                    <a:pt x="75789" y="82909"/>
                    <a:pt x="80000" y="89454"/>
                    <a:pt x="88421" y="91636"/>
                  </a:cubicBezTo>
                  <a:cubicBezTo>
                    <a:pt x="92631" y="93818"/>
                    <a:pt x="92631" y="100363"/>
                    <a:pt x="94736" y="104727"/>
                  </a:cubicBezTo>
                  <a:cubicBezTo>
                    <a:pt x="94736" y="109090"/>
                    <a:pt x="88421" y="113454"/>
                    <a:pt x="90526" y="120000"/>
                  </a:cubicBezTo>
                  <a:cubicBezTo>
                    <a:pt x="90526" y="117818"/>
                    <a:pt x="103157" y="106909"/>
                    <a:pt x="103157" y="104727"/>
                  </a:cubicBezTo>
                  <a:cubicBezTo>
                    <a:pt x="105263" y="102545"/>
                    <a:pt x="98947" y="98181"/>
                    <a:pt x="98947" y="98181"/>
                  </a:cubicBezTo>
                  <a:cubicBezTo>
                    <a:pt x="94736" y="93818"/>
                    <a:pt x="103157" y="85090"/>
                    <a:pt x="105263" y="87272"/>
                  </a:cubicBezTo>
                  <a:cubicBezTo>
                    <a:pt x="107368" y="89454"/>
                    <a:pt x="109473" y="89454"/>
                    <a:pt x="111578" y="89454"/>
                  </a:cubicBezTo>
                  <a:cubicBezTo>
                    <a:pt x="113684" y="91636"/>
                    <a:pt x="113684" y="93818"/>
                    <a:pt x="115789" y="96000"/>
                  </a:cubicBezTo>
                  <a:cubicBezTo>
                    <a:pt x="119999" y="96000"/>
                    <a:pt x="113684" y="87272"/>
                    <a:pt x="111578" y="85090"/>
                  </a:cubicBezTo>
                  <a:cubicBezTo>
                    <a:pt x="107368" y="80727"/>
                    <a:pt x="98947" y="80727"/>
                    <a:pt x="92631" y="76363"/>
                  </a:cubicBezTo>
                  <a:cubicBezTo>
                    <a:pt x="90526" y="74181"/>
                    <a:pt x="96842" y="69818"/>
                    <a:pt x="92631" y="69818"/>
                  </a:cubicBezTo>
                  <a:cubicBezTo>
                    <a:pt x="90526" y="67636"/>
                    <a:pt x="86315" y="69818"/>
                    <a:pt x="82105" y="67636"/>
                  </a:cubicBezTo>
                  <a:cubicBezTo>
                    <a:pt x="77894" y="65454"/>
                    <a:pt x="75789" y="61090"/>
                    <a:pt x="73684" y="56727"/>
                  </a:cubicBezTo>
                  <a:cubicBezTo>
                    <a:pt x="71578" y="52363"/>
                    <a:pt x="71578" y="48000"/>
                    <a:pt x="67368" y="45818"/>
                  </a:cubicBezTo>
                  <a:cubicBezTo>
                    <a:pt x="65263" y="43636"/>
                    <a:pt x="56842" y="41454"/>
                    <a:pt x="56842" y="37090"/>
                  </a:cubicBezTo>
                  <a:cubicBezTo>
                    <a:pt x="56842" y="34909"/>
                    <a:pt x="56842" y="32727"/>
                    <a:pt x="56842" y="32727"/>
                  </a:cubicBezTo>
                  <a:cubicBezTo>
                    <a:pt x="58947" y="28363"/>
                    <a:pt x="58947" y="28363"/>
                    <a:pt x="58947" y="26181"/>
                  </a:cubicBezTo>
                  <a:cubicBezTo>
                    <a:pt x="56842" y="19636"/>
                    <a:pt x="63157" y="21818"/>
                    <a:pt x="63157" y="19636"/>
                  </a:cubicBezTo>
                  <a:cubicBezTo>
                    <a:pt x="65263" y="17454"/>
                    <a:pt x="67368" y="17454"/>
                    <a:pt x="67368" y="17454"/>
                  </a:cubicBezTo>
                  <a:cubicBezTo>
                    <a:pt x="71578" y="17454"/>
                    <a:pt x="71578" y="19636"/>
                    <a:pt x="71578" y="21818"/>
                  </a:cubicBezTo>
                  <a:cubicBezTo>
                    <a:pt x="73684" y="21818"/>
                    <a:pt x="75789" y="21818"/>
                    <a:pt x="77894" y="21818"/>
                  </a:cubicBezTo>
                  <a:cubicBezTo>
                    <a:pt x="77894" y="19636"/>
                    <a:pt x="75789" y="21818"/>
                    <a:pt x="77894" y="21818"/>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52" name="Shape 1302">
              <a:extLst>
                <a:ext uri="{FF2B5EF4-FFF2-40B4-BE49-F238E27FC236}">
                  <a16:creationId xmlns="" xmlns:a16="http://schemas.microsoft.com/office/drawing/2014/main" id="{EDA0A21B-EADD-4FFE-BE8F-8C3D026F32D1}"/>
                </a:ext>
              </a:extLst>
            </p:cNvPr>
            <p:cNvSpPr/>
            <p:nvPr/>
          </p:nvSpPr>
          <p:spPr>
            <a:xfrm>
              <a:off x="2374205" y="3018336"/>
              <a:ext cx="115035" cy="107782"/>
            </a:xfrm>
            <a:custGeom>
              <a:avLst/>
              <a:gdLst/>
              <a:ahLst/>
              <a:cxnLst/>
              <a:rect l="0" t="0" r="0" b="0"/>
              <a:pathLst>
                <a:path w="120000" h="120000" extrusionOk="0">
                  <a:moveTo>
                    <a:pt x="53333" y="48000"/>
                  </a:moveTo>
                  <a:cubicBezTo>
                    <a:pt x="66666" y="48000"/>
                    <a:pt x="80000" y="38400"/>
                    <a:pt x="93333" y="43200"/>
                  </a:cubicBezTo>
                  <a:cubicBezTo>
                    <a:pt x="102222" y="43200"/>
                    <a:pt x="111111" y="48000"/>
                    <a:pt x="120000" y="52800"/>
                  </a:cubicBezTo>
                  <a:cubicBezTo>
                    <a:pt x="115555" y="43200"/>
                    <a:pt x="115555" y="33600"/>
                    <a:pt x="111111" y="19200"/>
                  </a:cubicBezTo>
                  <a:cubicBezTo>
                    <a:pt x="97777" y="28800"/>
                    <a:pt x="84444" y="19200"/>
                    <a:pt x="75555" y="14400"/>
                  </a:cubicBezTo>
                  <a:cubicBezTo>
                    <a:pt x="66666" y="9600"/>
                    <a:pt x="62222" y="9600"/>
                    <a:pt x="57777" y="0"/>
                  </a:cubicBezTo>
                  <a:cubicBezTo>
                    <a:pt x="57777" y="0"/>
                    <a:pt x="48888" y="4800"/>
                    <a:pt x="48888" y="9600"/>
                  </a:cubicBezTo>
                  <a:cubicBezTo>
                    <a:pt x="40000" y="14400"/>
                    <a:pt x="44444" y="38400"/>
                    <a:pt x="26666" y="33600"/>
                  </a:cubicBezTo>
                  <a:cubicBezTo>
                    <a:pt x="17777" y="28800"/>
                    <a:pt x="8888" y="33600"/>
                    <a:pt x="4444" y="33600"/>
                  </a:cubicBezTo>
                  <a:cubicBezTo>
                    <a:pt x="0" y="38400"/>
                    <a:pt x="4444" y="52800"/>
                    <a:pt x="4444" y="52800"/>
                  </a:cubicBezTo>
                  <a:cubicBezTo>
                    <a:pt x="4444" y="52800"/>
                    <a:pt x="13333" y="48000"/>
                    <a:pt x="13333" y="48000"/>
                  </a:cubicBezTo>
                  <a:cubicBezTo>
                    <a:pt x="17777" y="48000"/>
                    <a:pt x="17777" y="57600"/>
                    <a:pt x="17777" y="62400"/>
                  </a:cubicBezTo>
                  <a:cubicBezTo>
                    <a:pt x="17777" y="52800"/>
                    <a:pt x="22222" y="38400"/>
                    <a:pt x="26666" y="48000"/>
                  </a:cubicBezTo>
                  <a:cubicBezTo>
                    <a:pt x="31111" y="62400"/>
                    <a:pt x="40000" y="72000"/>
                    <a:pt x="48888" y="81600"/>
                  </a:cubicBezTo>
                  <a:cubicBezTo>
                    <a:pt x="62222" y="96000"/>
                    <a:pt x="84444" y="105600"/>
                    <a:pt x="102222" y="120000"/>
                  </a:cubicBezTo>
                  <a:cubicBezTo>
                    <a:pt x="102222" y="110400"/>
                    <a:pt x="102222" y="110400"/>
                    <a:pt x="93333" y="105600"/>
                  </a:cubicBezTo>
                  <a:cubicBezTo>
                    <a:pt x="84444" y="100800"/>
                    <a:pt x="75555" y="96000"/>
                    <a:pt x="71111" y="91200"/>
                  </a:cubicBezTo>
                  <a:cubicBezTo>
                    <a:pt x="62222" y="81600"/>
                    <a:pt x="40000" y="48000"/>
                    <a:pt x="53333" y="48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53" name="Shape 1303">
              <a:extLst>
                <a:ext uri="{FF2B5EF4-FFF2-40B4-BE49-F238E27FC236}">
                  <a16:creationId xmlns="" xmlns:a16="http://schemas.microsoft.com/office/drawing/2014/main" id="{8F5B1151-5EC7-477D-AC1F-44E9E59311A6}"/>
                </a:ext>
              </a:extLst>
            </p:cNvPr>
            <p:cNvSpPr/>
            <p:nvPr/>
          </p:nvSpPr>
          <p:spPr>
            <a:xfrm>
              <a:off x="1981045" y="2894532"/>
              <a:ext cx="282492" cy="243239"/>
            </a:xfrm>
            <a:custGeom>
              <a:avLst/>
              <a:gdLst/>
              <a:ahLst/>
              <a:cxnLst/>
              <a:rect l="0" t="0" r="0" b="0"/>
              <a:pathLst>
                <a:path w="120000" h="120000" extrusionOk="0">
                  <a:moveTo>
                    <a:pt x="107272" y="65263"/>
                  </a:moveTo>
                  <a:cubicBezTo>
                    <a:pt x="105454" y="61052"/>
                    <a:pt x="100000" y="69473"/>
                    <a:pt x="101818" y="63157"/>
                  </a:cubicBezTo>
                  <a:cubicBezTo>
                    <a:pt x="101818" y="61052"/>
                    <a:pt x="107272" y="50526"/>
                    <a:pt x="109090" y="50526"/>
                  </a:cubicBezTo>
                  <a:cubicBezTo>
                    <a:pt x="110909" y="48421"/>
                    <a:pt x="112727" y="52631"/>
                    <a:pt x="114545" y="48421"/>
                  </a:cubicBezTo>
                  <a:cubicBezTo>
                    <a:pt x="116363" y="42105"/>
                    <a:pt x="114545" y="37894"/>
                    <a:pt x="118181" y="31578"/>
                  </a:cubicBezTo>
                  <a:cubicBezTo>
                    <a:pt x="120000" y="27368"/>
                    <a:pt x="110909" y="27368"/>
                    <a:pt x="109090" y="27368"/>
                  </a:cubicBezTo>
                  <a:cubicBezTo>
                    <a:pt x="105454" y="27368"/>
                    <a:pt x="103636" y="25263"/>
                    <a:pt x="103636" y="23157"/>
                  </a:cubicBezTo>
                  <a:cubicBezTo>
                    <a:pt x="101818" y="23157"/>
                    <a:pt x="100000" y="23157"/>
                    <a:pt x="100000" y="23157"/>
                  </a:cubicBezTo>
                  <a:cubicBezTo>
                    <a:pt x="96363" y="23157"/>
                    <a:pt x="87272" y="18947"/>
                    <a:pt x="87272" y="14736"/>
                  </a:cubicBezTo>
                  <a:cubicBezTo>
                    <a:pt x="85454" y="21052"/>
                    <a:pt x="80000" y="10526"/>
                    <a:pt x="78181" y="10526"/>
                  </a:cubicBezTo>
                  <a:cubicBezTo>
                    <a:pt x="74545" y="8421"/>
                    <a:pt x="70909" y="6315"/>
                    <a:pt x="69090" y="2105"/>
                  </a:cubicBezTo>
                  <a:cubicBezTo>
                    <a:pt x="67272" y="0"/>
                    <a:pt x="63636" y="0"/>
                    <a:pt x="61818" y="2105"/>
                  </a:cubicBezTo>
                  <a:cubicBezTo>
                    <a:pt x="60000" y="4210"/>
                    <a:pt x="58181" y="8421"/>
                    <a:pt x="60000" y="10526"/>
                  </a:cubicBezTo>
                  <a:cubicBezTo>
                    <a:pt x="60000" y="12631"/>
                    <a:pt x="56363" y="14736"/>
                    <a:pt x="54545" y="16842"/>
                  </a:cubicBezTo>
                  <a:cubicBezTo>
                    <a:pt x="52727" y="16842"/>
                    <a:pt x="49090" y="16842"/>
                    <a:pt x="47272" y="21052"/>
                  </a:cubicBezTo>
                  <a:cubicBezTo>
                    <a:pt x="47272" y="23157"/>
                    <a:pt x="45454" y="25263"/>
                    <a:pt x="43636" y="25263"/>
                  </a:cubicBezTo>
                  <a:cubicBezTo>
                    <a:pt x="40000" y="25263"/>
                    <a:pt x="38181" y="25263"/>
                    <a:pt x="36363" y="23157"/>
                  </a:cubicBezTo>
                  <a:cubicBezTo>
                    <a:pt x="32727" y="23157"/>
                    <a:pt x="32727" y="21052"/>
                    <a:pt x="29090" y="21052"/>
                  </a:cubicBezTo>
                  <a:cubicBezTo>
                    <a:pt x="25454" y="18947"/>
                    <a:pt x="36363" y="33684"/>
                    <a:pt x="29090" y="33684"/>
                  </a:cubicBezTo>
                  <a:cubicBezTo>
                    <a:pt x="23636" y="33684"/>
                    <a:pt x="20000" y="35789"/>
                    <a:pt x="16363" y="31578"/>
                  </a:cubicBezTo>
                  <a:cubicBezTo>
                    <a:pt x="14545" y="29473"/>
                    <a:pt x="1818" y="33684"/>
                    <a:pt x="1818" y="35789"/>
                  </a:cubicBezTo>
                  <a:cubicBezTo>
                    <a:pt x="1818" y="37894"/>
                    <a:pt x="7272" y="37894"/>
                    <a:pt x="3636" y="40000"/>
                  </a:cubicBezTo>
                  <a:cubicBezTo>
                    <a:pt x="0" y="42105"/>
                    <a:pt x="5454" y="44210"/>
                    <a:pt x="7272" y="44210"/>
                  </a:cubicBezTo>
                  <a:cubicBezTo>
                    <a:pt x="10909" y="46315"/>
                    <a:pt x="27272" y="48421"/>
                    <a:pt x="27272" y="52631"/>
                  </a:cubicBezTo>
                  <a:cubicBezTo>
                    <a:pt x="27272" y="54736"/>
                    <a:pt x="23636" y="54736"/>
                    <a:pt x="25454" y="58947"/>
                  </a:cubicBezTo>
                  <a:cubicBezTo>
                    <a:pt x="29090" y="63157"/>
                    <a:pt x="30909" y="63157"/>
                    <a:pt x="34545" y="65263"/>
                  </a:cubicBezTo>
                  <a:cubicBezTo>
                    <a:pt x="38181" y="67368"/>
                    <a:pt x="32727" y="71578"/>
                    <a:pt x="36363" y="73684"/>
                  </a:cubicBezTo>
                  <a:cubicBezTo>
                    <a:pt x="36363" y="73684"/>
                    <a:pt x="40000" y="80000"/>
                    <a:pt x="40000" y="80000"/>
                  </a:cubicBezTo>
                  <a:cubicBezTo>
                    <a:pt x="38181" y="82105"/>
                    <a:pt x="36363" y="75789"/>
                    <a:pt x="34545" y="75789"/>
                  </a:cubicBezTo>
                  <a:cubicBezTo>
                    <a:pt x="32727" y="75789"/>
                    <a:pt x="34545" y="101052"/>
                    <a:pt x="29090" y="103157"/>
                  </a:cubicBezTo>
                  <a:cubicBezTo>
                    <a:pt x="34545" y="107368"/>
                    <a:pt x="41818" y="113684"/>
                    <a:pt x="49090" y="111578"/>
                  </a:cubicBezTo>
                  <a:cubicBezTo>
                    <a:pt x="50909" y="111578"/>
                    <a:pt x="52727" y="109473"/>
                    <a:pt x="54545" y="111578"/>
                  </a:cubicBezTo>
                  <a:cubicBezTo>
                    <a:pt x="56363" y="111578"/>
                    <a:pt x="58181" y="113684"/>
                    <a:pt x="60000" y="115789"/>
                  </a:cubicBezTo>
                  <a:cubicBezTo>
                    <a:pt x="63636" y="117894"/>
                    <a:pt x="74545" y="119999"/>
                    <a:pt x="72727" y="113684"/>
                  </a:cubicBezTo>
                  <a:cubicBezTo>
                    <a:pt x="70909" y="103157"/>
                    <a:pt x="80000" y="98947"/>
                    <a:pt x="85454" y="101052"/>
                  </a:cubicBezTo>
                  <a:cubicBezTo>
                    <a:pt x="92727" y="103157"/>
                    <a:pt x="96363" y="109473"/>
                    <a:pt x="103636" y="105263"/>
                  </a:cubicBezTo>
                  <a:cubicBezTo>
                    <a:pt x="107272" y="103157"/>
                    <a:pt x="109090" y="101052"/>
                    <a:pt x="112727" y="98947"/>
                  </a:cubicBezTo>
                  <a:cubicBezTo>
                    <a:pt x="112727" y="98947"/>
                    <a:pt x="116363" y="94736"/>
                    <a:pt x="112727" y="94736"/>
                  </a:cubicBezTo>
                  <a:cubicBezTo>
                    <a:pt x="109090" y="92631"/>
                    <a:pt x="105454" y="84210"/>
                    <a:pt x="107272" y="80000"/>
                  </a:cubicBezTo>
                  <a:cubicBezTo>
                    <a:pt x="110909" y="75789"/>
                    <a:pt x="109090" y="75789"/>
                    <a:pt x="107272" y="71578"/>
                  </a:cubicBezTo>
                  <a:cubicBezTo>
                    <a:pt x="107272" y="69473"/>
                    <a:pt x="107272" y="67368"/>
                    <a:pt x="107272" y="65263"/>
                  </a:cubicBezTo>
                  <a:cubicBezTo>
                    <a:pt x="105454" y="63157"/>
                    <a:pt x="107272" y="67368"/>
                    <a:pt x="107272" y="65263"/>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54" name="Shape 1304">
              <a:extLst>
                <a:ext uri="{FF2B5EF4-FFF2-40B4-BE49-F238E27FC236}">
                  <a16:creationId xmlns="" xmlns:a16="http://schemas.microsoft.com/office/drawing/2014/main" id="{26900577-C73C-4441-A054-14A9A30800CF}"/>
                </a:ext>
              </a:extLst>
            </p:cNvPr>
            <p:cNvSpPr/>
            <p:nvPr/>
          </p:nvSpPr>
          <p:spPr>
            <a:xfrm>
              <a:off x="2215484" y="2989206"/>
              <a:ext cx="94649" cy="64087"/>
            </a:xfrm>
            <a:custGeom>
              <a:avLst/>
              <a:gdLst/>
              <a:ahLst/>
              <a:cxnLst/>
              <a:rect l="0" t="0" r="0" b="0"/>
              <a:pathLst>
                <a:path w="120000" h="120000" extrusionOk="0">
                  <a:moveTo>
                    <a:pt x="92727" y="8000"/>
                  </a:moveTo>
                  <a:cubicBezTo>
                    <a:pt x="76363" y="0"/>
                    <a:pt x="65454" y="8000"/>
                    <a:pt x="49090" y="8000"/>
                  </a:cubicBezTo>
                  <a:cubicBezTo>
                    <a:pt x="38181" y="8000"/>
                    <a:pt x="49090" y="8000"/>
                    <a:pt x="43636" y="16000"/>
                  </a:cubicBezTo>
                  <a:cubicBezTo>
                    <a:pt x="38181" y="16000"/>
                    <a:pt x="27272" y="16000"/>
                    <a:pt x="27272" y="16000"/>
                  </a:cubicBezTo>
                  <a:cubicBezTo>
                    <a:pt x="21818" y="16000"/>
                    <a:pt x="16363" y="40000"/>
                    <a:pt x="16363" y="40000"/>
                  </a:cubicBezTo>
                  <a:cubicBezTo>
                    <a:pt x="10909" y="48000"/>
                    <a:pt x="0" y="80000"/>
                    <a:pt x="5454" y="72000"/>
                  </a:cubicBezTo>
                  <a:cubicBezTo>
                    <a:pt x="16363" y="72000"/>
                    <a:pt x="16363" y="64000"/>
                    <a:pt x="21818" y="80000"/>
                  </a:cubicBezTo>
                  <a:cubicBezTo>
                    <a:pt x="21818" y="96000"/>
                    <a:pt x="27272" y="88000"/>
                    <a:pt x="38181" y="88000"/>
                  </a:cubicBezTo>
                  <a:cubicBezTo>
                    <a:pt x="43636" y="88000"/>
                    <a:pt x="54545" y="88000"/>
                    <a:pt x="60000" y="80000"/>
                  </a:cubicBezTo>
                  <a:cubicBezTo>
                    <a:pt x="65454" y="64000"/>
                    <a:pt x="70909" y="72000"/>
                    <a:pt x="70909" y="80000"/>
                  </a:cubicBezTo>
                  <a:cubicBezTo>
                    <a:pt x="87272" y="120000"/>
                    <a:pt x="81818" y="64000"/>
                    <a:pt x="87272" y="64000"/>
                  </a:cubicBezTo>
                  <a:cubicBezTo>
                    <a:pt x="92727" y="64000"/>
                    <a:pt x="92727" y="72000"/>
                    <a:pt x="98181" y="72000"/>
                  </a:cubicBezTo>
                  <a:cubicBezTo>
                    <a:pt x="103636" y="72000"/>
                    <a:pt x="109090" y="72000"/>
                    <a:pt x="114545" y="64000"/>
                  </a:cubicBezTo>
                  <a:cubicBezTo>
                    <a:pt x="120000" y="56000"/>
                    <a:pt x="120000" y="56000"/>
                    <a:pt x="120000" y="40000"/>
                  </a:cubicBezTo>
                  <a:cubicBezTo>
                    <a:pt x="120000" y="40000"/>
                    <a:pt x="103636" y="32000"/>
                    <a:pt x="98181" y="32000"/>
                  </a:cubicBezTo>
                  <a:cubicBezTo>
                    <a:pt x="92727" y="24000"/>
                    <a:pt x="92727" y="16000"/>
                    <a:pt x="92727" y="8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55" name="Shape 1305">
              <a:extLst>
                <a:ext uri="{FF2B5EF4-FFF2-40B4-BE49-F238E27FC236}">
                  <a16:creationId xmlns="" xmlns:a16="http://schemas.microsoft.com/office/drawing/2014/main" id="{0C0E4AC9-0CDE-4B02-9B50-6C1F925CF746}"/>
                </a:ext>
              </a:extLst>
            </p:cNvPr>
            <p:cNvSpPr/>
            <p:nvPr/>
          </p:nvSpPr>
          <p:spPr>
            <a:xfrm>
              <a:off x="2135397" y="2885792"/>
              <a:ext cx="88824" cy="55348"/>
            </a:xfrm>
            <a:custGeom>
              <a:avLst/>
              <a:gdLst/>
              <a:ahLst/>
              <a:cxnLst/>
              <a:rect l="0" t="0" r="0" b="0"/>
              <a:pathLst>
                <a:path w="120000" h="120000" extrusionOk="0">
                  <a:moveTo>
                    <a:pt x="108571" y="83076"/>
                  </a:moveTo>
                  <a:cubicBezTo>
                    <a:pt x="102857" y="83076"/>
                    <a:pt x="120000" y="64615"/>
                    <a:pt x="114285" y="55384"/>
                  </a:cubicBezTo>
                  <a:cubicBezTo>
                    <a:pt x="114285" y="46153"/>
                    <a:pt x="108571" y="27692"/>
                    <a:pt x="102857" y="27692"/>
                  </a:cubicBezTo>
                  <a:cubicBezTo>
                    <a:pt x="97142" y="18461"/>
                    <a:pt x="85714" y="0"/>
                    <a:pt x="74285" y="0"/>
                  </a:cubicBezTo>
                  <a:cubicBezTo>
                    <a:pt x="62857" y="0"/>
                    <a:pt x="57142" y="9230"/>
                    <a:pt x="45714" y="9230"/>
                  </a:cubicBezTo>
                  <a:cubicBezTo>
                    <a:pt x="34285" y="9230"/>
                    <a:pt x="28571" y="0"/>
                    <a:pt x="17142" y="9230"/>
                  </a:cubicBezTo>
                  <a:cubicBezTo>
                    <a:pt x="0" y="27692"/>
                    <a:pt x="17142" y="46153"/>
                    <a:pt x="28571" y="55384"/>
                  </a:cubicBezTo>
                  <a:cubicBezTo>
                    <a:pt x="40000" y="64615"/>
                    <a:pt x="45714" y="64615"/>
                    <a:pt x="57142" y="83076"/>
                  </a:cubicBezTo>
                  <a:cubicBezTo>
                    <a:pt x="57142" y="92307"/>
                    <a:pt x="68571" y="92307"/>
                    <a:pt x="68571" y="83076"/>
                  </a:cubicBezTo>
                  <a:cubicBezTo>
                    <a:pt x="68571" y="92307"/>
                    <a:pt x="97142" y="120000"/>
                    <a:pt x="102857" y="120000"/>
                  </a:cubicBezTo>
                  <a:cubicBezTo>
                    <a:pt x="102857" y="101538"/>
                    <a:pt x="102857" y="92307"/>
                    <a:pt x="108571" y="83076"/>
                  </a:cubicBezTo>
                  <a:cubicBezTo>
                    <a:pt x="108571" y="83076"/>
                    <a:pt x="97142" y="92307"/>
                    <a:pt x="108571" y="83076"/>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56" name="Shape 1306">
              <a:extLst>
                <a:ext uri="{FF2B5EF4-FFF2-40B4-BE49-F238E27FC236}">
                  <a16:creationId xmlns="" xmlns:a16="http://schemas.microsoft.com/office/drawing/2014/main" id="{E88C595A-E15E-4D92-BC13-0AB11C0E8CA0}"/>
                </a:ext>
              </a:extLst>
            </p:cNvPr>
            <p:cNvSpPr/>
            <p:nvPr/>
          </p:nvSpPr>
          <p:spPr>
            <a:xfrm>
              <a:off x="2208203" y="2925118"/>
              <a:ext cx="16018" cy="16022"/>
            </a:xfrm>
            <a:custGeom>
              <a:avLst/>
              <a:gdLst/>
              <a:ahLst/>
              <a:cxnLst/>
              <a:rect l="0" t="0" r="0" b="0"/>
              <a:pathLst>
                <a:path w="120000" h="120000" extrusionOk="0">
                  <a:moveTo>
                    <a:pt x="60000" y="0"/>
                  </a:moveTo>
                  <a:cubicBezTo>
                    <a:pt x="30000" y="0"/>
                    <a:pt x="30000" y="60000"/>
                    <a:pt x="30000" y="90000"/>
                  </a:cubicBezTo>
                  <a:cubicBezTo>
                    <a:pt x="30000" y="120000"/>
                    <a:pt x="90000" y="120000"/>
                    <a:pt x="120000" y="120000"/>
                  </a:cubicBezTo>
                  <a:cubicBezTo>
                    <a:pt x="120000" y="60000"/>
                    <a:pt x="120000" y="30000"/>
                    <a:pt x="60000" y="0"/>
                  </a:cubicBezTo>
                  <a:cubicBezTo>
                    <a:pt x="0" y="30000"/>
                    <a:pt x="90000" y="30000"/>
                    <a:pt x="60000" y="0"/>
                  </a:cubicBezTo>
                  <a:close/>
                </a:path>
              </a:pathLst>
            </a:custGeom>
            <a:solidFill>
              <a:srgbClr val="4472C4">
                <a:lumMod val="60000"/>
                <a:lumOff val="4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57" name="Shape 1307">
              <a:extLst>
                <a:ext uri="{FF2B5EF4-FFF2-40B4-BE49-F238E27FC236}">
                  <a16:creationId xmlns="" xmlns:a16="http://schemas.microsoft.com/office/drawing/2014/main" id="{B9FA6155-335E-4668-9077-1A730DA5BDE0}"/>
                </a:ext>
              </a:extLst>
            </p:cNvPr>
            <p:cNvSpPr/>
            <p:nvPr/>
          </p:nvSpPr>
          <p:spPr>
            <a:xfrm>
              <a:off x="2155783" y="2826075"/>
              <a:ext cx="85914" cy="77197"/>
            </a:xfrm>
            <a:custGeom>
              <a:avLst/>
              <a:gdLst/>
              <a:ahLst/>
              <a:cxnLst/>
              <a:rect l="0" t="0" r="0" b="0"/>
              <a:pathLst>
                <a:path w="120000" h="120000" extrusionOk="0">
                  <a:moveTo>
                    <a:pt x="30000" y="93333"/>
                  </a:moveTo>
                  <a:cubicBezTo>
                    <a:pt x="42000" y="80000"/>
                    <a:pt x="78000" y="106666"/>
                    <a:pt x="84000" y="120000"/>
                  </a:cubicBezTo>
                  <a:cubicBezTo>
                    <a:pt x="90000" y="106666"/>
                    <a:pt x="90000" y="93333"/>
                    <a:pt x="84000" y="86666"/>
                  </a:cubicBezTo>
                  <a:cubicBezTo>
                    <a:pt x="78000" y="60000"/>
                    <a:pt x="90000" y="73333"/>
                    <a:pt x="102000" y="73333"/>
                  </a:cubicBezTo>
                  <a:cubicBezTo>
                    <a:pt x="114000" y="66666"/>
                    <a:pt x="114000" y="53333"/>
                    <a:pt x="108000" y="40000"/>
                  </a:cubicBezTo>
                  <a:cubicBezTo>
                    <a:pt x="108000" y="40000"/>
                    <a:pt x="120000" y="33333"/>
                    <a:pt x="120000" y="33333"/>
                  </a:cubicBezTo>
                  <a:cubicBezTo>
                    <a:pt x="120000" y="20000"/>
                    <a:pt x="120000" y="13333"/>
                    <a:pt x="114000" y="0"/>
                  </a:cubicBezTo>
                  <a:cubicBezTo>
                    <a:pt x="114000" y="0"/>
                    <a:pt x="90000" y="6666"/>
                    <a:pt x="90000" y="6666"/>
                  </a:cubicBezTo>
                  <a:cubicBezTo>
                    <a:pt x="78000" y="6666"/>
                    <a:pt x="72000" y="6666"/>
                    <a:pt x="60000" y="20000"/>
                  </a:cubicBezTo>
                  <a:cubicBezTo>
                    <a:pt x="60000" y="20000"/>
                    <a:pt x="78000" y="33333"/>
                    <a:pt x="72000" y="40000"/>
                  </a:cubicBezTo>
                  <a:cubicBezTo>
                    <a:pt x="60000" y="53333"/>
                    <a:pt x="54000" y="26666"/>
                    <a:pt x="60000" y="26666"/>
                  </a:cubicBezTo>
                  <a:cubicBezTo>
                    <a:pt x="60000" y="26666"/>
                    <a:pt x="42000" y="33333"/>
                    <a:pt x="42000" y="40000"/>
                  </a:cubicBezTo>
                  <a:cubicBezTo>
                    <a:pt x="42000" y="46666"/>
                    <a:pt x="36000" y="46666"/>
                    <a:pt x="30000" y="53333"/>
                  </a:cubicBezTo>
                  <a:cubicBezTo>
                    <a:pt x="30000" y="60000"/>
                    <a:pt x="18000" y="80000"/>
                    <a:pt x="30000" y="80000"/>
                  </a:cubicBezTo>
                  <a:cubicBezTo>
                    <a:pt x="30000" y="80000"/>
                    <a:pt x="24000" y="80000"/>
                    <a:pt x="18000" y="80000"/>
                  </a:cubicBezTo>
                  <a:cubicBezTo>
                    <a:pt x="18000" y="80000"/>
                    <a:pt x="24000" y="80000"/>
                    <a:pt x="24000" y="80000"/>
                  </a:cubicBezTo>
                  <a:cubicBezTo>
                    <a:pt x="24000" y="80000"/>
                    <a:pt x="18000" y="80000"/>
                    <a:pt x="18000" y="80000"/>
                  </a:cubicBezTo>
                  <a:cubicBezTo>
                    <a:pt x="12000" y="86666"/>
                    <a:pt x="24000" y="93333"/>
                    <a:pt x="24000" y="93333"/>
                  </a:cubicBezTo>
                  <a:cubicBezTo>
                    <a:pt x="24000" y="86666"/>
                    <a:pt x="12000" y="86666"/>
                    <a:pt x="12000" y="86666"/>
                  </a:cubicBezTo>
                  <a:cubicBezTo>
                    <a:pt x="12000" y="86666"/>
                    <a:pt x="18000" y="93333"/>
                    <a:pt x="18000" y="93333"/>
                  </a:cubicBezTo>
                  <a:cubicBezTo>
                    <a:pt x="18000" y="93333"/>
                    <a:pt x="12000" y="86666"/>
                    <a:pt x="6000" y="93333"/>
                  </a:cubicBezTo>
                  <a:cubicBezTo>
                    <a:pt x="6000" y="93333"/>
                    <a:pt x="12000" y="100000"/>
                    <a:pt x="12000" y="100000"/>
                  </a:cubicBezTo>
                  <a:cubicBezTo>
                    <a:pt x="12000" y="93333"/>
                    <a:pt x="6000" y="93333"/>
                    <a:pt x="0" y="100000"/>
                  </a:cubicBezTo>
                  <a:cubicBezTo>
                    <a:pt x="6000" y="100000"/>
                    <a:pt x="24000" y="106666"/>
                    <a:pt x="30000" y="93333"/>
                  </a:cubicBezTo>
                  <a:cubicBezTo>
                    <a:pt x="30000" y="93333"/>
                    <a:pt x="30000" y="100000"/>
                    <a:pt x="30000" y="93333"/>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58" name="Shape 1308">
              <a:extLst>
                <a:ext uri="{FF2B5EF4-FFF2-40B4-BE49-F238E27FC236}">
                  <a16:creationId xmlns="" xmlns:a16="http://schemas.microsoft.com/office/drawing/2014/main" id="{2D25A08A-9802-41E3-A677-A533EBBB8CBE}"/>
                </a:ext>
              </a:extLst>
            </p:cNvPr>
            <p:cNvSpPr/>
            <p:nvPr/>
          </p:nvSpPr>
          <p:spPr>
            <a:xfrm>
              <a:off x="2259168" y="2697901"/>
              <a:ext cx="64070" cy="94674"/>
            </a:xfrm>
            <a:custGeom>
              <a:avLst/>
              <a:gdLst/>
              <a:ahLst/>
              <a:cxnLst/>
              <a:rect l="0" t="0" r="0" b="0"/>
              <a:pathLst>
                <a:path w="120000" h="120000" extrusionOk="0">
                  <a:moveTo>
                    <a:pt x="80000" y="114545"/>
                  </a:moveTo>
                  <a:cubicBezTo>
                    <a:pt x="80000" y="109090"/>
                    <a:pt x="48000" y="98181"/>
                    <a:pt x="64000" y="92727"/>
                  </a:cubicBezTo>
                  <a:cubicBezTo>
                    <a:pt x="72000" y="87272"/>
                    <a:pt x="72000" y="70909"/>
                    <a:pt x="88000" y="65454"/>
                  </a:cubicBezTo>
                  <a:cubicBezTo>
                    <a:pt x="88000" y="65454"/>
                    <a:pt x="88000" y="70909"/>
                    <a:pt x="88000" y="70909"/>
                  </a:cubicBezTo>
                  <a:cubicBezTo>
                    <a:pt x="96000" y="70909"/>
                    <a:pt x="120000" y="60000"/>
                    <a:pt x="120000" y="54545"/>
                  </a:cubicBezTo>
                  <a:cubicBezTo>
                    <a:pt x="120000" y="49090"/>
                    <a:pt x="88000" y="49090"/>
                    <a:pt x="88000" y="38181"/>
                  </a:cubicBezTo>
                  <a:cubicBezTo>
                    <a:pt x="88000" y="32727"/>
                    <a:pt x="80000" y="32727"/>
                    <a:pt x="80000" y="27272"/>
                  </a:cubicBezTo>
                  <a:cubicBezTo>
                    <a:pt x="80000" y="21818"/>
                    <a:pt x="96000" y="27272"/>
                    <a:pt x="96000" y="21818"/>
                  </a:cubicBezTo>
                  <a:cubicBezTo>
                    <a:pt x="96000" y="16363"/>
                    <a:pt x="96000" y="10909"/>
                    <a:pt x="96000" y="5454"/>
                  </a:cubicBezTo>
                  <a:cubicBezTo>
                    <a:pt x="96000" y="0"/>
                    <a:pt x="96000" y="5454"/>
                    <a:pt x="88000" y="5454"/>
                  </a:cubicBezTo>
                  <a:cubicBezTo>
                    <a:pt x="64000" y="5454"/>
                    <a:pt x="72000" y="10909"/>
                    <a:pt x="56000" y="21818"/>
                  </a:cubicBezTo>
                  <a:cubicBezTo>
                    <a:pt x="48000" y="27272"/>
                    <a:pt x="24000" y="16363"/>
                    <a:pt x="16000" y="27272"/>
                  </a:cubicBezTo>
                  <a:cubicBezTo>
                    <a:pt x="0" y="38181"/>
                    <a:pt x="24000" y="38181"/>
                    <a:pt x="32000" y="32727"/>
                  </a:cubicBezTo>
                  <a:cubicBezTo>
                    <a:pt x="40000" y="27272"/>
                    <a:pt x="56000" y="32727"/>
                    <a:pt x="48000" y="43636"/>
                  </a:cubicBezTo>
                  <a:cubicBezTo>
                    <a:pt x="48000" y="38181"/>
                    <a:pt x="32000" y="32727"/>
                    <a:pt x="32000" y="43636"/>
                  </a:cubicBezTo>
                  <a:cubicBezTo>
                    <a:pt x="24000" y="43636"/>
                    <a:pt x="16000" y="49090"/>
                    <a:pt x="16000" y="43636"/>
                  </a:cubicBezTo>
                  <a:cubicBezTo>
                    <a:pt x="16000" y="49090"/>
                    <a:pt x="0" y="38181"/>
                    <a:pt x="0" y="49090"/>
                  </a:cubicBezTo>
                  <a:cubicBezTo>
                    <a:pt x="0" y="60000"/>
                    <a:pt x="0" y="65454"/>
                    <a:pt x="0" y="76363"/>
                  </a:cubicBezTo>
                  <a:cubicBezTo>
                    <a:pt x="8000" y="81818"/>
                    <a:pt x="16000" y="81818"/>
                    <a:pt x="16000" y="87272"/>
                  </a:cubicBezTo>
                  <a:cubicBezTo>
                    <a:pt x="24000" y="98181"/>
                    <a:pt x="8000" y="103636"/>
                    <a:pt x="16000" y="109090"/>
                  </a:cubicBezTo>
                  <a:cubicBezTo>
                    <a:pt x="32000" y="120000"/>
                    <a:pt x="64000" y="114545"/>
                    <a:pt x="80000" y="114545"/>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59" name="Shape 1309">
              <a:extLst>
                <a:ext uri="{FF2B5EF4-FFF2-40B4-BE49-F238E27FC236}">
                  <a16:creationId xmlns="" xmlns:a16="http://schemas.microsoft.com/office/drawing/2014/main" id="{9ED545C7-1A84-4547-84C8-1D95DE7C4515}"/>
                </a:ext>
              </a:extLst>
            </p:cNvPr>
            <p:cNvSpPr/>
            <p:nvPr/>
          </p:nvSpPr>
          <p:spPr>
            <a:xfrm>
              <a:off x="2212572" y="2783837"/>
              <a:ext cx="190754" cy="221391"/>
            </a:xfrm>
            <a:custGeom>
              <a:avLst/>
              <a:gdLst/>
              <a:ahLst/>
              <a:cxnLst/>
              <a:rect l="0" t="0" r="0" b="0"/>
              <a:pathLst>
                <a:path w="120000" h="120000" extrusionOk="0">
                  <a:moveTo>
                    <a:pt x="117333" y="55384"/>
                  </a:moveTo>
                  <a:cubicBezTo>
                    <a:pt x="114666" y="50769"/>
                    <a:pt x="114666" y="46153"/>
                    <a:pt x="114666" y="41538"/>
                  </a:cubicBezTo>
                  <a:cubicBezTo>
                    <a:pt x="112000" y="36923"/>
                    <a:pt x="109333" y="34615"/>
                    <a:pt x="112000" y="27692"/>
                  </a:cubicBezTo>
                  <a:cubicBezTo>
                    <a:pt x="114666" y="23076"/>
                    <a:pt x="112000" y="18461"/>
                    <a:pt x="109333" y="16153"/>
                  </a:cubicBezTo>
                  <a:cubicBezTo>
                    <a:pt x="106666" y="13846"/>
                    <a:pt x="101333" y="11538"/>
                    <a:pt x="101333" y="9230"/>
                  </a:cubicBezTo>
                  <a:cubicBezTo>
                    <a:pt x="101333" y="9230"/>
                    <a:pt x="104000" y="6923"/>
                    <a:pt x="101333" y="4615"/>
                  </a:cubicBezTo>
                  <a:cubicBezTo>
                    <a:pt x="98666" y="4615"/>
                    <a:pt x="98666" y="11538"/>
                    <a:pt x="98666" y="11538"/>
                  </a:cubicBezTo>
                  <a:cubicBezTo>
                    <a:pt x="93333" y="11538"/>
                    <a:pt x="93333" y="9230"/>
                    <a:pt x="88000" y="9230"/>
                  </a:cubicBezTo>
                  <a:cubicBezTo>
                    <a:pt x="82666" y="11538"/>
                    <a:pt x="74666" y="16153"/>
                    <a:pt x="66666" y="16153"/>
                  </a:cubicBezTo>
                  <a:cubicBezTo>
                    <a:pt x="64000" y="13846"/>
                    <a:pt x="69333" y="11538"/>
                    <a:pt x="69333" y="9230"/>
                  </a:cubicBezTo>
                  <a:cubicBezTo>
                    <a:pt x="64000" y="9230"/>
                    <a:pt x="61333" y="11538"/>
                    <a:pt x="56000" y="9230"/>
                  </a:cubicBezTo>
                  <a:cubicBezTo>
                    <a:pt x="53333" y="6923"/>
                    <a:pt x="61333" y="2307"/>
                    <a:pt x="53333" y="2307"/>
                  </a:cubicBezTo>
                  <a:cubicBezTo>
                    <a:pt x="48000" y="2307"/>
                    <a:pt x="42666" y="2307"/>
                    <a:pt x="34666" y="0"/>
                  </a:cubicBezTo>
                  <a:cubicBezTo>
                    <a:pt x="37333" y="2307"/>
                    <a:pt x="40000" y="2307"/>
                    <a:pt x="40000" y="6923"/>
                  </a:cubicBezTo>
                  <a:cubicBezTo>
                    <a:pt x="37333" y="9230"/>
                    <a:pt x="37333" y="9230"/>
                    <a:pt x="40000" y="13846"/>
                  </a:cubicBezTo>
                  <a:cubicBezTo>
                    <a:pt x="40000" y="18461"/>
                    <a:pt x="40000" y="16153"/>
                    <a:pt x="45333" y="16153"/>
                  </a:cubicBezTo>
                  <a:cubicBezTo>
                    <a:pt x="48000" y="16153"/>
                    <a:pt x="50666" y="18461"/>
                    <a:pt x="53333" y="20769"/>
                  </a:cubicBezTo>
                  <a:cubicBezTo>
                    <a:pt x="50666" y="18461"/>
                    <a:pt x="42666" y="18461"/>
                    <a:pt x="40000" y="18461"/>
                  </a:cubicBezTo>
                  <a:cubicBezTo>
                    <a:pt x="40000" y="18461"/>
                    <a:pt x="37333" y="18461"/>
                    <a:pt x="37333" y="18461"/>
                  </a:cubicBezTo>
                  <a:cubicBezTo>
                    <a:pt x="34666" y="20769"/>
                    <a:pt x="37333" y="23076"/>
                    <a:pt x="34666" y="23076"/>
                  </a:cubicBezTo>
                  <a:cubicBezTo>
                    <a:pt x="29333" y="25384"/>
                    <a:pt x="18666" y="13846"/>
                    <a:pt x="16000" y="23076"/>
                  </a:cubicBezTo>
                  <a:cubicBezTo>
                    <a:pt x="18666" y="27692"/>
                    <a:pt x="21333" y="32307"/>
                    <a:pt x="16000" y="34615"/>
                  </a:cubicBezTo>
                  <a:cubicBezTo>
                    <a:pt x="13333" y="39230"/>
                    <a:pt x="13333" y="34615"/>
                    <a:pt x="16000" y="39230"/>
                  </a:cubicBezTo>
                  <a:cubicBezTo>
                    <a:pt x="16000" y="50769"/>
                    <a:pt x="0" y="46153"/>
                    <a:pt x="2666" y="50769"/>
                  </a:cubicBezTo>
                  <a:cubicBezTo>
                    <a:pt x="2666" y="53076"/>
                    <a:pt x="5333" y="55384"/>
                    <a:pt x="5333" y="60000"/>
                  </a:cubicBezTo>
                  <a:cubicBezTo>
                    <a:pt x="5333" y="64615"/>
                    <a:pt x="2666" y="64615"/>
                    <a:pt x="5333" y="69230"/>
                  </a:cubicBezTo>
                  <a:cubicBezTo>
                    <a:pt x="8000" y="71538"/>
                    <a:pt x="0" y="76153"/>
                    <a:pt x="2666" y="76153"/>
                  </a:cubicBezTo>
                  <a:cubicBezTo>
                    <a:pt x="8000" y="78461"/>
                    <a:pt x="5333" y="83076"/>
                    <a:pt x="8000" y="85384"/>
                  </a:cubicBezTo>
                  <a:cubicBezTo>
                    <a:pt x="10666" y="92307"/>
                    <a:pt x="21333" y="90000"/>
                    <a:pt x="29333" y="92307"/>
                  </a:cubicBezTo>
                  <a:cubicBezTo>
                    <a:pt x="29333" y="92307"/>
                    <a:pt x="24000" y="110769"/>
                    <a:pt x="24000" y="113076"/>
                  </a:cubicBezTo>
                  <a:cubicBezTo>
                    <a:pt x="34666" y="113076"/>
                    <a:pt x="40000" y="110769"/>
                    <a:pt x="50666" y="113076"/>
                  </a:cubicBezTo>
                  <a:cubicBezTo>
                    <a:pt x="50666" y="113076"/>
                    <a:pt x="61333" y="120000"/>
                    <a:pt x="61333" y="117692"/>
                  </a:cubicBezTo>
                  <a:cubicBezTo>
                    <a:pt x="64000" y="113076"/>
                    <a:pt x="66666" y="113076"/>
                    <a:pt x="69333" y="115384"/>
                  </a:cubicBezTo>
                  <a:cubicBezTo>
                    <a:pt x="72000" y="117692"/>
                    <a:pt x="85333" y="110769"/>
                    <a:pt x="88000" y="113076"/>
                  </a:cubicBezTo>
                  <a:cubicBezTo>
                    <a:pt x="88000" y="113076"/>
                    <a:pt x="98666" y="115384"/>
                    <a:pt x="96000" y="113076"/>
                  </a:cubicBezTo>
                  <a:cubicBezTo>
                    <a:pt x="93333" y="106153"/>
                    <a:pt x="90666" y="106153"/>
                    <a:pt x="96000" y="103846"/>
                  </a:cubicBezTo>
                  <a:cubicBezTo>
                    <a:pt x="101333" y="99230"/>
                    <a:pt x="101333" y="99230"/>
                    <a:pt x="106666" y="99230"/>
                  </a:cubicBezTo>
                  <a:cubicBezTo>
                    <a:pt x="109333" y="96923"/>
                    <a:pt x="96000" y="87692"/>
                    <a:pt x="93333" y="85384"/>
                  </a:cubicBezTo>
                  <a:cubicBezTo>
                    <a:pt x="90666" y="85384"/>
                    <a:pt x="82666" y="73846"/>
                    <a:pt x="85333" y="71538"/>
                  </a:cubicBezTo>
                  <a:cubicBezTo>
                    <a:pt x="96000" y="69230"/>
                    <a:pt x="101333" y="66923"/>
                    <a:pt x="109333" y="60000"/>
                  </a:cubicBezTo>
                  <a:cubicBezTo>
                    <a:pt x="112000" y="57692"/>
                    <a:pt x="114666" y="66923"/>
                    <a:pt x="117333" y="64615"/>
                  </a:cubicBezTo>
                  <a:cubicBezTo>
                    <a:pt x="120000" y="62307"/>
                    <a:pt x="120000" y="57692"/>
                    <a:pt x="117333" y="55384"/>
                  </a:cubicBezTo>
                  <a:cubicBezTo>
                    <a:pt x="117333" y="53076"/>
                    <a:pt x="117333" y="55384"/>
                    <a:pt x="117333" y="55384"/>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60" name="Shape 1310">
              <a:extLst>
                <a:ext uri="{FF2B5EF4-FFF2-40B4-BE49-F238E27FC236}">
                  <a16:creationId xmlns="" xmlns:a16="http://schemas.microsoft.com/office/drawing/2014/main" id="{59522CC6-ABE1-4584-A0A8-7CE51776A47E}"/>
                </a:ext>
              </a:extLst>
            </p:cNvPr>
            <p:cNvSpPr/>
            <p:nvPr/>
          </p:nvSpPr>
          <p:spPr>
            <a:xfrm>
              <a:off x="2548944" y="2852293"/>
              <a:ext cx="380055" cy="225762"/>
            </a:xfrm>
            <a:custGeom>
              <a:avLst/>
              <a:gdLst/>
              <a:ahLst/>
              <a:cxnLst/>
              <a:rect l="0" t="0" r="0" b="0"/>
              <a:pathLst>
                <a:path w="120000" h="120000" extrusionOk="0">
                  <a:moveTo>
                    <a:pt x="0" y="61132"/>
                  </a:moveTo>
                  <a:cubicBezTo>
                    <a:pt x="0" y="67924"/>
                    <a:pt x="9438" y="67924"/>
                    <a:pt x="12134" y="67924"/>
                  </a:cubicBezTo>
                  <a:cubicBezTo>
                    <a:pt x="14831" y="67924"/>
                    <a:pt x="17528" y="72452"/>
                    <a:pt x="21573" y="70188"/>
                  </a:cubicBezTo>
                  <a:cubicBezTo>
                    <a:pt x="22921" y="65660"/>
                    <a:pt x="26966" y="63396"/>
                    <a:pt x="29662" y="63396"/>
                  </a:cubicBezTo>
                  <a:cubicBezTo>
                    <a:pt x="33707" y="58867"/>
                    <a:pt x="41797" y="63396"/>
                    <a:pt x="44494" y="67924"/>
                  </a:cubicBezTo>
                  <a:cubicBezTo>
                    <a:pt x="48539" y="76981"/>
                    <a:pt x="49887" y="86037"/>
                    <a:pt x="53932" y="92830"/>
                  </a:cubicBezTo>
                  <a:cubicBezTo>
                    <a:pt x="56629" y="90566"/>
                    <a:pt x="56629" y="88301"/>
                    <a:pt x="59325" y="86037"/>
                  </a:cubicBezTo>
                  <a:cubicBezTo>
                    <a:pt x="62022" y="86037"/>
                    <a:pt x="62022" y="90566"/>
                    <a:pt x="63370" y="92830"/>
                  </a:cubicBezTo>
                  <a:cubicBezTo>
                    <a:pt x="64719" y="95094"/>
                    <a:pt x="76853" y="97358"/>
                    <a:pt x="76853" y="95094"/>
                  </a:cubicBezTo>
                  <a:cubicBezTo>
                    <a:pt x="76853" y="97358"/>
                    <a:pt x="68764" y="101886"/>
                    <a:pt x="68764" y="104150"/>
                  </a:cubicBezTo>
                  <a:cubicBezTo>
                    <a:pt x="70112" y="106415"/>
                    <a:pt x="75505" y="104150"/>
                    <a:pt x="74157" y="110943"/>
                  </a:cubicBezTo>
                  <a:cubicBezTo>
                    <a:pt x="72808" y="115471"/>
                    <a:pt x="76853" y="120000"/>
                    <a:pt x="79550" y="115471"/>
                  </a:cubicBezTo>
                  <a:cubicBezTo>
                    <a:pt x="82247" y="113207"/>
                    <a:pt x="86292" y="108679"/>
                    <a:pt x="90337" y="108679"/>
                  </a:cubicBezTo>
                  <a:cubicBezTo>
                    <a:pt x="94382" y="108679"/>
                    <a:pt x="95730" y="108679"/>
                    <a:pt x="97078" y="104150"/>
                  </a:cubicBezTo>
                  <a:cubicBezTo>
                    <a:pt x="97078" y="104150"/>
                    <a:pt x="93033" y="104150"/>
                    <a:pt x="91685" y="104150"/>
                  </a:cubicBezTo>
                  <a:cubicBezTo>
                    <a:pt x="88988" y="104150"/>
                    <a:pt x="86292" y="106415"/>
                    <a:pt x="84943" y="99622"/>
                  </a:cubicBezTo>
                  <a:cubicBezTo>
                    <a:pt x="80898" y="90566"/>
                    <a:pt x="94382" y="86037"/>
                    <a:pt x="97078" y="86037"/>
                  </a:cubicBezTo>
                  <a:cubicBezTo>
                    <a:pt x="99775" y="83773"/>
                    <a:pt x="102471" y="81509"/>
                    <a:pt x="105168" y="79245"/>
                  </a:cubicBezTo>
                  <a:cubicBezTo>
                    <a:pt x="106516" y="74716"/>
                    <a:pt x="109213" y="70188"/>
                    <a:pt x="113258" y="70188"/>
                  </a:cubicBezTo>
                  <a:cubicBezTo>
                    <a:pt x="114606" y="70188"/>
                    <a:pt x="117303" y="70188"/>
                    <a:pt x="117303" y="63396"/>
                  </a:cubicBezTo>
                  <a:cubicBezTo>
                    <a:pt x="117303" y="61132"/>
                    <a:pt x="115955" y="61132"/>
                    <a:pt x="115955" y="58867"/>
                  </a:cubicBezTo>
                  <a:cubicBezTo>
                    <a:pt x="115955" y="56603"/>
                    <a:pt x="118651" y="56603"/>
                    <a:pt x="118651" y="56603"/>
                  </a:cubicBezTo>
                  <a:cubicBezTo>
                    <a:pt x="118651" y="56603"/>
                    <a:pt x="115955" y="54339"/>
                    <a:pt x="115955" y="54339"/>
                  </a:cubicBezTo>
                  <a:cubicBezTo>
                    <a:pt x="115955" y="52075"/>
                    <a:pt x="120000" y="52075"/>
                    <a:pt x="118651" y="47547"/>
                  </a:cubicBezTo>
                  <a:cubicBezTo>
                    <a:pt x="118651" y="47547"/>
                    <a:pt x="115955" y="45283"/>
                    <a:pt x="114606" y="43018"/>
                  </a:cubicBezTo>
                  <a:cubicBezTo>
                    <a:pt x="113258" y="40754"/>
                    <a:pt x="111910" y="45283"/>
                    <a:pt x="110561" y="40754"/>
                  </a:cubicBezTo>
                  <a:cubicBezTo>
                    <a:pt x="109213" y="38490"/>
                    <a:pt x="107865" y="38490"/>
                    <a:pt x="105168" y="40754"/>
                  </a:cubicBezTo>
                  <a:cubicBezTo>
                    <a:pt x="103820" y="40754"/>
                    <a:pt x="102471" y="33962"/>
                    <a:pt x="101123" y="33962"/>
                  </a:cubicBezTo>
                  <a:cubicBezTo>
                    <a:pt x="99775" y="31698"/>
                    <a:pt x="98426" y="36226"/>
                    <a:pt x="97078" y="38490"/>
                  </a:cubicBezTo>
                  <a:cubicBezTo>
                    <a:pt x="95730" y="38490"/>
                    <a:pt x="94382" y="31698"/>
                    <a:pt x="93033" y="31698"/>
                  </a:cubicBezTo>
                  <a:cubicBezTo>
                    <a:pt x="91685" y="31698"/>
                    <a:pt x="87640" y="33962"/>
                    <a:pt x="87640" y="31698"/>
                  </a:cubicBezTo>
                  <a:cubicBezTo>
                    <a:pt x="87640" y="29433"/>
                    <a:pt x="87640" y="24905"/>
                    <a:pt x="86292" y="22641"/>
                  </a:cubicBezTo>
                  <a:cubicBezTo>
                    <a:pt x="84943" y="20377"/>
                    <a:pt x="82247" y="22641"/>
                    <a:pt x="80898" y="20377"/>
                  </a:cubicBezTo>
                  <a:cubicBezTo>
                    <a:pt x="79550" y="18113"/>
                    <a:pt x="78202" y="13584"/>
                    <a:pt x="80898" y="11320"/>
                  </a:cubicBezTo>
                  <a:cubicBezTo>
                    <a:pt x="82247" y="11320"/>
                    <a:pt x="79550" y="4528"/>
                    <a:pt x="78202" y="4528"/>
                  </a:cubicBezTo>
                  <a:cubicBezTo>
                    <a:pt x="76853" y="2264"/>
                    <a:pt x="72808" y="4528"/>
                    <a:pt x="71460" y="2264"/>
                  </a:cubicBezTo>
                  <a:cubicBezTo>
                    <a:pt x="67415" y="0"/>
                    <a:pt x="67415" y="13584"/>
                    <a:pt x="63370" y="4528"/>
                  </a:cubicBezTo>
                  <a:cubicBezTo>
                    <a:pt x="62022" y="4528"/>
                    <a:pt x="59325" y="6792"/>
                    <a:pt x="57977" y="6792"/>
                  </a:cubicBezTo>
                  <a:cubicBezTo>
                    <a:pt x="55280" y="9056"/>
                    <a:pt x="56629" y="20377"/>
                    <a:pt x="55280" y="20377"/>
                  </a:cubicBezTo>
                  <a:cubicBezTo>
                    <a:pt x="53932" y="20377"/>
                    <a:pt x="52584" y="15849"/>
                    <a:pt x="51235" y="15849"/>
                  </a:cubicBezTo>
                  <a:cubicBezTo>
                    <a:pt x="51235" y="15849"/>
                    <a:pt x="49887" y="18113"/>
                    <a:pt x="48539" y="18113"/>
                  </a:cubicBezTo>
                  <a:cubicBezTo>
                    <a:pt x="47191" y="18113"/>
                    <a:pt x="45842" y="15849"/>
                    <a:pt x="45842" y="13584"/>
                  </a:cubicBezTo>
                  <a:cubicBezTo>
                    <a:pt x="45842" y="11320"/>
                    <a:pt x="43146" y="15849"/>
                    <a:pt x="41797" y="15849"/>
                  </a:cubicBezTo>
                  <a:cubicBezTo>
                    <a:pt x="40449" y="15849"/>
                    <a:pt x="40449" y="13584"/>
                    <a:pt x="39101" y="13584"/>
                  </a:cubicBezTo>
                  <a:cubicBezTo>
                    <a:pt x="37752" y="13584"/>
                    <a:pt x="37752" y="15849"/>
                    <a:pt x="37752" y="18113"/>
                  </a:cubicBezTo>
                  <a:cubicBezTo>
                    <a:pt x="37752" y="18113"/>
                    <a:pt x="28314" y="11320"/>
                    <a:pt x="28314" y="11320"/>
                  </a:cubicBezTo>
                  <a:cubicBezTo>
                    <a:pt x="24269" y="9056"/>
                    <a:pt x="20224" y="9056"/>
                    <a:pt x="16179" y="9056"/>
                  </a:cubicBezTo>
                  <a:cubicBezTo>
                    <a:pt x="13483" y="9056"/>
                    <a:pt x="12134" y="13584"/>
                    <a:pt x="8089" y="13584"/>
                  </a:cubicBezTo>
                  <a:cubicBezTo>
                    <a:pt x="8089" y="20377"/>
                    <a:pt x="12134" y="20377"/>
                    <a:pt x="12134" y="24905"/>
                  </a:cubicBezTo>
                  <a:cubicBezTo>
                    <a:pt x="12134" y="27169"/>
                    <a:pt x="13483" y="29433"/>
                    <a:pt x="13483" y="31698"/>
                  </a:cubicBezTo>
                  <a:cubicBezTo>
                    <a:pt x="12134" y="33962"/>
                    <a:pt x="8089" y="33962"/>
                    <a:pt x="6741" y="36226"/>
                  </a:cubicBezTo>
                  <a:cubicBezTo>
                    <a:pt x="2696" y="40754"/>
                    <a:pt x="4044" y="45283"/>
                    <a:pt x="2696" y="52075"/>
                  </a:cubicBezTo>
                  <a:cubicBezTo>
                    <a:pt x="2696" y="56603"/>
                    <a:pt x="1348" y="58867"/>
                    <a:pt x="0" y="61132"/>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61" name="Shape 1311">
              <a:extLst>
                <a:ext uri="{FF2B5EF4-FFF2-40B4-BE49-F238E27FC236}">
                  <a16:creationId xmlns="" xmlns:a16="http://schemas.microsoft.com/office/drawing/2014/main" id="{96D60796-23DD-46FB-9D58-A697B83735E2}"/>
                </a:ext>
              </a:extLst>
            </p:cNvPr>
            <p:cNvSpPr/>
            <p:nvPr/>
          </p:nvSpPr>
          <p:spPr>
            <a:xfrm>
              <a:off x="2429539" y="2936770"/>
              <a:ext cx="128141" cy="52434"/>
            </a:xfrm>
            <a:custGeom>
              <a:avLst/>
              <a:gdLst/>
              <a:ahLst/>
              <a:cxnLst/>
              <a:rect l="0" t="0" r="0" b="0"/>
              <a:pathLst>
                <a:path w="120000" h="120000" extrusionOk="0">
                  <a:moveTo>
                    <a:pt x="120000" y="40000"/>
                  </a:moveTo>
                  <a:cubicBezTo>
                    <a:pt x="108000" y="20000"/>
                    <a:pt x="104000" y="0"/>
                    <a:pt x="88000" y="0"/>
                  </a:cubicBezTo>
                  <a:cubicBezTo>
                    <a:pt x="80000" y="0"/>
                    <a:pt x="76000" y="0"/>
                    <a:pt x="68000" y="0"/>
                  </a:cubicBezTo>
                  <a:cubicBezTo>
                    <a:pt x="60000" y="0"/>
                    <a:pt x="60000" y="10000"/>
                    <a:pt x="56000" y="10000"/>
                  </a:cubicBezTo>
                  <a:cubicBezTo>
                    <a:pt x="52000" y="10000"/>
                    <a:pt x="48000" y="0"/>
                    <a:pt x="44000" y="0"/>
                  </a:cubicBezTo>
                  <a:cubicBezTo>
                    <a:pt x="40000" y="10000"/>
                    <a:pt x="36000" y="20000"/>
                    <a:pt x="32000" y="30000"/>
                  </a:cubicBezTo>
                  <a:cubicBezTo>
                    <a:pt x="24000" y="50000"/>
                    <a:pt x="0" y="40000"/>
                    <a:pt x="12000" y="90000"/>
                  </a:cubicBezTo>
                  <a:cubicBezTo>
                    <a:pt x="16000" y="110000"/>
                    <a:pt x="32000" y="120000"/>
                    <a:pt x="44000" y="110000"/>
                  </a:cubicBezTo>
                  <a:cubicBezTo>
                    <a:pt x="48000" y="110000"/>
                    <a:pt x="48000" y="90000"/>
                    <a:pt x="52000" y="90000"/>
                  </a:cubicBezTo>
                  <a:cubicBezTo>
                    <a:pt x="60000" y="90000"/>
                    <a:pt x="68000" y="90000"/>
                    <a:pt x="72000" y="90000"/>
                  </a:cubicBezTo>
                  <a:cubicBezTo>
                    <a:pt x="76000" y="90000"/>
                    <a:pt x="76000" y="70000"/>
                    <a:pt x="76000" y="60000"/>
                  </a:cubicBezTo>
                  <a:cubicBezTo>
                    <a:pt x="80000" y="50000"/>
                    <a:pt x="92000" y="70000"/>
                    <a:pt x="96000" y="70000"/>
                  </a:cubicBezTo>
                  <a:cubicBezTo>
                    <a:pt x="100000" y="70000"/>
                    <a:pt x="108000" y="70000"/>
                    <a:pt x="112000" y="70000"/>
                  </a:cubicBezTo>
                  <a:cubicBezTo>
                    <a:pt x="116000" y="70000"/>
                    <a:pt x="116000" y="50000"/>
                    <a:pt x="120000" y="4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62" name="Shape 1312">
              <a:extLst>
                <a:ext uri="{FF2B5EF4-FFF2-40B4-BE49-F238E27FC236}">
                  <a16:creationId xmlns="" xmlns:a16="http://schemas.microsoft.com/office/drawing/2014/main" id="{54FC3543-8DE6-4F51-B425-700D6CF66AD6}"/>
                </a:ext>
              </a:extLst>
            </p:cNvPr>
            <p:cNvSpPr/>
            <p:nvPr/>
          </p:nvSpPr>
          <p:spPr>
            <a:xfrm>
              <a:off x="2570785" y="2744510"/>
              <a:ext cx="200947" cy="150023"/>
            </a:xfrm>
            <a:custGeom>
              <a:avLst/>
              <a:gdLst/>
              <a:ahLst/>
              <a:cxnLst/>
              <a:rect l="0" t="0" r="0" b="0"/>
              <a:pathLst>
                <a:path w="120000" h="120000" extrusionOk="0">
                  <a:moveTo>
                    <a:pt x="28085" y="99428"/>
                  </a:moveTo>
                  <a:cubicBezTo>
                    <a:pt x="35744" y="99428"/>
                    <a:pt x="40851" y="102857"/>
                    <a:pt x="45957" y="102857"/>
                  </a:cubicBezTo>
                  <a:cubicBezTo>
                    <a:pt x="45957" y="102857"/>
                    <a:pt x="58723" y="113142"/>
                    <a:pt x="58723" y="113142"/>
                  </a:cubicBezTo>
                  <a:cubicBezTo>
                    <a:pt x="58723" y="109714"/>
                    <a:pt x="61276" y="99428"/>
                    <a:pt x="63829" y="106285"/>
                  </a:cubicBezTo>
                  <a:cubicBezTo>
                    <a:pt x="68936" y="116571"/>
                    <a:pt x="71489" y="99428"/>
                    <a:pt x="74042" y="109714"/>
                  </a:cubicBezTo>
                  <a:cubicBezTo>
                    <a:pt x="76595" y="116571"/>
                    <a:pt x="81702" y="109714"/>
                    <a:pt x="84255" y="109714"/>
                  </a:cubicBezTo>
                  <a:cubicBezTo>
                    <a:pt x="86808" y="106285"/>
                    <a:pt x="91914" y="120000"/>
                    <a:pt x="91914" y="113142"/>
                  </a:cubicBezTo>
                  <a:cubicBezTo>
                    <a:pt x="94468" y="106285"/>
                    <a:pt x="91914" y="99428"/>
                    <a:pt x="97021" y="96000"/>
                  </a:cubicBezTo>
                  <a:cubicBezTo>
                    <a:pt x="99574" y="96000"/>
                    <a:pt x="104680" y="92571"/>
                    <a:pt x="107234" y="92571"/>
                  </a:cubicBezTo>
                  <a:cubicBezTo>
                    <a:pt x="104680" y="89142"/>
                    <a:pt x="102127" y="82285"/>
                    <a:pt x="102127" y="75428"/>
                  </a:cubicBezTo>
                  <a:cubicBezTo>
                    <a:pt x="102127" y="68571"/>
                    <a:pt x="107234" y="75428"/>
                    <a:pt x="112340" y="72000"/>
                  </a:cubicBezTo>
                  <a:cubicBezTo>
                    <a:pt x="117446" y="72000"/>
                    <a:pt x="120000" y="65142"/>
                    <a:pt x="114893" y="58285"/>
                  </a:cubicBezTo>
                  <a:cubicBezTo>
                    <a:pt x="112340" y="54857"/>
                    <a:pt x="109787" y="58285"/>
                    <a:pt x="107234" y="51428"/>
                  </a:cubicBezTo>
                  <a:cubicBezTo>
                    <a:pt x="104680" y="48000"/>
                    <a:pt x="102127" y="44571"/>
                    <a:pt x="99574" y="37714"/>
                  </a:cubicBezTo>
                  <a:cubicBezTo>
                    <a:pt x="97021" y="34285"/>
                    <a:pt x="97021" y="27428"/>
                    <a:pt x="97021" y="20571"/>
                  </a:cubicBezTo>
                  <a:cubicBezTo>
                    <a:pt x="99574" y="13714"/>
                    <a:pt x="91914" y="6857"/>
                    <a:pt x="89361" y="6857"/>
                  </a:cubicBezTo>
                  <a:cubicBezTo>
                    <a:pt x="86808" y="3428"/>
                    <a:pt x="86808" y="6857"/>
                    <a:pt x="84255" y="6857"/>
                  </a:cubicBezTo>
                  <a:cubicBezTo>
                    <a:pt x="79148" y="10285"/>
                    <a:pt x="79148" y="6857"/>
                    <a:pt x="76595" y="3428"/>
                  </a:cubicBezTo>
                  <a:cubicBezTo>
                    <a:pt x="74042" y="0"/>
                    <a:pt x="74042" y="6857"/>
                    <a:pt x="71489" y="6857"/>
                  </a:cubicBezTo>
                  <a:cubicBezTo>
                    <a:pt x="68936" y="6857"/>
                    <a:pt x="63829" y="0"/>
                    <a:pt x="63829" y="0"/>
                  </a:cubicBezTo>
                  <a:cubicBezTo>
                    <a:pt x="58723" y="0"/>
                    <a:pt x="58723" y="6857"/>
                    <a:pt x="56170" y="6857"/>
                  </a:cubicBezTo>
                  <a:cubicBezTo>
                    <a:pt x="51063" y="10285"/>
                    <a:pt x="48510" y="10285"/>
                    <a:pt x="43404" y="10285"/>
                  </a:cubicBezTo>
                  <a:cubicBezTo>
                    <a:pt x="40851" y="13714"/>
                    <a:pt x="43404" y="20571"/>
                    <a:pt x="43404" y="20571"/>
                  </a:cubicBezTo>
                  <a:cubicBezTo>
                    <a:pt x="40851" y="27428"/>
                    <a:pt x="33191" y="24000"/>
                    <a:pt x="33191" y="30857"/>
                  </a:cubicBezTo>
                  <a:cubicBezTo>
                    <a:pt x="30638" y="34285"/>
                    <a:pt x="30638" y="37714"/>
                    <a:pt x="30638" y="44571"/>
                  </a:cubicBezTo>
                  <a:cubicBezTo>
                    <a:pt x="30638" y="48000"/>
                    <a:pt x="22978" y="48000"/>
                    <a:pt x="20425" y="48000"/>
                  </a:cubicBezTo>
                  <a:cubicBezTo>
                    <a:pt x="12765" y="51428"/>
                    <a:pt x="10212" y="54857"/>
                    <a:pt x="2553" y="54857"/>
                  </a:cubicBezTo>
                  <a:cubicBezTo>
                    <a:pt x="5106" y="65142"/>
                    <a:pt x="12765" y="72000"/>
                    <a:pt x="5106" y="82285"/>
                  </a:cubicBezTo>
                  <a:cubicBezTo>
                    <a:pt x="0" y="85714"/>
                    <a:pt x="0" y="89142"/>
                    <a:pt x="2553" y="92571"/>
                  </a:cubicBezTo>
                  <a:cubicBezTo>
                    <a:pt x="7659" y="96000"/>
                    <a:pt x="2553" y="102857"/>
                    <a:pt x="2553" y="106285"/>
                  </a:cubicBezTo>
                  <a:cubicBezTo>
                    <a:pt x="7659" y="106285"/>
                    <a:pt x="10212" y="106285"/>
                    <a:pt x="12765" y="102857"/>
                  </a:cubicBezTo>
                  <a:cubicBezTo>
                    <a:pt x="17872" y="99428"/>
                    <a:pt x="25531" y="99428"/>
                    <a:pt x="28085" y="99428"/>
                  </a:cubicBezTo>
                  <a:close/>
                </a:path>
              </a:pathLst>
            </a:custGeom>
            <a:solidFill>
              <a:schemeClr val="bg1">
                <a:lumMod val="65000"/>
              </a:scheme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63" name="Shape 1313">
              <a:extLst>
                <a:ext uri="{FF2B5EF4-FFF2-40B4-BE49-F238E27FC236}">
                  <a16:creationId xmlns="" xmlns:a16="http://schemas.microsoft.com/office/drawing/2014/main" id="{6A1D75FE-958B-4087-8F45-797820404145}"/>
                </a:ext>
              </a:extLst>
            </p:cNvPr>
            <p:cNvSpPr/>
            <p:nvPr/>
          </p:nvSpPr>
          <p:spPr>
            <a:xfrm>
              <a:off x="2524187" y="2735771"/>
              <a:ext cx="123772" cy="81566"/>
            </a:xfrm>
            <a:custGeom>
              <a:avLst/>
              <a:gdLst/>
              <a:ahLst/>
              <a:cxnLst/>
              <a:rect l="0" t="0" r="0" b="0"/>
              <a:pathLst>
                <a:path w="120000" h="120000" extrusionOk="0">
                  <a:moveTo>
                    <a:pt x="66206" y="113684"/>
                  </a:moveTo>
                  <a:cubicBezTo>
                    <a:pt x="74482" y="101052"/>
                    <a:pt x="86896" y="101052"/>
                    <a:pt x="95172" y="94736"/>
                  </a:cubicBezTo>
                  <a:cubicBezTo>
                    <a:pt x="95172" y="88421"/>
                    <a:pt x="95172" y="82105"/>
                    <a:pt x="95172" y="75789"/>
                  </a:cubicBezTo>
                  <a:cubicBezTo>
                    <a:pt x="99310" y="63157"/>
                    <a:pt x="103448" y="63157"/>
                    <a:pt x="111724" y="56842"/>
                  </a:cubicBezTo>
                  <a:cubicBezTo>
                    <a:pt x="120000" y="50526"/>
                    <a:pt x="115862" y="31578"/>
                    <a:pt x="107586" y="25263"/>
                  </a:cubicBezTo>
                  <a:cubicBezTo>
                    <a:pt x="99310" y="18947"/>
                    <a:pt x="91034" y="12631"/>
                    <a:pt x="78620" y="6315"/>
                  </a:cubicBezTo>
                  <a:cubicBezTo>
                    <a:pt x="70344" y="0"/>
                    <a:pt x="53793" y="6315"/>
                    <a:pt x="41379" y="6315"/>
                  </a:cubicBezTo>
                  <a:cubicBezTo>
                    <a:pt x="33103" y="6315"/>
                    <a:pt x="0" y="0"/>
                    <a:pt x="0" y="25263"/>
                  </a:cubicBezTo>
                  <a:cubicBezTo>
                    <a:pt x="0" y="25263"/>
                    <a:pt x="4137" y="31578"/>
                    <a:pt x="4137" y="37894"/>
                  </a:cubicBezTo>
                  <a:cubicBezTo>
                    <a:pt x="8275" y="44210"/>
                    <a:pt x="4137" y="50526"/>
                    <a:pt x="8275" y="56842"/>
                  </a:cubicBezTo>
                  <a:cubicBezTo>
                    <a:pt x="12413" y="56842"/>
                    <a:pt x="16551" y="69473"/>
                    <a:pt x="20689" y="63157"/>
                  </a:cubicBezTo>
                  <a:cubicBezTo>
                    <a:pt x="28965" y="63157"/>
                    <a:pt x="37241" y="56842"/>
                    <a:pt x="37241" y="69473"/>
                  </a:cubicBezTo>
                  <a:cubicBezTo>
                    <a:pt x="37241" y="75789"/>
                    <a:pt x="37241" y="88421"/>
                    <a:pt x="33103" y="94736"/>
                  </a:cubicBezTo>
                  <a:cubicBezTo>
                    <a:pt x="45517" y="94736"/>
                    <a:pt x="45517" y="94736"/>
                    <a:pt x="49655" y="113684"/>
                  </a:cubicBezTo>
                  <a:cubicBezTo>
                    <a:pt x="53793" y="113684"/>
                    <a:pt x="66206" y="113684"/>
                    <a:pt x="66206" y="113684"/>
                  </a:cubicBezTo>
                  <a:cubicBezTo>
                    <a:pt x="70344" y="107368"/>
                    <a:pt x="62068" y="120000"/>
                    <a:pt x="66206" y="113684"/>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64" name="Shape 1314">
              <a:extLst>
                <a:ext uri="{FF2B5EF4-FFF2-40B4-BE49-F238E27FC236}">
                  <a16:creationId xmlns="" xmlns:a16="http://schemas.microsoft.com/office/drawing/2014/main" id="{432E0C26-C8B0-4D58-9D2D-9C4EB0592D26}"/>
                </a:ext>
              </a:extLst>
            </p:cNvPr>
            <p:cNvSpPr/>
            <p:nvPr/>
          </p:nvSpPr>
          <p:spPr>
            <a:xfrm>
              <a:off x="2524187" y="2684793"/>
              <a:ext cx="152897" cy="77197"/>
            </a:xfrm>
            <a:custGeom>
              <a:avLst/>
              <a:gdLst/>
              <a:ahLst/>
              <a:cxnLst/>
              <a:rect l="0" t="0" r="0" b="0"/>
              <a:pathLst>
                <a:path w="120000" h="120000" extrusionOk="0">
                  <a:moveTo>
                    <a:pt x="36666" y="86666"/>
                  </a:moveTo>
                  <a:cubicBezTo>
                    <a:pt x="46666" y="86666"/>
                    <a:pt x="53333" y="80000"/>
                    <a:pt x="63333" y="80000"/>
                  </a:cubicBezTo>
                  <a:cubicBezTo>
                    <a:pt x="66666" y="80000"/>
                    <a:pt x="80000" y="93333"/>
                    <a:pt x="83333" y="100000"/>
                  </a:cubicBezTo>
                  <a:cubicBezTo>
                    <a:pt x="86666" y="106666"/>
                    <a:pt x="90000" y="120000"/>
                    <a:pt x="96666" y="113333"/>
                  </a:cubicBezTo>
                  <a:cubicBezTo>
                    <a:pt x="100000" y="113333"/>
                    <a:pt x="103333" y="106666"/>
                    <a:pt x="110000" y="106666"/>
                  </a:cubicBezTo>
                  <a:cubicBezTo>
                    <a:pt x="113333" y="106666"/>
                    <a:pt x="113333" y="93333"/>
                    <a:pt x="120000" y="93333"/>
                  </a:cubicBezTo>
                  <a:cubicBezTo>
                    <a:pt x="116666" y="80000"/>
                    <a:pt x="110000" y="60000"/>
                    <a:pt x="113333" y="53333"/>
                  </a:cubicBezTo>
                  <a:cubicBezTo>
                    <a:pt x="116666" y="40000"/>
                    <a:pt x="106666" y="26666"/>
                    <a:pt x="103333" y="26666"/>
                  </a:cubicBezTo>
                  <a:cubicBezTo>
                    <a:pt x="96666" y="20000"/>
                    <a:pt x="90000" y="33333"/>
                    <a:pt x="83333" y="20000"/>
                  </a:cubicBezTo>
                  <a:cubicBezTo>
                    <a:pt x="73333" y="6666"/>
                    <a:pt x="70000" y="0"/>
                    <a:pt x="60000" y="6666"/>
                  </a:cubicBezTo>
                  <a:cubicBezTo>
                    <a:pt x="53333" y="13333"/>
                    <a:pt x="56666" y="20000"/>
                    <a:pt x="56666" y="33333"/>
                  </a:cubicBezTo>
                  <a:cubicBezTo>
                    <a:pt x="53333" y="40000"/>
                    <a:pt x="53333" y="46666"/>
                    <a:pt x="50000" y="46666"/>
                  </a:cubicBezTo>
                  <a:cubicBezTo>
                    <a:pt x="40000" y="60000"/>
                    <a:pt x="33333" y="33333"/>
                    <a:pt x="26666" y="26666"/>
                  </a:cubicBezTo>
                  <a:cubicBezTo>
                    <a:pt x="10000" y="0"/>
                    <a:pt x="0" y="73333"/>
                    <a:pt x="0" y="100000"/>
                  </a:cubicBezTo>
                  <a:cubicBezTo>
                    <a:pt x="13333" y="86666"/>
                    <a:pt x="23333" y="86666"/>
                    <a:pt x="36666" y="86666"/>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65" name="Shape 1315">
              <a:extLst>
                <a:ext uri="{FF2B5EF4-FFF2-40B4-BE49-F238E27FC236}">
                  <a16:creationId xmlns="" xmlns:a16="http://schemas.microsoft.com/office/drawing/2014/main" id="{2F884BBD-1D4E-4AAD-BF91-A7947DC2063A}"/>
                </a:ext>
              </a:extLst>
            </p:cNvPr>
            <p:cNvSpPr/>
            <p:nvPr/>
          </p:nvSpPr>
          <p:spPr>
            <a:xfrm>
              <a:off x="2570785" y="2638184"/>
              <a:ext cx="101931" cy="64087"/>
            </a:xfrm>
            <a:custGeom>
              <a:avLst/>
              <a:gdLst/>
              <a:ahLst/>
              <a:cxnLst/>
              <a:rect l="0" t="0" r="0" b="0"/>
              <a:pathLst>
                <a:path w="120000" h="120000" extrusionOk="0">
                  <a:moveTo>
                    <a:pt x="80000" y="120000"/>
                  </a:moveTo>
                  <a:cubicBezTo>
                    <a:pt x="85000" y="120000"/>
                    <a:pt x="95000" y="120000"/>
                    <a:pt x="100000" y="120000"/>
                  </a:cubicBezTo>
                  <a:cubicBezTo>
                    <a:pt x="100000" y="112000"/>
                    <a:pt x="110000" y="112000"/>
                    <a:pt x="110000" y="104000"/>
                  </a:cubicBezTo>
                  <a:cubicBezTo>
                    <a:pt x="110000" y="96000"/>
                    <a:pt x="110000" y="88000"/>
                    <a:pt x="110000" y="80000"/>
                  </a:cubicBezTo>
                  <a:cubicBezTo>
                    <a:pt x="105000" y="64000"/>
                    <a:pt x="100000" y="56000"/>
                    <a:pt x="105000" y="40000"/>
                  </a:cubicBezTo>
                  <a:cubicBezTo>
                    <a:pt x="115000" y="32000"/>
                    <a:pt x="120000" y="16000"/>
                    <a:pt x="120000" y="0"/>
                  </a:cubicBezTo>
                  <a:cubicBezTo>
                    <a:pt x="110000" y="24000"/>
                    <a:pt x="75000" y="0"/>
                    <a:pt x="60000" y="0"/>
                  </a:cubicBezTo>
                  <a:cubicBezTo>
                    <a:pt x="50000" y="0"/>
                    <a:pt x="40000" y="0"/>
                    <a:pt x="30000" y="8000"/>
                  </a:cubicBezTo>
                  <a:cubicBezTo>
                    <a:pt x="25000" y="8000"/>
                    <a:pt x="0" y="40000"/>
                    <a:pt x="0" y="40000"/>
                  </a:cubicBezTo>
                  <a:cubicBezTo>
                    <a:pt x="0" y="48000"/>
                    <a:pt x="15000" y="40000"/>
                    <a:pt x="10000" y="48000"/>
                  </a:cubicBezTo>
                  <a:cubicBezTo>
                    <a:pt x="10000" y="56000"/>
                    <a:pt x="10000" y="56000"/>
                    <a:pt x="10000" y="64000"/>
                  </a:cubicBezTo>
                  <a:cubicBezTo>
                    <a:pt x="15000" y="80000"/>
                    <a:pt x="35000" y="72000"/>
                    <a:pt x="35000" y="72000"/>
                  </a:cubicBezTo>
                  <a:cubicBezTo>
                    <a:pt x="35000" y="80000"/>
                    <a:pt x="30000" y="96000"/>
                    <a:pt x="30000" y="104000"/>
                  </a:cubicBezTo>
                  <a:cubicBezTo>
                    <a:pt x="35000" y="96000"/>
                    <a:pt x="45000" y="88000"/>
                    <a:pt x="55000" y="96000"/>
                  </a:cubicBezTo>
                  <a:cubicBezTo>
                    <a:pt x="65000" y="104000"/>
                    <a:pt x="70000" y="120000"/>
                    <a:pt x="80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66" name="Shape 1316">
              <a:extLst>
                <a:ext uri="{FF2B5EF4-FFF2-40B4-BE49-F238E27FC236}">
                  <a16:creationId xmlns="" xmlns:a16="http://schemas.microsoft.com/office/drawing/2014/main" id="{1B733861-2BD5-428C-AFAA-B23B5C9E7055}"/>
                </a:ext>
              </a:extLst>
            </p:cNvPr>
            <p:cNvSpPr/>
            <p:nvPr/>
          </p:nvSpPr>
          <p:spPr>
            <a:xfrm>
              <a:off x="2493610" y="2770727"/>
              <a:ext cx="68439" cy="33500"/>
            </a:xfrm>
            <a:custGeom>
              <a:avLst/>
              <a:gdLst/>
              <a:ahLst/>
              <a:cxnLst/>
              <a:rect l="0" t="0" r="0" b="0"/>
              <a:pathLst>
                <a:path w="120000" h="120000" extrusionOk="0">
                  <a:moveTo>
                    <a:pt x="120000" y="60000"/>
                  </a:moveTo>
                  <a:cubicBezTo>
                    <a:pt x="120000" y="15000"/>
                    <a:pt x="105000" y="30000"/>
                    <a:pt x="90000" y="30000"/>
                  </a:cubicBezTo>
                  <a:cubicBezTo>
                    <a:pt x="82500" y="45000"/>
                    <a:pt x="75000" y="15000"/>
                    <a:pt x="60000" y="0"/>
                  </a:cubicBezTo>
                  <a:cubicBezTo>
                    <a:pt x="60000" y="15000"/>
                    <a:pt x="60000" y="30000"/>
                    <a:pt x="52500" y="45000"/>
                  </a:cubicBezTo>
                  <a:cubicBezTo>
                    <a:pt x="45000" y="45000"/>
                    <a:pt x="52500" y="15000"/>
                    <a:pt x="37500" y="30000"/>
                  </a:cubicBezTo>
                  <a:cubicBezTo>
                    <a:pt x="30000" y="30000"/>
                    <a:pt x="15000" y="30000"/>
                    <a:pt x="15000" y="45000"/>
                  </a:cubicBezTo>
                  <a:cubicBezTo>
                    <a:pt x="7500" y="75000"/>
                    <a:pt x="15000" y="90000"/>
                    <a:pt x="0" y="75000"/>
                  </a:cubicBezTo>
                  <a:cubicBezTo>
                    <a:pt x="0" y="75000"/>
                    <a:pt x="0" y="75000"/>
                    <a:pt x="0" y="90000"/>
                  </a:cubicBezTo>
                  <a:cubicBezTo>
                    <a:pt x="0" y="90000"/>
                    <a:pt x="7500" y="90000"/>
                    <a:pt x="15000" y="90000"/>
                  </a:cubicBezTo>
                  <a:cubicBezTo>
                    <a:pt x="30000" y="105000"/>
                    <a:pt x="45000" y="105000"/>
                    <a:pt x="60000" y="105000"/>
                  </a:cubicBezTo>
                  <a:cubicBezTo>
                    <a:pt x="75000" y="105000"/>
                    <a:pt x="120000" y="120000"/>
                    <a:pt x="120000" y="6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67" name="Shape 1317">
              <a:extLst>
                <a:ext uri="{FF2B5EF4-FFF2-40B4-BE49-F238E27FC236}">
                  <a16:creationId xmlns="" xmlns:a16="http://schemas.microsoft.com/office/drawing/2014/main" id="{292C25EA-7738-4FE9-A5B7-C29E89519D54}"/>
                </a:ext>
              </a:extLst>
            </p:cNvPr>
            <p:cNvSpPr/>
            <p:nvPr/>
          </p:nvSpPr>
          <p:spPr>
            <a:xfrm>
              <a:off x="2387309" y="2779465"/>
              <a:ext cx="203860" cy="179152"/>
            </a:xfrm>
            <a:custGeom>
              <a:avLst/>
              <a:gdLst/>
              <a:ahLst/>
              <a:cxnLst/>
              <a:rect l="0" t="0" r="0" b="0"/>
              <a:pathLst>
                <a:path w="120000" h="120000" extrusionOk="0">
                  <a:moveTo>
                    <a:pt x="2500" y="34285"/>
                  </a:moveTo>
                  <a:cubicBezTo>
                    <a:pt x="2500" y="37142"/>
                    <a:pt x="0" y="42857"/>
                    <a:pt x="0" y="45714"/>
                  </a:cubicBezTo>
                  <a:cubicBezTo>
                    <a:pt x="2500" y="48571"/>
                    <a:pt x="5000" y="54285"/>
                    <a:pt x="5000" y="57142"/>
                  </a:cubicBezTo>
                  <a:cubicBezTo>
                    <a:pt x="5000" y="62857"/>
                    <a:pt x="7500" y="71428"/>
                    <a:pt x="10000" y="77142"/>
                  </a:cubicBezTo>
                  <a:cubicBezTo>
                    <a:pt x="12500" y="85714"/>
                    <a:pt x="20000" y="82857"/>
                    <a:pt x="22500" y="88571"/>
                  </a:cubicBezTo>
                  <a:cubicBezTo>
                    <a:pt x="22500" y="88571"/>
                    <a:pt x="22500" y="94285"/>
                    <a:pt x="25000" y="94285"/>
                  </a:cubicBezTo>
                  <a:cubicBezTo>
                    <a:pt x="27500" y="97142"/>
                    <a:pt x="30000" y="91428"/>
                    <a:pt x="32500" y="91428"/>
                  </a:cubicBezTo>
                  <a:cubicBezTo>
                    <a:pt x="37500" y="88571"/>
                    <a:pt x="47500" y="100000"/>
                    <a:pt x="52500" y="102857"/>
                  </a:cubicBezTo>
                  <a:cubicBezTo>
                    <a:pt x="55000" y="105714"/>
                    <a:pt x="57500" y="111428"/>
                    <a:pt x="62500" y="105714"/>
                  </a:cubicBezTo>
                  <a:cubicBezTo>
                    <a:pt x="65000" y="102857"/>
                    <a:pt x="77500" y="105714"/>
                    <a:pt x="82500" y="105714"/>
                  </a:cubicBezTo>
                  <a:cubicBezTo>
                    <a:pt x="90000" y="105714"/>
                    <a:pt x="92500" y="111428"/>
                    <a:pt x="97500" y="117142"/>
                  </a:cubicBezTo>
                  <a:cubicBezTo>
                    <a:pt x="100000" y="120000"/>
                    <a:pt x="100000" y="102857"/>
                    <a:pt x="102500" y="100000"/>
                  </a:cubicBezTo>
                  <a:cubicBezTo>
                    <a:pt x="105000" y="97142"/>
                    <a:pt x="107500" y="94285"/>
                    <a:pt x="110000" y="91428"/>
                  </a:cubicBezTo>
                  <a:cubicBezTo>
                    <a:pt x="112500" y="91428"/>
                    <a:pt x="120000" y="91428"/>
                    <a:pt x="120000" y="88571"/>
                  </a:cubicBezTo>
                  <a:cubicBezTo>
                    <a:pt x="117500" y="80000"/>
                    <a:pt x="117500" y="77142"/>
                    <a:pt x="112500" y="74285"/>
                  </a:cubicBezTo>
                  <a:cubicBezTo>
                    <a:pt x="107500" y="68571"/>
                    <a:pt x="115000" y="60000"/>
                    <a:pt x="110000" y="54285"/>
                  </a:cubicBezTo>
                  <a:cubicBezTo>
                    <a:pt x="105000" y="51428"/>
                    <a:pt x="117500" y="40000"/>
                    <a:pt x="115000" y="34285"/>
                  </a:cubicBezTo>
                  <a:cubicBezTo>
                    <a:pt x="112500" y="28571"/>
                    <a:pt x="110000" y="25714"/>
                    <a:pt x="110000" y="20000"/>
                  </a:cubicBezTo>
                  <a:cubicBezTo>
                    <a:pt x="110000" y="17142"/>
                    <a:pt x="110000" y="14285"/>
                    <a:pt x="105000" y="14285"/>
                  </a:cubicBezTo>
                  <a:cubicBezTo>
                    <a:pt x="92500" y="8571"/>
                    <a:pt x="75000" y="17142"/>
                    <a:pt x="62500" y="11428"/>
                  </a:cubicBezTo>
                  <a:cubicBezTo>
                    <a:pt x="62500" y="20000"/>
                    <a:pt x="52500" y="5714"/>
                    <a:pt x="50000" y="5714"/>
                  </a:cubicBezTo>
                  <a:cubicBezTo>
                    <a:pt x="42500" y="0"/>
                    <a:pt x="37500" y="5714"/>
                    <a:pt x="32500" y="11428"/>
                  </a:cubicBezTo>
                  <a:cubicBezTo>
                    <a:pt x="25000" y="14285"/>
                    <a:pt x="20000" y="17142"/>
                    <a:pt x="15000" y="17142"/>
                  </a:cubicBezTo>
                  <a:cubicBezTo>
                    <a:pt x="12500" y="20000"/>
                    <a:pt x="7500" y="20000"/>
                    <a:pt x="5000" y="20000"/>
                  </a:cubicBezTo>
                  <a:cubicBezTo>
                    <a:pt x="2500" y="22857"/>
                    <a:pt x="7500" y="25714"/>
                    <a:pt x="2500" y="25714"/>
                  </a:cubicBezTo>
                  <a:cubicBezTo>
                    <a:pt x="2500" y="28571"/>
                    <a:pt x="2500" y="31428"/>
                    <a:pt x="2500" y="34285"/>
                  </a:cubicBezTo>
                  <a:cubicBezTo>
                    <a:pt x="2500" y="40000"/>
                    <a:pt x="2500" y="34285"/>
                    <a:pt x="2500" y="34285"/>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68" name="Shape 1318">
              <a:extLst>
                <a:ext uri="{FF2B5EF4-FFF2-40B4-BE49-F238E27FC236}">
                  <a16:creationId xmlns="" xmlns:a16="http://schemas.microsoft.com/office/drawing/2014/main" id="{8A699675-D304-4C02-9036-6CB8E8110C8D}"/>
                </a:ext>
              </a:extLst>
            </p:cNvPr>
            <p:cNvSpPr/>
            <p:nvPr/>
          </p:nvSpPr>
          <p:spPr>
            <a:xfrm>
              <a:off x="2511081" y="2967359"/>
              <a:ext cx="196580" cy="128174"/>
            </a:xfrm>
            <a:custGeom>
              <a:avLst/>
              <a:gdLst/>
              <a:ahLst/>
              <a:cxnLst/>
              <a:rect l="0" t="0" r="0" b="0"/>
              <a:pathLst>
                <a:path w="120000" h="120000" extrusionOk="0">
                  <a:moveTo>
                    <a:pt x="99130" y="52000"/>
                  </a:moveTo>
                  <a:cubicBezTo>
                    <a:pt x="101739" y="40000"/>
                    <a:pt x="93913" y="32000"/>
                    <a:pt x="91304" y="24000"/>
                  </a:cubicBezTo>
                  <a:cubicBezTo>
                    <a:pt x="86086" y="20000"/>
                    <a:pt x="83478" y="8000"/>
                    <a:pt x="83478" y="0"/>
                  </a:cubicBezTo>
                  <a:cubicBezTo>
                    <a:pt x="75652" y="4000"/>
                    <a:pt x="67826" y="16000"/>
                    <a:pt x="57391" y="16000"/>
                  </a:cubicBezTo>
                  <a:cubicBezTo>
                    <a:pt x="54782" y="16000"/>
                    <a:pt x="49565" y="12000"/>
                    <a:pt x="46956" y="12000"/>
                  </a:cubicBezTo>
                  <a:cubicBezTo>
                    <a:pt x="41739" y="12000"/>
                    <a:pt x="36521" y="12000"/>
                    <a:pt x="31304" y="12000"/>
                  </a:cubicBezTo>
                  <a:cubicBezTo>
                    <a:pt x="31304" y="12000"/>
                    <a:pt x="23478" y="24000"/>
                    <a:pt x="20869" y="24000"/>
                  </a:cubicBezTo>
                  <a:cubicBezTo>
                    <a:pt x="18260" y="36000"/>
                    <a:pt x="13043" y="44000"/>
                    <a:pt x="10434" y="56000"/>
                  </a:cubicBezTo>
                  <a:cubicBezTo>
                    <a:pt x="7826" y="56000"/>
                    <a:pt x="2608" y="56000"/>
                    <a:pt x="0" y="60000"/>
                  </a:cubicBezTo>
                  <a:cubicBezTo>
                    <a:pt x="0" y="64000"/>
                    <a:pt x="7826" y="68000"/>
                    <a:pt x="7826" y="72000"/>
                  </a:cubicBezTo>
                  <a:cubicBezTo>
                    <a:pt x="7826" y="80000"/>
                    <a:pt x="10434" y="80000"/>
                    <a:pt x="13043" y="88000"/>
                  </a:cubicBezTo>
                  <a:cubicBezTo>
                    <a:pt x="13043" y="96000"/>
                    <a:pt x="15652" y="96000"/>
                    <a:pt x="20869" y="96000"/>
                  </a:cubicBezTo>
                  <a:cubicBezTo>
                    <a:pt x="23478" y="96000"/>
                    <a:pt x="28695" y="96000"/>
                    <a:pt x="28695" y="100000"/>
                  </a:cubicBezTo>
                  <a:cubicBezTo>
                    <a:pt x="28695" y="104000"/>
                    <a:pt x="28695" y="108000"/>
                    <a:pt x="28695" y="112000"/>
                  </a:cubicBezTo>
                  <a:cubicBezTo>
                    <a:pt x="33913" y="120000"/>
                    <a:pt x="46956" y="120000"/>
                    <a:pt x="54782" y="120000"/>
                  </a:cubicBezTo>
                  <a:cubicBezTo>
                    <a:pt x="62608" y="120000"/>
                    <a:pt x="67826" y="120000"/>
                    <a:pt x="73043" y="112000"/>
                  </a:cubicBezTo>
                  <a:cubicBezTo>
                    <a:pt x="83478" y="104000"/>
                    <a:pt x="93913" y="112000"/>
                    <a:pt x="104347" y="120000"/>
                  </a:cubicBezTo>
                  <a:cubicBezTo>
                    <a:pt x="104347" y="112000"/>
                    <a:pt x="104347" y="100000"/>
                    <a:pt x="106956" y="92000"/>
                  </a:cubicBezTo>
                  <a:cubicBezTo>
                    <a:pt x="109565" y="88000"/>
                    <a:pt x="117391" y="96000"/>
                    <a:pt x="120000" y="80000"/>
                  </a:cubicBezTo>
                  <a:cubicBezTo>
                    <a:pt x="112173" y="72000"/>
                    <a:pt x="109565" y="80000"/>
                    <a:pt x="101739" y="80000"/>
                  </a:cubicBezTo>
                  <a:cubicBezTo>
                    <a:pt x="96521" y="76000"/>
                    <a:pt x="96521" y="56000"/>
                    <a:pt x="99130" y="52000"/>
                  </a:cubicBezTo>
                  <a:cubicBezTo>
                    <a:pt x="101739" y="44000"/>
                    <a:pt x="96521" y="60000"/>
                    <a:pt x="99130" y="52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69" name="Shape 1319">
              <a:extLst>
                <a:ext uri="{FF2B5EF4-FFF2-40B4-BE49-F238E27FC236}">
                  <a16:creationId xmlns="" xmlns:a16="http://schemas.microsoft.com/office/drawing/2014/main" id="{80705041-ED45-40E1-8E7D-4C9DAEEC2B59}"/>
                </a:ext>
              </a:extLst>
            </p:cNvPr>
            <p:cNvSpPr/>
            <p:nvPr/>
          </p:nvSpPr>
          <p:spPr>
            <a:xfrm>
              <a:off x="2647960" y="2962988"/>
              <a:ext cx="71351" cy="85936"/>
            </a:xfrm>
            <a:custGeom>
              <a:avLst/>
              <a:gdLst/>
              <a:ahLst/>
              <a:cxnLst/>
              <a:rect l="0" t="0" r="0" b="0"/>
              <a:pathLst>
                <a:path w="120000" h="120000" extrusionOk="0">
                  <a:moveTo>
                    <a:pt x="98823" y="60000"/>
                  </a:moveTo>
                  <a:cubicBezTo>
                    <a:pt x="84705" y="48000"/>
                    <a:pt x="77647" y="24000"/>
                    <a:pt x="63529" y="18000"/>
                  </a:cubicBezTo>
                  <a:cubicBezTo>
                    <a:pt x="56470" y="18000"/>
                    <a:pt x="0" y="0"/>
                    <a:pt x="0" y="6000"/>
                  </a:cubicBezTo>
                  <a:cubicBezTo>
                    <a:pt x="7058" y="30000"/>
                    <a:pt x="21176" y="42000"/>
                    <a:pt x="35294" y="60000"/>
                  </a:cubicBezTo>
                  <a:cubicBezTo>
                    <a:pt x="49411" y="78000"/>
                    <a:pt x="28235" y="102000"/>
                    <a:pt x="49411" y="120000"/>
                  </a:cubicBezTo>
                  <a:cubicBezTo>
                    <a:pt x="56470" y="114000"/>
                    <a:pt x="63529" y="96000"/>
                    <a:pt x="70588" y="84000"/>
                  </a:cubicBezTo>
                  <a:cubicBezTo>
                    <a:pt x="84705" y="78000"/>
                    <a:pt x="91764" y="84000"/>
                    <a:pt x="98823" y="84000"/>
                  </a:cubicBezTo>
                  <a:cubicBezTo>
                    <a:pt x="120000" y="84000"/>
                    <a:pt x="98823" y="60000"/>
                    <a:pt x="98823" y="60000"/>
                  </a:cubicBezTo>
                  <a:cubicBezTo>
                    <a:pt x="91764" y="54000"/>
                    <a:pt x="98823" y="60000"/>
                    <a:pt x="98823" y="6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70" name="Shape 1320">
              <a:extLst>
                <a:ext uri="{FF2B5EF4-FFF2-40B4-BE49-F238E27FC236}">
                  <a16:creationId xmlns="" xmlns:a16="http://schemas.microsoft.com/office/drawing/2014/main" id="{FE9C6476-38E6-44C3-94C6-89A4C504176D}"/>
                </a:ext>
              </a:extLst>
            </p:cNvPr>
            <p:cNvSpPr/>
            <p:nvPr/>
          </p:nvSpPr>
          <p:spPr>
            <a:xfrm>
              <a:off x="2677083" y="3009596"/>
              <a:ext cx="42228" cy="43696"/>
            </a:xfrm>
            <a:custGeom>
              <a:avLst/>
              <a:gdLst/>
              <a:ahLst/>
              <a:cxnLst/>
              <a:rect l="0" t="0" r="0" b="0"/>
              <a:pathLst>
                <a:path w="120000" h="120000" extrusionOk="0">
                  <a:moveTo>
                    <a:pt x="84000" y="108000"/>
                  </a:moveTo>
                  <a:cubicBezTo>
                    <a:pt x="72000" y="96000"/>
                    <a:pt x="72000" y="96000"/>
                    <a:pt x="84000" y="84000"/>
                  </a:cubicBezTo>
                  <a:cubicBezTo>
                    <a:pt x="96000" y="72000"/>
                    <a:pt x="108000" y="60000"/>
                    <a:pt x="120000" y="48000"/>
                  </a:cubicBezTo>
                  <a:cubicBezTo>
                    <a:pt x="120000" y="48000"/>
                    <a:pt x="96000" y="24000"/>
                    <a:pt x="96000" y="12000"/>
                  </a:cubicBezTo>
                  <a:cubicBezTo>
                    <a:pt x="96000" y="60000"/>
                    <a:pt x="36000" y="0"/>
                    <a:pt x="36000" y="48000"/>
                  </a:cubicBezTo>
                  <a:cubicBezTo>
                    <a:pt x="36000" y="72000"/>
                    <a:pt x="12000" y="96000"/>
                    <a:pt x="0" y="108000"/>
                  </a:cubicBezTo>
                  <a:cubicBezTo>
                    <a:pt x="0" y="120000"/>
                    <a:pt x="24000" y="108000"/>
                    <a:pt x="36000" y="108000"/>
                  </a:cubicBezTo>
                  <a:cubicBezTo>
                    <a:pt x="60000" y="108000"/>
                    <a:pt x="72000" y="108000"/>
                    <a:pt x="84000" y="120000"/>
                  </a:cubicBezTo>
                  <a:cubicBezTo>
                    <a:pt x="84000" y="120000"/>
                    <a:pt x="84000" y="108000"/>
                    <a:pt x="84000" y="108000"/>
                  </a:cubicBezTo>
                  <a:cubicBezTo>
                    <a:pt x="72000" y="96000"/>
                    <a:pt x="84000" y="108000"/>
                    <a:pt x="84000" y="108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71" name="Shape 1321">
              <a:extLst>
                <a:ext uri="{FF2B5EF4-FFF2-40B4-BE49-F238E27FC236}">
                  <a16:creationId xmlns="" xmlns:a16="http://schemas.microsoft.com/office/drawing/2014/main" id="{C879456C-06BE-495C-AA3E-3CB961A87608}"/>
                </a:ext>
              </a:extLst>
            </p:cNvPr>
            <p:cNvSpPr/>
            <p:nvPr/>
          </p:nvSpPr>
          <p:spPr>
            <a:xfrm>
              <a:off x="2548944" y="3078052"/>
              <a:ext cx="136878" cy="81566"/>
            </a:xfrm>
            <a:custGeom>
              <a:avLst/>
              <a:gdLst/>
              <a:ahLst/>
              <a:cxnLst/>
              <a:rect l="0" t="0" r="0" b="0"/>
              <a:pathLst>
                <a:path w="120000" h="120000" extrusionOk="0">
                  <a:moveTo>
                    <a:pt x="63750" y="25263"/>
                  </a:moveTo>
                  <a:cubicBezTo>
                    <a:pt x="48750" y="25263"/>
                    <a:pt x="11250" y="37894"/>
                    <a:pt x="7500" y="0"/>
                  </a:cubicBezTo>
                  <a:cubicBezTo>
                    <a:pt x="3750" y="12631"/>
                    <a:pt x="0" y="25263"/>
                    <a:pt x="7500" y="31578"/>
                  </a:cubicBezTo>
                  <a:cubicBezTo>
                    <a:pt x="11250" y="37894"/>
                    <a:pt x="15000" y="44210"/>
                    <a:pt x="11250" y="50526"/>
                  </a:cubicBezTo>
                  <a:cubicBezTo>
                    <a:pt x="7500" y="56842"/>
                    <a:pt x="3750" y="56842"/>
                    <a:pt x="3750" y="69473"/>
                  </a:cubicBezTo>
                  <a:cubicBezTo>
                    <a:pt x="7500" y="82105"/>
                    <a:pt x="11250" y="88421"/>
                    <a:pt x="11250" y="107368"/>
                  </a:cubicBezTo>
                  <a:cubicBezTo>
                    <a:pt x="18750" y="107368"/>
                    <a:pt x="26250" y="107368"/>
                    <a:pt x="33750" y="107368"/>
                  </a:cubicBezTo>
                  <a:cubicBezTo>
                    <a:pt x="41250" y="107368"/>
                    <a:pt x="52500" y="120000"/>
                    <a:pt x="60000" y="113684"/>
                  </a:cubicBezTo>
                  <a:cubicBezTo>
                    <a:pt x="67500" y="113684"/>
                    <a:pt x="75000" y="101052"/>
                    <a:pt x="78750" y="94736"/>
                  </a:cubicBezTo>
                  <a:cubicBezTo>
                    <a:pt x="86250" y="82105"/>
                    <a:pt x="93750" y="88421"/>
                    <a:pt x="105000" y="88421"/>
                  </a:cubicBezTo>
                  <a:cubicBezTo>
                    <a:pt x="101250" y="75789"/>
                    <a:pt x="101250" y="69473"/>
                    <a:pt x="105000" y="50526"/>
                  </a:cubicBezTo>
                  <a:cubicBezTo>
                    <a:pt x="108750" y="37894"/>
                    <a:pt x="120000" y="25263"/>
                    <a:pt x="108750" y="18947"/>
                  </a:cubicBezTo>
                  <a:cubicBezTo>
                    <a:pt x="101250" y="12631"/>
                    <a:pt x="90000" y="6315"/>
                    <a:pt x="78750" y="12631"/>
                  </a:cubicBezTo>
                  <a:cubicBezTo>
                    <a:pt x="71250" y="12631"/>
                    <a:pt x="67500" y="25263"/>
                    <a:pt x="63750" y="25263"/>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72" name="Shape 1322">
              <a:extLst>
                <a:ext uri="{FF2B5EF4-FFF2-40B4-BE49-F238E27FC236}">
                  <a16:creationId xmlns="" xmlns:a16="http://schemas.microsoft.com/office/drawing/2014/main" id="{017DD143-9A4E-46ED-A004-DC14B5BC2B31}"/>
                </a:ext>
              </a:extLst>
            </p:cNvPr>
            <p:cNvSpPr/>
            <p:nvPr/>
          </p:nvSpPr>
          <p:spPr>
            <a:xfrm>
              <a:off x="2416433" y="3057662"/>
              <a:ext cx="77176" cy="64087"/>
            </a:xfrm>
            <a:custGeom>
              <a:avLst/>
              <a:gdLst/>
              <a:ahLst/>
              <a:cxnLst/>
              <a:rect l="0" t="0" r="0" b="0"/>
              <a:pathLst>
                <a:path w="120000" h="120000" extrusionOk="0">
                  <a:moveTo>
                    <a:pt x="66666" y="0"/>
                  </a:moveTo>
                  <a:cubicBezTo>
                    <a:pt x="53333" y="0"/>
                    <a:pt x="0" y="0"/>
                    <a:pt x="6666" y="16000"/>
                  </a:cubicBezTo>
                  <a:cubicBezTo>
                    <a:pt x="6666" y="24000"/>
                    <a:pt x="20000" y="56000"/>
                    <a:pt x="26666" y="64000"/>
                  </a:cubicBezTo>
                  <a:cubicBezTo>
                    <a:pt x="40000" y="88000"/>
                    <a:pt x="66666" y="104000"/>
                    <a:pt x="86666" y="120000"/>
                  </a:cubicBezTo>
                  <a:cubicBezTo>
                    <a:pt x="86666" y="104000"/>
                    <a:pt x="86666" y="88000"/>
                    <a:pt x="100000" y="80000"/>
                  </a:cubicBezTo>
                  <a:cubicBezTo>
                    <a:pt x="113333" y="72000"/>
                    <a:pt x="120000" y="64000"/>
                    <a:pt x="113333" y="48000"/>
                  </a:cubicBezTo>
                  <a:cubicBezTo>
                    <a:pt x="113333" y="32000"/>
                    <a:pt x="113333" y="24000"/>
                    <a:pt x="106666" y="16000"/>
                  </a:cubicBezTo>
                  <a:cubicBezTo>
                    <a:pt x="93333" y="8000"/>
                    <a:pt x="80000" y="0"/>
                    <a:pt x="66666"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73" name="Shape 1323">
              <a:extLst>
                <a:ext uri="{FF2B5EF4-FFF2-40B4-BE49-F238E27FC236}">
                  <a16:creationId xmlns="" xmlns:a16="http://schemas.microsoft.com/office/drawing/2014/main" id="{37E1DB4B-5F46-46E9-A75D-7055861FAFC6}"/>
                </a:ext>
              </a:extLst>
            </p:cNvPr>
            <p:cNvSpPr/>
            <p:nvPr/>
          </p:nvSpPr>
          <p:spPr>
            <a:xfrm>
              <a:off x="2471766" y="3027074"/>
              <a:ext cx="94649" cy="115065"/>
            </a:xfrm>
            <a:custGeom>
              <a:avLst/>
              <a:gdLst/>
              <a:ahLst/>
              <a:cxnLst/>
              <a:rect l="0" t="0" r="0" b="0"/>
              <a:pathLst>
                <a:path w="120000" h="120000" extrusionOk="0">
                  <a:moveTo>
                    <a:pt x="114545" y="84444"/>
                  </a:moveTo>
                  <a:cubicBezTo>
                    <a:pt x="120000" y="80000"/>
                    <a:pt x="114545" y="80000"/>
                    <a:pt x="109090" y="75555"/>
                  </a:cubicBezTo>
                  <a:cubicBezTo>
                    <a:pt x="103636" y="71111"/>
                    <a:pt x="103636" y="66666"/>
                    <a:pt x="103636" y="57777"/>
                  </a:cubicBezTo>
                  <a:cubicBezTo>
                    <a:pt x="114545" y="44444"/>
                    <a:pt x="98181" y="44444"/>
                    <a:pt x="81818" y="44444"/>
                  </a:cubicBezTo>
                  <a:cubicBezTo>
                    <a:pt x="76363" y="44444"/>
                    <a:pt x="76363" y="40000"/>
                    <a:pt x="76363" y="35555"/>
                  </a:cubicBezTo>
                  <a:cubicBezTo>
                    <a:pt x="70909" y="26666"/>
                    <a:pt x="65454" y="31111"/>
                    <a:pt x="65454" y="22222"/>
                  </a:cubicBezTo>
                  <a:cubicBezTo>
                    <a:pt x="60000" y="8888"/>
                    <a:pt x="49090" y="0"/>
                    <a:pt x="27272" y="4444"/>
                  </a:cubicBezTo>
                  <a:cubicBezTo>
                    <a:pt x="10909" y="8888"/>
                    <a:pt x="10909" y="8888"/>
                    <a:pt x="10909" y="17777"/>
                  </a:cubicBezTo>
                  <a:cubicBezTo>
                    <a:pt x="16363" y="31111"/>
                    <a:pt x="21818" y="44444"/>
                    <a:pt x="21818" y="62222"/>
                  </a:cubicBezTo>
                  <a:cubicBezTo>
                    <a:pt x="27272" y="75555"/>
                    <a:pt x="10909" y="71111"/>
                    <a:pt x="5454" y="84444"/>
                  </a:cubicBezTo>
                  <a:cubicBezTo>
                    <a:pt x="0" y="88888"/>
                    <a:pt x="0" y="97777"/>
                    <a:pt x="0" y="102222"/>
                  </a:cubicBezTo>
                  <a:cubicBezTo>
                    <a:pt x="0" y="111111"/>
                    <a:pt x="16363" y="115555"/>
                    <a:pt x="21818" y="120000"/>
                  </a:cubicBezTo>
                  <a:cubicBezTo>
                    <a:pt x="21818" y="115555"/>
                    <a:pt x="21818" y="102222"/>
                    <a:pt x="32727" y="102222"/>
                  </a:cubicBezTo>
                  <a:cubicBezTo>
                    <a:pt x="43636" y="102222"/>
                    <a:pt x="49090" y="106666"/>
                    <a:pt x="54545" y="115555"/>
                  </a:cubicBezTo>
                  <a:cubicBezTo>
                    <a:pt x="60000" y="115555"/>
                    <a:pt x="98181" y="106666"/>
                    <a:pt x="109090" y="106666"/>
                  </a:cubicBezTo>
                  <a:cubicBezTo>
                    <a:pt x="98181" y="97777"/>
                    <a:pt x="109090" y="93333"/>
                    <a:pt x="114545" y="84444"/>
                  </a:cubicBezTo>
                  <a:cubicBezTo>
                    <a:pt x="120000" y="80000"/>
                    <a:pt x="109090" y="88888"/>
                    <a:pt x="114545" y="84444"/>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74" name="Shape 1324">
              <a:extLst>
                <a:ext uri="{FF2B5EF4-FFF2-40B4-BE49-F238E27FC236}">
                  <a16:creationId xmlns="" xmlns:a16="http://schemas.microsoft.com/office/drawing/2014/main" id="{EB00A902-3296-4E2C-8175-1DDDFFF43B52}"/>
                </a:ext>
              </a:extLst>
            </p:cNvPr>
            <p:cNvSpPr/>
            <p:nvPr/>
          </p:nvSpPr>
          <p:spPr>
            <a:xfrm>
              <a:off x="2420801" y="2958619"/>
              <a:ext cx="149984" cy="81566"/>
            </a:xfrm>
            <a:custGeom>
              <a:avLst/>
              <a:gdLst/>
              <a:ahLst/>
              <a:cxnLst/>
              <a:rect l="0" t="0" r="0" b="0"/>
              <a:pathLst>
                <a:path w="120000" h="120000" extrusionOk="0">
                  <a:moveTo>
                    <a:pt x="102857" y="18947"/>
                  </a:moveTo>
                  <a:cubicBezTo>
                    <a:pt x="102857" y="12631"/>
                    <a:pt x="85714" y="12631"/>
                    <a:pt x="82285" y="6315"/>
                  </a:cubicBezTo>
                  <a:cubicBezTo>
                    <a:pt x="68571" y="0"/>
                    <a:pt x="75428" y="25263"/>
                    <a:pt x="65142" y="25263"/>
                  </a:cubicBezTo>
                  <a:cubicBezTo>
                    <a:pt x="61714" y="18947"/>
                    <a:pt x="58285" y="25263"/>
                    <a:pt x="51428" y="25263"/>
                  </a:cubicBezTo>
                  <a:cubicBezTo>
                    <a:pt x="48000" y="25263"/>
                    <a:pt x="48000" y="37894"/>
                    <a:pt x="44571" y="37894"/>
                  </a:cubicBezTo>
                  <a:cubicBezTo>
                    <a:pt x="30857" y="50526"/>
                    <a:pt x="24000" y="37894"/>
                    <a:pt x="17142" y="25263"/>
                  </a:cubicBezTo>
                  <a:cubicBezTo>
                    <a:pt x="17142" y="31578"/>
                    <a:pt x="17142" y="37894"/>
                    <a:pt x="17142" y="44210"/>
                  </a:cubicBezTo>
                  <a:cubicBezTo>
                    <a:pt x="13714" y="50526"/>
                    <a:pt x="10285" y="37894"/>
                    <a:pt x="10285" y="50526"/>
                  </a:cubicBezTo>
                  <a:cubicBezTo>
                    <a:pt x="10285" y="69473"/>
                    <a:pt x="0" y="82105"/>
                    <a:pt x="10285" y="94736"/>
                  </a:cubicBezTo>
                  <a:cubicBezTo>
                    <a:pt x="17142" y="107368"/>
                    <a:pt x="27428" y="120000"/>
                    <a:pt x="37714" y="120000"/>
                  </a:cubicBezTo>
                  <a:cubicBezTo>
                    <a:pt x="51428" y="120000"/>
                    <a:pt x="58285" y="101052"/>
                    <a:pt x="72000" y="107368"/>
                  </a:cubicBezTo>
                  <a:cubicBezTo>
                    <a:pt x="72000" y="101052"/>
                    <a:pt x="82285" y="101052"/>
                    <a:pt x="85714" y="94736"/>
                  </a:cubicBezTo>
                  <a:cubicBezTo>
                    <a:pt x="89142" y="82105"/>
                    <a:pt x="92571" y="69473"/>
                    <a:pt x="99428" y="56842"/>
                  </a:cubicBezTo>
                  <a:cubicBezTo>
                    <a:pt x="102857" y="44210"/>
                    <a:pt x="106285" y="44210"/>
                    <a:pt x="113142" y="37894"/>
                  </a:cubicBezTo>
                  <a:cubicBezTo>
                    <a:pt x="120000" y="25263"/>
                    <a:pt x="102857" y="25263"/>
                    <a:pt x="102857" y="18947"/>
                  </a:cubicBezTo>
                  <a:cubicBezTo>
                    <a:pt x="102857" y="18947"/>
                    <a:pt x="102857" y="25263"/>
                    <a:pt x="102857" y="18947"/>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75" name="Shape 1325">
              <a:extLst>
                <a:ext uri="{FF2B5EF4-FFF2-40B4-BE49-F238E27FC236}">
                  <a16:creationId xmlns="" xmlns:a16="http://schemas.microsoft.com/office/drawing/2014/main" id="{DD734A01-60EF-44EB-AA6E-8F9221B5C229}"/>
                </a:ext>
              </a:extLst>
            </p:cNvPr>
            <p:cNvSpPr/>
            <p:nvPr/>
          </p:nvSpPr>
          <p:spPr>
            <a:xfrm>
              <a:off x="2506713" y="3142141"/>
              <a:ext cx="132510" cy="136912"/>
            </a:xfrm>
            <a:custGeom>
              <a:avLst/>
              <a:gdLst/>
              <a:ahLst/>
              <a:cxnLst/>
              <a:rect l="0" t="0" r="0" b="0"/>
              <a:pathLst>
                <a:path w="120000" h="120000" extrusionOk="0">
                  <a:moveTo>
                    <a:pt x="120000" y="0"/>
                  </a:moveTo>
                  <a:cubicBezTo>
                    <a:pt x="108387" y="7500"/>
                    <a:pt x="104516" y="15000"/>
                    <a:pt x="89032" y="11250"/>
                  </a:cubicBezTo>
                  <a:cubicBezTo>
                    <a:pt x="81290" y="7500"/>
                    <a:pt x="58064" y="3750"/>
                    <a:pt x="50322" y="7500"/>
                  </a:cubicBezTo>
                  <a:cubicBezTo>
                    <a:pt x="50322" y="18750"/>
                    <a:pt x="38709" y="11250"/>
                    <a:pt x="34838" y="15000"/>
                  </a:cubicBezTo>
                  <a:cubicBezTo>
                    <a:pt x="30967" y="18750"/>
                    <a:pt x="27096" y="18750"/>
                    <a:pt x="23225" y="18750"/>
                  </a:cubicBezTo>
                  <a:cubicBezTo>
                    <a:pt x="15483" y="22500"/>
                    <a:pt x="15483" y="26250"/>
                    <a:pt x="15483" y="30000"/>
                  </a:cubicBezTo>
                  <a:cubicBezTo>
                    <a:pt x="11612" y="33750"/>
                    <a:pt x="11612" y="37500"/>
                    <a:pt x="7741" y="41250"/>
                  </a:cubicBezTo>
                  <a:cubicBezTo>
                    <a:pt x="0" y="48750"/>
                    <a:pt x="0" y="48750"/>
                    <a:pt x="7741" y="56250"/>
                  </a:cubicBezTo>
                  <a:cubicBezTo>
                    <a:pt x="11612" y="60000"/>
                    <a:pt x="15483" y="60000"/>
                    <a:pt x="15483" y="63750"/>
                  </a:cubicBezTo>
                  <a:cubicBezTo>
                    <a:pt x="15483" y="71250"/>
                    <a:pt x="15483" y="75000"/>
                    <a:pt x="19354" y="82500"/>
                  </a:cubicBezTo>
                  <a:cubicBezTo>
                    <a:pt x="19354" y="86250"/>
                    <a:pt x="19354" y="90000"/>
                    <a:pt x="23225" y="93750"/>
                  </a:cubicBezTo>
                  <a:cubicBezTo>
                    <a:pt x="30967" y="97500"/>
                    <a:pt x="23225" y="101250"/>
                    <a:pt x="27096" y="105000"/>
                  </a:cubicBezTo>
                  <a:cubicBezTo>
                    <a:pt x="27096" y="112500"/>
                    <a:pt x="30967" y="108750"/>
                    <a:pt x="30967" y="108750"/>
                  </a:cubicBezTo>
                  <a:cubicBezTo>
                    <a:pt x="38709" y="108750"/>
                    <a:pt x="38709" y="112500"/>
                    <a:pt x="38709" y="116250"/>
                  </a:cubicBezTo>
                  <a:cubicBezTo>
                    <a:pt x="42580" y="116250"/>
                    <a:pt x="46451" y="112500"/>
                    <a:pt x="46451" y="112500"/>
                  </a:cubicBezTo>
                  <a:cubicBezTo>
                    <a:pt x="50322" y="108750"/>
                    <a:pt x="50322" y="116250"/>
                    <a:pt x="50322" y="116250"/>
                  </a:cubicBezTo>
                  <a:cubicBezTo>
                    <a:pt x="54193" y="120000"/>
                    <a:pt x="50322" y="93750"/>
                    <a:pt x="50322" y="97500"/>
                  </a:cubicBezTo>
                  <a:cubicBezTo>
                    <a:pt x="50322" y="93750"/>
                    <a:pt x="61935" y="97500"/>
                    <a:pt x="65806" y="97500"/>
                  </a:cubicBezTo>
                  <a:cubicBezTo>
                    <a:pt x="65806" y="93750"/>
                    <a:pt x="54193" y="90000"/>
                    <a:pt x="54193" y="86250"/>
                  </a:cubicBezTo>
                  <a:cubicBezTo>
                    <a:pt x="58064" y="78750"/>
                    <a:pt x="65806" y="86250"/>
                    <a:pt x="65806" y="90000"/>
                  </a:cubicBezTo>
                  <a:cubicBezTo>
                    <a:pt x="73548" y="93750"/>
                    <a:pt x="69677" y="86250"/>
                    <a:pt x="69677" y="82500"/>
                  </a:cubicBezTo>
                  <a:cubicBezTo>
                    <a:pt x="69677" y="78750"/>
                    <a:pt x="81290" y="86250"/>
                    <a:pt x="81290" y="86250"/>
                  </a:cubicBezTo>
                  <a:cubicBezTo>
                    <a:pt x="81290" y="82500"/>
                    <a:pt x="73548" y="71250"/>
                    <a:pt x="73548" y="71250"/>
                  </a:cubicBezTo>
                  <a:cubicBezTo>
                    <a:pt x="69677" y="67500"/>
                    <a:pt x="61935" y="67500"/>
                    <a:pt x="58064" y="63750"/>
                  </a:cubicBezTo>
                  <a:cubicBezTo>
                    <a:pt x="58064" y="63750"/>
                    <a:pt x="58064" y="56250"/>
                    <a:pt x="58064" y="60000"/>
                  </a:cubicBezTo>
                  <a:cubicBezTo>
                    <a:pt x="54193" y="52500"/>
                    <a:pt x="42580" y="45000"/>
                    <a:pt x="42580" y="37500"/>
                  </a:cubicBezTo>
                  <a:cubicBezTo>
                    <a:pt x="46451" y="22500"/>
                    <a:pt x="58064" y="37500"/>
                    <a:pt x="61935" y="41250"/>
                  </a:cubicBezTo>
                  <a:cubicBezTo>
                    <a:pt x="61935" y="41250"/>
                    <a:pt x="61935" y="37500"/>
                    <a:pt x="61935" y="37500"/>
                  </a:cubicBezTo>
                  <a:cubicBezTo>
                    <a:pt x="65806" y="33750"/>
                    <a:pt x="69677" y="37500"/>
                    <a:pt x="69677" y="41250"/>
                  </a:cubicBezTo>
                  <a:cubicBezTo>
                    <a:pt x="69677" y="41250"/>
                    <a:pt x="65806" y="33750"/>
                    <a:pt x="65806" y="33750"/>
                  </a:cubicBezTo>
                  <a:cubicBezTo>
                    <a:pt x="69677" y="33750"/>
                    <a:pt x="77419" y="37500"/>
                    <a:pt x="81290" y="37500"/>
                  </a:cubicBezTo>
                  <a:cubicBezTo>
                    <a:pt x="81290" y="33750"/>
                    <a:pt x="65806" y="33750"/>
                    <a:pt x="65806" y="26250"/>
                  </a:cubicBezTo>
                  <a:cubicBezTo>
                    <a:pt x="65806" y="26250"/>
                    <a:pt x="81290" y="18750"/>
                    <a:pt x="85161" y="18750"/>
                  </a:cubicBezTo>
                  <a:cubicBezTo>
                    <a:pt x="85161" y="18750"/>
                    <a:pt x="81290" y="26250"/>
                    <a:pt x="81290" y="26250"/>
                  </a:cubicBezTo>
                  <a:cubicBezTo>
                    <a:pt x="81290" y="26250"/>
                    <a:pt x="92903" y="18750"/>
                    <a:pt x="96774" y="18750"/>
                  </a:cubicBezTo>
                  <a:cubicBezTo>
                    <a:pt x="100645" y="18750"/>
                    <a:pt x="104516" y="22500"/>
                    <a:pt x="112258" y="26250"/>
                  </a:cubicBezTo>
                  <a:cubicBezTo>
                    <a:pt x="116129" y="18750"/>
                    <a:pt x="120000" y="7500"/>
                    <a:pt x="12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76" name="Shape 1326">
              <a:extLst>
                <a:ext uri="{FF2B5EF4-FFF2-40B4-BE49-F238E27FC236}">
                  <a16:creationId xmlns="" xmlns:a16="http://schemas.microsoft.com/office/drawing/2014/main" id="{6B7CECDE-FD0F-46E5-BD90-816820F02E4A}"/>
                </a:ext>
              </a:extLst>
            </p:cNvPr>
            <p:cNvSpPr/>
            <p:nvPr/>
          </p:nvSpPr>
          <p:spPr>
            <a:xfrm>
              <a:off x="2626118" y="3134857"/>
              <a:ext cx="64070" cy="42239"/>
            </a:xfrm>
            <a:custGeom>
              <a:avLst/>
              <a:gdLst/>
              <a:ahLst/>
              <a:cxnLst/>
              <a:rect l="0" t="0" r="0" b="0"/>
              <a:pathLst>
                <a:path w="120000" h="120000" extrusionOk="0">
                  <a:moveTo>
                    <a:pt x="120000" y="72000"/>
                  </a:moveTo>
                  <a:cubicBezTo>
                    <a:pt x="104000" y="48000"/>
                    <a:pt x="80000" y="48000"/>
                    <a:pt x="80000" y="12000"/>
                  </a:cubicBezTo>
                  <a:cubicBezTo>
                    <a:pt x="40000" y="0"/>
                    <a:pt x="32000" y="0"/>
                    <a:pt x="16000" y="60000"/>
                  </a:cubicBezTo>
                  <a:cubicBezTo>
                    <a:pt x="16000" y="72000"/>
                    <a:pt x="0" y="108000"/>
                    <a:pt x="8000" y="108000"/>
                  </a:cubicBezTo>
                  <a:cubicBezTo>
                    <a:pt x="24000" y="120000"/>
                    <a:pt x="40000" y="120000"/>
                    <a:pt x="48000" y="108000"/>
                  </a:cubicBezTo>
                  <a:cubicBezTo>
                    <a:pt x="64000" y="96000"/>
                    <a:pt x="72000" y="84000"/>
                    <a:pt x="88000" y="84000"/>
                  </a:cubicBezTo>
                  <a:cubicBezTo>
                    <a:pt x="88000" y="84000"/>
                    <a:pt x="120000" y="84000"/>
                    <a:pt x="120000" y="72000"/>
                  </a:cubicBezTo>
                  <a:cubicBezTo>
                    <a:pt x="112000" y="72000"/>
                    <a:pt x="120000" y="84000"/>
                    <a:pt x="120000" y="72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77" name="Shape 1327">
              <a:extLst>
                <a:ext uri="{FF2B5EF4-FFF2-40B4-BE49-F238E27FC236}">
                  <a16:creationId xmlns="" xmlns:a16="http://schemas.microsoft.com/office/drawing/2014/main" id="{C5D5FA23-93C6-4E4A-B5E0-01ABB8A4258F}"/>
                </a:ext>
              </a:extLst>
            </p:cNvPr>
            <p:cNvSpPr/>
            <p:nvPr/>
          </p:nvSpPr>
          <p:spPr>
            <a:xfrm>
              <a:off x="2489240" y="3121750"/>
              <a:ext cx="37859" cy="77197"/>
            </a:xfrm>
            <a:custGeom>
              <a:avLst/>
              <a:gdLst/>
              <a:ahLst/>
              <a:cxnLst/>
              <a:rect l="0" t="0" r="0" b="0"/>
              <a:pathLst>
                <a:path w="120000" h="120000" extrusionOk="0">
                  <a:moveTo>
                    <a:pt x="80000" y="106666"/>
                  </a:moveTo>
                  <a:cubicBezTo>
                    <a:pt x="93333" y="93333"/>
                    <a:pt x="120000" y="80000"/>
                    <a:pt x="93333" y="73333"/>
                  </a:cubicBezTo>
                  <a:cubicBezTo>
                    <a:pt x="80000" y="66666"/>
                    <a:pt x="66666" y="53333"/>
                    <a:pt x="80000" y="40000"/>
                  </a:cubicBezTo>
                  <a:cubicBezTo>
                    <a:pt x="80000" y="40000"/>
                    <a:pt x="93333" y="26666"/>
                    <a:pt x="93333" y="26666"/>
                  </a:cubicBezTo>
                  <a:cubicBezTo>
                    <a:pt x="80000" y="20000"/>
                    <a:pt x="53333" y="6666"/>
                    <a:pt x="40000" y="6666"/>
                  </a:cubicBezTo>
                  <a:cubicBezTo>
                    <a:pt x="0" y="0"/>
                    <a:pt x="0" y="46666"/>
                    <a:pt x="0" y="60000"/>
                  </a:cubicBezTo>
                  <a:cubicBezTo>
                    <a:pt x="0" y="86666"/>
                    <a:pt x="26666" y="100000"/>
                    <a:pt x="53333" y="120000"/>
                  </a:cubicBezTo>
                  <a:cubicBezTo>
                    <a:pt x="66666" y="113333"/>
                    <a:pt x="80000" y="106666"/>
                    <a:pt x="80000" y="106666"/>
                  </a:cubicBezTo>
                  <a:cubicBezTo>
                    <a:pt x="93333" y="93333"/>
                    <a:pt x="80000" y="106666"/>
                    <a:pt x="80000" y="106666"/>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78" name="Shape 1328">
              <a:extLst>
                <a:ext uri="{FF2B5EF4-FFF2-40B4-BE49-F238E27FC236}">
                  <a16:creationId xmlns="" xmlns:a16="http://schemas.microsoft.com/office/drawing/2014/main" id="{C2DE3DEC-5CAF-4D08-AD2F-9E8A2CD027B5}"/>
                </a:ext>
              </a:extLst>
            </p:cNvPr>
            <p:cNvSpPr/>
            <p:nvPr/>
          </p:nvSpPr>
          <p:spPr>
            <a:xfrm>
              <a:off x="2511081" y="3130489"/>
              <a:ext cx="55332" cy="37870"/>
            </a:xfrm>
            <a:custGeom>
              <a:avLst/>
              <a:gdLst/>
              <a:ahLst/>
              <a:cxnLst/>
              <a:rect l="0" t="0" r="0" b="0"/>
              <a:pathLst>
                <a:path w="120000" h="120000" extrusionOk="0">
                  <a:moveTo>
                    <a:pt x="101538" y="0"/>
                  </a:moveTo>
                  <a:cubicBezTo>
                    <a:pt x="83076" y="0"/>
                    <a:pt x="18461" y="0"/>
                    <a:pt x="18461" y="26666"/>
                  </a:cubicBezTo>
                  <a:cubicBezTo>
                    <a:pt x="0" y="53333"/>
                    <a:pt x="0" y="106666"/>
                    <a:pt x="27692" y="120000"/>
                  </a:cubicBezTo>
                  <a:cubicBezTo>
                    <a:pt x="36923" y="106666"/>
                    <a:pt x="55384" y="120000"/>
                    <a:pt x="64615" y="106666"/>
                  </a:cubicBezTo>
                  <a:cubicBezTo>
                    <a:pt x="73846" y="106666"/>
                    <a:pt x="83076" y="80000"/>
                    <a:pt x="92307" y="93333"/>
                  </a:cubicBezTo>
                  <a:cubicBezTo>
                    <a:pt x="120000" y="120000"/>
                    <a:pt x="101538" y="13333"/>
                    <a:pt x="101538"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79" name="Shape 1329">
              <a:extLst>
                <a:ext uri="{FF2B5EF4-FFF2-40B4-BE49-F238E27FC236}">
                  <a16:creationId xmlns="" xmlns:a16="http://schemas.microsoft.com/office/drawing/2014/main" id="{C0634204-BAE5-4D83-92D0-B72C03E9DC3E}"/>
                </a:ext>
              </a:extLst>
            </p:cNvPr>
            <p:cNvSpPr/>
            <p:nvPr/>
          </p:nvSpPr>
          <p:spPr>
            <a:xfrm>
              <a:off x="2979961" y="3155248"/>
              <a:ext cx="81545" cy="68456"/>
            </a:xfrm>
            <a:custGeom>
              <a:avLst/>
              <a:gdLst/>
              <a:ahLst/>
              <a:cxnLst/>
              <a:rect l="0" t="0" r="0" b="0"/>
              <a:pathLst>
                <a:path w="120000" h="120000" extrusionOk="0">
                  <a:moveTo>
                    <a:pt x="120000" y="105000"/>
                  </a:moveTo>
                  <a:cubicBezTo>
                    <a:pt x="120000" y="90000"/>
                    <a:pt x="120000" y="82500"/>
                    <a:pt x="107368" y="75000"/>
                  </a:cubicBezTo>
                  <a:cubicBezTo>
                    <a:pt x="94736" y="67500"/>
                    <a:pt x="107368" y="60000"/>
                    <a:pt x="101052" y="52500"/>
                  </a:cubicBezTo>
                  <a:cubicBezTo>
                    <a:pt x="94736" y="37500"/>
                    <a:pt x="88421" y="45000"/>
                    <a:pt x="88421" y="22500"/>
                  </a:cubicBezTo>
                  <a:cubicBezTo>
                    <a:pt x="88421" y="22500"/>
                    <a:pt x="69473" y="7500"/>
                    <a:pt x="75789" y="0"/>
                  </a:cubicBezTo>
                  <a:cubicBezTo>
                    <a:pt x="56842" y="0"/>
                    <a:pt x="0" y="7500"/>
                    <a:pt x="37894" y="45000"/>
                  </a:cubicBezTo>
                  <a:cubicBezTo>
                    <a:pt x="44210" y="52500"/>
                    <a:pt x="50526" y="60000"/>
                    <a:pt x="56842" y="67500"/>
                  </a:cubicBezTo>
                  <a:cubicBezTo>
                    <a:pt x="63157" y="75000"/>
                    <a:pt x="69473" y="75000"/>
                    <a:pt x="75789" y="82500"/>
                  </a:cubicBezTo>
                  <a:cubicBezTo>
                    <a:pt x="88421" y="82500"/>
                    <a:pt x="101052" y="82500"/>
                    <a:pt x="101052" y="97500"/>
                  </a:cubicBezTo>
                  <a:cubicBezTo>
                    <a:pt x="107368" y="105000"/>
                    <a:pt x="113684" y="120000"/>
                    <a:pt x="120000" y="105000"/>
                  </a:cubicBezTo>
                  <a:cubicBezTo>
                    <a:pt x="120000" y="97500"/>
                    <a:pt x="113684" y="112500"/>
                    <a:pt x="120000" y="105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80" name="Shape 1330">
              <a:extLst>
                <a:ext uri="{FF2B5EF4-FFF2-40B4-BE49-F238E27FC236}">
                  <a16:creationId xmlns="" xmlns:a16="http://schemas.microsoft.com/office/drawing/2014/main" id="{27104FBC-EF61-43D4-A6E3-5A98632BEAD0}"/>
                </a:ext>
              </a:extLst>
            </p:cNvPr>
            <p:cNvSpPr/>
            <p:nvPr/>
          </p:nvSpPr>
          <p:spPr>
            <a:xfrm>
              <a:off x="3010541" y="3190205"/>
              <a:ext cx="422282" cy="358303"/>
            </a:xfrm>
            <a:custGeom>
              <a:avLst/>
              <a:gdLst/>
              <a:ahLst/>
              <a:cxnLst/>
              <a:rect l="0" t="0" r="0" b="0"/>
              <a:pathLst>
                <a:path w="120000" h="120000" extrusionOk="0">
                  <a:moveTo>
                    <a:pt x="115151" y="104285"/>
                  </a:moveTo>
                  <a:cubicBezTo>
                    <a:pt x="112727" y="102857"/>
                    <a:pt x="113939" y="100000"/>
                    <a:pt x="112727" y="97142"/>
                  </a:cubicBezTo>
                  <a:cubicBezTo>
                    <a:pt x="112727" y="95714"/>
                    <a:pt x="110303" y="94285"/>
                    <a:pt x="109090" y="92857"/>
                  </a:cubicBezTo>
                  <a:cubicBezTo>
                    <a:pt x="106666" y="91428"/>
                    <a:pt x="105454" y="88571"/>
                    <a:pt x="104242" y="85714"/>
                  </a:cubicBezTo>
                  <a:cubicBezTo>
                    <a:pt x="101818" y="82857"/>
                    <a:pt x="103030" y="82857"/>
                    <a:pt x="105454" y="78571"/>
                  </a:cubicBezTo>
                  <a:cubicBezTo>
                    <a:pt x="106666" y="77142"/>
                    <a:pt x="109090" y="74285"/>
                    <a:pt x="107878" y="71428"/>
                  </a:cubicBezTo>
                  <a:cubicBezTo>
                    <a:pt x="106666" y="70000"/>
                    <a:pt x="103030" y="70000"/>
                    <a:pt x="101818" y="70000"/>
                  </a:cubicBezTo>
                  <a:cubicBezTo>
                    <a:pt x="100606" y="68571"/>
                    <a:pt x="101818" y="65714"/>
                    <a:pt x="101818" y="65714"/>
                  </a:cubicBezTo>
                  <a:cubicBezTo>
                    <a:pt x="100606" y="62857"/>
                    <a:pt x="100606" y="58571"/>
                    <a:pt x="101818" y="57142"/>
                  </a:cubicBezTo>
                  <a:cubicBezTo>
                    <a:pt x="104242" y="54285"/>
                    <a:pt x="100606" y="52857"/>
                    <a:pt x="99393" y="51428"/>
                  </a:cubicBezTo>
                  <a:cubicBezTo>
                    <a:pt x="99393" y="50000"/>
                    <a:pt x="101818" y="45714"/>
                    <a:pt x="103030" y="44285"/>
                  </a:cubicBezTo>
                  <a:cubicBezTo>
                    <a:pt x="103030" y="42857"/>
                    <a:pt x="105454" y="28571"/>
                    <a:pt x="104242" y="28571"/>
                  </a:cubicBezTo>
                  <a:cubicBezTo>
                    <a:pt x="100606" y="28571"/>
                    <a:pt x="99393" y="28571"/>
                    <a:pt x="95757" y="25714"/>
                  </a:cubicBezTo>
                  <a:cubicBezTo>
                    <a:pt x="94545" y="24285"/>
                    <a:pt x="93333" y="22857"/>
                    <a:pt x="92121" y="21428"/>
                  </a:cubicBezTo>
                  <a:cubicBezTo>
                    <a:pt x="90909" y="20000"/>
                    <a:pt x="87272" y="20000"/>
                    <a:pt x="86060" y="18571"/>
                  </a:cubicBezTo>
                  <a:cubicBezTo>
                    <a:pt x="83636" y="18571"/>
                    <a:pt x="82424" y="18571"/>
                    <a:pt x="80000" y="17142"/>
                  </a:cubicBezTo>
                  <a:cubicBezTo>
                    <a:pt x="78787" y="14285"/>
                    <a:pt x="76363" y="15714"/>
                    <a:pt x="73939" y="15714"/>
                  </a:cubicBezTo>
                  <a:cubicBezTo>
                    <a:pt x="72727" y="17142"/>
                    <a:pt x="70303" y="15714"/>
                    <a:pt x="69090" y="17142"/>
                  </a:cubicBezTo>
                  <a:cubicBezTo>
                    <a:pt x="66666" y="17142"/>
                    <a:pt x="65454" y="20000"/>
                    <a:pt x="64242" y="21428"/>
                  </a:cubicBezTo>
                  <a:cubicBezTo>
                    <a:pt x="63030" y="22857"/>
                    <a:pt x="59393" y="21428"/>
                    <a:pt x="59393" y="24285"/>
                  </a:cubicBezTo>
                  <a:cubicBezTo>
                    <a:pt x="59393" y="27142"/>
                    <a:pt x="58181" y="27142"/>
                    <a:pt x="55757" y="28571"/>
                  </a:cubicBezTo>
                  <a:cubicBezTo>
                    <a:pt x="49696" y="30000"/>
                    <a:pt x="44848" y="30000"/>
                    <a:pt x="40000" y="25714"/>
                  </a:cubicBezTo>
                  <a:cubicBezTo>
                    <a:pt x="38787" y="24285"/>
                    <a:pt x="37575" y="22857"/>
                    <a:pt x="36363" y="22857"/>
                  </a:cubicBezTo>
                  <a:cubicBezTo>
                    <a:pt x="33939" y="20000"/>
                    <a:pt x="32727" y="21428"/>
                    <a:pt x="30303" y="21428"/>
                  </a:cubicBezTo>
                  <a:cubicBezTo>
                    <a:pt x="29090" y="20000"/>
                    <a:pt x="29090" y="15714"/>
                    <a:pt x="29090" y="14285"/>
                  </a:cubicBezTo>
                  <a:cubicBezTo>
                    <a:pt x="25454" y="12857"/>
                    <a:pt x="24242" y="11428"/>
                    <a:pt x="24242" y="7142"/>
                  </a:cubicBezTo>
                  <a:cubicBezTo>
                    <a:pt x="24242" y="0"/>
                    <a:pt x="19393" y="4285"/>
                    <a:pt x="16969" y="7142"/>
                  </a:cubicBezTo>
                  <a:cubicBezTo>
                    <a:pt x="15757" y="8571"/>
                    <a:pt x="14545" y="10000"/>
                    <a:pt x="13333" y="10000"/>
                  </a:cubicBezTo>
                  <a:cubicBezTo>
                    <a:pt x="10909" y="8571"/>
                    <a:pt x="7272" y="8571"/>
                    <a:pt x="6060" y="5714"/>
                  </a:cubicBezTo>
                  <a:cubicBezTo>
                    <a:pt x="3636" y="2857"/>
                    <a:pt x="3636" y="1428"/>
                    <a:pt x="1212" y="4285"/>
                  </a:cubicBezTo>
                  <a:cubicBezTo>
                    <a:pt x="1212" y="5714"/>
                    <a:pt x="0" y="5714"/>
                    <a:pt x="0" y="7142"/>
                  </a:cubicBezTo>
                  <a:cubicBezTo>
                    <a:pt x="0" y="8571"/>
                    <a:pt x="0" y="10000"/>
                    <a:pt x="1212" y="11428"/>
                  </a:cubicBezTo>
                  <a:cubicBezTo>
                    <a:pt x="1212" y="11428"/>
                    <a:pt x="2424" y="14285"/>
                    <a:pt x="1212" y="14285"/>
                  </a:cubicBezTo>
                  <a:cubicBezTo>
                    <a:pt x="1212" y="15714"/>
                    <a:pt x="0" y="15714"/>
                    <a:pt x="1212" y="17142"/>
                  </a:cubicBezTo>
                  <a:cubicBezTo>
                    <a:pt x="1212" y="18571"/>
                    <a:pt x="3636" y="18571"/>
                    <a:pt x="3636" y="20000"/>
                  </a:cubicBezTo>
                  <a:cubicBezTo>
                    <a:pt x="3636" y="21428"/>
                    <a:pt x="2424" y="22857"/>
                    <a:pt x="3636" y="22857"/>
                  </a:cubicBezTo>
                  <a:cubicBezTo>
                    <a:pt x="4848" y="25714"/>
                    <a:pt x="4848" y="27142"/>
                    <a:pt x="6060" y="30000"/>
                  </a:cubicBezTo>
                  <a:cubicBezTo>
                    <a:pt x="7272" y="31428"/>
                    <a:pt x="7272" y="32857"/>
                    <a:pt x="9696" y="34285"/>
                  </a:cubicBezTo>
                  <a:cubicBezTo>
                    <a:pt x="9696" y="34285"/>
                    <a:pt x="12121" y="35714"/>
                    <a:pt x="12121" y="35714"/>
                  </a:cubicBezTo>
                  <a:cubicBezTo>
                    <a:pt x="13333" y="41428"/>
                    <a:pt x="2424" y="47142"/>
                    <a:pt x="9696" y="52857"/>
                  </a:cubicBezTo>
                  <a:cubicBezTo>
                    <a:pt x="12121" y="54285"/>
                    <a:pt x="12121" y="57142"/>
                    <a:pt x="14545" y="58571"/>
                  </a:cubicBezTo>
                  <a:cubicBezTo>
                    <a:pt x="16969" y="61428"/>
                    <a:pt x="19393" y="62857"/>
                    <a:pt x="21818" y="67142"/>
                  </a:cubicBezTo>
                  <a:cubicBezTo>
                    <a:pt x="21818" y="68571"/>
                    <a:pt x="20606" y="70000"/>
                    <a:pt x="20606" y="71428"/>
                  </a:cubicBezTo>
                  <a:cubicBezTo>
                    <a:pt x="21818" y="72857"/>
                    <a:pt x="24242" y="72857"/>
                    <a:pt x="23030" y="74285"/>
                  </a:cubicBezTo>
                  <a:cubicBezTo>
                    <a:pt x="23030" y="78571"/>
                    <a:pt x="25454" y="80000"/>
                    <a:pt x="26666" y="82857"/>
                  </a:cubicBezTo>
                  <a:cubicBezTo>
                    <a:pt x="29090" y="81428"/>
                    <a:pt x="27878" y="80000"/>
                    <a:pt x="29090" y="78571"/>
                  </a:cubicBezTo>
                  <a:cubicBezTo>
                    <a:pt x="29090" y="78571"/>
                    <a:pt x="30303" y="80000"/>
                    <a:pt x="30303" y="80000"/>
                  </a:cubicBezTo>
                  <a:cubicBezTo>
                    <a:pt x="32727" y="80000"/>
                    <a:pt x="30303" y="80000"/>
                    <a:pt x="31515" y="81428"/>
                  </a:cubicBezTo>
                  <a:cubicBezTo>
                    <a:pt x="32727" y="82857"/>
                    <a:pt x="33939" y="78571"/>
                    <a:pt x="36363" y="81428"/>
                  </a:cubicBezTo>
                  <a:cubicBezTo>
                    <a:pt x="38787" y="85714"/>
                    <a:pt x="40000" y="90000"/>
                    <a:pt x="42424" y="94285"/>
                  </a:cubicBezTo>
                  <a:cubicBezTo>
                    <a:pt x="44848" y="98571"/>
                    <a:pt x="50909" y="102857"/>
                    <a:pt x="55757" y="105714"/>
                  </a:cubicBezTo>
                  <a:cubicBezTo>
                    <a:pt x="58181" y="107142"/>
                    <a:pt x="60606" y="107142"/>
                    <a:pt x="63030" y="108571"/>
                  </a:cubicBezTo>
                  <a:cubicBezTo>
                    <a:pt x="64242" y="108571"/>
                    <a:pt x="67878" y="107142"/>
                    <a:pt x="67878" y="107142"/>
                  </a:cubicBezTo>
                  <a:cubicBezTo>
                    <a:pt x="67878" y="107142"/>
                    <a:pt x="67878" y="108571"/>
                    <a:pt x="67878" y="108571"/>
                  </a:cubicBezTo>
                  <a:cubicBezTo>
                    <a:pt x="69090" y="108571"/>
                    <a:pt x="72727" y="105714"/>
                    <a:pt x="73939" y="104285"/>
                  </a:cubicBezTo>
                  <a:cubicBezTo>
                    <a:pt x="73939" y="104285"/>
                    <a:pt x="72727" y="104285"/>
                    <a:pt x="72727" y="104285"/>
                  </a:cubicBezTo>
                  <a:cubicBezTo>
                    <a:pt x="72727" y="102857"/>
                    <a:pt x="75151" y="104285"/>
                    <a:pt x="75151" y="104285"/>
                  </a:cubicBezTo>
                  <a:cubicBezTo>
                    <a:pt x="77575" y="105714"/>
                    <a:pt x="77575" y="107142"/>
                    <a:pt x="78787" y="110000"/>
                  </a:cubicBezTo>
                  <a:cubicBezTo>
                    <a:pt x="80000" y="114285"/>
                    <a:pt x="81212" y="114285"/>
                    <a:pt x="83636" y="115714"/>
                  </a:cubicBezTo>
                  <a:cubicBezTo>
                    <a:pt x="90909" y="117142"/>
                    <a:pt x="99393" y="118571"/>
                    <a:pt x="106666" y="120000"/>
                  </a:cubicBezTo>
                  <a:cubicBezTo>
                    <a:pt x="106666" y="114285"/>
                    <a:pt x="107878" y="112857"/>
                    <a:pt x="111515" y="110000"/>
                  </a:cubicBezTo>
                  <a:cubicBezTo>
                    <a:pt x="113939" y="108571"/>
                    <a:pt x="119999" y="107142"/>
                    <a:pt x="115151" y="104285"/>
                  </a:cubicBezTo>
                  <a:cubicBezTo>
                    <a:pt x="113939" y="102857"/>
                    <a:pt x="117575" y="105714"/>
                    <a:pt x="115151" y="104285"/>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81" name="Shape 1331">
              <a:extLst>
                <a:ext uri="{FF2B5EF4-FFF2-40B4-BE49-F238E27FC236}">
                  <a16:creationId xmlns="" xmlns:a16="http://schemas.microsoft.com/office/drawing/2014/main" id="{B720BC19-7B82-4D45-A2C5-BF036D5E5200}"/>
                </a:ext>
              </a:extLst>
            </p:cNvPr>
            <p:cNvSpPr/>
            <p:nvPr/>
          </p:nvSpPr>
          <p:spPr>
            <a:xfrm>
              <a:off x="3019277" y="3194574"/>
              <a:ext cx="33492" cy="24762"/>
            </a:xfrm>
            <a:custGeom>
              <a:avLst/>
              <a:gdLst/>
              <a:ahLst/>
              <a:cxnLst/>
              <a:rect l="0" t="0" r="0" b="0"/>
              <a:pathLst>
                <a:path w="120000" h="120000" extrusionOk="0">
                  <a:moveTo>
                    <a:pt x="15000" y="20000"/>
                  </a:moveTo>
                  <a:cubicBezTo>
                    <a:pt x="30000" y="20000"/>
                    <a:pt x="30000" y="60000"/>
                    <a:pt x="45000" y="80000"/>
                  </a:cubicBezTo>
                  <a:cubicBezTo>
                    <a:pt x="75000" y="80000"/>
                    <a:pt x="90000" y="100000"/>
                    <a:pt x="120000" y="120000"/>
                  </a:cubicBezTo>
                  <a:cubicBezTo>
                    <a:pt x="105000" y="40000"/>
                    <a:pt x="45000" y="20000"/>
                    <a:pt x="0" y="0"/>
                  </a:cubicBezTo>
                  <a:cubicBezTo>
                    <a:pt x="0" y="20000"/>
                    <a:pt x="0" y="20000"/>
                    <a:pt x="15000" y="20000"/>
                  </a:cubicBezTo>
                  <a:cubicBezTo>
                    <a:pt x="30000" y="20000"/>
                    <a:pt x="0" y="20000"/>
                    <a:pt x="15000" y="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82" name="Shape 1332">
              <a:extLst>
                <a:ext uri="{FF2B5EF4-FFF2-40B4-BE49-F238E27FC236}">
                  <a16:creationId xmlns="" xmlns:a16="http://schemas.microsoft.com/office/drawing/2014/main" id="{D9AD17B5-AEFC-4D70-9C70-4335A2FF5245}"/>
                </a:ext>
              </a:extLst>
            </p:cNvPr>
            <p:cNvSpPr/>
            <p:nvPr/>
          </p:nvSpPr>
          <p:spPr>
            <a:xfrm>
              <a:off x="2920259" y="3091161"/>
              <a:ext cx="149984" cy="77197"/>
            </a:xfrm>
            <a:custGeom>
              <a:avLst/>
              <a:gdLst/>
              <a:ahLst/>
              <a:cxnLst/>
              <a:rect l="0" t="0" r="0" b="0"/>
              <a:pathLst>
                <a:path w="120000" h="120000" extrusionOk="0">
                  <a:moveTo>
                    <a:pt x="89142" y="100000"/>
                  </a:moveTo>
                  <a:cubicBezTo>
                    <a:pt x="92571" y="93333"/>
                    <a:pt x="99428" y="106666"/>
                    <a:pt x="102857" y="113333"/>
                  </a:cubicBezTo>
                  <a:cubicBezTo>
                    <a:pt x="102857" y="113333"/>
                    <a:pt x="116571" y="113333"/>
                    <a:pt x="116571" y="113333"/>
                  </a:cubicBezTo>
                  <a:cubicBezTo>
                    <a:pt x="120000" y="106666"/>
                    <a:pt x="102857" y="80000"/>
                    <a:pt x="113142" y="80000"/>
                  </a:cubicBezTo>
                  <a:cubicBezTo>
                    <a:pt x="109714" y="73333"/>
                    <a:pt x="102857" y="73333"/>
                    <a:pt x="102857" y="66666"/>
                  </a:cubicBezTo>
                  <a:cubicBezTo>
                    <a:pt x="102857" y="53333"/>
                    <a:pt x="99428" y="46666"/>
                    <a:pt x="92571" y="46666"/>
                  </a:cubicBezTo>
                  <a:cubicBezTo>
                    <a:pt x="82285" y="46666"/>
                    <a:pt x="75428" y="53333"/>
                    <a:pt x="65142" y="40000"/>
                  </a:cubicBezTo>
                  <a:cubicBezTo>
                    <a:pt x="54857" y="33333"/>
                    <a:pt x="44571" y="33333"/>
                    <a:pt x="30857" y="26666"/>
                  </a:cubicBezTo>
                  <a:cubicBezTo>
                    <a:pt x="20571" y="20000"/>
                    <a:pt x="13714" y="0"/>
                    <a:pt x="0" y="13333"/>
                  </a:cubicBezTo>
                  <a:cubicBezTo>
                    <a:pt x="10285" y="40000"/>
                    <a:pt x="37714" y="46666"/>
                    <a:pt x="27428" y="93333"/>
                  </a:cubicBezTo>
                  <a:cubicBezTo>
                    <a:pt x="37714" y="93333"/>
                    <a:pt x="61714" y="93333"/>
                    <a:pt x="61714" y="120000"/>
                  </a:cubicBezTo>
                  <a:cubicBezTo>
                    <a:pt x="61714" y="100000"/>
                    <a:pt x="82285" y="100000"/>
                    <a:pt x="89142" y="100000"/>
                  </a:cubicBezTo>
                  <a:cubicBezTo>
                    <a:pt x="92571" y="93333"/>
                    <a:pt x="65142" y="100000"/>
                    <a:pt x="89142" y="10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83" name="Shape 1333">
              <a:extLst>
                <a:ext uri="{FF2B5EF4-FFF2-40B4-BE49-F238E27FC236}">
                  <a16:creationId xmlns="" xmlns:a16="http://schemas.microsoft.com/office/drawing/2014/main" id="{949A6F0B-0040-439D-AA1D-54F9480F109C}"/>
                </a:ext>
              </a:extLst>
            </p:cNvPr>
            <p:cNvSpPr/>
            <p:nvPr/>
          </p:nvSpPr>
          <p:spPr>
            <a:xfrm>
              <a:off x="3023647" y="3142141"/>
              <a:ext cx="115035" cy="90305"/>
            </a:xfrm>
            <a:custGeom>
              <a:avLst/>
              <a:gdLst/>
              <a:ahLst/>
              <a:cxnLst/>
              <a:rect l="0" t="0" r="0" b="0"/>
              <a:pathLst>
                <a:path w="120000" h="120000" extrusionOk="0">
                  <a:moveTo>
                    <a:pt x="35555" y="11428"/>
                  </a:moveTo>
                  <a:cubicBezTo>
                    <a:pt x="35555" y="11428"/>
                    <a:pt x="48888" y="22857"/>
                    <a:pt x="44444" y="28571"/>
                  </a:cubicBezTo>
                  <a:cubicBezTo>
                    <a:pt x="44444" y="28571"/>
                    <a:pt x="31111" y="28571"/>
                    <a:pt x="31111" y="28571"/>
                  </a:cubicBezTo>
                  <a:cubicBezTo>
                    <a:pt x="22222" y="28571"/>
                    <a:pt x="22222" y="17142"/>
                    <a:pt x="17777" y="17142"/>
                  </a:cubicBezTo>
                  <a:cubicBezTo>
                    <a:pt x="0" y="11428"/>
                    <a:pt x="17777" y="34285"/>
                    <a:pt x="17777" y="40000"/>
                  </a:cubicBezTo>
                  <a:cubicBezTo>
                    <a:pt x="17777" y="57142"/>
                    <a:pt x="31111" y="45714"/>
                    <a:pt x="26666" y="62857"/>
                  </a:cubicBezTo>
                  <a:cubicBezTo>
                    <a:pt x="22222" y="74285"/>
                    <a:pt x="31111" y="74285"/>
                    <a:pt x="35555" y="80000"/>
                  </a:cubicBezTo>
                  <a:cubicBezTo>
                    <a:pt x="40000" y="80000"/>
                    <a:pt x="40000" y="91428"/>
                    <a:pt x="40000" y="97142"/>
                  </a:cubicBezTo>
                  <a:cubicBezTo>
                    <a:pt x="44444" y="91428"/>
                    <a:pt x="62222" y="80000"/>
                    <a:pt x="71111" y="74285"/>
                  </a:cubicBezTo>
                  <a:cubicBezTo>
                    <a:pt x="75555" y="74285"/>
                    <a:pt x="75555" y="85714"/>
                    <a:pt x="75555" y="91428"/>
                  </a:cubicBezTo>
                  <a:cubicBezTo>
                    <a:pt x="75555" y="108571"/>
                    <a:pt x="80000" y="114285"/>
                    <a:pt x="93333" y="120000"/>
                  </a:cubicBezTo>
                  <a:cubicBezTo>
                    <a:pt x="93333" y="114285"/>
                    <a:pt x="93333" y="102857"/>
                    <a:pt x="93333" y="102857"/>
                  </a:cubicBezTo>
                  <a:cubicBezTo>
                    <a:pt x="97777" y="97142"/>
                    <a:pt x="102222" y="97142"/>
                    <a:pt x="102222" y="91428"/>
                  </a:cubicBezTo>
                  <a:cubicBezTo>
                    <a:pt x="106666" y="80000"/>
                    <a:pt x="106666" y="68571"/>
                    <a:pt x="111111" y="62857"/>
                  </a:cubicBezTo>
                  <a:cubicBezTo>
                    <a:pt x="120000" y="45714"/>
                    <a:pt x="93333" y="11428"/>
                    <a:pt x="84444" y="5714"/>
                  </a:cubicBezTo>
                  <a:cubicBezTo>
                    <a:pt x="75555" y="22857"/>
                    <a:pt x="66666" y="22857"/>
                    <a:pt x="53333" y="11428"/>
                  </a:cubicBezTo>
                  <a:cubicBezTo>
                    <a:pt x="53333" y="5714"/>
                    <a:pt x="44444" y="0"/>
                    <a:pt x="40000" y="0"/>
                  </a:cubicBezTo>
                  <a:cubicBezTo>
                    <a:pt x="35555" y="0"/>
                    <a:pt x="35555" y="5714"/>
                    <a:pt x="35555" y="11428"/>
                  </a:cubicBezTo>
                  <a:cubicBezTo>
                    <a:pt x="40000" y="17142"/>
                    <a:pt x="31111" y="0"/>
                    <a:pt x="35555" y="11428"/>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84" name="Shape 1334">
              <a:extLst>
                <a:ext uri="{FF2B5EF4-FFF2-40B4-BE49-F238E27FC236}">
                  <a16:creationId xmlns="" xmlns:a16="http://schemas.microsoft.com/office/drawing/2014/main" id="{B2898ECF-1009-4B05-A855-57B9A0BE0B3C}"/>
                </a:ext>
              </a:extLst>
            </p:cNvPr>
            <p:cNvSpPr/>
            <p:nvPr/>
          </p:nvSpPr>
          <p:spPr>
            <a:xfrm>
              <a:off x="3061506" y="3424705"/>
              <a:ext cx="37859" cy="43696"/>
            </a:xfrm>
            <a:custGeom>
              <a:avLst/>
              <a:gdLst/>
              <a:ahLst/>
              <a:cxnLst/>
              <a:rect l="0" t="0" r="0" b="0"/>
              <a:pathLst>
                <a:path w="120000" h="120000" extrusionOk="0">
                  <a:moveTo>
                    <a:pt x="40000" y="24000"/>
                  </a:moveTo>
                  <a:cubicBezTo>
                    <a:pt x="13333" y="36000"/>
                    <a:pt x="0" y="60000"/>
                    <a:pt x="0" y="84000"/>
                  </a:cubicBezTo>
                  <a:cubicBezTo>
                    <a:pt x="13333" y="84000"/>
                    <a:pt x="53333" y="84000"/>
                    <a:pt x="53333" y="96000"/>
                  </a:cubicBezTo>
                  <a:cubicBezTo>
                    <a:pt x="80000" y="120000"/>
                    <a:pt x="93333" y="120000"/>
                    <a:pt x="120000" y="120000"/>
                  </a:cubicBezTo>
                  <a:cubicBezTo>
                    <a:pt x="120000" y="120000"/>
                    <a:pt x="93333" y="60000"/>
                    <a:pt x="93333" y="60000"/>
                  </a:cubicBezTo>
                  <a:cubicBezTo>
                    <a:pt x="106666" y="60000"/>
                    <a:pt x="120000" y="60000"/>
                    <a:pt x="106666" y="36000"/>
                  </a:cubicBezTo>
                  <a:cubicBezTo>
                    <a:pt x="80000" y="24000"/>
                    <a:pt x="66666" y="0"/>
                    <a:pt x="40000" y="24000"/>
                  </a:cubicBezTo>
                  <a:cubicBezTo>
                    <a:pt x="13333" y="48000"/>
                    <a:pt x="53333" y="12000"/>
                    <a:pt x="40000" y="24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85" name="Shape 1335">
              <a:extLst>
                <a:ext uri="{FF2B5EF4-FFF2-40B4-BE49-F238E27FC236}">
                  <a16:creationId xmlns="" xmlns:a16="http://schemas.microsoft.com/office/drawing/2014/main" id="{7FF53BD2-C9E3-4F63-B9DB-38F4674A4D5B}"/>
                </a:ext>
              </a:extLst>
            </p:cNvPr>
            <p:cNvSpPr/>
            <p:nvPr/>
          </p:nvSpPr>
          <p:spPr>
            <a:xfrm>
              <a:off x="2822699" y="3263031"/>
              <a:ext cx="148527" cy="115065"/>
            </a:xfrm>
            <a:custGeom>
              <a:avLst/>
              <a:gdLst/>
              <a:ahLst/>
              <a:cxnLst/>
              <a:rect l="0" t="0" r="0" b="0"/>
              <a:pathLst>
                <a:path w="120000" h="120000" extrusionOk="0">
                  <a:moveTo>
                    <a:pt x="99428" y="44444"/>
                  </a:moveTo>
                  <a:cubicBezTo>
                    <a:pt x="102857" y="40000"/>
                    <a:pt x="106285" y="35555"/>
                    <a:pt x="102857" y="31111"/>
                  </a:cubicBezTo>
                  <a:cubicBezTo>
                    <a:pt x="99428" y="26666"/>
                    <a:pt x="96000" y="26666"/>
                    <a:pt x="99428" y="22222"/>
                  </a:cubicBezTo>
                  <a:cubicBezTo>
                    <a:pt x="106285" y="13333"/>
                    <a:pt x="120000" y="13333"/>
                    <a:pt x="120000" y="0"/>
                  </a:cubicBezTo>
                  <a:cubicBezTo>
                    <a:pt x="109714" y="0"/>
                    <a:pt x="96000" y="0"/>
                    <a:pt x="85714" y="4444"/>
                  </a:cubicBezTo>
                  <a:cubicBezTo>
                    <a:pt x="78857" y="4444"/>
                    <a:pt x="72000" y="8888"/>
                    <a:pt x="65142" y="8888"/>
                  </a:cubicBezTo>
                  <a:cubicBezTo>
                    <a:pt x="54857" y="8888"/>
                    <a:pt x="51428" y="4444"/>
                    <a:pt x="44571" y="8888"/>
                  </a:cubicBezTo>
                  <a:cubicBezTo>
                    <a:pt x="37714" y="13333"/>
                    <a:pt x="34285" y="13333"/>
                    <a:pt x="27428" y="8888"/>
                  </a:cubicBezTo>
                  <a:cubicBezTo>
                    <a:pt x="20571" y="0"/>
                    <a:pt x="24000" y="17777"/>
                    <a:pt x="24000" y="17777"/>
                  </a:cubicBezTo>
                  <a:cubicBezTo>
                    <a:pt x="20571" y="22222"/>
                    <a:pt x="20571" y="26666"/>
                    <a:pt x="20571" y="26666"/>
                  </a:cubicBezTo>
                  <a:cubicBezTo>
                    <a:pt x="17142" y="35555"/>
                    <a:pt x="13714" y="26666"/>
                    <a:pt x="10285" y="26666"/>
                  </a:cubicBezTo>
                  <a:cubicBezTo>
                    <a:pt x="6857" y="31111"/>
                    <a:pt x="10285" y="40000"/>
                    <a:pt x="10285" y="44444"/>
                  </a:cubicBezTo>
                  <a:cubicBezTo>
                    <a:pt x="10285" y="48888"/>
                    <a:pt x="6857" y="57777"/>
                    <a:pt x="13714" y="62222"/>
                  </a:cubicBezTo>
                  <a:cubicBezTo>
                    <a:pt x="30857" y="75555"/>
                    <a:pt x="17142" y="84444"/>
                    <a:pt x="6857" y="97777"/>
                  </a:cubicBezTo>
                  <a:cubicBezTo>
                    <a:pt x="0" y="106666"/>
                    <a:pt x="17142" y="120000"/>
                    <a:pt x="24000" y="120000"/>
                  </a:cubicBezTo>
                  <a:cubicBezTo>
                    <a:pt x="30857" y="120000"/>
                    <a:pt x="37714" y="111111"/>
                    <a:pt x="44571" y="106666"/>
                  </a:cubicBezTo>
                  <a:cubicBezTo>
                    <a:pt x="54857" y="97777"/>
                    <a:pt x="65142" y="93333"/>
                    <a:pt x="75428" y="84444"/>
                  </a:cubicBezTo>
                  <a:cubicBezTo>
                    <a:pt x="82285" y="80000"/>
                    <a:pt x="89142" y="75555"/>
                    <a:pt x="96000" y="66666"/>
                  </a:cubicBezTo>
                  <a:cubicBezTo>
                    <a:pt x="99428" y="57777"/>
                    <a:pt x="96000" y="48888"/>
                    <a:pt x="99428" y="44444"/>
                  </a:cubicBezTo>
                  <a:cubicBezTo>
                    <a:pt x="102857" y="35555"/>
                    <a:pt x="99428" y="48888"/>
                    <a:pt x="99428" y="44444"/>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86" name="Shape 1336">
              <a:extLst>
                <a:ext uri="{FF2B5EF4-FFF2-40B4-BE49-F238E27FC236}">
                  <a16:creationId xmlns="" xmlns:a16="http://schemas.microsoft.com/office/drawing/2014/main" id="{501AD8F9-9028-45E8-A483-44C03BFCF0F1}"/>
                </a:ext>
              </a:extLst>
            </p:cNvPr>
            <p:cNvSpPr/>
            <p:nvPr/>
          </p:nvSpPr>
          <p:spPr>
            <a:xfrm>
              <a:off x="2891136" y="3254291"/>
              <a:ext cx="212597" cy="201000"/>
            </a:xfrm>
            <a:custGeom>
              <a:avLst/>
              <a:gdLst/>
              <a:ahLst/>
              <a:cxnLst/>
              <a:rect l="0" t="0" r="0" b="0"/>
              <a:pathLst>
                <a:path w="120000" h="120000" extrusionOk="0">
                  <a:moveTo>
                    <a:pt x="112800" y="91914"/>
                  </a:moveTo>
                  <a:cubicBezTo>
                    <a:pt x="112800" y="91914"/>
                    <a:pt x="108000" y="89361"/>
                    <a:pt x="108000" y="86808"/>
                  </a:cubicBezTo>
                  <a:cubicBezTo>
                    <a:pt x="108000" y="84255"/>
                    <a:pt x="110400" y="84255"/>
                    <a:pt x="110400" y="81702"/>
                  </a:cubicBezTo>
                  <a:cubicBezTo>
                    <a:pt x="108000" y="76595"/>
                    <a:pt x="103200" y="74042"/>
                    <a:pt x="98400" y="68936"/>
                  </a:cubicBezTo>
                  <a:cubicBezTo>
                    <a:pt x="96000" y="68936"/>
                    <a:pt x="91200" y="66382"/>
                    <a:pt x="91200" y="63829"/>
                  </a:cubicBezTo>
                  <a:cubicBezTo>
                    <a:pt x="88800" y="58723"/>
                    <a:pt x="84000" y="53617"/>
                    <a:pt x="84000" y="45957"/>
                  </a:cubicBezTo>
                  <a:cubicBezTo>
                    <a:pt x="81600" y="40851"/>
                    <a:pt x="96000" y="30638"/>
                    <a:pt x="91200" y="25531"/>
                  </a:cubicBezTo>
                  <a:cubicBezTo>
                    <a:pt x="86400" y="22978"/>
                    <a:pt x="84000" y="20425"/>
                    <a:pt x="81600" y="15319"/>
                  </a:cubicBezTo>
                  <a:cubicBezTo>
                    <a:pt x="79200" y="12765"/>
                    <a:pt x="79200" y="7659"/>
                    <a:pt x="76800" y="5106"/>
                  </a:cubicBezTo>
                  <a:cubicBezTo>
                    <a:pt x="74400" y="5106"/>
                    <a:pt x="74400" y="7659"/>
                    <a:pt x="72000" y="7659"/>
                  </a:cubicBezTo>
                  <a:cubicBezTo>
                    <a:pt x="67200" y="7659"/>
                    <a:pt x="69600" y="2553"/>
                    <a:pt x="67200" y="2553"/>
                  </a:cubicBezTo>
                  <a:cubicBezTo>
                    <a:pt x="64800" y="2553"/>
                    <a:pt x="60000" y="5106"/>
                    <a:pt x="60000" y="5106"/>
                  </a:cubicBezTo>
                  <a:cubicBezTo>
                    <a:pt x="55200" y="0"/>
                    <a:pt x="52800" y="2553"/>
                    <a:pt x="48000" y="2553"/>
                  </a:cubicBezTo>
                  <a:cubicBezTo>
                    <a:pt x="43200" y="5106"/>
                    <a:pt x="45600" y="7659"/>
                    <a:pt x="43200" y="10212"/>
                  </a:cubicBezTo>
                  <a:cubicBezTo>
                    <a:pt x="38400" y="12765"/>
                    <a:pt x="33600" y="12765"/>
                    <a:pt x="31200" y="17872"/>
                  </a:cubicBezTo>
                  <a:cubicBezTo>
                    <a:pt x="28800" y="22978"/>
                    <a:pt x="33600" y="20425"/>
                    <a:pt x="33600" y="25531"/>
                  </a:cubicBezTo>
                  <a:cubicBezTo>
                    <a:pt x="33600" y="28085"/>
                    <a:pt x="31200" y="28085"/>
                    <a:pt x="31200" y="33191"/>
                  </a:cubicBezTo>
                  <a:cubicBezTo>
                    <a:pt x="31200" y="40851"/>
                    <a:pt x="28800" y="43404"/>
                    <a:pt x="21600" y="48510"/>
                  </a:cubicBezTo>
                  <a:cubicBezTo>
                    <a:pt x="16800" y="51063"/>
                    <a:pt x="0" y="58723"/>
                    <a:pt x="2400" y="63829"/>
                  </a:cubicBezTo>
                  <a:cubicBezTo>
                    <a:pt x="4800" y="66382"/>
                    <a:pt x="4800" y="74042"/>
                    <a:pt x="7200" y="76595"/>
                  </a:cubicBezTo>
                  <a:cubicBezTo>
                    <a:pt x="9600" y="79148"/>
                    <a:pt x="19200" y="79148"/>
                    <a:pt x="21600" y="79148"/>
                  </a:cubicBezTo>
                  <a:cubicBezTo>
                    <a:pt x="28800" y="81702"/>
                    <a:pt x="36000" y="86808"/>
                    <a:pt x="43200" y="91914"/>
                  </a:cubicBezTo>
                  <a:cubicBezTo>
                    <a:pt x="52800" y="99574"/>
                    <a:pt x="60000" y="107234"/>
                    <a:pt x="69600" y="114893"/>
                  </a:cubicBezTo>
                  <a:cubicBezTo>
                    <a:pt x="76800" y="120000"/>
                    <a:pt x="84000" y="120000"/>
                    <a:pt x="91200" y="120000"/>
                  </a:cubicBezTo>
                  <a:cubicBezTo>
                    <a:pt x="98400" y="120000"/>
                    <a:pt x="98400" y="112340"/>
                    <a:pt x="103200" y="107234"/>
                  </a:cubicBezTo>
                  <a:cubicBezTo>
                    <a:pt x="108000" y="102127"/>
                    <a:pt x="117600" y="112340"/>
                    <a:pt x="120000" y="109787"/>
                  </a:cubicBezTo>
                  <a:cubicBezTo>
                    <a:pt x="117600" y="107234"/>
                    <a:pt x="115200" y="104680"/>
                    <a:pt x="112800" y="99574"/>
                  </a:cubicBezTo>
                  <a:cubicBezTo>
                    <a:pt x="112800" y="97021"/>
                    <a:pt x="115200" y="94468"/>
                    <a:pt x="112800" y="91914"/>
                  </a:cubicBezTo>
                  <a:cubicBezTo>
                    <a:pt x="110400" y="89361"/>
                    <a:pt x="115200" y="94468"/>
                    <a:pt x="112800" y="91914"/>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87" name="Shape 1337">
              <a:extLst>
                <a:ext uri="{FF2B5EF4-FFF2-40B4-BE49-F238E27FC236}">
                  <a16:creationId xmlns="" xmlns:a16="http://schemas.microsoft.com/office/drawing/2014/main" id="{3A9E80AC-9925-45ED-BC7A-30AD124DB26B}"/>
                </a:ext>
              </a:extLst>
            </p:cNvPr>
            <p:cNvSpPr/>
            <p:nvPr/>
          </p:nvSpPr>
          <p:spPr>
            <a:xfrm>
              <a:off x="2621748" y="3137771"/>
              <a:ext cx="404808" cy="154391"/>
            </a:xfrm>
            <a:custGeom>
              <a:avLst/>
              <a:gdLst/>
              <a:ahLst/>
              <a:cxnLst/>
              <a:rect l="0" t="0" r="0" b="0"/>
              <a:pathLst>
                <a:path w="120000" h="120000" extrusionOk="0">
                  <a:moveTo>
                    <a:pt x="65684" y="120000"/>
                  </a:moveTo>
                  <a:cubicBezTo>
                    <a:pt x="66947" y="116666"/>
                    <a:pt x="68210" y="110000"/>
                    <a:pt x="68210" y="110000"/>
                  </a:cubicBezTo>
                  <a:cubicBezTo>
                    <a:pt x="66947" y="103333"/>
                    <a:pt x="68210" y="100000"/>
                    <a:pt x="69473" y="103333"/>
                  </a:cubicBezTo>
                  <a:cubicBezTo>
                    <a:pt x="72000" y="106666"/>
                    <a:pt x="73263" y="103333"/>
                    <a:pt x="75789" y="103333"/>
                  </a:cubicBezTo>
                  <a:cubicBezTo>
                    <a:pt x="78315" y="100000"/>
                    <a:pt x="78315" y="100000"/>
                    <a:pt x="80842" y="103333"/>
                  </a:cubicBezTo>
                  <a:cubicBezTo>
                    <a:pt x="85894" y="103333"/>
                    <a:pt x="89684" y="96666"/>
                    <a:pt x="94736" y="96666"/>
                  </a:cubicBezTo>
                  <a:cubicBezTo>
                    <a:pt x="98526" y="96666"/>
                    <a:pt x="103578" y="96666"/>
                    <a:pt x="107368" y="93333"/>
                  </a:cubicBezTo>
                  <a:cubicBezTo>
                    <a:pt x="109894" y="90000"/>
                    <a:pt x="109894" y="96666"/>
                    <a:pt x="113684" y="93333"/>
                  </a:cubicBezTo>
                  <a:cubicBezTo>
                    <a:pt x="116210" y="90000"/>
                    <a:pt x="114947" y="96666"/>
                    <a:pt x="116210" y="100000"/>
                  </a:cubicBezTo>
                  <a:cubicBezTo>
                    <a:pt x="117473" y="103333"/>
                    <a:pt x="120000" y="96666"/>
                    <a:pt x="118736" y="93333"/>
                  </a:cubicBezTo>
                  <a:cubicBezTo>
                    <a:pt x="117473" y="90000"/>
                    <a:pt x="120000" y="83333"/>
                    <a:pt x="116210" y="80000"/>
                  </a:cubicBezTo>
                  <a:cubicBezTo>
                    <a:pt x="114947" y="76666"/>
                    <a:pt x="117473" y="76666"/>
                    <a:pt x="116210" y="73333"/>
                  </a:cubicBezTo>
                  <a:cubicBezTo>
                    <a:pt x="116210" y="66666"/>
                    <a:pt x="114947" y="63333"/>
                    <a:pt x="114947" y="56666"/>
                  </a:cubicBezTo>
                  <a:cubicBezTo>
                    <a:pt x="114947" y="53333"/>
                    <a:pt x="117473" y="46666"/>
                    <a:pt x="117473" y="46666"/>
                  </a:cubicBezTo>
                  <a:cubicBezTo>
                    <a:pt x="116210" y="40000"/>
                    <a:pt x="113684" y="36666"/>
                    <a:pt x="112421" y="26666"/>
                  </a:cubicBezTo>
                  <a:cubicBezTo>
                    <a:pt x="109894" y="16666"/>
                    <a:pt x="109894" y="13333"/>
                    <a:pt x="104842" y="10000"/>
                  </a:cubicBezTo>
                  <a:cubicBezTo>
                    <a:pt x="103578" y="10000"/>
                    <a:pt x="102315" y="10000"/>
                    <a:pt x="101052" y="10000"/>
                  </a:cubicBezTo>
                  <a:cubicBezTo>
                    <a:pt x="98526" y="6666"/>
                    <a:pt x="99789" y="10000"/>
                    <a:pt x="98526" y="10000"/>
                  </a:cubicBezTo>
                  <a:cubicBezTo>
                    <a:pt x="96000" y="16666"/>
                    <a:pt x="93473" y="16666"/>
                    <a:pt x="92210" y="20000"/>
                  </a:cubicBezTo>
                  <a:cubicBezTo>
                    <a:pt x="88421" y="23333"/>
                    <a:pt x="83368" y="20000"/>
                    <a:pt x="79578" y="20000"/>
                  </a:cubicBezTo>
                  <a:cubicBezTo>
                    <a:pt x="77052" y="20000"/>
                    <a:pt x="74526" y="20000"/>
                    <a:pt x="73263" y="20000"/>
                  </a:cubicBezTo>
                  <a:cubicBezTo>
                    <a:pt x="70736" y="16666"/>
                    <a:pt x="70736" y="13333"/>
                    <a:pt x="68210" y="13333"/>
                  </a:cubicBezTo>
                  <a:cubicBezTo>
                    <a:pt x="65684" y="13333"/>
                    <a:pt x="64421" y="10000"/>
                    <a:pt x="63157" y="6666"/>
                  </a:cubicBezTo>
                  <a:cubicBezTo>
                    <a:pt x="61894" y="6666"/>
                    <a:pt x="56842" y="0"/>
                    <a:pt x="58105" y="0"/>
                  </a:cubicBezTo>
                  <a:cubicBezTo>
                    <a:pt x="55578" y="3333"/>
                    <a:pt x="49263" y="0"/>
                    <a:pt x="46736" y="0"/>
                  </a:cubicBezTo>
                  <a:cubicBezTo>
                    <a:pt x="42947" y="0"/>
                    <a:pt x="39157" y="10000"/>
                    <a:pt x="36631" y="13333"/>
                  </a:cubicBezTo>
                  <a:cubicBezTo>
                    <a:pt x="32842" y="20000"/>
                    <a:pt x="26526" y="13333"/>
                    <a:pt x="22736" y="16666"/>
                  </a:cubicBezTo>
                  <a:cubicBezTo>
                    <a:pt x="21473" y="16666"/>
                    <a:pt x="20210" y="16666"/>
                    <a:pt x="20210" y="20000"/>
                  </a:cubicBezTo>
                  <a:cubicBezTo>
                    <a:pt x="20210" y="20000"/>
                    <a:pt x="22736" y="20000"/>
                    <a:pt x="22736" y="23333"/>
                  </a:cubicBezTo>
                  <a:cubicBezTo>
                    <a:pt x="22736" y="23333"/>
                    <a:pt x="18947" y="23333"/>
                    <a:pt x="18947" y="26666"/>
                  </a:cubicBezTo>
                  <a:cubicBezTo>
                    <a:pt x="18947" y="30000"/>
                    <a:pt x="18947" y="30000"/>
                    <a:pt x="16421" y="30000"/>
                  </a:cubicBezTo>
                  <a:cubicBezTo>
                    <a:pt x="12631" y="30000"/>
                    <a:pt x="8842" y="30000"/>
                    <a:pt x="5052" y="30000"/>
                  </a:cubicBezTo>
                  <a:cubicBezTo>
                    <a:pt x="2526" y="30000"/>
                    <a:pt x="3789" y="33333"/>
                    <a:pt x="3789" y="36666"/>
                  </a:cubicBezTo>
                  <a:cubicBezTo>
                    <a:pt x="2526" y="43333"/>
                    <a:pt x="0" y="46666"/>
                    <a:pt x="3789" y="50000"/>
                  </a:cubicBezTo>
                  <a:cubicBezTo>
                    <a:pt x="3789" y="50000"/>
                    <a:pt x="6315" y="46666"/>
                    <a:pt x="6315" y="46666"/>
                  </a:cubicBezTo>
                  <a:cubicBezTo>
                    <a:pt x="6315" y="50000"/>
                    <a:pt x="3789" y="56666"/>
                    <a:pt x="3789" y="56666"/>
                  </a:cubicBezTo>
                  <a:cubicBezTo>
                    <a:pt x="5052" y="60000"/>
                    <a:pt x="5052" y="56666"/>
                    <a:pt x="6315" y="56666"/>
                  </a:cubicBezTo>
                  <a:cubicBezTo>
                    <a:pt x="6315" y="56666"/>
                    <a:pt x="6315" y="63333"/>
                    <a:pt x="6315" y="63333"/>
                  </a:cubicBezTo>
                  <a:cubicBezTo>
                    <a:pt x="8842" y="73333"/>
                    <a:pt x="5052" y="66666"/>
                    <a:pt x="3789" y="66666"/>
                  </a:cubicBezTo>
                  <a:cubicBezTo>
                    <a:pt x="3789" y="66666"/>
                    <a:pt x="2526" y="76666"/>
                    <a:pt x="5052" y="73333"/>
                  </a:cubicBezTo>
                  <a:cubicBezTo>
                    <a:pt x="7578" y="73333"/>
                    <a:pt x="5052" y="80000"/>
                    <a:pt x="5052" y="83333"/>
                  </a:cubicBezTo>
                  <a:cubicBezTo>
                    <a:pt x="5052" y="86666"/>
                    <a:pt x="8842" y="86666"/>
                    <a:pt x="10105" y="90000"/>
                  </a:cubicBezTo>
                  <a:cubicBezTo>
                    <a:pt x="11368" y="93333"/>
                    <a:pt x="8842" y="100000"/>
                    <a:pt x="8842" y="100000"/>
                  </a:cubicBezTo>
                  <a:cubicBezTo>
                    <a:pt x="10105" y="100000"/>
                    <a:pt x="11368" y="93333"/>
                    <a:pt x="12631" y="100000"/>
                  </a:cubicBezTo>
                  <a:cubicBezTo>
                    <a:pt x="12631" y="103333"/>
                    <a:pt x="10105" y="103333"/>
                    <a:pt x="10105" y="103333"/>
                  </a:cubicBezTo>
                  <a:cubicBezTo>
                    <a:pt x="10105" y="103333"/>
                    <a:pt x="12631" y="103333"/>
                    <a:pt x="12631" y="103333"/>
                  </a:cubicBezTo>
                  <a:cubicBezTo>
                    <a:pt x="13894" y="106666"/>
                    <a:pt x="12631" y="110000"/>
                    <a:pt x="11368" y="113333"/>
                  </a:cubicBezTo>
                  <a:cubicBezTo>
                    <a:pt x="11368" y="116666"/>
                    <a:pt x="13894" y="120000"/>
                    <a:pt x="13894" y="116666"/>
                  </a:cubicBezTo>
                  <a:cubicBezTo>
                    <a:pt x="15157" y="113333"/>
                    <a:pt x="13894" y="106666"/>
                    <a:pt x="15157" y="103333"/>
                  </a:cubicBezTo>
                  <a:cubicBezTo>
                    <a:pt x="16421" y="100000"/>
                    <a:pt x="18947" y="106666"/>
                    <a:pt x="20210" y="106666"/>
                  </a:cubicBezTo>
                  <a:cubicBezTo>
                    <a:pt x="22736" y="110000"/>
                    <a:pt x="25263" y="116666"/>
                    <a:pt x="27789" y="110000"/>
                  </a:cubicBezTo>
                  <a:cubicBezTo>
                    <a:pt x="31578" y="106666"/>
                    <a:pt x="29052" y="96666"/>
                    <a:pt x="34105" y="103333"/>
                  </a:cubicBezTo>
                  <a:cubicBezTo>
                    <a:pt x="36631" y="110000"/>
                    <a:pt x="40421" y="116666"/>
                    <a:pt x="44210" y="116666"/>
                  </a:cubicBezTo>
                  <a:cubicBezTo>
                    <a:pt x="46736" y="113333"/>
                    <a:pt x="50526" y="110000"/>
                    <a:pt x="53052" y="106666"/>
                  </a:cubicBezTo>
                  <a:cubicBezTo>
                    <a:pt x="54315" y="103333"/>
                    <a:pt x="54315" y="100000"/>
                    <a:pt x="55578" y="100000"/>
                  </a:cubicBezTo>
                  <a:cubicBezTo>
                    <a:pt x="58105" y="103333"/>
                    <a:pt x="59368" y="106666"/>
                    <a:pt x="60631" y="103333"/>
                  </a:cubicBezTo>
                  <a:cubicBezTo>
                    <a:pt x="64421" y="100000"/>
                    <a:pt x="64421" y="103333"/>
                    <a:pt x="63157" y="110000"/>
                  </a:cubicBezTo>
                  <a:cubicBezTo>
                    <a:pt x="63157" y="113333"/>
                    <a:pt x="65684" y="113333"/>
                    <a:pt x="63157" y="116666"/>
                  </a:cubicBezTo>
                  <a:cubicBezTo>
                    <a:pt x="64421" y="120000"/>
                    <a:pt x="64421" y="120000"/>
                    <a:pt x="65684" y="120000"/>
                  </a:cubicBezTo>
                  <a:cubicBezTo>
                    <a:pt x="66947" y="116666"/>
                    <a:pt x="64421" y="120000"/>
                    <a:pt x="65684" y="12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88" name="Shape 1338">
              <a:extLst>
                <a:ext uri="{FF2B5EF4-FFF2-40B4-BE49-F238E27FC236}">
                  <a16:creationId xmlns="" xmlns:a16="http://schemas.microsoft.com/office/drawing/2014/main" id="{4B91C5E1-6EFF-4087-80A9-47CC92D17058}"/>
                </a:ext>
              </a:extLst>
            </p:cNvPr>
            <p:cNvSpPr/>
            <p:nvPr/>
          </p:nvSpPr>
          <p:spPr>
            <a:xfrm>
              <a:off x="2805224" y="3382466"/>
              <a:ext cx="448493" cy="359761"/>
            </a:xfrm>
            <a:custGeom>
              <a:avLst/>
              <a:gdLst/>
              <a:ahLst/>
              <a:cxnLst/>
              <a:rect l="0" t="0" r="0" b="0"/>
              <a:pathLst>
                <a:path w="120000" h="120000" extrusionOk="0">
                  <a:moveTo>
                    <a:pt x="74285" y="28571"/>
                  </a:moveTo>
                  <a:cubicBezTo>
                    <a:pt x="73142" y="24285"/>
                    <a:pt x="73142" y="24285"/>
                    <a:pt x="69714" y="24285"/>
                  </a:cubicBezTo>
                  <a:cubicBezTo>
                    <a:pt x="66285" y="24285"/>
                    <a:pt x="62857" y="24285"/>
                    <a:pt x="59428" y="24285"/>
                  </a:cubicBezTo>
                  <a:cubicBezTo>
                    <a:pt x="57142" y="24285"/>
                    <a:pt x="56000" y="21428"/>
                    <a:pt x="54857" y="21428"/>
                  </a:cubicBezTo>
                  <a:cubicBezTo>
                    <a:pt x="51428" y="17142"/>
                    <a:pt x="48000" y="14285"/>
                    <a:pt x="45714" y="11428"/>
                  </a:cubicBezTo>
                  <a:cubicBezTo>
                    <a:pt x="41142" y="7142"/>
                    <a:pt x="36571" y="2857"/>
                    <a:pt x="30857" y="1428"/>
                  </a:cubicBezTo>
                  <a:cubicBezTo>
                    <a:pt x="28571" y="0"/>
                    <a:pt x="27428" y="0"/>
                    <a:pt x="24000" y="1428"/>
                  </a:cubicBezTo>
                  <a:cubicBezTo>
                    <a:pt x="21714" y="1428"/>
                    <a:pt x="18285" y="2857"/>
                    <a:pt x="14857" y="4285"/>
                  </a:cubicBezTo>
                  <a:cubicBezTo>
                    <a:pt x="16000" y="7142"/>
                    <a:pt x="19428" y="10000"/>
                    <a:pt x="19428" y="12857"/>
                  </a:cubicBezTo>
                  <a:cubicBezTo>
                    <a:pt x="19428" y="15714"/>
                    <a:pt x="16000" y="17142"/>
                    <a:pt x="14857" y="17142"/>
                  </a:cubicBezTo>
                  <a:cubicBezTo>
                    <a:pt x="13714" y="18571"/>
                    <a:pt x="12571" y="17142"/>
                    <a:pt x="11428" y="17142"/>
                  </a:cubicBezTo>
                  <a:cubicBezTo>
                    <a:pt x="10285" y="18571"/>
                    <a:pt x="10285" y="20000"/>
                    <a:pt x="10285" y="20000"/>
                  </a:cubicBezTo>
                  <a:cubicBezTo>
                    <a:pt x="8000" y="24285"/>
                    <a:pt x="3428" y="21428"/>
                    <a:pt x="2285" y="20000"/>
                  </a:cubicBezTo>
                  <a:cubicBezTo>
                    <a:pt x="1142" y="22857"/>
                    <a:pt x="1142" y="24285"/>
                    <a:pt x="1142" y="27142"/>
                  </a:cubicBezTo>
                  <a:cubicBezTo>
                    <a:pt x="0" y="31428"/>
                    <a:pt x="1142" y="30000"/>
                    <a:pt x="3428" y="31428"/>
                  </a:cubicBezTo>
                  <a:cubicBezTo>
                    <a:pt x="5714" y="34285"/>
                    <a:pt x="8000" y="40000"/>
                    <a:pt x="9142" y="44285"/>
                  </a:cubicBezTo>
                  <a:cubicBezTo>
                    <a:pt x="11428" y="47142"/>
                    <a:pt x="12571" y="50000"/>
                    <a:pt x="13714" y="54285"/>
                  </a:cubicBezTo>
                  <a:cubicBezTo>
                    <a:pt x="14857" y="57142"/>
                    <a:pt x="16000" y="58571"/>
                    <a:pt x="17142" y="60000"/>
                  </a:cubicBezTo>
                  <a:cubicBezTo>
                    <a:pt x="19428" y="62857"/>
                    <a:pt x="21714" y="62857"/>
                    <a:pt x="22857" y="65714"/>
                  </a:cubicBezTo>
                  <a:cubicBezTo>
                    <a:pt x="24000" y="68571"/>
                    <a:pt x="25142" y="71428"/>
                    <a:pt x="25142" y="75714"/>
                  </a:cubicBezTo>
                  <a:cubicBezTo>
                    <a:pt x="26285" y="78571"/>
                    <a:pt x="25142" y="81428"/>
                    <a:pt x="26285" y="84285"/>
                  </a:cubicBezTo>
                  <a:cubicBezTo>
                    <a:pt x="28571" y="90000"/>
                    <a:pt x="33142" y="91428"/>
                    <a:pt x="35428" y="95714"/>
                  </a:cubicBezTo>
                  <a:cubicBezTo>
                    <a:pt x="37714" y="100000"/>
                    <a:pt x="38857" y="105714"/>
                    <a:pt x="41142" y="108571"/>
                  </a:cubicBezTo>
                  <a:cubicBezTo>
                    <a:pt x="42285" y="111428"/>
                    <a:pt x="44571" y="114285"/>
                    <a:pt x="45714" y="115714"/>
                  </a:cubicBezTo>
                  <a:cubicBezTo>
                    <a:pt x="45714" y="117142"/>
                    <a:pt x="45714" y="120000"/>
                    <a:pt x="46857" y="120000"/>
                  </a:cubicBezTo>
                  <a:cubicBezTo>
                    <a:pt x="49142" y="120000"/>
                    <a:pt x="48000" y="117142"/>
                    <a:pt x="49142" y="115714"/>
                  </a:cubicBezTo>
                  <a:cubicBezTo>
                    <a:pt x="49142" y="111428"/>
                    <a:pt x="54857" y="112857"/>
                    <a:pt x="57142" y="112857"/>
                  </a:cubicBezTo>
                  <a:cubicBezTo>
                    <a:pt x="60571" y="112857"/>
                    <a:pt x="66285" y="111428"/>
                    <a:pt x="68571" y="114285"/>
                  </a:cubicBezTo>
                  <a:cubicBezTo>
                    <a:pt x="72000" y="115714"/>
                    <a:pt x="73142" y="112857"/>
                    <a:pt x="75428" y="110000"/>
                  </a:cubicBezTo>
                  <a:cubicBezTo>
                    <a:pt x="78857" y="104285"/>
                    <a:pt x="82285" y="104285"/>
                    <a:pt x="86857" y="102857"/>
                  </a:cubicBezTo>
                  <a:cubicBezTo>
                    <a:pt x="93714" y="102857"/>
                    <a:pt x="100571" y="100000"/>
                    <a:pt x="107428" y="97142"/>
                  </a:cubicBezTo>
                  <a:cubicBezTo>
                    <a:pt x="109714" y="95714"/>
                    <a:pt x="113142" y="94285"/>
                    <a:pt x="116571" y="94285"/>
                  </a:cubicBezTo>
                  <a:cubicBezTo>
                    <a:pt x="117714" y="92857"/>
                    <a:pt x="117714" y="90000"/>
                    <a:pt x="118857" y="87142"/>
                  </a:cubicBezTo>
                  <a:cubicBezTo>
                    <a:pt x="118857" y="85714"/>
                    <a:pt x="120000" y="82857"/>
                    <a:pt x="120000" y="80000"/>
                  </a:cubicBezTo>
                  <a:cubicBezTo>
                    <a:pt x="120000" y="78571"/>
                    <a:pt x="118857" y="74285"/>
                    <a:pt x="117714" y="72857"/>
                  </a:cubicBezTo>
                  <a:cubicBezTo>
                    <a:pt x="114285" y="72857"/>
                    <a:pt x="109714" y="72857"/>
                    <a:pt x="106285" y="71428"/>
                  </a:cubicBezTo>
                  <a:cubicBezTo>
                    <a:pt x="102857" y="71428"/>
                    <a:pt x="102857" y="70000"/>
                    <a:pt x="100571" y="67142"/>
                  </a:cubicBezTo>
                  <a:cubicBezTo>
                    <a:pt x="98285" y="61428"/>
                    <a:pt x="94857" y="60000"/>
                    <a:pt x="92571" y="55714"/>
                  </a:cubicBezTo>
                  <a:cubicBezTo>
                    <a:pt x="91428" y="55714"/>
                    <a:pt x="89142" y="50000"/>
                    <a:pt x="88000" y="48571"/>
                  </a:cubicBezTo>
                  <a:cubicBezTo>
                    <a:pt x="86857" y="45714"/>
                    <a:pt x="92571" y="44285"/>
                    <a:pt x="88000" y="41428"/>
                  </a:cubicBezTo>
                  <a:cubicBezTo>
                    <a:pt x="86857" y="41428"/>
                    <a:pt x="85714" y="38571"/>
                    <a:pt x="84571" y="38571"/>
                  </a:cubicBezTo>
                  <a:cubicBezTo>
                    <a:pt x="82285" y="38571"/>
                    <a:pt x="81142" y="34285"/>
                    <a:pt x="80000" y="31428"/>
                  </a:cubicBezTo>
                  <a:cubicBezTo>
                    <a:pt x="78857" y="27142"/>
                    <a:pt x="78857" y="28571"/>
                    <a:pt x="74285" y="28571"/>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89" name="Shape 1339">
              <a:extLst>
                <a:ext uri="{FF2B5EF4-FFF2-40B4-BE49-F238E27FC236}">
                  <a16:creationId xmlns="" xmlns:a16="http://schemas.microsoft.com/office/drawing/2014/main" id="{38985A41-7803-4A7D-9E8E-9BC2E613F575}"/>
                </a:ext>
              </a:extLst>
            </p:cNvPr>
            <p:cNvSpPr/>
            <p:nvPr/>
          </p:nvSpPr>
          <p:spPr>
            <a:xfrm>
              <a:off x="2813961" y="3356247"/>
              <a:ext cx="88824" cy="94674"/>
            </a:xfrm>
            <a:custGeom>
              <a:avLst/>
              <a:gdLst/>
              <a:ahLst/>
              <a:cxnLst/>
              <a:rect l="0" t="0" r="0" b="0"/>
              <a:pathLst>
                <a:path w="120000" h="120000" extrusionOk="0">
                  <a:moveTo>
                    <a:pt x="28571" y="120000"/>
                  </a:moveTo>
                  <a:cubicBezTo>
                    <a:pt x="40000" y="120000"/>
                    <a:pt x="40000" y="103636"/>
                    <a:pt x="45714" y="103636"/>
                  </a:cubicBezTo>
                  <a:cubicBezTo>
                    <a:pt x="51428" y="92727"/>
                    <a:pt x="62857" y="98181"/>
                    <a:pt x="68571" y="98181"/>
                  </a:cubicBezTo>
                  <a:cubicBezTo>
                    <a:pt x="74285" y="92727"/>
                    <a:pt x="91428" y="87272"/>
                    <a:pt x="85714" y="81818"/>
                  </a:cubicBezTo>
                  <a:cubicBezTo>
                    <a:pt x="80000" y="70909"/>
                    <a:pt x="74285" y="60000"/>
                    <a:pt x="62857" y="49090"/>
                  </a:cubicBezTo>
                  <a:cubicBezTo>
                    <a:pt x="85714" y="43636"/>
                    <a:pt x="102857" y="38181"/>
                    <a:pt x="120000" y="32727"/>
                  </a:cubicBezTo>
                  <a:cubicBezTo>
                    <a:pt x="120000" y="21818"/>
                    <a:pt x="114285" y="10909"/>
                    <a:pt x="108571" y="0"/>
                  </a:cubicBezTo>
                  <a:cubicBezTo>
                    <a:pt x="91428" y="5454"/>
                    <a:pt x="68571" y="27272"/>
                    <a:pt x="51428" y="27272"/>
                  </a:cubicBezTo>
                  <a:cubicBezTo>
                    <a:pt x="40000" y="27272"/>
                    <a:pt x="22857" y="16363"/>
                    <a:pt x="22857" y="5454"/>
                  </a:cubicBezTo>
                  <a:cubicBezTo>
                    <a:pt x="17142" y="27272"/>
                    <a:pt x="17142" y="43636"/>
                    <a:pt x="17142" y="60000"/>
                  </a:cubicBezTo>
                  <a:cubicBezTo>
                    <a:pt x="11428" y="70909"/>
                    <a:pt x="0" y="87272"/>
                    <a:pt x="0" y="98181"/>
                  </a:cubicBezTo>
                  <a:cubicBezTo>
                    <a:pt x="0" y="109090"/>
                    <a:pt x="0" y="109090"/>
                    <a:pt x="5714" y="114545"/>
                  </a:cubicBezTo>
                  <a:cubicBezTo>
                    <a:pt x="17142" y="114545"/>
                    <a:pt x="22857" y="120000"/>
                    <a:pt x="28571"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90" name="Shape 1340">
              <a:extLst>
                <a:ext uri="{FF2B5EF4-FFF2-40B4-BE49-F238E27FC236}">
                  <a16:creationId xmlns="" xmlns:a16="http://schemas.microsoft.com/office/drawing/2014/main" id="{1BF2405A-3813-4054-A2A7-8D09C9BF388E}"/>
                </a:ext>
              </a:extLst>
            </p:cNvPr>
            <p:cNvSpPr/>
            <p:nvPr/>
          </p:nvSpPr>
          <p:spPr>
            <a:xfrm>
              <a:off x="2818330" y="3322749"/>
              <a:ext cx="33492" cy="37870"/>
            </a:xfrm>
            <a:custGeom>
              <a:avLst/>
              <a:gdLst/>
              <a:ahLst/>
              <a:cxnLst/>
              <a:rect l="0" t="0" r="0" b="0"/>
              <a:pathLst>
                <a:path w="120000" h="120000" extrusionOk="0">
                  <a:moveTo>
                    <a:pt x="105000" y="26666"/>
                  </a:moveTo>
                  <a:cubicBezTo>
                    <a:pt x="105000" y="13333"/>
                    <a:pt x="75000" y="0"/>
                    <a:pt x="60000" y="0"/>
                  </a:cubicBezTo>
                  <a:cubicBezTo>
                    <a:pt x="45000" y="13333"/>
                    <a:pt x="45000" y="13333"/>
                    <a:pt x="30000" y="26666"/>
                  </a:cubicBezTo>
                  <a:cubicBezTo>
                    <a:pt x="30000" y="53333"/>
                    <a:pt x="15000" y="80000"/>
                    <a:pt x="0" y="106666"/>
                  </a:cubicBezTo>
                  <a:cubicBezTo>
                    <a:pt x="30000" y="106666"/>
                    <a:pt x="30000" y="120000"/>
                    <a:pt x="60000" y="106666"/>
                  </a:cubicBezTo>
                  <a:cubicBezTo>
                    <a:pt x="75000" y="93333"/>
                    <a:pt x="120000" y="53333"/>
                    <a:pt x="105000" y="26666"/>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91" name="Shape 1341">
              <a:extLst>
                <a:ext uri="{FF2B5EF4-FFF2-40B4-BE49-F238E27FC236}">
                  <a16:creationId xmlns="" xmlns:a16="http://schemas.microsoft.com/office/drawing/2014/main" id="{73D8C35A-1BD0-4B04-9017-F8C1CE1DF09A}"/>
                </a:ext>
              </a:extLst>
            </p:cNvPr>
            <p:cNvSpPr/>
            <p:nvPr/>
          </p:nvSpPr>
          <p:spPr>
            <a:xfrm>
              <a:off x="2813961" y="3373727"/>
              <a:ext cx="13106" cy="30587"/>
            </a:xfrm>
            <a:custGeom>
              <a:avLst/>
              <a:gdLst/>
              <a:ahLst/>
              <a:cxnLst/>
              <a:rect l="0" t="0" r="0" b="0"/>
              <a:pathLst>
                <a:path w="120000" h="120000" extrusionOk="0">
                  <a:moveTo>
                    <a:pt x="0" y="51428"/>
                  </a:moveTo>
                  <a:cubicBezTo>
                    <a:pt x="0" y="85714"/>
                    <a:pt x="40000" y="102857"/>
                    <a:pt x="120000" y="119999"/>
                  </a:cubicBezTo>
                  <a:cubicBezTo>
                    <a:pt x="120000" y="85714"/>
                    <a:pt x="120000" y="51428"/>
                    <a:pt x="120000" y="17142"/>
                  </a:cubicBezTo>
                  <a:cubicBezTo>
                    <a:pt x="120000" y="0"/>
                    <a:pt x="120000" y="0"/>
                    <a:pt x="80000" y="0"/>
                  </a:cubicBezTo>
                  <a:cubicBezTo>
                    <a:pt x="0" y="0"/>
                    <a:pt x="0" y="34285"/>
                    <a:pt x="0" y="51428"/>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92" name="Shape 1342">
              <a:extLst>
                <a:ext uri="{FF2B5EF4-FFF2-40B4-BE49-F238E27FC236}">
                  <a16:creationId xmlns="" xmlns:a16="http://schemas.microsoft.com/office/drawing/2014/main" id="{0A896F61-F55C-40DF-8E7D-02DCB1CC03E0}"/>
                </a:ext>
              </a:extLst>
            </p:cNvPr>
            <p:cNvSpPr/>
            <p:nvPr/>
          </p:nvSpPr>
          <p:spPr>
            <a:xfrm>
              <a:off x="2796487" y="3356247"/>
              <a:ext cx="34946" cy="112153"/>
            </a:xfrm>
            <a:custGeom>
              <a:avLst/>
              <a:gdLst/>
              <a:ahLst/>
              <a:cxnLst/>
              <a:rect l="0" t="0" r="0" b="0"/>
              <a:pathLst>
                <a:path w="120000" h="120000" extrusionOk="0">
                  <a:moveTo>
                    <a:pt x="60000" y="78461"/>
                  </a:moveTo>
                  <a:cubicBezTo>
                    <a:pt x="60000" y="73846"/>
                    <a:pt x="75000" y="69230"/>
                    <a:pt x="90000" y="60000"/>
                  </a:cubicBezTo>
                  <a:cubicBezTo>
                    <a:pt x="105000" y="50769"/>
                    <a:pt x="90000" y="55384"/>
                    <a:pt x="75000" y="46153"/>
                  </a:cubicBezTo>
                  <a:cubicBezTo>
                    <a:pt x="45000" y="36923"/>
                    <a:pt x="60000" y="13846"/>
                    <a:pt x="105000" y="18461"/>
                  </a:cubicBezTo>
                  <a:cubicBezTo>
                    <a:pt x="120000" y="4615"/>
                    <a:pt x="120000" y="4615"/>
                    <a:pt x="90000" y="0"/>
                  </a:cubicBezTo>
                  <a:cubicBezTo>
                    <a:pt x="60000" y="0"/>
                    <a:pt x="45000" y="23076"/>
                    <a:pt x="30000" y="32307"/>
                  </a:cubicBezTo>
                  <a:cubicBezTo>
                    <a:pt x="15000" y="36923"/>
                    <a:pt x="0" y="41538"/>
                    <a:pt x="0" y="50769"/>
                  </a:cubicBezTo>
                  <a:cubicBezTo>
                    <a:pt x="0" y="55384"/>
                    <a:pt x="15000" y="64615"/>
                    <a:pt x="15000" y="73846"/>
                  </a:cubicBezTo>
                  <a:cubicBezTo>
                    <a:pt x="15000" y="87692"/>
                    <a:pt x="30000" y="101538"/>
                    <a:pt x="30000" y="120000"/>
                  </a:cubicBezTo>
                  <a:cubicBezTo>
                    <a:pt x="30000" y="115384"/>
                    <a:pt x="30000" y="115384"/>
                    <a:pt x="30000" y="115384"/>
                  </a:cubicBezTo>
                  <a:cubicBezTo>
                    <a:pt x="45000" y="106153"/>
                    <a:pt x="45000" y="92307"/>
                    <a:pt x="60000" y="78461"/>
                  </a:cubicBezTo>
                  <a:cubicBezTo>
                    <a:pt x="60000" y="73846"/>
                    <a:pt x="60000" y="83076"/>
                    <a:pt x="60000" y="78461"/>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93" name="Shape 1343">
              <a:extLst>
                <a:ext uri="{FF2B5EF4-FFF2-40B4-BE49-F238E27FC236}">
                  <a16:creationId xmlns="" xmlns:a16="http://schemas.microsoft.com/office/drawing/2014/main" id="{DA92E831-46F7-4A5A-AF75-2CEFA0A89043}"/>
                </a:ext>
              </a:extLst>
            </p:cNvPr>
            <p:cNvSpPr/>
            <p:nvPr/>
          </p:nvSpPr>
          <p:spPr>
            <a:xfrm>
              <a:off x="3150330" y="3523748"/>
              <a:ext cx="21841" cy="33500"/>
            </a:xfrm>
            <a:custGeom>
              <a:avLst/>
              <a:gdLst/>
              <a:ahLst/>
              <a:cxnLst/>
              <a:rect l="0" t="0" r="0" b="0"/>
              <a:pathLst>
                <a:path w="120000" h="120000" extrusionOk="0">
                  <a:moveTo>
                    <a:pt x="72000" y="120000"/>
                  </a:moveTo>
                  <a:cubicBezTo>
                    <a:pt x="72000" y="105000"/>
                    <a:pt x="120000" y="0"/>
                    <a:pt x="48000" y="0"/>
                  </a:cubicBezTo>
                  <a:cubicBezTo>
                    <a:pt x="24000" y="15000"/>
                    <a:pt x="0" y="45000"/>
                    <a:pt x="0" y="60000"/>
                  </a:cubicBezTo>
                  <a:cubicBezTo>
                    <a:pt x="0" y="90000"/>
                    <a:pt x="24000" y="105000"/>
                    <a:pt x="72000" y="120000"/>
                  </a:cubicBezTo>
                  <a:cubicBezTo>
                    <a:pt x="72000" y="120000"/>
                    <a:pt x="48000" y="120000"/>
                    <a:pt x="72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94" name="Shape 1344">
              <a:extLst>
                <a:ext uri="{FF2B5EF4-FFF2-40B4-BE49-F238E27FC236}">
                  <a16:creationId xmlns="" xmlns:a16="http://schemas.microsoft.com/office/drawing/2014/main" id="{731CD581-7282-4114-930E-7515BCFBB5E7}"/>
                </a:ext>
              </a:extLst>
            </p:cNvPr>
            <p:cNvSpPr/>
            <p:nvPr/>
          </p:nvSpPr>
          <p:spPr>
            <a:xfrm>
              <a:off x="2975594" y="3682510"/>
              <a:ext cx="227158" cy="144196"/>
            </a:xfrm>
            <a:custGeom>
              <a:avLst/>
              <a:gdLst/>
              <a:ahLst/>
              <a:cxnLst/>
              <a:rect l="0" t="0" r="0" b="0"/>
              <a:pathLst>
                <a:path w="120000" h="120000" extrusionOk="0">
                  <a:moveTo>
                    <a:pt x="106415" y="0"/>
                  </a:moveTo>
                  <a:cubicBezTo>
                    <a:pt x="99622" y="3529"/>
                    <a:pt x="92830" y="7058"/>
                    <a:pt x="86037" y="7058"/>
                  </a:cubicBezTo>
                  <a:cubicBezTo>
                    <a:pt x="79245" y="10588"/>
                    <a:pt x="70188" y="7058"/>
                    <a:pt x="63396" y="14117"/>
                  </a:cubicBezTo>
                  <a:cubicBezTo>
                    <a:pt x="58867" y="21176"/>
                    <a:pt x="56603" y="28235"/>
                    <a:pt x="52075" y="35294"/>
                  </a:cubicBezTo>
                  <a:cubicBezTo>
                    <a:pt x="49811" y="38823"/>
                    <a:pt x="43018" y="31764"/>
                    <a:pt x="38490" y="31764"/>
                  </a:cubicBezTo>
                  <a:cubicBezTo>
                    <a:pt x="31698" y="31764"/>
                    <a:pt x="27169" y="31764"/>
                    <a:pt x="20377" y="31764"/>
                  </a:cubicBezTo>
                  <a:cubicBezTo>
                    <a:pt x="13584" y="31764"/>
                    <a:pt x="6792" y="28235"/>
                    <a:pt x="6792" y="42352"/>
                  </a:cubicBezTo>
                  <a:cubicBezTo>
                    <a:pt x="4528" y="49411"/>
                    <a:pt x="2264" y="45882"/>
                    <a:pt x="2264" y="52941"/>
                  </a:cubicBezTo>
                  <a:cubicBezTo>
                    <a:pt x="0" y="60000"/>
                    <a:pt x="0" y="67058"/>
                    <a:pt x="2264" y="74117"/>
                  </a:cubicBezTo>
                  <a:cubicBezTo>
                    <a:pt x="2264" y="81176"/>
                    <a:pt x="4528" y="91764"/>
                    <a:pt x="6792" y="98823"/>
                  </a:cubicBezTo>
                  <a:cubicBezTo>
                    <a:pt x="6792" y="102352"/>
                    <a:pt x="6792" y="109411"/>
                    <a:pt x="9056" y="112941"/>
                  </a:cubicBezTo>
                  <a:cubicBezTo>
                    <a:pt x="11320" y="120000"/>
                    <a:pt x="22641" y="116470"/>
                    <a:pt x="27169" y="112941"/>
                  </a:cubicBezTo>
                  <a:cubicBezTo>
                    <a:pt x="29433" y="109411"/>
                    <a:pt x="31698" y="105882"/>
                    <a:pt x="36226" y="102352"/>
                  </a:cubicBezTo>
                  <a:cubicBezTo>
                    <a:pt x="38490" y="102352"/>
                    <a:pt x="43018" y="102352"/>
                    <a:pt x="47547" y="102352"/>
                  </a:cubicBezTo>
                  <a:cubicBezTo>
                    <a:pt x="49811" y="98823"/>
                    <a:pt x="52075" y="95294"/>
                    <a:pt x="54339" y="91764"/>
                  </a:cubicBezTo>
                  <a:cubicBezTo>
                    <a:pt x="61132" y="88235"/>
                    <a:pt x="65660" y="88235"/>
                    <a:pt x="72452" y="84705"/>
                  </a:cubicBezTo>
                  <a:cubicBezTo>
                    <a:pt x="79245" y="81176"/>
                    <a:pt x="86037" y="77647"/>
                    <a:pt x="92830" y="74117"/>
                  </a:cubicBezTo>
                  <a:cubicBezTo>
                    <a:pt x="97358" y="70588"/>
                    <a:pt x="106415" y="67058"/>
                    <a:pt x="106415" y="60000"/>
                  </a:cubicBezTo>
                  <a:cubicBezTo>
                    <a:pt x="108679" y="49411"/>
                    <a:pt x="120000" y="49411"/>
                    <a:pt x="117735" y="42352"/>
                  </a:cubicBezTo>
                  <a:cubicBezTo>
                    <a:pt x="113207" y="28235"/>
                    <a:pt x="110943" y="14117"/>
                    <a:pt x="106415"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95" name="Shape 1345">
              <a:extLst>
                <a:ext uri="{FF2B5EF4-FFF2-40B4-BE49-F238E27FC236}">
                  <a16:creationId xmlns="" xmlns:a16="http://schemas.microsoft.com/office/drawing/2014/main" id="{07D21050-8D75-4D18-8816-4586D50B4C10}"/>
                </a:ext>
              </a:extLst>
            </p:cNvPr>
            <p:cNvSpPr/>
            <p:nvPr/>
          </p:nvSpPr>
          <p:spPr>
            <a:xfrm>
              <a:off x="3176541" y="3523748"/>
              <a:ext cx="174736" cy="209738"/>
            </a:xfrm>
            <a:custGeom>
              <a:avLst/>
              <a:gdLst/>
              <a:ahLst/>
              <a:cxnLst/>
              <a:rect l="0" t="0" r="0" b="0"/>
              <a:pathLst>
                <a:path w="120000" h="120000" extrusionOk="0">
                  <a:moveTo>
                    <a:pt x="114146" y="46530"/>
                  </a:moveTo>
                  <a:cubicBezTo>
                    <a:pt x="105365" y="46530"/>
                    <a:pt x="102439" y="39183"/>
                    <a:pt x="99512" y="34285"/>
                  </a:cubicBezTo>
                  <a:cubicBezTo>
                    <a:pt x="96585" y="31836"/>
                    <a:pt x="84878" y="31836"/>
                    <a:pt x="81951" y="29387"/>
                  </a:cubicBezTo>
                  <a:cubicBezTo>
                    <a:pt x="73170" y="26938"/>
                    <a:pt x="70243" y="22040"/>
                    <a:pt x="64390" y="14693"/>
                  </a:cubicBezTo>
                  <a:cubicBezTo>
                    <a:pt x="64390" y="12244"/>
                    <a:pt x="61463" y="9795"/>
                    <a:pt x="61463" y="7346"/>
                  </a:cubicBezTo>
                  <a:cubicBezTo>
                    <a:pt x="61463" y="7346"/>
                    <a:pt x="64390" y="0"/>
                    <a:pt x="64390" y="0"/>
                  </a:cubicBezTo>
                  <a:cubicBezTo>
                    <a:pt x="61463" y="0"/>
                    <a:pt x="52682" y="9795"/>
                    <a:pt x="49756" y="12244"/>
                  </a:cubicBezTo>
                  <a:cubicBezTo>
                    <a:pt x="43902" y="17142"/>
                    <a:pt x="38048" y="24489"/>
                    <a:pt x="29268" y="24489"/>
                  </a:cubicBezTo>
                  <a:cubicBezTo>
                    <a:pt x="23414" y="26938"/>
                    <a:pt x="20487" y="24489"/>
                    <a:pt x="14634" y="24489"/>
                  </a:cubicBezTo>
                  <a:cubicBezTo>
                    <a:pt x="8780" y="26938"/>
                    <a:pt x="2926" y="31836"/>
                    <a:pt x="0" y="26938"/>
                  </a:cubicBezTo>
                  <a:cubicBezTo>
                    <a:pt x="2926" y="34285"/>
                    <a:pt x="5853" y="41632"/>
                    <a:pt x="14634" y="41632"/>
                  </a:cubicBezTo>
                  <a:cubicBezTo>
                    <a:pt x="20487" y="41632"/>
                    <a:pt x="43902" y="41632"/>
                    <a:pt x="46829" y="46530"/>
                  </a:cubicBezTo>
                  <a:cubicBezTo>
                    <a:pt x="55609" y="56326"/>
                    <a:pt x="49756" y="66122"/>
                    <a:pt x="46829" y="78367"/>
                  </a:cubicBezTo>
                  <a:cubicBezTo>
                    <a:pt x="43902" y="80816"/>
                    <a:pt x="32195" y="83265"/>
                    <a:pt x="32195" y="83265"/>
                  </a:cubicBezTo>
                  <a:cubicBezTo>
                    <a:pt x="20487" y="85714"/>
                    <a:pt x="8780" y="88163"/>
                    <a:pt x="0" y="90612"/>
                  </a:cubicBezTo>
                  <a:cubicBezTo>
                    <a:pt x="5853" y="100408"/>
                    <a:pt x="11707" y="110204"/>
                    <a:pt x="14634" y="119999"/>
                  </a:cubicBezTo>
                  <a:cubicBezTo>
                    <a:pt x="23414" y="117551"/>
                    <a:pt x="32195" y="117551"/>
                    <a:pt x="40975" y="117551"/>
                  </a:cubicBezTo>
                  <a:cubicBezTo>
                    <a:pt x="52682" y="115102"/>
                    <a:pt x="43902" y="112653"/>
                    <a:pt x="49756" y="107755"/>
                  </a:cubicBezTo>
                  <a:cubicBezTo>
                    <a:pt x="55609" y="105306"/>
                    <a:pt x="64390" y="107755"/>
                    <a:pt x="67317" y="102857"/>
                  </a:cubicBezTo>
                  <a:cubicBezTo>
                    <a:pt x="73170" y="97959"/>
                    <a:pt x="73170" y="95510"/>
                    <a:pt x="81951" y="93061"/>
                  </a:cubicBezTo>
                  <a:cubicBezTo>
                    <a:pt x="87804" y="90612"/>
                    <a:pt x="84878" y="83265"/>
                    <a:pt x="84878" y="78367"/>
                  </a:cubicBezTo>
                  <a:cubicBezTo>
                    <a:pt x="81951" y="73469"/>
                    <a:pt x="87804" y="73469"/>
                    <a:pt x="93658" y="73469"/>
                  </a:cubicBezTo>
                  <a:cubicBezTo>
                    <a:pt x="102439" y="71020"/>
                    <a:pt x="102439" y="63673"/>
                    <a:pt x="108292" y="58775"/>
                  </a:cubicBezTo>
                  <a:cubicBezTo>
                    <a:pt x="111219" y="56326"/>
                    <a:pt x="120000" y="48979"/>
                    <a:pt x="114146" y="46530"/>
                  </a:cubicBezTo>
                  <a:cubicBezTo>
                    <a:pt x="111219" y="46530"/>
                    <a:pt x="117073" y="48979"/>
                    <a:pt x="114146" y="4653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96" name="Shape 1346">
              <a:extLst>
                <a:ext uri="{FF2B5EF4-FFF2-40B4-BE49-F238E27FC236}">
                  <a16:creationId xmlns="" xmlns:a16="http://schemas.microsoft.com/office/drawing/2014/main" id="{E49E70E1-1B9A-4201-940F-F1D7E805F377}"/>
                </a:ext>
              </a:extLst>
            </p:cNvPr>
            <p:cNvSpPr/>
            <p:nvPr/>
          </p:nvSpPr>
          <p:spPr>
            <a:xfrm>
              <a:off x="3547857" y="3113010"/>
              <a:ext cx="234439" cy="101957"/>
            </a:xfrm>
            <a:custGeom>
              <a:avLst/>
              <a:gdLst/>
              <a:ahLst/>
              <a:cxnLst/>
              <a:rect l="0" t="0" r="0" b="0"/>
              <a:pathLst>
                <a:path w="120000" h="120000" extrusionOk="0">
                  <a:moveTo>
                    <a:pt x="120000" y="25000"/>
                  </a:moveTo>
                  <a:cubicBezTo>
                    <a:pt x="113454" y="25000"/>
                    <a:pt x="109090" y="15000"/>
                    <a:pt x="102545" y="15000"/>
                  </a:cubicBezTo>
                  <a:cubicBezTo>
                    <a:pt x="96000" y="10000"/>
                    <a:pt x="87272" y="10000"/>
                    <a:pt x="78545" y="10000"/>
                  </a:cubicBezTo>
                  <a:cubicBezTo>
                    <a:pt x="72000" y="10000"/>
                    <a:pt x="65454" y="10000"/>
                    <a:pt x="58909" y="0"/>
                  </a:cubicBezTo>
                  <a:cubicBezTo>
                    <a:pt x="54545" y="0"/>
                    <a:pt x="50181" y="0"/>
                    <a:pt x="48000" y="10000"/>
                  </a:cubicBezTo>
                  <a:cubicBezTo>
                    <a:pt x="48000" y="20000"/>
                    <a:pt x="45818" y="25000"/>
                    <a:pt x="41454" y="20000"/>
                  </a:cubicBezTo>
                  <a:cubicBezTo>
                    <a:pt x="37090" y="15000"/>
                    <a:pt x="26181" y="5000"/>
                    <a:pt x="24000" y="25000"/>
                  </a:cubicBezTo>
                  <a:cubicBezTo>
                    <a:pt x="21818" y="30000"/>
                    <a:pt x="24000" y="30000"/>
                    <a:pt x="19636" y="35000"/>
                  </a:cubicBezTo>
                  <a:cubicBezTo>
                    <a:pt x="17454" y="40000"/>
                    <a:pt x="13090" y="50000"/>
                    <a:pt x="17454" y="55000"/>
                  </a:cubicBezTo>
                  <a:cubicBezTo>
                    <a:pt x="19636" y="60000"/>
                    <a:pt x="26181" y="65000"/>
                    <a:pt x="26181" y="60000"/>
                  </a:cubicBezTo>
                  <a:cubicBezTo>
                    <a:pt x="28363" y="50000"/>
                    <a:pt x="30545" y="55000"/>
                    <a:pt x="32727" y="60000"/>
                  </a:cubicBezTo>
                  <a:cubicBezTo>
                    <a:pt x="34909" y="65000"/>
                    <a:pt x="43636" y="70000"/>
                    <a:pt x="41454" y="75000"/>
                  </a:cubicBezTo>
                  <a:cubicBezTo>
                    <a:pt x="41454" y="80000"/>
                    <a:pt x="34909" y="80000"/>
                    <a:pt x="32727" y="85000"/>
                  </a:cubicBezTo>
                  <a:cubicBezTo>
                    <a:pt x="30545" y="90000"/>
                    <a:pt x="28363" y="95000"/>
                    <a:pt x="24000" y="85000"/>
                  </a:cubicBezTo>
                  <a:cubicBezTo>
                    <a:pt x="21818" y="80000"/>
                    <a:pt x="21818" y="95000"/>
                    <a:pt x="21818" y="100000"/>
                  </a:cubicBezTo>
                  <a:cubicBezTo>
                    <a:pt x="13090" y="110000"/>
                    <a:pt x="8727" y="75000"/>
                    <a:pt x="2181" y="100000"/>
                  </a:cubicBezTo>
                  <a:cubicBezTo>
                    <a:pt x="0" y="105000"/>
                    <a:pt x="21818" y="115000"/>
                    <a:pt x="24000" y="110000"/>
                  </a:cubicBezTo>
                  <a:cubicBezTo>
                    <a:pt x="26181" y="105000"/>
                    <a:pt x="30545" y="110000"/>
                    <a:pt x="32727" y="115000"/>
                  </a:cubicBezTo>
                  <a:cubicBezTo>
                    <a:pt x="34909" y="115000"/>
                    <a:pt x="41454" y="120000"/>
                    <a:pt x="45818" y="115000"/>
                  </a:cubicBezTo>
                  <a:cubicBezTo>
                    <a:pt x="48000" y="110000"/>
                    <a:pt x="52363" y="115000"/>
                    <a:pt x="54545" y="100000"/>
                  </a:cubicBezTo>
                  <a:cubicBezTo>
                    <a:pt x="54545" y="95000"/>
                    <a:pt x="58909" y="90000"/>
                    <a:pt x="61090" y="85000"/>
                  </a:cubicBezTo>
                  <a:cubicBezTo>
                    <a:pt x="63272" y="80000"/>
                    <a:pt x="72000" y="80000"/>
                    <a:pt x="72000" y="80000"/>
                  </a:cubicBezTo>
                  <a:cubicBezTo>
                    <a:pt x="74181" y="90000"/>
                    <a:pt x="76363" y="80000"/>
                    <a:pt x="80727" y="80000"/>
                  </a:cubicBezTo>
                  <a:cubicBezTo>
                    <a:pt x="82909" y="80000"/>
                    <a:pt x="85090" y="65000"/>
                    <a:pt x="87272" y="65000"/>
                  </a:cubicBezTo>
                  <a:cubicBezTo>
                    <a:pt x="89454" y="60000"/>
                    <a:pt x="93818" y="65000"/>
                    <a:pt x="96000" y="60000"/>
                  </a:cubicBezTo>
                  <a:cubicBezTo>
                    <a:pt x="104727" y="55000"/>
                    <a:pt x="109090" y="45000"/>
                    <a:pt x="117818" y="35000"/>
                  </a:cubicBezTo>
                  <a:cubicBezTo>
                    <a:pt x="120000" y="35000"/>
                    <a:pt x="120000" y="35000"/>
                    <a:pt x="120000" y="25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97" name="Shape 1347">
              <a:extLst>
                <a:ext uri="{FF2B5EF4-FFF2-40B4-BE49-F238E27FC236}">
                  <a16:creationId xmlns="" xmlns:a16="http://schemas.microsoft.com/office/drawing/2014/main" id="{98D34A03-CC76-436A-A9C6-DA884435D919}"/>
                </a:ext>
              </a:extLst>
            </p:cNvPr>
            <p:cNvSpPr/>
            <p:nvPr/>
          </p:nvSpPr>
          <p:spPr>
            <a:xfrm>
              <a:off x="3262454" y="3048923"/>
              <a:ext cx="380055" cy="222846"/>
            </a:xfrm>
            <a:custGeom>
              <a:avLst/>
              <a:gdLst/>
              <a:ahLst/>
              <a:cxnLst/>
              <a:rect l="0" t="0" r="0" b="0"/>
              <a:pathLst>
                <a:path w="120000" h="120000" extrusionOk="0">
                  <a:moveTo>
                    <a:pt x="105168" y="73846"/>
                  </a:moveTo>
                  <a:cubicBezTo>
                    <a:pt x="106516" y="76153"/>
                    <a:pt x="106516" y="78461"/>
                    <a:pt x="109213" y="76153"/>
                  </a:cubicBezTo>
                  <a:cubicBezTo>
                    <a:pt x="110561" y="76153"/>
                    <a:pt x="111910" y="71538"/>
                    <a:pt x="113258" y="71538"/>
                  </a:cubicBezTo>
                  <a:cubicBezTo>
                    <a:pt x="120000" y="69230"/>
                    <a:pt x="111910" y="64615"/>
                    <a:pt x="109213" y="60000"/>
                  </a:cubicBezTo>
                  <a:cubicBezTo>
                    <a:pt x="107865" y="57692"/>
                    <a:pt x="107865" y="60000"/>
                    <a:pt x="106516" y="62307"/>
                  </a:cubicBezTo>
                  <a:cubicBezTo>
                    <a:pt x="106516" y="64615"/>
                    <a:pt x="102471" y="62307"/>
                    <a:pt x="101123" y="62307"/>
                  </a:cubicBezTo>
                  <a:cubicBezTo>
                    <a:pt x="95730" y="57692"/>
                    <a:pt x="103820" y="50769"/>
                    <a:pt x="105168" y="48461"/>
                  </a:cubicBezTo>
                  <a:cubicBezTo>
                    <a:pt x="105168" y="48461"/>
                    <a:pt x="99775" y="50769"/>
                    <a:pt x="99775" y="50769"/>
                  </a:cubicBezTo>
                  <a:cubicBezTo>
                    <a:pt x="97078" y="53076"/>
                    <a:pt x="94382" y="53076"/>
                    <a:pt x="91685" y="57692"/>
                  </a:cubicBezTo>
                  <a:cubicBezTo>
                    <a:pt x="90337" y="60000"/>
                    <a:pt x="88988" y="64615"/>
                    <a:pt x="87640" y="66923"/>
                  </a:cubicBezTo>
                  <a:cubicBezTo>
                    <a:pt x="86292" y="73846"/>
                    <a:pt x="84943" y="69230"/>
                    <a:pt x="83595" y="64615"/>
                  </a:cubicBezTo>
                  <a:cubicBezTo>
                    <a:pt x="82247" y="60000"/>
                    <a:pt x="79550" y="62307"/>
                    <a:pt x="76853" y="62307"/>
                  </a:cubicBezTo>
                  <a:cubicBezTo>
                    <a:pt x="74157" y="62307"/>
                    <a:pt x="72808" y="55384"/>
                    <a:pt x="71460" y="53076"/>
                  </a:cubicBezTo>
                  <a:cubicBezTo>
                    <a:pt x="68764" y="48461"/>
                    <a:pt x="72808" y="43846"/>
                    <a:pt x="70112" y="39230"/>
                  </a:cubicBezTo>
                  <a:cubicBezTo>
                    <a:pt x="68764" y="36923"/>
                    <a:pt x="67415" y="32307"/>
                    <a:pt x="66067" y="30000"/>
                  </a:cubicBezTo>
                  <a:cubicBezTo>
                    <a:pt x="64719" y="27692"/>
                    <a:pt x="62022" y="25384"/>
                    <a:pt x="60674" y="27692"/>
                  </a:cubicBezTo>
                  <a:cubicBezTo>
                    <a:pt x="57977" y="30000"/>
                    <a:pt x="55280" y="27692"/>
                    <a:pt x="51235" y="27692"/>
                  </a:cubicBezTo>
                  <a:cubicBezTo>
                    <a:pt x="48539" y="27692"/>
                    <a:pt x="44494" y="30000"/>
                    <a:pt x="41797" y="27692"/>
                  </a:cubicBezTo>
                  <a:cubicBezTo>
                    <a:pt x="40449" y="25384"/>
                    <a:pt x="37752" y="20769"/>
                    <a:pt x="36404" y="18461"/>
                  </a:cubicBezTo>
                  <a:cubicBezTo>
                    <a:pt x="33707" y="13846"/>
                    <a:pt x="32359" y="13846"/>
                    <a:pt x="31011" y="18461"/>
                  </a:cubicBezTo>
                  <a:cubicBezTo>
                    <a:pt x="29662" y="20769"/>
                    <a:pt x="28314" y="23076"/>
                    <a:pt x="25617" y="23076"/>
                  </a:cubicBezTo>
                  <a:cubicBezTo>
                    <a:pt x="21573" y="23076"/>
                    <a:pt x="21573" y="18461"/>
                    <a:pt x="22921" y="13846"/>
                  </a:cubicBezTo>
                  <a:cubicBezTo>
                    <a:pt x="24269" y="6923"/>
                    <a:pt x="24269" y="6923"/>
                    <a:pt x="20224" y="2307"/>
                  </a:cubicBezTo>
                  <a:cubicBezTo>
                    <a:pt x="20224" y="4615"/>
                    <a:pt x="20224" y="9230"/>
                    <a:pt x="20224" y="11538"/>
                  </a:cubicBezTo>
                  <a:cubicBezTo>
                    <a:pt x="20224" y="16153"/>
                    <a:pt x="21573" y="18461"/>
                    <a:pt x="18876" y="18461"/>
                  </a:cubicBezTo>
                  <a:cubicBezTo>
                    <a:pt x="16179" y="16153"/>
                    <a:pt x="16179" y="9230"/>
                    <a:pt x="17528" y="6923"/>
                  </a:cubicBezTo>
                  <a:cubicBezTo>
                    <a:pt x="17528" y="6923"/>
                    <a:pt x="20224" y="0"/>
                    <a:pt x="18876" y="0"/>
                  </a:cubicBezTo>
                  <a:cubicBezTo>
                    <a:pt x="12134" y="2307"/>
                    <a:pt x="6741" y="4615"/>
                    <a:pt x="1348" y="9230"/>
                  </a:cubicBezTo>
                  <a:cubicBezTo>
                    <a:pt x="0" y="9230"/>
                    <a:pt x="1348" y="32307"/>
                    <a:pt x="1348" y="34615"/>
                  </a:cubicBezTo>
                  <a:cubicBezTo>
                    <a:pt x="1348" y="41538"/>
                    <a:pt x="1348" y="48461"/>
                    <a:pt x="1348" y="53076"/>
                  </a:cubicBezTo>
                  <a:cubicBezTo>
                    <a:pt x="1348" y="57692"/>
                    <a:pt x="0" y="60000"/>
                    <a:pt x="2696" y="60000"/>
                  </a:cubicBezTo>
                  <a:cubicBezTo>
                    <a:pt x="4044" y="60000"/>
                    <a:pt x="5393" y="60000"/>
                    <a:pt x="8089" y="60000"/>
                  </a:cubicBezTo>
                  <a:cubicBezTo>
                    <a:pt x="10786" y="60000"/>
                    <a:pt x="6741" y="55384"/>
                    <a:pt x="8089" y="53076"/>
                  </a:cubicBezTo>
                  <a:cubicBezTo>
                    <a:pt x="9438" y="48461"/>
                    <a:pt x="12134" y="50769"/>
                    <a:pt x="13483" y="46153"/>
                  </a:cubicBezTo>
                  <a:cubicBezTo>
                    <a:pt x="16179" y="43846"/>
                    <a:pt x="16179" y="43846"/>
                    <a:pt x="17528" y="41538"/>
                  </a:cubicBezTo>
                  <a:cubicBezTo>
                    <a:pt x="20224" y="39230"/>
                    <a:pt x="21573" y="41538"/>
                    <a:pt x="22921" y="43846"/>
                  </a:cubicBezTo>
                  <a:cubicBezTo>
                    <a:pt x="24269" y="46153"/>
                    <a:pt x="28314" y="46153"/>
                    <a:pt x="28314" y="46153"/>
                  </a:cubicBezTo>
                  <a:cubicBezTo>
                    <a:pt x="29662" y="50769"/>
                    <a:pt x="28314" y="53076"/>
                    <a:pt x="28314" y="55384"/>
                  </a:cubicBezTo>
                  <a:cubicBezTo>
                    <a:pt x="29662" y="62307"/>
                    <a:pt x="33707" y="62307"/>
                    <a:pt x="35056" y="62307"/>
                  </a:cubicBezTo>
                  <a:cubicBezTo>
                    <a:pt x="41797" y="62307"/>
                    <a:pt x="41797" y="69230"/>
                    <a:pt x="44494" y="78461"/>
                  </a:cubicBezTo>
                  <a:cubicBezTo>
                    <a:pt x="45842" y="80769"/>
                    <a:pt x="48539" y="83076"/>
                    <a:pt x="51235" y="85384"/>
                  </a:cubicBezTo>
                  <a:cubicBezTo>
                    <a:pt x="52584" y="85384"/>
                    <a:pt x="53932" y="87692"/>
                    <a:pt x="55280" y="90000"/>
                  </a:cubicBezTo>
                  <a:cubicBezTo>
                    <a:pt x="59325" y="94615"/>
                    <a:pt x="63370" y="101538"/>
                    <a:pt x="67415" y="103846"/>
                  </a:cubicBezTo>
                  <a:cubicBezTo>
                    <a:pt x="72808" y="106153"/>
                    <a:pt x="72808" y="106153"/>
                    <a:pt x="72808" y="113076"/>
                  </a:cubicBezTo>
                  <a:cubicBezTo>
                    <a:pt x="75505" y="113076"/>
                    <a:pt x="79550" y="117692"/>
                    <a:pt x="82247" y="120000"/>
                  </a:cubicBezTo>
                  <a:cubicBezTo>
                    <a:pt x="82247" y="113076"/>
                    <a:pt x="80898" y="113076"/>
                    <a:pt x="84943" y="108461"/>
                  </a:cubicBezTo>
                  <a:cubicBezTo>
                    <a:pt x="86292" y="103846"/>
                    <a:pt x="83595" y="101538"/>
                    <a:pt x="83595" y="96923"/>
                  </a:cubicBezTo>
                  <a:cubicBezTo>
                    <a:pt x="84943" y="90000"/>
                    <a:pt x="80898" y="92307"/>
                    <a:pt x="79550" y="87692"/>
                  </a:cubicBezTo>
                  <a:cubicBezTo>
                    <a:pt x="78202" y="83076"/>
                    <a:pt x="84943" y="85384"/>
                    <a:pt x="86292" y="83076"/>
                  </a:cubicBezTo>
                  <a:cubicBezTo>
                    <a:pt x="90337" y="80769"/>
                    <a:pt x="86292" y="73846"/>
                    <a:pt x="88988" y="76153"/>
                  </a:cubicBezTo>
                  <a:cubicBezTo>
                    <a:pt x="94382" y="76153"/>
                    <a:pt x="88988" y="69230"/>
                    <a:pt x="91685" y="69230"/>
                  </a:cubicBezTo>
                  <a:cubicBezTo>
                    <a:pt x="93033" y="66923"/>
                    <a:pt x="94382" y="71538"/>
                    <a:pt x="95730" y="69230"/>
                  </a:cubicBezTo>
                  <a:cubicBezTo>
                    <a:pt x="97078" y="69230"/>
                    <a:pt x="98426" y="66923"/>
                    <a:pt x="99775" y="66923"/>
                  </a:cubicBezTo>
                  <a:cubicBezTo>
                    <a:pt x="102471" y="66923"/>
                    <a:pt x="99775" y="76153"/>
                    <a:pt x="99775" y="78461"/>
                  </a:cubicBezTo>
                  <a:cubicBezTo>
                    <a:pt x="101123" y="78461"/>
                    <a:pt x="103820" y="71538"/>
                    <a:pt x="103820" y="78461"/>
                  </a:cubicBezTo>
                  <a:cubicBezTo>
                    <a:pt x="103820" y="78461"/>
                    <a:pt x="103820" y="73846"/>
                    <a:pt x="105168" y="73846"/>
                  </a:cubicBezTo>
                  <a:cubicBezTo>
                    <a:pt x="106516" y="73846"/>
                    <a:pt x="103820" y="73846"/>
                    <a:pt x="105168" y="73846"/>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98" name="Shape 1348">
              <a:extLst>
                <a:ext uri="{FF2B5EF4-FFF2-40B4-BE49-F238E27FC236}">
                  <a16:creationId xmlns="" xmlns:a16="http://schemas.microsoft.com/office/drawing/2014/main" id="{6F9E733C-9C91-4F9A-8199-C69EF9BECDEE}"/>
                </a:ext>
              </a:extLst>
            </p:cNvPr>
            <p:cNvSpPr/>
            <p:nvPr/>
          </p:nvSpPr>
          <p:spPr>
            <a:xfrm>
              <a:off x="3377489" y="3296532"/>
              <a:ext cx="0" cy="4370"/>
            </a:xfrm>
            <a:custGeom>
              <a:avLst/>
              <a:gdLst/>
              <a:ahLst/>
              <a:cxnLst/>
              <a:rect l="0" t="0" r="0" b="0"/>
              <a:pathLst>
                <a:path w="120000" h="120000" extrusionOk="0">
                  <a:moveTo>
                    <a:pt x="0" y="120000"/>
                  </a:moveTo>
                  <a:cubicBezTo>
                    <a:pt x="0" y="0"/>
                    <a:pt x="0" y="0"/>
                    <a:pt x="0" y="0"/>
                  </a:cubicBezTo>
                  <a:cubicBezTo>
                    <a:pt x="0" y="0"/>
                    <a:pt x="0" y="0"/>
                    <a:pt x="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99" name="Shape 1349">
              <a:extLst>
                <a:ext uri="{FF2B5EF4-FFF2-40B4-BE49-F238E27FC236}">
                  <a16:creationId xmlns="" xmlns:a16="http://schemas.microsoft.com/office/drawing/2014/main" id="{D7C02254-D983-4AF6-B3E9-3C5013553E1A}"/>
                </a:ext>
              </a:extLst>
            </p:cNvPr>
            <p:cNvSpPr/>
            <p:nvPr/>
          </p:nvSpPr>
          <p:spPr>
            <a:xfrm>
              <a:off x="3180909" y="3126118"/>
              <a:ext cx="311614" cy="183521"/>
            </a:xfrm>
            <a:custGeom>
              <a:avLst/>
              <a:gdLst/>
              <a:ahLst/>
              <a:cxnLst/>
              <a:rect l="0" t="0" r="0" b="0"/>
              <a:pathLst>
                <a:path w="120000" h="120000" extrusionOk="0">
                  <a:moveTo>
                    <a:pt x="119999" y="78139"/>
                  </a:moveTo>
                  <a:cubicBezTo>
                    <a:pt x="118356" y="75348"/>
                    <a:pt x="116712" y="75348"/>
                    <a:pt x="113424" y="75348"/>
                  </a:cubicBezTo>
                  <a:cubicBezTo>
                    <a:pt x="111780" y="72558"/>
                    <a:pt x="108493" y="69767"/>
                    <a:pt x="106849" y="66976"/>
                  </a:cubicBezTo>
                  <a:cubicBezTo>
                    <a:pt x="103561" y="64186"/>
                    <a:pt x="98630" y="61395"/>
                    <a:pt x="95342" y="55813"/>
                  </a:cubicBezTo>
                  <a:cubicBezTo>
                    <a:pt x="93698" y="50232"/>
                    <a:pt x="88767" y="50232"/>
                    <a:pt x="85479" y="44651"/>
                  </a:cubicBezTo>
                  <a:cubicBezTo>
                    <a:pt x="83835" y="36279"/>
                    <a:pt x="82191" y="25116"/>
                    <a:pt x="77260" y="25116"/>
                  </a:cubicBezTo>
                  <a:cubicBezTo>
                    <a:pt x="72328" y="25116"/>
                    <a:pt x="65753" y="25116"/>
                    <a:pt x="65753" y="13953"/>
                  </a:cubicBezTo>
                  <a:cubicBezTo>
                    <a:pt x="65753" y="11162"/>
                    <a:pt x="67397" y="5581"/>
                    <a:pt x="65753" y="5581"/>
                  </a:cubicBezTo>
                  <a:cubicBezTo>
                    <a:pt x="64109" y="2790"/>
                    <a:pt x="62465" y="5581"/>
                    <a:pt x="59178" y="2790"/>
                  </a:cubicBezTo>
                  <a:cubicBezTo>
                    <a:pt x="59178" y="2790"/>
                    <a:pt x="57534" y="0"/>
                    <a:pt x="55890" y="0"/>
                  </a:cubicBezTo>
                  <a:cubicBezTo>
                    <a:pt x="54246" y="0"/>
                    <a:pt x="52602" y="2790"/>
                    <a:pt x="50958" y="2790"/>
                  </a:cubicBezTo>
                  <a:cubicBezTo>
                    <a:pt x="49315" y="0"/>
                    <a:pt x="47671" y="8372"/>
                    <a:pt x="46027" y="8372"/>
                  </a:cubicBezTo>
                  <a:cubicBezTo>
                    <a:pt x="44383" y="8372"/>
                    <a:pt x="39452" y="11162"/>
                    <a:pt x="41095" y="16744"/>
                  </a:cubicBezTo>
                  <a:cubicBezTo>
                    <a:pt x="42739" y="25116"/>
                    <a:pt x="41095" y="22325"/>
                    <a:pt x="36164" y="22325"/>
                  </a:cubicBezTo>
                  <a:cubicBezTo>
                    <a:pt x="34520" y="22325"/>
                    <a:pt x="29589" y="22325"/>
                    <a:pt x="27945" y="22325"/>
                  </a:cubicBezTo>
                  <a:cubicBezTo>
                    <a:pt x="24657" y="16744"/>
                    <a:pt x="23013" y="11162"/>
                    <a:pt x="19726" y="5581"/>
                  </a:cubicBezTo>
                  <a:cubicBezTo>
                    <a:pt x="14794" y="0"/>
                    <a:pt x="8219" y="8372"/>
                    <a:pt x="3287" y="13953"/>
                  </a:cubicBezTo>
                  <a:cubicBezTo>
                    <a:pt x="4931" y="16744"/>
                    <a:pt x="9863" y="27906"/>
                    <a:pt x="8219" y="33488"/>
                  </a:cubicBezTo>
                  <a:cubicBezTo>
                    <a:pt x="0" y="41860"/>
                    <a:pt x="9863" y="41860"/>
                    <a:pt x="13150" y="47441"/>
                  </a:cubicBezTo>
                  <a:cubicBezTo>
                    <a:pt x="13150" y="47441"/>
                    <a:pt x="13150" y="53023"/>
                    <a:pt x="13150" y="53023"/>
                  </a:cubicBezTo>
                  <a:cubicBezTo>
                    <a:pt x="11506" y="55813"/>
                    <a:pt x="14794" y="61395"/>
                    <a:pt x="16438" y="61395"/>
                  </a:cubicBezTo>
                  <a:cubicBezTo>
                    <a:pt x="16438" y="64186"/>
                    <a:pt x="14794" y="66976"/>
                    <a:pt x="14794" y="72558"/>
                  </a:cubicBezTo>
                  <a:cubicBezTo>
                    <a:pt x="14794" y="75348"/>
                    <a:pt x="14794" y="80930"/>
                    <a:pt x="14794" y="86511"/>
                  </a:cubicBezTo>
                  <a:cubicBezTo>
                    <a:pt x="18082" y="86511"/>
                    <a:pt x="19726" y="86511"/>
                    <a:pt x="23013" y="80930"/>
                  </a:cubicBezTo>
                  <a:cubicBezTo>
                    <a:pt x="24657" y="78139"/>
                    <a:pt x="26301" y="75348"/>
                    <a:pt x="27945" y="72558"/>
                  </a:cubicBezTo>
                  <a:cubicBezTo>
                    <a:pt x="34520" y="72558"/>
                    <a:pt x="39452" y="69767"/>
                    <a:pt x="44383" y="75348"/>
                  </a:cubicBezTo>
                  <a:cubicBezTo>
                    <a:pt x="47671" y="83720"/>
                    <a:pt x="57534" y="78139"/>
                    <a:pt x="60821" y="86511"/>
                  </a:cubicBezTo>
                  <a:cubicBezTo>
                    <a:pt x="64109" y="94883"/>
                    <a:pt x="67397" y="97674"/>
                    <a:pt x="73972" y="97674"/>
                  </a:cubicBezTo>
                  <a:cubicBezTo>
                    <a:pt x="75616" y="97674"/>
                    <a:pt x="75616" y="97674"/>
                    <a:pt x="75616" y="103255"/>
                  </a:cubicBezTo>
                  <a:cubicBezTo>
                    <a:pt x="75616" y="111627"/>
                    <a:pt x="75616" y="111627"/>
                    <a:pt x="78904" y="117209"/>
                  </a:cubicBezTo>
                  <a:cubicBezTo>
                    <a:pt x="82191" y="117209"/>
                    <a:pt x="83835" y="120000"/>
                    <a:pt x="87123" y="120000"/>
                  </a:cubicBezTo>
                  <a:cubicBezTo>
                    <a:pt x="92054" y="120000"/>
                    <a:pt x="92054" y="117209"/>
                    <a:pt x="93698" y="111627"/>
                  </a:cubicBezTo>
                  <a:cubicBezTo>
                    <a:pt x="95342" y="106046"/>
                    <a:pt x="98630" y="108837"/>
                    <a:pt x="101917" y="106046"/>
                  </a:cubicBezTo>
                  <a:cubicBezTo>
                    <a:pt x="105205" y="103255"/>
                    <a:pt x="105205" y="97674"/>
                    <a:pt x="106849" y="92093"/>
                  </a:cubicBezTo>
                  <a:cubicBezTo>
                    <a:pt x="106849" y="86511"/>
                    <a:pt x="111780" y="92093"/>
                    <a:pt x="113424" y="86511"/>
                  </a:cubicBezTo>
                  <a:cubicBezTo>
                    <a:pt x="113424" y="80930"/>
                    <a:pt x="118356" y="86511"/>
                    <a:pt x="119999" y="86511"/>
                  </a:cubicBezTo>
                  <a:cubicBezTo>
                    <a:pt x="119999" y="83720"/>
                    <a:pt x="119999" y="80930"/>
                    <a:pt x="119999" y="78139"/>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00" name="Shape 1350">
              <a:extLst>
                <a:ext uri="{FF2B5EF4-FFF2-40B4-BE49-F238E27FC236}">
                  <a16:creationId xmlns="" xmlns:a16="http://schemas.microsoft.com/office/drawing/2014/main" id="{B1C595E6-4A2D-481C-8ED4-3F155822770F}"/>
                </a:ext>
              </a:extLst>
            </p:cNvPr>
            <p:cNvSpPr/>
            <p:nvPr/>
          </p:nvSpPr>
          <p:spPr>
            <a:xfrm>
              <a:off x="3509998" y="3168357"/>
              <a:ext cx="170369" cy="115065"/>
            </a:xfrm>
            <a:custGeom>
              <a:avLst/>
              <a:gdLst/>
              <a:ahLst/>
              <a:cxnLst/>
              <a:rect l="0" t="0" r="0" b="0"/>
              <a:pathLst>
                <a:path w="120000" h="120000" extrusionOk="0">
                  <a:moveTo>
                    <a:pt x="90000" y="44444"/>
                  </a:moveTo>
                  <a:cubicBezTo>
                    <a:pt x="84000" y="48888"/>
                    <a:pt x="81000" y="44444"/>
                    <a:pt x="75000" y="44444"/>
                  </a:cubicBezTo>
                  <a:cubicBezTo>
                    <a:pt x="69000" y="44444"/>
                    <a:pt x="66000" y="35555"/>
                    <a:pt x="63000" y="35555"/>
                  </a:cubicBezTo>
                  <a:cubicBezTo>
                    <a:pt x="60000" y="35555"/>
                    <a:pt x="60000" y="40000"/>
                    <a:pt x="57000" y="40000"/>
                  </a:cubicBezTo>
                  <a:cubicBezTo>
                    <a:pt x="57000" y="44444"/>
                    <a:pt x="54000" y="40000"/>
                    <a:pt x="51000" y="40000"/>
                  </a:cubicBezTo>
                  <a:cubicBezTo>
                    <a:pt x="45000" y="40000"/>
                    <a:pt x="36000" y="40000"/>
                    <a:pt x="30000" y="35555"/>
                  </a:cubicBezTo>
                  <a:cubicBezTo>
                    <a:pt x="27000" y="31111"/>
                    <a:pt x="36000" y="22222"/>
                    <a:pt x="36000" y="22222"/>
                  </a:cubicBezTo>
                  <a:cubicBezTo>
                    <a:pt x="42000" y="17777"/>
                    <a:pt x="45000" y="31111"/>
                    <a:pt x="48000" y="31111"/>
                  </a:cubicBezTo>
                  <a:cubicBezTo>
                    <a:pt x="54000" y="31111"/>
                    <a:pt x="57000" y="26666"/>
                    <a:pt x="57000" y="22222"/>
                  </a:cubicBezTo>
                  <a:cubicBezTo>
                    <a:pt x="54000" y="17777"/>
                    <a:pt x="51000" y="26666"/>
                    <a:pt x="48000" y="26666"/>
                  </a:cubicBezTo>
                  <a:cubicBezTo>
                    <a:pt x="45000" y="22222"/>
                    <a:pt x="51000" y="8888"/>
                    <a:pt x="48000" y="4444"/>
                  </a:cubicBezTo>
                  <a:cubicBezTo>
                    <a:pt x="48000" y="0"/>
                    <a:pt x="42000" y="8888"/>
                    <a:pt x="42000" y="8888"/>
                  </a:cubicBezTo>
                  <a:cubicBezTo>
                    <a:pt x="36000" y="13333"/>
                    <a:pt x="33000" y="4444"/>
                    <a:pt x="30000" y="8888"/>
                  </a:cubicBezTo>
                  <a:cubicBezTo>
                    <a:pt x="24000" y="8888"/>
                    <a:pt x="36000" y="22222"/>
                    <a:pt x="24000" y="22222"/>
                  </a:cubicBezTo>
                  <a:cubicBezTo>
                    <a:pt x="18000" y="17777"/>
                    <a:pt x="27000" y="35555"/>
                    <a:pt x="18000" y="35555"/>
                  </a:cubicBezTo>
                  <a:cubicBezTo>
                    <a:pt x="15000" y="40000"/>
                    <a:pt x="0" y="35555"/>
                    <a:pt x="3000" y="44444"/>
                  </a:cubicBezTo>
                  <a:cubicBezTo>
                    <a:pt x="6000" y="57777"/>
                    <a:pt x="15000" y="48888"/>
                    <a:pt x="12000" y="62222"/>
                  </a:cubicBezTo>
                  <a:cubicBezTo>
                    <a:pt x="12000" y="75555"/>
                    <a:pt x="21000" y="75555"/>
                    <a:pt x="12000" y="84444"/>
                  </a:cubicBezTo>
                  <a:cubicBezTo>
                    <a:pt x="9000" y="88888"/>
                    <a:pt x="3000" y="106666"/>
                    <a:pt x="12000" y="106666"/>
                  </a:cubicBezTo>
                  <a:cubicBezTo>
                    <a:pt x="18000" y="106666"/>
                    <a:pt x="24000" y="93333"/>
                    <a:pt x="27000" y="97777"/>
                  </a:cubicBezTo>
                  <a:cubicBezTo>
                    <a:pt x="36000" y="111111"/>
                    <a:pt x="27000" y="88888"/>
                    <a:pt x="36000" y="88888"/>
                  </a:cubicBezTo>
                  <a:cubicBezTo>
                    <a:pt x="42000" y="88888"/>
                    <a:pt x="45000" y="84444"/>
                    <a:pt x="51000" y="75555"/>
                  </a:cubicBezTo>
                  <a:cubicBezTo>
                    <a:pt x="54000" y="62222"/>
                    <a:pt x="57000" y="66666"/>
                    <a:pt x="60000" y="75555"/>
                  </a:cubicBezTo>
                  <a:cubicBezTo>
                    <a:pt x="63000" y="80000"/>
                    <a:pt x="66000" y="84444"/>
                    <a:pt x="66000" y="93333"/>
                  </a:cubicBezTo>
                  <a:cubicBezTo>
                    <a:pt x="66000" y="97777"/>
                    <a:pt x="63000" y="102222"/>
                    <a:pt x="63000" y="106666"/>
                  </a:cubicBezTo>
                  <a:cubicBezTo>
                    <a:pt x="66000" y="120000"/>
                    <a:pt x="78000" y="106666"/>
                    <a:pt x="81000" y="102222"/>
                  </a:cubicBezTo>
                  <a:cubicBezTo>
                    <a:pt x="84000" y="97777"/>
                    <a:pt x="93000" y="88888"/>
                    <a:pt x="96000" y="93333"/>
                  </a:cubicBezTo>
                  <a:cubicBezTo>
                    <a:pt x="102000" y="102222"/>
                    <a:pt x="108000" y="88888"/>
                    <a:pt x="117000" y="93333"/>
                  </a:cubicBezTo>
                  <a:cubicBezTo>
                    <a:pt x="120000" y="88888"/>
                    <a:pt x="114000" y="80000"/>
                    <a:pt x="114000" y="80000"/>
                  </a:cubicBezTo>
                  <a:cubicBezTo>
                    <a:pt x="111000" y="71111"/>
                    <a:pt x="114000" y="62222"/>
                    <a:pt x="108000" y="62222"/>
                  </a:cubicBezTo>
                  <a:cubicBezTo>
                    <a:pt x="99000" y="66666"/>
                    <a:pt x="93000" y="53333"/>
                    <a:pt x="96000" y="40000"/>
                  </a:cubicBezTo>
                  <a:cubicBezTo>
                    <a:pt x="96000" y="40000"/>
                    <a:pt x="93000" y="40000"/>
                    <a:pt x="90000" y="44444"/>
                  </a:cubicBezTo>
                  <a:cubicBezTo>
                    <a:pt x="87000" y="44444"/>
                    <a:pt x="93000" y="40000"/>
                    <a:pt x="90000" y="44444"/>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01" name="Shape 1351">
              <a:extLst>
                <a:ext uri="{FF2B5EF4-FFF2-40B4-BE49-F238E27FC236}">
                  <a16:creationId xmlns="" xmlns:a16="http://schemas.microsoft.com/office/drawing/2014/main" id="{A863895F-9C12-483B-B223-427729E06C8B}"/>
                </a:ext>
              </a:extLst>
            </p:cNvPr>
            <p:cNvSpPr/>
            <p:nvPr/>
          </p:nvSpPr>
          <p:spPr>
            <a:xfrm>
              <a:off x="3373121" y="3267402"/>
              <a:ext cx="353845" cy="316065"/>
            </a:xfrm>
            <a:custGeom>
              <a:avLst/>
              <a:gdLst/>
              <a:ahLst/>
              <a:cxnLst/>
              <a:rect l="0" t="0" r="0" b="0"/>
              <a:pathLst>
                <a:path w="120000" h="120000" extrusionOk="0">
                  <a:moveTo>
                    <a:pt x="11566" y="82702"/>
                  </a:moveTo>
                  <a:cubicBezTo>
                    <a:pt x="11566" y="84324"/>
                    <a:pt x="11566" y="85945"/>
                    <a:pt x="13012" y="87567"/>
                  </a:cubicBezTo>
                  <a:cubicBezTo>
                    <a:pt x="14457" y="89189"/>
                    <a:pt x="15903" y="90810"/>
                    <a:pt x="15903" y="92432"/>
                  </a:cubicBezTo>
                  <a:cubicBezTo>
                    <a:pt x="15903" y="94054"/>
                    <a:pt x="8674" y="97297"/>
                    <a:pt x="7228" y="98918"/>
                  </a:cubicBezTo>
                  <a:cubicBezTo>
                    <a:pt x="5783" y="98918"/>
                    <a:pt x="4337" y="100540"/>
                    <a:pt x="4337" y="103783"/>
                  </a:cubicBezTo>
                  <a:cubicBezTo>
                    <a:pt x="4337" y="107027"/>
                    <a:pt x="4337" y="107027"/>
                    <a:pt x="8674" y="107027"/>
                  </a:cubicBezTo>
                  <a:cubicBezTo>
                    <a:pt x="11566" y="105405"/>
                    <a:pt x="15903" y="105405"/>
                    <a:pt x="18795" y="103783"/>
                  </a:cubicBezTo>
                  <a:cubicBezTo>
                    <a:pt x="21686" y="103783"/>
                    <a:pt x="24578" y="103783"/>
                    <a:pt x="27469" y="105405"/>
                  </a:cubicBezTo>
                  <a:cubicBezTo>
                    <a:pt x="28915" y="105405"/>
                    <a:pt x="31807" y="105405"/>
                    <a:pt x="33253" y="105405"/>
                  </a:cubicBezTo>
                  <a:cubicBezTo>
                    <a:pt x="36144" y="105405"/>
                    <a:pt x="37590" y="103783"/>
                    <a:pt x="40481" y="103783"/>
                  </a:cubicBezTo>
                  <a:cubicBezTo>
                    <a:pt x="41927" y="103783"/>
                    <a:pt x="41927" y="107027"/>
                    <a:pt x="41927" y="108648"/>
                  </a:cubicBezTo>
                  <a:cubicBezTo>
                    <a:pt x="43373" y="110270"/>
                    <a:pt x="44819" y="110270"/>
                    <a:pt x="46265" y="111891"/>
                  </a:cubicBezTo>
                  <a:cubicBezTo>
                    <a:pt x="46265" y="113513"/>
                    <a:pt x="47710" y="116756"/>
                    <a:pt x="47710" y="118378"/>
                  </a:cubicBezTo>
                  <a:cubicBezTo>
                    <a:pt x="50602" y="120000"/>
                    <a:pt x="49156" y="116756"/>
                    <a:pt x="49156" y="115135"/>
                  </a:cubicBezTo>
                  <a:cubicBezTo>
                    <a:pt x="50602" y="115135"/>
                    <a:pt x="52048" y="118378"/>
                    <a:pt x="52048" y="118378"/>
                  </a:cubicBezTo>
                  <a:cubicBezTo>
                    <a:pt x="54939" y="116756"/>
                    <a:pt x="57831" y="113513"/>
                    <a:pt x="62168" y="115135"/>
                  </a:cubicBezTo>
                  <a:cubicBezTo>
                    <a:pt x="63614" y="115135"/>
                    <a:pt x="65060" y="115135"/>
                    <a:pt x="66506" y="113513"/>
                  </a:cubicBezTo>
                  <a:cubicBezTo>
                    <a:pt x="67951" y="113513"/>
                    <a:pt x="70843" y="113513"/>
                    <a:pt x="72289" y="113513"/>
                  </a:cubicBezTo>
                  <a:cubicBezTo>
                    <a:pt x="73734" y="111891"/>
                    <a:pt x="70843" y="103783"/>
                    <a:pt x="69397" y="103783"/>
                  </a:cubicBezTo>
                  <a:cubicBezTo>
                    <a:pt x="67951" y="102162"/>
                    <a:pt x="66506" y="102162"/>
                    <a:pt x="66506" y="98918"/>
                  </a:cubicBezTo>
                  <a:cubicBezTo>
                    <a:pt x="66506" y="95675"/>
                    <a:pt x="65060" y="94054"/>
                    <a:pt x="63614" y="92432"/>
                  </a:cubicBezTo>
                  <a:cubicBezTo>
                    <a:pt x="59277" y="90810"/>
                    <a:pt x="65060" y="87567"/>
                    <a:pt x="66506" y="84324"/>
                  </a:cubicBezTo>
                  <a:cubicBezTo>
                    <a:pt x="67951" y="84324"/>
                    <a:pt x="67951" y="82702"/>
                    <a:pt x="70843" y="84324"/>
                  </a:cubicBezTo>
                  <a:cubicBezTo>
                    <a:pt x="73734" y="87567"/>
                    <a:pt x="72289" y="84324"/>
                    <a:pt x="75180" y="84324"/>
                  </a:cubicBezTo>
                  <a:cubicBezTo>
                    <a:pt x="80963" y="82702"/>
                    <a:pt x="79518" y="77837"/>
                    <a:pt x="82409" y="74594"/>
                  </a:cubicBezTo>
                  <a:cubicBezTo>
                    <a:pt x="83855" y="72972"/>
                    <a:pt x="86746" y="72972"/>
                    <a:pt x="86746" y="71351"/>
                  </a:cubicBezTo>
                  <a:cubicBezTo>
                    <a:pt x="88192" y="69729"/>
                    <a:pt x="89638" y="68108"/>
                    <a:pt x="89638" y="66486"/>
                  </a:cubicBezTo>
                  <a:cubicBezTo>
                    <a:pt x="89638" y="64864"/>
                    <a:pt x="92530" y="63243"/>
                    <a:pt x="93975" y="63243"/>
                  </a:cubicBezTo>
                  <a:cubicBezTo>
                    <a:pt x="95421" y="63243"/>
                    <a:pt x="95421" y="60000"/>
                    <a:pt x="95421" y="60000"/>
                  </a:cubicBezTo>
                  <a:cubicBezTo>
                    <a:pt x="95421" y="55135"/>
                    <a:pt x="101204" y="58378"/>
                    <a:pt x="99759" y="53513"/>
                  </a:cubicBezTo>
                  <a:cubicBezTo>
                    <a:pt x="99759" y="48648"/>
                    <a:pt x="98313" y="47027"/>
                    <a:pt x="102650" y="43783"/>
                  </a:cubicBezTo>
                  <a:cubicBezTo>
                    <a:pt x="104096" y="43783"/>
                    <a:pt x="96867" y="38918"/>
                    <a:pt x="95421" y="37297"/>
                  </a:cubicBezTo>
                  <a:cubicBezTo>
                    <a:pt x="93975" y="34054"/>
                    <a:pt x="95421" y="29189"/>
                    <a:pt x="93975" y="25945"/>
                  </a:cubicBezTo>
                  <a:cubicBezTo>
                    <a:pt x="93975" y="21081"/>
                    <a:pt x="98313" y="21081"/>
                    <a:pt x="101204" y="22702"/>
                  </a:cubicBezTo>
                  <a:cubicBezTo>
                    <a:pt x="102650" y="22702"/>
                    <a:pt x="105542" y="24324"/>
                    <a:pt x="106987" y="24324"/>
                  </a:cubicBezTo>
                  <a:cubicBezTo>
                    <a:pt x="109879" y="24324"/>
                    <a:pt x="109879" y="22702"/>
                    <a:pt x="111325" y="21081"/>
                  </a:cubicBezTo>
                  <a:cubicBezTo>
                    <a:pt x="115662" y="21081"/>
                    <a:pt x="117108" y="21081"/>
                    <a:pt x="119999" y="16216"/>
                  </a:cubicBezTo>
                  <a:cubicBezTo>
                    <a:pt x="115662" y="14594"/>
                    <a:pt x="111325" y="12972"/>
                    <a:pt x="109879" y="9729"/>
                  </a:cubicBezTo>
                  <a:cubicBezTo>
                    <a:pt x="108433" y="8108"/>
                    <a:pt x="108433" y="4864"/>
                    <a:pt x="106987" y="3243"/>
                  </a:cubicBezTo>
                  <a:cubicBezTo>
                    <a:pt x="105542" y="1621"/>
                    <a:pt x="104096" y="1621"/>
                    <a:pt x="102650" y="0"/>
                  </a:cubicBezTo>
                  <a:cubicBezTo>
                    <a:pt x="99759" y="0"/>
                    <a:pt x="95421" y="1621"/>
                    <a:pt x="93975" y="1621"/>
                  </a:cubicBezTo>
                  <a:cubicBezTo>
                    <a:pt x="88192" y="0"/>
                    <a:pt x="85301" y="3243"/>
                    <a:pt x="80963" y="6486"/>
                  </a:cubicBezTo>
                  <a:cubicBezTo>
                    <a:pt x="76626" y="8108"/>
                    <a:pt x="73734" y="8108"/>
                    <a:pt x="76626" y="12972"/>
                  </a:cubicBezTo>
                  <a:cubicBezTo>
                    <a:pt x="79518" y="16216"/>
                    <a:pt x="76626" y="19459"/>
                    <a:pt x="73734" y="21081"/>
                  </a:cubicBezTo>
                  <a:cubicBezTo>
                    <a:pt x="70843" y="24324"/>
                    <a:pt x="75180" y="30810"/>
                    <a:pt x="69397" y="29189"/>
                  </a:cubicBezTo>
                  <a:cubicBezTo>
                    <a:pt x="62168" y="29189"/>
                    <a:pt x="67951" y="30810"/>
                    <a:pt x="67951" y="34054"/>
                  </a:cubicBezTo>
                  <a:cubicBezTo>
                    <a:pt x="69397" y="35675"/>
                    <a:pt x="63614" y="37297"/>
                    <a:pt x="62168" y="38918"/>
                  </a:cubicBezTo>
                  <a:cubicBezTo>
                    <a:pt x="60722" y="42162"/>
                    <a:pt x="60722" y="48648"/>
                    <a:pt x="59277" y="48648"/>
                  </a:cubicBezTo>
                  <a:cubicBezTo>
                    <a:pt x="57831" y="50270"/>
                    <a:pt x="56385" y="48648"/>
                    <a:pt x="54939" y="48648"/>
                  </a:cubicBezTo>
                  <a:cubicBezTo>
                    <a:pt x="52048" y="48648"/>
                    <a:pt x="50602" y="50270"/>
                    <a:pt x="49156" y="51891"/>
                  </a:cubicBezTo>
                  <a:cubicBezTo>
                    <a:pt x="46265" y="53513"/>
                    <a:pt x="44819" y="51891"/>
                    <a:pt x="43373" y="53513"/>
                  </a:cubicBezTo>
                  <a:cubicBezTo>
                    <a:pt x="40481" y="55135"/>
                    <a:pt x="40481" y="56756"/>
                    <a:pt x="39036" y="60000"/>
                  </a:cubicBezTo>
                  <a:cubicBezTo>
                    <a:pt x="39036" y="64864"/>
                    <a:pt x="36144" y="66486"/>
                    <a:pt x="31807" y="68108"/>
                  </a:cubicBezTo>
                  <a:cubicBezTo>
                    <a:pt x="27469" y="69729"/>
                    <a:pt x="23132" y="69729"/>
                    <a:pt x="18795" y="69729"/>
                  </a:cubicBezTo>
                  <a:cubicBezTo>
                    <a:pt x="11566" y="69729"/>
                    <a:pt x="5783" y="68108"/>
                    <a:pt x="0" y="64864"/>
                  </a:cubicBezTo>
                  <a:cubicBezTo>
                    <a:pt x="1445" y="68108"/>
                    <a:pt x="2891" y="71351"/>
                    <a:pt x="4337" y="74594"/>
                  </a:cubicBezTo>
                  <a:cubicBezTo>
                    <a:pt x="5783" y="76216"/>
                    <a:pt x="11566" y="77837"/>
                    <a:pt x="11566" y="82702"/>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02" name="Shape 1352">
              <a:extLst>
                <a:ext uri="{FF2B5EF4-FFF2-40B4-BE49-F238E27FC236}">
                  <a16:creationId xmlns="" xmlns:a16="http://schemas.microsoft.com/office/drawing/2014/main" id="{DC005628-8521-4AC5-A4C4-B02A7FAED4B7}"/>
                </a:ext>
              </a:extLst>
            </p:cNvPr>
            <p:cNvSpPr/>
            <p:nvPr/>
          </p:nvSpPr>
          <p:spPr>
            <a:xfrm>
              <a:off x="3355647" y="3228075"/>
              <a:ext cx="320352" cy="227217"/>
            </a:xfrm>
            <a:custGeom>
              <a:avLst/>
              <a:gdLst/>
              <a:ahLst/>
              <a:cxnLst/>
              <a:rect l="0" t="0" r="0" b="0"/>
              <a:pathLst>
                <a:path w="120000" h="120000" extrusionOk="0">
                  <a:moveTo>
                    <a:pt x="115200" y="15849"/>
                  </a:moveTo>
                  <a:cubicBezTo>
                    <a:pt x="113600" y="15849"/>
                    <a:pt x="112000" y="20377"/>
                    <a:pt x="110400" y="18113"/>
                  </a:cubicBezTo>
                  <a:cubicBezTo>
                    <a:pt x="108800" y="18113"/>
                    <a:pt x="108800" y="13584"/>
                    <a:pt x="107200" y="15849"/>
                  </a:cubicBezTo>
                  <a:cubicBezTo>
                    <a:pt x="104000" y="15849"/>
                    <a:pt x="100800" y="20377"/>
                    <a:pt x="99200" y="22641"/>
                  </a:cubicBezTo>
                  <a:cubicBezTo>
                    <a:pt x="97600" y="22641"/>
                    <a:pt x="94400" y="27169"/>
                    <a:pt x="91200" y="24905"/>
                  </a:cubicBezTo>
                  <a:cubicBezTo>
                    <a:pt x="89600" y="22641"/>
                    <a:pt x="94400" y="13584"/>
                    <a:pt x="91200" y="9056"/>
                  </a:cubicBezTo>
                  <a:cubicBezTo>
                    <a:pt x="91200" y="9056"/>
                    <a:pt x="88000" y="0"/>
                    <a:pt x="86400" y="2264"/>
                  </a:cubicBezTo>
                  <a:cubicBezTo>
                    <a:pt x="84800" y="6792"/>
                    <a:pt x="83200" y="11320"/>
                    <a:pt x="80000" y="13584"/>
                  </a:cubicBezTo>
                  <a:cubicBezTo>
                    <a:pt x="76800" y="15849"/>
                    <a:pt x="75200" y="13584"/>
                    <a:pt x="75200" y="18113"/>
                  </a:cubicBezTo>
                  <a:cubicBezTo>
                    <a:pt x="73600" y="24905"/>
                    <a:pt x="72000" y="15849"/>
                    <a:pt x="70400" y="18113"/>
                  </a:cubicBezTo>
                  <a:cubicBezTo>
                    <a:pt x="67200" y="20377"/>
                    <a:pt x="65600" y="22641"/>
                    <a:pt x="62400" y="22641"/>
                  </a:cubicBezTo>
                  <a:cubicBezTo>
                    <a:pt x="59200" y="20377"/>
                    <a:pt x="56000" y="18113"/>
                    <a:pt x="54400" y="15849"/>
                  </a:cubicBezTo>
                  <a:cubicBezTo>
                    <a:pt x="52800" y="15849"/>
                    <a:pt x="44800" y="13584"/>
                    <a:pt x="44800" y="13584"/>
                  </a:cubicBezTo>
                  <a:cubicBezTo>
                    <a:pt x="43200" y="15849"/>
                    <a:pt x="44800" y="18113"/>
                    <a:pt x="43200" y="18113"/>
                  </a:cubicBezTo>
                  <a:cubicBezTo>
                    <a:pt x="41600" y="18113"/>
                    <a:pt x="38400" y="18113"/>
                    <a:pt x="38400" y="20377"/>
                  </a:cubicBezTo>
                  <a:cubicBezTo>
                    <a:pt x="36800" y="24905"/>
                    <a:pt x="36800" y="29433"/>
                    <a:pt x="33600" y="31698"/>
                  </a:cubicBezTo>
                  <a:cubicBezTo>
                    <a:pt x="28800" y="36226"/>
                    <a:pt x="27200" y="33962"/>
                    <a:pt x="24000" y="38490"/>
                  </a:cubicBezTo>
                  <a:cubicBezTo>
                    <a:pt x="22400" y="43018"/>
                    <a:pt x="19200" y="43018"/>
                    <a:pt x="17600" y="43018"/>
                  </a:cubicBezTo>
                  <a:cubicBezTo>
                    <a:pt x="16000" y="40754"/>
                    <a:pt x="8000" y="38490"/>
                    <a:pt x="8000" y="36226"/>
                  </a:cubicBezTo>
                  <a:cubicBezTo>
                    <a:pt x="8000" y="43018"/>
                    <a:pt x="8000" y="47547"/>
                    <a:pt x="6400" y="52075"/>
                  </a:cubicBezTo>
                  <a:cubicBezTo>
                    <a:pt x="3200" y="56603"/>
                    <a:pt x="0" y="61132"/>
                    <a:pt x="4800" y="65660"/>
                  </a:cubicBezTo>
                  <a:cubicBezTo>
                    <a:pt x="6400" y="67924"/>
                    <a:pt x="3200" y="70188"/>
                    <a:pt x="3200" y="74716"/>
                  </a:cubicBezTo>
                  <a:cubicBezTo>
                    <a:pt x="3200" y="76981"/>
                    <a:pt x="3200" y="81509"/>
                    <a:pt x="4800" y="83773"/>
                  </a:cubicBezTo>
                  <a:cubicBezTo>
                    <a:pt x="4800" y="88301"/>
                    <a:pt x="3200" y="90566"/>
                    <a:pt x="6400" y="90566"/>
                  </a:cubicBezTo>
                  <a:cubicBezTo>
                    <a:pt x="11200" y="92830"/>
                    <a:pt x="12800" y="90566"/>
                    <a:pt x="12800" y="97358"/>
                  </a:cubicBezTo>
                  <a:cubicBezTo>
                    <a:pt x="12800" y="101886"/>
                    <a:pt x="8000" y="108679"/>
                    <a:pt x="6400" y="110943"/>
                  </a:cubicBezTo>
                  <a:cubicBezTo>
                    <a:pt x="19200" y="120000"/>
                    <a:pt x="33600" y="117735"/>
                    <a:pt x="46400" y="113207"/>
                  </a:cubicBezTo>
                  <a:cubicBezTo>
                    <a:pt x="51200" y="110943"/>
                    <a:pt x="49600" y="101886"/>
                    <a:pt x="51200" y="97358"/>
                  </a:cubicBezTo>
                  <a:cubicBezTo>
                    <a:pt x="52800" y="92830"/>
                    <a:pt x="59200" y="95094"/>
                    <a:pt x="62400" y="90566"/>
                  </a:cubicBezTo>
                  <a:cubicBezTo>
                    <a:pt x="64000" y="90566"/>
                    <a:pt x="65600" y="88301"/>
                    <a:pt x="68800" y="88301"/>
                  </a:cubicBezTo>
                  <a:cubicBezTo>
                    <a:pt x="68800" y="88301"/>
                    <a:pt x="72000" y="90566"/>
                    <a:pt x="72000" y="88301"/>
                  </a:cubicBezTo>
                  <a:cubicBezTo>
                    <a:pt x="73600" y="83773"/>
                    <a:pt x="73600" y="79245"/>
                    <a:pt x="75200" y="74716"/>
                  </a:cubicBezTo>
                  <a:cubicBezTo>
                    <a:pt x="76800" y="72452"/>
                    <a:pt x="83200" y="70188"/>
                    <a:pt x="81600" y="67924"/>
                  </a:cubicBezTo>
                  <a:cubicBezTo>
                    <a:pt x="81600" y="65660"/>
                    <a:pt x="75200" y="61132"/>
                    <a:pt x="81600" y="61132"/>
                  </a:cubicBezTo>
                  <a:cubicBezTo>
                    <a:pt x="83200" y="61132"/>
                    <a:pt x="86400" y="63396"/>
                    <a:pt x="88000" y="58867"/>
                  </a:cubicBezTo>
                  <a:cubicBezTo>
                    <a:pt x="88000" y="56603"/>
                    <a:pt x="86400" y="54339"/>
                    <a:pt x="88000" y="52075"/>
                  </a:cubicBezTo>
                  <a:cubicBezTo>
                    <a:pt x="88000" y="47547"/>
                    <a:pt x="92800" y="47547"/>
                    <a:pt x="92800" y="43018"/>
                  </a:cubicBezTo>
                  <a:cubicBezTo>
                    <a:pt x="92800" y="38490"/>
                    <a:pt x="88000" y="36226"/>
                    <a:pt x="89600" y="31698"/>
                  </a:cubicBezTo>
                  <a:cubicBezTo>
                    <a:pt x="92800" y="29433"/>
                    <a:pt x="97600" y="27169"/>
                    <a:pt x="100800" y="24905"/>
                  </a:cubicBezTo>
                  <a:cubicBezTo>
                    <a:pt x="104000" y="20377"/>
                    <a:pt x="108800" y="22641"/>
                    <a:pt x="112000" y="22641"/>
                  </a:cubicBezTo>
                  <a:cubicBezTo>
                    <a:pt x="113600" y="22641"/>
                    <a:pt x="116800" y="22641"/>
                    <a:pt x="118400" y="20377"/>
                  </a:cubicBezTo>
                  <a:cubicBezTo>
                    <a:pt x="118400" y="20377"/>
                    <a:pt x="120000" y="18113"/>
                    <a:pt x="120000" y="15849"/>
                  </a:cubicBezTo>
                  <a:cubicBezTo>
                    <a:pt x="118400" y="15849"/>
                    <a:pt x="116800" y="15849"/>
                    <a:pt x="115200" y="15849"/>
                  </a:cubicBezTo>
                  <a:cubicBezTo>
                    <a:pt x="113600" y="18113"/>
                    <a:pt x="116800" y="15849"/>
                    <a:pt x="115200" y="15849"/>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03" name="Shape 1353">
              <a:extLst>
                <a:ext uri="{FF2B5EF4-FFF2-40B4-BE49-F238E27FC236}">
                  <a16:creationId xmlns="" xmlns:a16="http://schemas.microsoft.com/office/drawing/2014/main" id="{018B6A14-E9E6-43A8-9BE4-221A2D161BE5}"/>
                </a:ext>
              </a:extLst>
            </p:cNvPr>
            <p:cNvSpPr/>
            <p:nvPr/>
          </p:nvSpPr>
          <p:spPr>
            <a:xfrm>
              <a:off x="3326523" y="3044553"/>
              <a:ext cx="11648" cy="17478"/>
            </a:xfrm>
            <a:custGeom>
              <a:avLst/>
              <a:gdLst/>
              <a:ahLst/>
              <a:cxnLst/>
              <a:rect l="0" t="0" r="0" b="0"/>
              <a:pathLst>
                <a:path w="120000" h="120000" extrusionOk="0">
                  <a:moveTo>
                    <a:pt x="120000" y="60000"/>
                  </a:moveTo>
                  <a:cubicBezTo>
                    <a:pt x="80000" y="60000"/>
                    <a:pt x="40000" y="0"/>
                    <a:pt x="40000" y="30000"/>
                  </a:cubicBezTo>
                  <a:cubicBezTo>
                    <a:pt x="0" y="60000"/>
                    <a:pt x="80000" y="90000"/>
                    <a:pt x="120000" y="120000"/>
                  </a:cubicBezTo>
                  <a:cubicBezTo>
                    <a:pt x="120000" y="90000"/>
                    <a:pt x="120000" y="60000"/>
                    <a:pt x="120000" y="60000"/>
                  </a:cubicBezTo>
                  <a:cubicBezTo>
                    <a:pt x="80000" y="30000"/>
                    <a:pt x="120000" y="60000"/>
                    <a:pt x="120000" y="6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04" name="Shape 1354">
              <a:extLst>
                <a:ext uri="{FF2B5EF4-FFF2-40B4-BE49-F238E27FC236}">
                  <a16:creationId xmlns="" xmlns:a16="http://schemas.microsoft.com/office/drawing/2014/main" id="{230407B0-B24F-44CB-B4C1-93EACCF7EAE0}"/>
                </a:ext>
              </a:extLst>
            </p:cNvPr>
            <p:cNvSpPr/>
            <p:nvPr/>
          </p:nvSpPr>
          <p:spPr>
            <a:xfrm>
              <a:off x="3057137" y="2775097"/>
              <a:ext cx="866407" cy="415109"/>
            </a:xfrm>
            <a:custGeom>
              <a:avLst/>
              <a:gdLst/>
              <a:ahLst/>
              <a:cxnLst/>
              <a:rect l="0" t="0" r="0" b="0"/>
              <a:pathLst>
                <a:path w="120000" h="120000" extrusionOk="0">
                  <a:moveTo>
                    <a:pt x="118817" y="48247"/>
                  </a:moveTo>
                  <a:cubicBezTo>
                    <a:pt x="118817" y="47010"/>
                    <a:pt x="116453" y="48247"/>
                    <a:pt x="116453" y="48247"/>
                  </a:cubicBezTo>
                  <a:cubicBezTo>
                    <a:pt x="115270" y="48247"/>
                    <a:pt x="114679" y="47010"/>
                    <a:pt x="114679" y="45773"/>
                  </a:cubicBezTo>
                  <a:cubicBezTo>
                    <a:pt x="114088" y="43298"/>
                    <a:pt x="112906" y="43298"/>
                    <a:pt x="112906" y="42061"/>
                  </a:cubicBezTo>
                  <a:cubicBezTo>
                    <a:pt x="112315" y="40824"/>
                    <a:pt x="111724" y="37113"/>
                    <a:pt x="109950" y="37113"/>
                  </a:cubicBezTo>
                  <a:cubicBezTo>
                    <a:pt x="108177" y="37113"/>
                    <a:pt x="106403" y="40824"/>
                    <a:pt x="104630" y="38350"/>
                  </a:cubicBezTo>
                  <a:cubicBezTo>
                    <a:pt x="104039" y="37113"/>
                    <a:pt x="103448" y="35876"/>
                    <a:pt x="102857" y="34639"/>
                  </a:cubicBezTo>
                  <a:cubicBezTo>
                    <a:pt x="102266" y="34639"/>
                    <a:pt x="101083" y="38350"/>
                    <a:pt x="100492" y="38350"/>
                  </a:cubicBezTo>
                  <a:cubicBezTo>
                    <a:pt x="99901" y="39587"/>
                    <a:pt x="96354" y="25979"/>
                    <a:pt x="96354" y="23505"/>
                  </a:cubicBezTo>
                  <a:cubicBezTo>
                    <a:pt x="95172" y="21030"/>
                    <a:pt x="94581" y="17319"/>
                    <a:pt x="92807" y="16082"/>
                  </a:cubicBezTo>
                  <a:cubicBezTo>
                    <a:pt x="92216" y="14845"/>
                    <a:pt x="91625" y="13608"/>
                    <a:pt x="91034" y="13608"/>
                  </a:cubicBezTo>
                  <a:cubicBezTo>
                    <a:pt x="89852" y="12371"/>
                    <a:pt x="91034" y="9896"/>
                    <a:pt x="91034" y="8659"/>
                  </a:cubicBezTo>
                  <a:cubicBezTo>
                    <a:pt x="91034" y="7422"/>
                    <a:pt x="86896" y="12371"/>
                    <a:pt x="86305" y="13608"/>
                  </a:cubicBezTo>
                  <a:cubicBezTo>
                    <a:pt x="85714" y="13608"/>
                    <a:pt x="80985" y="17319"/>
                    <a:pt x="80985" y="16082"/>
                  </a:cubicBezTo>
                  <a:cubicBezTo>
                    <a:pt x="80985" y="13608"/>
                    <a:pt x="82167" y="12371"/>
                    <a:pt x="80985" y="12371"/>
                  </a:cubicBezTo>
                  <a:cubicBezTo>
                    <a:pt x="80394" y="11134"/>
                    <a:pt x="79802" y="9896"/>
                    <a:pt x="79211" y="11134"/>
                  </a:cubicBezTo>
                  <a:cubicBezTo>
                    <a:pt x="79211" y="11134"/>
                    <a:pt x="79211" y="12371"/>
                    <a:pt x="78620" y="11134"/>
                  </a:cubicBezTo>
                  <a:cubicBezTo>
                    <a:pt x="77438" y="9896"/>
                    <a:pt x="78029" y="8659"/>
                    <a:pt x="76256" y="9896"/>
                  </a:cubicBezTo>
                  <a:cubicBezTo>
                    <a:pt x="74482" y="12371"/>
                    <a:pt x="74482" y="8659"/>
                    <a:pt x="74482" y="6185"/>
                  </a:cubicBezTo>
                  <a:cubicBezTo>
                    <a:pt x="75073" y="1237"/>
                    <a:pt x="71527" y="0"/>
                    <a:pt x="69753" y="0"/>
                  </a:cubicBezTo>
                  <a:cubicBezTo>
                    <a:pt x="68571" y="0"/>
                    <a:pt x="67389" y="1237"/>
                    <a:pt x="66206" y="2474"/>
                  </a:cubicBezTo>
                  <a:cubicBezTo>
                    <a:pt x="65024" y="3711"/>
                    <a:pt x="63842" y="4948"/>
                    <a:pt x="62068" y="4948"/>
                  </a:cubicBezTo>
                  <a:cubicBezTo>
                    <a:pt x="57339" y="7422"/>
                    <a:pt x="52610" y="11134"/>
                    <a:pt x="47881" y="11134"/>
                  </a:cubicBezTo>
                  <a:cubicBezTo>
                    <a:pt x="46699" y="11134"/>
                    <a:pt x="45517" y="11134"/>
                    <a:pt x="44926" y="12371"/>
                  </a:cubicBezTo>
                  <a:cubicBezTo>
                    <a:pt x="44334" y="13608"/>
                    <a:pt x="45517" y="17319"/>
                    <a:pt x="46699" y="17319"/>
                  </a:cubicBezTo>
                  <a:cubicBezTo>
                    <a:pt x="49064" y="21030"/>
                    <a:pt x="44926" y="19793"/>
                    <a:pt x="43743" y="21030"/>
                  </a:cubicBezTo>
                  <a:cubicBezTo>
                    <a:pt x="42561" y="22268"/>
                    <a:pt x="44334" y="23505"/>
                    <a:pt x="44334" y="24742"/>
                  </a:cubicBezTo>
                  <a:cubicBezTo>
                    <a:pt x="44334" y="27216"/>
                    <a:pt x="41970" y="27216"/>
                    <a:pt x="41970" y="28453"/>
                  </a:cubicBezTo>
                  <a:cubicBezTo>
                    <a:pt x="41970" y="32164"/>
                    <a:pt x="46699" y="30927"/>
                    <a:pt x="46108" y="35876"/>
                  </a:cubicBezTo>
                  <a:cubicBezTo>
                    <a:pt x="45517" y="37113"/>
                    <a:pt x="44926" y="38350"/>
                    <a:pt x="43743" y="38350"/>
                  </a:cubicBezTo>
                  <a:cubicBezTo>
                    <a:pt x="43152" y="38350"/>
                    <a:pt x="41379" y="38350"/>
                    <a:pt x="40788" y="38350"/>
                  </a:cubicBezTo>
                  <a:cubicBezTo>
                    <a:pt x="39605" y="39587"/>
                    <a:pt x="40197" y="40824"/>
                    <a:pt x="39014" y="39587"/>
                  </a:cubicBezTo>
                  <a:cubicBezTo>
                    <a:pt x="37832" y="38350"/>
                    <a:pt x="36650" y="35876"/>
                    <a:pt x="35467" y="35876"/>
                  </a:cubicBezTo>
                  <a:cubicBezTo>
                    <a:pt x="34876" y="34639"/>
                    <a:pt x="33694" y="37113"/>
                    <a:pt x="33103" y="37113"/>
                  </a:cubicBezTo>
                  <a:cubicBezTo>
                    <a:pt x="31921" y="35876"/>
                    <a:pt x="31330" y="35876"/>
                    <a:pt x="30147" y="37113"/>
                  </a:cubicBezTo>
                  <a:cubicBezTo>
                    <a:pt x="29556" y="38350"/>
                    <a:pt x="28965" y="40824"/>
                    <a:pt x="28374" y="39587"/>
                  </a:cubicBezTo>
                  <a:cubicBezTo>
                    <a:pt x="27783" y="39587"/>
                    <a:pt x="26009" y="35876"/>
                    <a:pt x="25418" y="37113"/>
                  </a:cubicBezTo>
                  <a:cubicBezTo>
                    <a:pt x="24827" y="37113"/>
                    <a:pt x="24827" y="40824"/>
                    <a:pt x="24236" y="38350"/>
                  </a:cubicBezTo>
                  <a:cubicBezTo>
                    <a:pt x="23645" y="35876"/>
                    <a:pt x="23054" y="34639"/>
                    <a:pt x="21871" y="33402"/>
                  </a:cubicBezTo>
                  <a:cubicBezTo>
                    <a:pt x="20689" y="32164"/>
                    <a:pt x="19507" y="32164"/>
                    <a:pt x="18916" y="30927"/>
                  </a:cubicBezTo>
                  <a:cubicBezTo>
                    <a:pt x="17142" y="29690"/>
                    <a:pt x="17142" y="32164"/>
                    <a:pt x="15960" y="32164"/>
                  </a:cubicBezTo>
                  <a:cubicBezTo>
                    <a:pt x="14778" y="33402"/>
                    <a:pt x="14187" y="29690"/>
                    <a:pt x="13004" y="30927"/>
                  </a:cubicBezTo>
                  <a:cubicBezTo>
                    <a:pt x="12413" y="32164"/>
                    <a:pt x="12413" y="33402"/>
                    <a:pt x="11822" y="33402"/>
                  </a:cubicBezTo>
                  <a:cubicBezTo>
                    <a:pt x="11231" y="34639"/>
                    <a:pt x="10049" y="34639"/>
                    <a:pt x="9458" y="34639"/>
                  </a:cubicBezTo>
                  <a:cubicBezTo>
                    <a:pt x="8866" y="35876"/>
                    <a:pt x="7684" y="38350"/>
                    <a:pt x="7684" y="39587"/>
                  </a:cubicBezTo>
                  <a:cubicBezTo>
                    <a:pt x="7093" y="40824"/>
                    <a:pt x="8275" y="44536"/>
                    <a:pt x="7093" y="44536"/>
                  </a:cubicBezTo>
                  <a:cubicBezTo>
                    <a:pt x="5911" y="45773"/>
                    <a:pt x="4137" y="38350"/>
                    <a:pt x="3546" y="42061"/>
                  </a:cubicBezTo>
                  <a:cubicBezTo>
                    <a:pt x="2955" y="44536"/>
                    <a:pt x="2364" y="44536"/>
                    <a:pt x="1773" y="47010"/>
                  </a:cubicBezTo>
                  <a:cubicBezTo>
                    <a:pt x="1182" y="49484"/>
                    <a:pt x="3546" y="49484"/>
                    <a:pt x="2364" y="51958"/>
                  </a:cubicBezTo>
                  <a:cubicBezTo>
                    <a:pt x="1773" y="53195"/>
                    <a:pt x="0" y="55670"/>
                    <a:pt x="1182" y="56907"/>
                  </a:cubicBezTo>
                  <a:cubicBezTo>
                    <a:pt x="1773" y="56907"/>
                    <a:pt x="2364" y="58144"/>
                    <a:pt x="2364" y="58144"/>
                  </a:cubicBezTo>
                  <a:cubicBezTo>
                    <a:pt x="2955" y="59381"/>
                    <a:pt x="2364" y="60618"/>
                    <a:pt x="2955" y="61855"/>
                  </a:cubicBezTo>
                  <a:cubicBezTo>
                    <a:pt x="4137" y="63092"/>
                    <a:pt x="5320" y="60618"/>
                    <a:pt x="6502" y="63092"/>
                  </a:cubicBezTo>
                  <a:cubicBezTo>
                    <a:pt x="7093" y="64329"/>
                    <a:pt x="8275" y="68041"/>
                    <a:pt x="8275" y="70515"/>
                  </a:cubicBezTo>
                  <a:cubicBezTo>
                    <a:pt x="7684" y="70515"/>
                    <a:pt x="5911" y="69278"/>
                    <a:pt x="7684" y="71752"/>
                  </a:cubicBezTo>
                  <a:cubicBezTo>
                    <a:pt x="8275" y="72989"/>
                    <a:pt x="8275" y="74226"/>
                    <a:pt x="9458" y="71752"/>
                  </a:cubicBezTo>
                  <a:cubicBezTo>
                    <a:pt x="9458" y="70515"/>
                    <a:pt x="9458" y="70515"/>
                    <a:pt x="10049" y="70515"/>
                  </a:cubicBezTo>
                  <a:cubicBezTo>
                    <a:pt x="13004" y="70515"/>
                    <a:pt x="14187" y="66804"/>
                    <a:pt x="17142" y="69278"/>
                  </a:cubicBezTo>
                  <a:cubicBezTo>
                    <a:pt x="18325" y="70515"/>
                    <a:pt x="19507" y="66804"/>
                    <a:pt x="20098" y="69278"/>
                  </a:cubicBezTo>
                  <a:cubicBezTo>
                    <a:pt x="20689" y="70515"/>
                    <a:pt x="21871" y="75463"/>
                    <a:pt x="21280" y="77938"/>
                  </a:cubicBezTo>
                  <a:cubicBezTo>
                    <a:pt x="20689" y="77938"/>
                    <a:pt x="19507" y="79175"/>
                    <a:pt x="20689" y="79175"/>
                  </a:cubicBezTo>
                  <a:cubicBezTo>
                    <a:pt x="20689" y="80412"/>
                    <a:pt x="20689" y="80412"/>
                    <a:pt x="20689" y="80412"/>
                  </a:cubicBezTo>
                  <a:cubicBezTo>
                    <a:pt x="20098" y="81649"/>
                    <a:pt x="19507" y="81649"/>
                    <a:pt x="19507" y="81649"/>
                  </a:cubicBezTo>
                  <a:cubicBezTo>
                    <a:pt x="17733" y="81649"/>
                    <a:pt x="13004" y="79175"/>
                    <a:pt x="14187" y="85360"/>
                  </a:cubicBezTo>
                  <a:cubicBezTo>
                    <a:pt x="14778" y="87835"/>
                    <a:pt x="14187" y="87835"/>
                    <a:pt x="13004" y="86597"/>
                  </a:cubicBezTo>
                  <a:cubicBezTo>
                    <a:pt x="11822" y="85360"/>
                    <a:pt x="12413" y="87835"/>
                    <a:pt x="13004" y="89072"/>
                  </a:cubicBezTo>
                  <a:cubicBezTo>
                    <a:pt x="14187" y="89072"/>
                    <a:pt x="14187" y="92783"/>
                    <a:pt x="14778" y="94020"/>
                  </a:cubicBezTo>
                  <a:cubicBezTo>
                    <a:pt x="15960" y="95257"/>
                    <a:pt x="14187" y="97731"/>
                    <a:pt x="15960" y="97731"/>
                  </a:cubicBezTo>
                  <a:cubicBezTo>
                    <a:pt x="16551" y="97731"/>
                    <a:pt x="17733" y="100206"/>
                    <a:pt x="18325" y="101443"/>
                  </a:cubicBezTo>
                  <a:cubicBezTo>
                    <a:pt x="20098" y="101443"/>
                    <a:pt x="18325" y="105154"/>
                    <a:pt x="18325" y="107628"/>
                  </a:cubicBezTo>
                  <a:cubicBezTo>
                    <a:pt x="20098" y="105154"/>
                    <a:pt x="22463" y="101443"/>
                    <a:pt x="24827" y="105154"/>
                  </a:cubicBezTo>
                  <a:cubicBezTo>
                    <a:pt x="26009" y="107628"/>
                    <a:pt x="26600" y="111340"/>
                    <a:pt x="28374" y="111340"/>
                  </a:cubicBezTo>
                  <a:cubicBezTo>
                    <a:pt x="29556" y="111340"/>
                    <a:pt x="28965" y="108865"/>
                    <a:pt x="28965" y="107628"/>
                  </a:cubicBezTo>
                  <a:cubicBezTo>
                    <a:pt x="28965" y="103917"/>
                    <a:pt x="28965" y="100206"/>
                    <a:pt x="28965" y="96494"/>
                  </a:cubicBezTo>
                  <a:cubicBezTo>
                    <a:pt x="28965" y="94020"/>
                    <a:pt x="28374" y="84123"/>
                    <a:pt x="29556" y="84123"/>
                  </a:cubicBezTo>
                  <a:cubicBezTo>
                    <a:pt x="30738" y="82886"/>
                    <a:pt x="32512" y="81649"/>
                    <a:pt x="33694" y="80412"/>
                  </a:cubicBezTo>
                  <a:cubicBezTo>
                    <a:pt x="34876" y="80412"/>
                    <a:pt x="36059" y="79175"/>
                    <a:pt x="36650" y="79175"/>
                  </a:cubicBezTo>
                  <a:cubicBezTo>
                    <a:pt x="37241" y="77938"/>
                    <a:pt x="36650" y="75463"/>
                    <a:pt x="37832" y="76701"/>
                  </a:cubicBezTo>
                  <a:cubicBezTo>
                    <a:pt x="38423" y="76701"/>
                    <a:pt x="40197" y="79175"/>
                    <a:pt x="40197" y="76701"/>
                  </a:cubicBezTo>
                  <a:cubicBezTo>
                    <a:pt x="40197" y="75463"/>
                    <a:pt x="41379" y="74226"/>
                    <a:pt x="41970" y="76701"/>
                  </a:cubicBezTo>
                  <a:cubicBezTo>
                    <a:pt x="42561" y="77938"/>
                    <a:pt x="41970" y="79175"/>
                    <a:pt x="42561" y="81649"/>
                  </a:cubicBezTo>
                  <a:cubicBezTo>
                    <a:pt x="42561" y="82886"/>
                    <a:pt x="43152" y="85360"/>
                    <a:pt x="42561" y="86597"/>
                  </a:cubicBezTo>
                  <a:cubicBezTo>
                    <a:pt x="43152" y="87835"/>
                    <a:pt x="43743" y="87835"/>
                    <a:pt x="44334" y="89072"/>
                  </a:cubicBezTo>
                  <a:cubicBezTo>
                    <a:pt x="46108" y="92783"/>
                    <a:pt x="47290" y="95257"/>
                    <a:pt x="49655" y="94020"/>
                  </a:cubicBezTo>
                  <a:cubicBezTo>
                    <a:pt x="50837" y="94020"/>
                    <a:pt x="52019" y="95257"/>
                    <a:pt x="53201" y="95257"/>
                  </a:cubicBezTo>
                  <a:cubicBezTo>
                    <a:pt x="54384" y="95257"/>
                    <a:pt x="54975" y="92783"/>
                    <a:pt x="56157" y="92783"/>
                  </a:cubicBezTo>
                  <a:cubicBezTo>
                    <a:pt x="57339" y="94020"/>
                    <a:pt x="58522" y="97731"/>
                    <a:pt x="59113" y="100206"/>
                  </a:cubicBezTo>
                  <a:cubicBezTo>
                    <a:pt x="59704" y="101443"/>
                    <a:pt x="59113" y="102680"/>
                    <a:pt x="59113" y="105154"/>
                  </a:cubicBezTo>
                  <a:cubicBezTo>
                    <a:pt x="59113" y="107628"/>
                    <a:pt x="60886" y="108865"/>
                    <a:pt x="60886" y="111340"/>
                  </a:cubicBezTo>
                  <a:cubicBezTo>
                    <a:pt x="60886" y="112577"/>
                    <a:pt x="62660" y="112577"/>
                    <a:pt x="63251" y="112577"/>
                  </a:cubicBezTo>
                  <a:cubicBezTo>
                    <a:pt x="64433" y="112577"/>
                    <a:pt x="64433" y="112577"/>
                    <a:pt x="65024" y="115051"/>
                  </a:cubicBezTo>
                  <a:cubicBezTo>
                    <a:pt x="66206" y="120000"/>
                    <a:pt x="67389" y="113814"/>
                    <a:pt x="68571" y="111340"/>
                  </a:cubicBezTo>
                  <a:cubicBezTo>
                    <a:pt x="69162" y="107628"/>
                    <a:pt x="71527" y="107628"/>
                    <a:pt x="72709" y="105154"/>
                  </a:cubicBezTo>
                  <a:cubicBezTo>
                    <a:pt x="73891" y="105154"/>
                    <a:pt x="73891" y="105154"/>
                    <a:pt x="74482" y="103917"/>
                  </a:cubicBezTo>
                  <a:cubicBezTo>
                    <a:pt x="75073" y="100206"/>
                    <a:pt x="75665" y="101443"/>
                    <a:pt x="76847" y="101443"/>
                  </a:cubicBezTo>
                  <a:cubicBezTo>
                    <a:pt x="78029" y="101443"/>
                    <a:pt x="80394" y="105154"/>
                    <a:pt x="80985" y="102680"/>
                  </a:cubicBezTo>
                  <a:cubicBezTo>
                    <a:pt x="80985" y="100206"/>
                    <a:pt x="80985" y="98969"/>
                    <a:pt x="82167" y="97731"/>
                  </a:cubicBezTo>
                  <a:cubicBezTo>
                    <a:pt x="83349" y="96494"/>
                    <a:pt x="84532" y="98969"/>
                    <a:pt x="85714" y="98969"/>
                  </a:cubicBezTo>
                  <a:cubicBezTo>
                    <a:pt x="86896" y="100206"/>
                    <a:pt x="89261" y="100206"/>
                    <a:pt x="90443" y="100206"/>
                  </a:cubicBezTo>
                  <a:cubicBezTo>
                    <a:pt x="93990" y="100206"/>
                    <a:pt x="96945" y="102680"/>
                    <a:pt x="100492" y="103917"/>
                  </a:cubicBezTo>
                  <a:cubicBezTo>
                    <a:pt x="99901" y="101443"/>
                    <a:pt x="101083" y="100206"/>
                    <a:pt x="102266" y="97731"/>
                  </a:cubicBezTo>
                  <a:cubicBezTo>
                    <a:pt x="102857" y="96494"/>
                    <a:pt x="102266" y="96494"/>
                    <a:pt x="101674" y="94020"/>
                  </a:cubicBezTo>
                  <a:cubicBezTo>
                    <a:pt x="101083" y="92783"/>
                    <a:pt x="101083" y="90309"/>
                    <a:pt x="101083" y="87835"/>
                  </a:cubicBezTo>
                  <a:cubicBezTo>
                    <a:pt x="100492" y="87835"/>
                    <a:pt x="100492" y="82886"/>
                    <a:pt x="99901" y="84123"/>
                  </a:cubicBezTo>
                  <a:cubicBezTo>
                    <a:pt x="100492" y="82886"/>
                    <a:pt x="102266" y="82886"/>
                    <a:pt x="103448" y="81649"/>
                  </a:cubicBezTo>
                  <a:cubicBezTo>
                    <a:pt x="105221" y="81649"/>
                    <a:pt x="106403" y="84123"/>
                    <a:pt x="107586" y="81649"/>
                  </a:cubicBezTo>
                  <a:cubicBezTo>
                    <a:pt x="108177" y="81649"/>
                    <a:pt x="106995" y="80412"/>
                    <a:pt x="106995" y="79175"/>
                  </a:cubicBezTo>
                  <a:cubicBezTo>
                    <a:pt x="106403" y="77938"/>
                    <a:pt x="106995" y="75463"/>
                    <a:pt x="107586" y="74226"/>
                  </a:cubicBezTo>
                  <a:cubicBezTo>
                    <a:pt x="108177" y="72989"/>
                    <a:pt x="108768" y="65567"/>
                    <a:pt x="109359" y="66804"/>
                  </a:cubicBezTo>
                  <a:cubicBezTo>
                    <a:pt x="110541" y="68041"/>
                    <a:pt x="111133" y="69278"/>
                    <a:pt x="112315" y="69278"/>
                  </a:cubicBezTo>
                  <a:cubicBezTo>
                    <a:pt x="112906" y="68041"/>
                    <a:pt x="113497" y="70515"/>
                    <a:pt x="114088" y="69278"/>
                  </a:cubicBezTo>
                  <a:cubicBezTo>
                    <a:pt x="114679" y="69278"/>
                    <a:pt x="115862" y="68041"/>
                    <a:pt x="116453" y="66804"/>
                  </a:cubicBezTo>
                  <a:cubicBezTo>
                    <a:pt x="117044" y="65567"/>
                    <a:pt x="115862" y="63092"/>
                    <a:pt x="115862" y="60618"/>
                  </a:cubicBezTo>
                  <a:cubicBezTo>
                    <a:pt x="116453" y="56907"/>
                    <a:pt x="118226" y="58144"/>
                    <a:pt x="119408" y="54432"/>
                  </a:cubicBezTo>
                  <a:cubicBezTo>
                    <a:pt x="119408" y="53195"/>
                    <a:pt x="119408" y="53195"/>
                    <a:pt x="120000" y="51958"/>
                  </a:cubicBezTo>
                  <a:cubicBezTo>
                    <a:pt x="120000" y="50721"/>
                    <a:pt x="119408" y="49484"/>
                    <a:pt x="118817" y="48247"/>
                  </a:cubicBezTo>
                  <a:cubicBezTo>
                    <a:pt x="118817" y="47010"/>
                    <a:pt x="119408" y="48247"/>
                    <a:pt x="118817" y="48247"/>
                  </a:cubicBezTo>
                  <a:close/>
                  <a:moveTo>
                    <a:pt x="87487" y="71752"/>
                  </a:moveTo>
                  <a:cubicBezTo>
                    <a:pt x="86305" y="71752"/>
                    <a:pt x="84532" y="75463"/>
                    <a:pt x="83940" y="76701"/>
                  </a:cubicBezTo>
                  <a:cubicBezTo>
                    <a:pt x="83349" y="76701"/>
                    <a:pt x="82758" y="79175"/>
                    <a:pt x="82758" y="80412"/>
                  </a:cubicBezTo>
                  <a:cubicBezTo>
                    <a:pt x="82758" y="81649"/>
                    <a:pt x="83349" y="82886"/>
                    <a:pt x="83349" y="82886"/>
                  </a:cubicBezTo>
                  <a:cubicBezTo>
                    <a:pt x="82758" y="84123"/>
                    <a:pt x="81576" y="79175"/>
                    <a:pt x="81576" y="77938"/>
                  </a:cubicBezTo>
                  <a:cubicBezTo>
                    <a:pt x="81576" y="75463"/>
                    <a:pt x="82167" y="74226"/>
                    <a:pt x="83349" y="72989"/>
                  </a:cubicBezTo>
                  <a:cubicBezTo>
                    <a:pt x="84532" y="71752"/>
                    <a:pt x="85714" y="70515"/>
                    <a:pt x="86896" y="70515"/>
                  </a:cubicBezTo>
                  <a:cubicBezTo>
                    <a:pt x="86896" y="70515"/>
                    <a:pt x="89852" y="71752"/>
                    <a:pt x="89852" y="71752"/>
                  </a:cubicBezTo>
                  <a:cubicBezTo>
                    <a:pt x="89261" y="72989"/>
                    <a:pt x="87487" y="71752"/>
                    <a:pt x="87487" y="71752"/>
                  </a:cubicBezTo>
                  <a:cubicBezTo>
                    <a:pt x="86305" y="71752"/>
                    <a:pt x="88078" y="71752"/>
                    <a:pt x="87487" y="71752"/>
                  </a:cubicBezTo>
                  <a:close/>
                  <a:moveTo>
                    <a:pt x="97536" y="72989"/>
                  </a:moveTo>
                  <a:cubicBezTo>
                    <a:pt x="96945" y="75463"/>
                    <a:pt x="92807" y="74226"/>
                    <a:pt x="92216" y="71752"/>
                  </a:cubicBezTo>
                  <a:cubicBezTo>
                    <a:pt x="92216" y="71752"/>
                    <a:pt x="94581" y="71752"/>
                    <a:pt x="94581" y="71752"/>
                  </a:cubicBezTo>
                  <a:cubicBezTo>
                    <a:pt x="95763" y="71752"/>
                    <a:pt x="96354" y="71752"/>
                    <a:pt x="97536" y="70515"/>
                  </a:cubicBezTo>
                  <a:cubicBezTo>
                    <a:pt x="97536" y="70515"/>
                    <a:pt x="97536" y="72989"/>
                    <a:pt x="97536" y="72989"/>
                  </a:cubicBezTo>
                  <a:cubicBezTo>
                    <a:pt x="96945" y="74226"/>
                    <a:pt x="97536" y="71752"/>
                    <a:pt x="97536" y="72989"/>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05" name="Shape 1355">
              <a:extLst>
                <a:ext uri="{FF2B5EF4-FFF2-40B4-BE49-F238E27FC236}">
                  <a16:creationId xmlns="" xmlns:a16="http://schemas.microsoft.com/office/drawing/2014/main" id="{2E4B94E5-52E3-4237-92FE-A3C25C0C56FE}"/>
                </a:ext>
              </a:extLst>
            </p:cNvPr>
            <p:cNvSpPr/>
            <p:nvPr/>
          </p:nvSpPr>
          <p:spPr>
            <a:xfrm>
              <a:off x="3526017" y="3292161"/>
              <a:ext cx="598476" cy="637955"/>
            </a:xfrm>
            <a:custGeom>
              <a:avLst/>
              <a:gdLst/>
              <a:ahLst/>
              <a:cxnLst/>
              <a:rect l="0" t="0" r="0" b="0"/>
              <a:pathLst>
                <a:path w="120000" h="120000" extrusionOk="0">
                  <a:moveTo>
                    <a:pt x="100285" y="61208"/>
                  </a:moveTo>
                  <a:cubicBezTo>
                    <a:pt x="103714" y="62013"/>
                    <a:pt x="102000" y="58791"/>
                    <a:pt x="102857" y="57181"/>
                  </a:cubicBezTo>
                  <a:cubicBezTo>
                    <a:pt x="102857" y="55570"/>
                    <a:pt x="103714" y="53959"/>
                    <a:pt x="103714" y="53154"/>
                  </a:cubicBezTo>
                  <a:cubicBezTo>
                    <a:pt x="104571" y="52348"/>
                    <a:pt x="106285" y="53959"/>
                    <a:pt x="107142" y="52348"/>
                  </a:cubicBezTo>
                  <a:cubicBezTo>
                    <a:pt x="108000" y="50738"/>
                    <a:pt x="108000" y="49127"/>
                    <a:pt x="108000" y="47516"/>
                  </a:cubicBezTo>
                  <a:cubicBezTo>
                    <a:pt x="108857" y="45906"/>
                    <a:pt x="110571" y="45100"/>
                    <a:pt x="110571" y="43489"/>
                  </a:cubicBezTo>
                  <a:cubicBezTo>
                    <a:pt x="110571" y="41879"/>
                    <a:pt x="113142" y="40268"/>
                    <a:pt x="114000" y="39463"/>
                  </a:cubicBezTo>
                  <a:cubicBezTo>
                    <a:pt x="116571" y="37046"/>
                    <a:pt x="115714" y="39463"/>
                    <a:pt x="117428" y="40268"/>
                  </a:cubicBezTo>
                  <a:cubicBezTo>
                    <a:pt x="117428" y="40268"/>
                    <a:pt x="117428" y="37046"/>
                    <a:pt x="117428" y="37046"/>
                  </a:cubicBezTo>
                  <a:cubicBezTo>
                    <a:pt x="117428" y="36241"/>
                    <a:pt x="120000" y="36241"/>
                    <a:pt x="118285" y="34630"/>
                  </a:cubicBezTo>
                  <a:cubicBezTo>
                    <a:pt x="117428" y="34630"/>
                    <a:pt x="115714" y="34630"/>
                    <a:pt x="114857" y="34630"/>
                  </a:cubicBezTo>
                  <a:cubicBezTo>
                    <a:pt x="114857" y="33825"/>
                    <a:pt x="115714" y="33020"/>
                    <a:pt x="115714" y="33020"/>
                  </a:cubicBezTo>
                  <a:cubicBezTo>
                    <a:pt x="116571" y="32214"/>
                    <a:pt x="115714" y="31409"/>
                    <a:pt x="114857" y="30604"/>
                  </a:cubicBezTo>
                  <a:cubicBezTo>
                    <a:pt x="114000" y="29798"/>
                    <a:pt x="114000" y="29798"/>
                    <a:pt x="113142" y="30604"/>
                  </a:cubicBezTo>
                  <a:cubicBezTo>
                    <a:pt x="111428" y="31409"/>
                    <a:pt x="110571" y="30604"/>
                    <a:pt x="108857" y="29798"/>
                  </a:cubicBezTo>
                  <a:cubicBezTo>
                    <a:pt x="108000" y="29798"/>
                    <a:pt x="106285" y="31409"/>
                    <a:pt x="106285" y="32214"/>
                  </a:cubicBezTo>
                  <a:cubicBezTo>
                    <a:pt x="105428" y="33020"/>
                    <a:pt x="104571" y="32214"/>
                    <a:pt x="103714" y="33020"/>
                  </a:cubicBezTo>
                  <a:cubicBezTo>
                    <a:pt x="102857" y="33020"/>
                    <a:pt x="102000" y="33825"/>
                    <a:pt x="102000" y="34630"/>
                  </a:cubicBezTo>
                  <a:cubicBezTo>
                    <a:pt x="100285" y="36241"/>
                    <a:pt x="99428" y="37046"/>
                    <a:pt x="97714" y="36241"/>
                  </a:cubicBezTo>
                  <a:cubicBezTo>
                    <a:pt x="96857" y="37046"/>
                    <a:pt x="97714" y="38657"/>
                    <a:pt x="98571" y="39463"/>
                  </a:cubicBezTo>
                  <a:cubicBezTo>
                    <a:pt x="100285" y="42684"/>
                    <a:pt x="92571" y="40268"/>
                    <a:pt x="90857" y="41073"/>
                  </a:cubicBezTo>
                  <a:cubicBezTo>
                    <a:pt x="90000" y="41879"/>
                    <a:pt x="87428" y="41073"/>
                    <a:pt x="86571" y="40268"/>
                  </a:cubicBezTo>
                  <a:cubicBezTo>
                    <a:pt x="85714" y="39463"/>
                    <a:pt x="86571" y="37852"/>
                    <a:pt x="86571" y="37852"/>
                  </a:cubicBezTo>
                  <a:cubicBezTo>
                    <a:pt x="86571" y="37852"/>
                    <a:pt x="86571" y="35436"/>
                    <a:pt x="85714" y="36241"/>
                  </a:cubicBezTo>
                  <a:cubicBezTo>
                    <a:pt x="84000" y="36241"/>
                    <a:pt x="82285" y="36241"/>
                    <a:pt x="82285" y="38657"/>
                  </a:cubicBezTo>
                  <a:cubicBezTo>
                    <a:pt x="83142" y="39463"/>
                    <a:pt x="84000" y="41879"/>
                    <a:pt x="83142" y="41879"/>
                  </a:cubicBezTo>
                  <a:cubicBezTo>
                    <a:pt x="81428" y="41879"/>
                    <a:pt x="80571" y="43489"/>
                    <a:pt x="78857" y="41879"/>
                  </a:cubicBezTo>
                  <a:cubicBezTo>
                    <a:pt x="78000" y="40268"/>
                    <a:pt x="77142" y="42684"/>
                    <a:pt x="76285" y="41879"/>
                  </a:cubicBezTo>
                  <a:cubicBezTo>
                    <a:pt x="73714" y="41073"/>
                    <a:pt x="72857" y="41073"/>
                    <a:pt x="70285" y="40268"/>
                  </a:cubicBezTo>
                  <a:cubicBezTo>
                    <a:pt x="68571" y="39463"/>
                    <a:pt x="67714" y="37852"/>
                    <a:pt x="66000" y="37852"/>
                  </a:cubicBezTo>
                  <a:cubicBezTo>
                    <a:pt x="63428" y="38657"/>
                    <a:pt x="63428" y="37852"/>
                    <a:pt x="61714" y="37046"/>
                  </a:cubicBezTo>
                  <a:cubicBezTo>
                    <a:pt x="60000" y="36241"/>
                    <a:pt x="58285" y="37046"/>
                    <a:pt x="57428" y="36241"/>
                  </a:cubicBezTo>
                  <a:cubicBezTo>
                    <a:pt x="55714" y="34630"/>
                    <a:pt x="54000" y="33825"/>
                    <a:pt x="53142" y="33020"/>
                  </a:cubicBezTo>
                  <a:cubicBezTo>
                    <a:pt x="51428" y="32214"/>
                    <a:pt x="50571" y="32214"/>
                    <a:pt x="51428" y="30604"/>
                  </a:cubicBezTo>
                  <a:cubicBezTo>
                    <a:pt x="52285" y="29798"/>
                    <a:pt x="51428" y="28187"/>
                    <a:pt x="53142" y="27382"/>
                  </a:cubicBezTo>
                  <a:cubicBezTo>
                    <a:pt x="54857" y="26577"/>
                    <a:pt x="55714" y="27382"/>
                    <a:pt x="54000" y="25771"/>
                  </a:cubicBezTo>
                  <a:cubicBezTo>
                    <a:pt x="52285" y="24966"/>
                    <a:pt x="50571" y="23355"/>
                    <a:pt x="48857" y="22550"/>
                  </a:cubicBezTo>
                  <a:cubicBezTo>
                    <a:pt x="48000" y="22550"/>
                    <a:pt x="47142" y="20939"/>
                    <a:pt x="45428" y="20939"/>
                  </a:cubicBezTo>
                  <a:cubicBezTo>
                    <a:pt x="45428" y="20939"/>
                    <a:pt x="45428" y="18523"/>
                    <a:pt x="44571" y="17718"/>
                  </a:cubicBezTo>
                  <a:cubicBezTo>
                    <a:pt x="40285" y="13691"/>
                    <a:pt x="48857" y="18523"/>
                    <a:pt x="48857" y="15302"/>
                  </a:cubicBezTo>
                  <a:cubicBezTo>
                    <a:pt x="48857" y="13691"/>
                    <a:pt x="48000" y="13691"/>
                    <a:pt x="46285" y="12080"/>
                  </a:cubicBezTo>
                  <a:cubicBezTo>
                    <a:pt x="45428" y="11275"/>
                    <a:pt x="45428" y="10469"/>
                    <a:pt x="47142" y="9664"/>
                  </a:cubicBezTo>
                  <a:cubicBezTo>
                    <a:pt x="48857" y="9664"/>
                    <a:pt x="48000" y="7248"/>
                    <a:pt x="49714" y="6442"/>
                  </a:cubicBezTo>
                  <a:cubicBezTo>
                    <a:pt x="50571" y="5637"/>
                    <a:pt x="52285" y="4832"/>
                    <a:pt x="51428" y="3221"/>
                  </a:cubicBezTo>
                  <a:cubicBezTo>
                    <a:pt x="49714" y="805"/>
                    <a:pt x="45428" y="0"/>
                    <a:pt x="42857" y="1610"/>
                  </a:cubicBezTo>
                  <a:cubicBezTo>
                    <a:pt x="42000" y="2416"/>
                    <a:pt x="42000" y="2416"/>
                    <a:pt x="40285" y="3221"/>
                  </a:cubicBezTo>
                  <a:cubicBezTo>
                    <a:pt x="39428" y="3221"/>
                    <a:pt x="39428" y="4832"/>
                    <a:pt x="38571" y="5637"/>
                  </a:cubicBezTo>
                  <a:cubicBezTo>
                    <a:pt x="36857" y="6442"/>
                    <a:pt x="35142" y="5637"/>
                    <a:pt x="34285" y="6442"/>
                  </a:cubicBezTo>
                  <a:cubicBezTo>
                    <a:pt x="33428" y="7248"/>
                    <a:pt x="31714" y="7248"/>
                    <a:pt x="30000" y="6442"/>
                  </a:cubicBezTo>
                  <a:cubicBezTo>
                    <a:pt x="28285" y="6442"/>
                    <a:pt x="27428" y="5637"/>
                    <a:pt x="25714" y="6442"/>
                  </a:cubicBezTo>
                  <a:cubicBezTo>
                    <a:pt x="24000" y="6442"/>
                    <a:pt x="24857" y="8859"/>
                    <a:pt x="25714" y="9664"/>
                  </a:cubicBezTo>
                  <a:cubicBezTo>
                    <a:pt x="25714" y="11275"/>
                    <a:pt x="25714" y="12885"/>
                    <a:pt x="25714" y="13691"/>
                  </a:cubicBezTo>
                  <a:cubicBezTo>
                    <a:pt x="26571" y="15302"/>
                    <a:pt x="28285" y="15302"/>
                    <a:pt x="30000" y="16107"/>
                  </a:cubicBezTo>
                  <a:cubicBezTo>
                    <a:pt x="30857" y="17718"/>
                    <a:pt x="29142" y="17718"/>
                    <a:pt x="28285" y="17718"/>
                  </a:cubicBezTo>
                  <a:cubicBezTo>
                    <a:pt x="27428" y="19328"/>
                    <a:pt x="28285" y="20939"/>
                    <a:pt x="28285" y="22550"/>
                  </a:cubicBezTo>
                  <a:cubicBezTo>
                    <a:pt x="28285" y="23355"/>
                    <a:pt x="26571" y="23355"/>
                    <a:pt x="26571" y="23355"/>
                  </a:cubicBezTo>
                  <a:cubicBezTo>
                    <a:pt x="24857" y="24161"/>
                    <a:pt x="26571" y="26577"/>
                    <a:pt x="24857" y="26577"/>
                  </a:cubicBezTo>
                  <a:cubicBezTo>
                    <a:pt x="23142" y="27382"/>
                    <a:pt x="22285" y="28187"/>
                    <a:pt x="22285" y="28993"/>
                  </a:cubicBezTo>
                  <a:cubicBezTo>
                    <a:pt x="21428" y="30604"/>
                    <a:pt x="20571" y="30604"/>
                    <a:pt x="18857" y="31409"/>
                  </a:cubicBezTo>
                  <a:cubicBezTo>
                    <a:pt x="17142" y="32214"/>
                    <a:pt x="17142" y="34630"/>
                    <a:pt x="16285" y="35436"/>
                  </a:cubicBezTo>
                  <a:cubicBezTo>
                    <a:pt x="15428" y="37046"/>
                    <a:pt x="13714" y="36241"/>
                    <a:pt x="12857" y="37852"/>
                  </a:cubicBezTo>
                  <a:cubicBezTo>
                    <a:pt x="11142" y="38657"/>
                    <a:pt x="10285" y="35436"/>
                    <a:pt x="9428" y="37046"/>
                  </a:cubicBezTo>
                  <a:cubicBezTo>
                    <a:pt x="8571" y="37852"/>
                    <a:pt x="5142" y="39463"/>
                    <a:pt x="6000" y="40268"/>
                  </a:cubicBezTo>
                  <a:cubicBezTo>
                    <a:pt x="6000" y="41879"/>
                    <a:pt x="8571" y="41879"/>
                    <a:pt x="8571" y="43489"/>
                  </a:cubicBezTo>
                  <a:cubicBezTo>
                    <a:pt x="7714" y="45906"/>
                    <a:pt x="9428" y="45906"/>
                    <a:pt x="11142" y="46711"/>
                  </a:cubicBezTo>
                  <a:cubicBezTo>
                    <a:pt x="11142" y="48322"/>
                    <a:pt x="12000" y="49932"/>
                    <a:pt x="12000" y="51543"/>
                  </a:cubicBezTo>
                  <a:cubicBezTo>
                    <a:pt x="12000" y="51543"/>
                    <a:pt x="9428" y="51543"/>
                    <a:pt x="8571" y="51543"/>
                  </a:cubicBezTo>
                  <a:cubicBezTo>
                    <a:pt x="7714" y="51543"/>
                    <a:pt x="6857" y="52348"/>
                    <a:pt x="6000" y="52348"/>
                  </a:cubicBezTo>
                  <a:cubicBezTo>
                    <a:pt x="6000" y="52348"/>
                    <a:pt x="5142" y="51543"/>
                    <a:pt x="4285" y="51543"/>
                  </a:cubicBezTo>
                  <a:cubicBezTo>
                    <a:pt x="3428" y="51543"/>
                    <a:pt x="0" y="53154"/>
                    <a:pt x="0" y="53959"/>
                  </a:cubicBezTo>
                  <a:cubicBezTo>
                    <a:pt x="1714" y="55570"/>
                    <a:pt x="2571" y="56375"/>
                    <a:pt x="4285" y="57986"/>
                  </a:cubicBezTo>
                  <a:cubicBezTo>
                    <a:pt x="4285" y="57986"/>
                    <a:pt x="9428" y="57986"/>
                    <a:pt x="9428" y="57986"/>
                  </a:cubicBezTo>
                  <a:cubicBezTo>
                    <a:pt x="9428" y="58791"/>
                    <a:pt x="7714" y="59597"/>
                    <a:pt x="6857" y="59597"/>
                  </a:cubicBezTo>
                  <a:cubicBezTo>
                    <a:pt x="6000" y="60402"/>
                    <a:pt x="3428" y="58791"/>
                    <a:pt x="3428" y="60402"/>
                  </a:cubicBezTo>
                  <a:cubicBezTo>
                    <a:pt x="3428" y="62013"/>
                    <a:pt x="7714" y="64429"/>
                    <a:pt x="9428" y="66040"/>
                  </a:cubicBezTo>
                  <a:cubicBezTo>
                    <a:pt x="10285" y="66845"/>
                    <a:pt x="11142" y="66845"/>
                    <a:pt x="12857" y="66845"/>
                  </a:cubicBezTo>
                  <a:cubicBezTo>
                    <a:pt x="14571" y="66040"/>
                    <a:pt x="17142" y="65234"/>
                    <a:pt x="18000" y="63624"/>
                  </a:cubicBezTo>
                  <a:cubicBezTo>
                    <a:pt x="18000" y="63624"/>
                    <a:pt x="17142" y="62818"/>
                    <a:pt x="16285" y="62818"/>
                  </a:cubicBezTo>
                  <a:cubicBezTo>
                    <a:pt x="16285" y="62013"/>
                    <a:pt x="17142" y="62013"/>
                    <a:pt x="17142" y="62013"/>
                  </a:cubicBezTo>
                  <a:cubicBezTo>
                    <a:pt x="18000" y="61208"/>
                    <a:pt x="17142" y="60402"/>
                    <a:pt x="18000" y="60402"/>
                  </a:cubicBezTo>
                  <a:cubicBezTo>
                    <a:pt x="18000" y="60402"/>
                    <a:pt x="19714" y="60402"/>
                    <a:pt x="19714" y="60402"/>
                  </a:cubicBezTo>
                  <a:cubicBezTo>
                    <a:pt x="19714" y="61208"/>
                    <a:pt x="18000" y="61208"/>
                    <a:pt x="18857" y="62013"/>
                  </a:cubicBezTo>
                  <a:cubicBezTo>
                    <a:pt x="18857" y="62013"/>
                    <a:pt x="19714" y="62013"/>
                    <a:pt x="19714" y="62013"/>
                  </a:cubicBezTo>
                  <a:cubicBezTo>
                    <a:pt x="19714" y="62818"/>
                    <a:pt x="18857" y="62818"/>
                    <a:pt x="18857" y="62818"/>
                  </a:cubicBezTo>
                  <a:cubicBezTo>
                    <a:pt x="18000" y="62818"/>
                    <a:pt x="19714" y="62818"/>
                    <a:pt x="19714" y="62818"/>
                  </a:cubicBezTo>
                  <a:cubicBezTo>
                    <a:pt x="19714" y="63624"/>
                    <a:pt x="18857" y="63624"/>
                    <a:pt x="18857" y="64429"/>
                  </a:cubicBezTo>
                  <a:cubicBezTo>
                    <a:pt x="18000" y="64429"/>
                    <a:pt x="19714" y="65234"/>
                    <a:pt x="20571" y="66040"/>
                  </a:cubicBezTo>
                  <a:cubicBezTo>
                    <a:pt x="21428" y="66845"/>
                    <a:pt x="19714" y="68456"/>
                    <a:pt x="18857" y="70067"/>
                  </a:cubicBezTo>
                  <a:cubicBezTo>
                    <a:pt x="18857" y="70872"/>
                    <a:pt x="19714" y="71677"/>
                    <a:pt x="20571" y="72483"/>
                  </a:cubicBezTo>
                  <a:cubicBezTo>
                    <a:pt x="20571" y="74093"/>
                    <a:pt x="20571" y="74899"/>
                    <a:pt x="20571" y="76510"/>
                  </a:cubicBezTo>
                  <a:cubicBezTo>
                    <a:pt x="20571" y="78120"/>
                    <a:pt x="19714" y="80536"/>
                    <a:pt x="19714" y="81342"/>
                  </a:cubicBezTo>
                  <a:cubicBezTo>
                    <a:pt x="19714" y="81342"/>
                    <a:pt x="20571" y="79731"/>
                    <a:pt x="20571" y="79731"/>
                  </a:cubicBezTo>
                  <a:cubicBezTo>
                    <a:pt x="21428" y="80536"/>
                    <a:pt x="22285" y="85369"/>
                    <a:pt x="22285" y="86174"/>
                  </a:cubicBezTo>
                  <a:cubicBezTo>
                    <a:pt x="23142" y="87785"/>
                    <a:pt x="24857" y="90201"/>
                    <a:pt x="25714" y="92617"/>
                  </a:cubicBezTo>
                  <a:cubicBezTo>
                    <a:pt x="26571" y="95033"/>
                    <a:pt x="26571" y="97449"/>
                    <a:pt x="27428" y="99865"/>
                  </a:cubicBezTo>
                  <a:cubicBezTo>
                    <a:pt x="29142" y="103087"/>
                    <a:pt x="31714" y="105503"/>
                    <a:pt x="33428" y="107919"/>
                  </a:cubicBezTo>
                  <a:cubicBezTo>
                    <a:pt x="34285" y="110335"/>
                    <a:pt x="34285" y="112751"/>
                    <a:pt x="35142" y="115167"/>
                  </a:cubicBezTo>
                  <a:cubicBezTo>
                    <a:pt x="36857" y="117583"/>
                    <a:pt x="38571" y="120000"/>
                    <a:pt x="41142" y="117583"/>
                  </a:cubicBezTo>
                  <a:cubicBezTo>
                    <a:pt x="42857" y="116778"/>
                    <a:pt x="42857" y="115973"/>
                    <a:pt x="42857" y="115167"/>
                  </a:cubicBezTo>
                  <a:cubicBezTo>
                    <a:pt x="42857" y="113557"/>
                    <a:pt x="44571" y="112751"/>
                    <a:pt x="45428" y="111946"/>
                  </a:cubicBezTo>
                  <a:cubicBezTo>
                    <a:pt x="46285" y="111140"/>
                    <a:pt x="48000" y="111140"/>
                    <a:pt x="48857" y="110335"/>
                  </a:cubicBezTo>
                  <a:cubicBezTo>
                    <a:pt x="49714" y="109530"/>
                    <a:pt x="48857" y="107114"/>
                    <a:pt x="48857" y="106308"/>
                  </a:cubicBezTo>
                  <a:cubicBezTo>
                    <a:pt x="48000" y="103087"/>
                    <a:pt x="52285" y="100671"/>
                    <a:pt x="51428" y="98255"/>
                  </a:cubicBezTo>
                  <a:cubicBezTo>
                    <a:pt x="50571" y="95838"/>
                    <a:pt x="49714" y="93422"/>
                    <a:pt x="49714" y="91006"/>
                  </a:cubicBezTo>
                  <a:cubicBezTo>
                    <a:pt x="49714" y="87785"/>
                    <a:pt x="53142" y="86979"/>
                    <a:pt x="55714" y="86174"/>
                  </a:cubicBezTo>
                  <a:cubicBezTo>
                    <a:pt x="56571" y="85369"/>
                    <a:pt x="59142" y="85369"/>
                    <a:pt x="59142" y="84563"/>
                  </a:cubicBezTo>
                  <a:cubicBezTo>
                    <a:pt x="60000" y="82953"/>
                    <a:pt x="60857" y="82147"/>
                    <a:pt x="61714" y="81342"/>
                  </a:cubicBezTo>
                  <a:cubicBezTo>
                    <a:pt x="64285" y="78926"/>
                    <a:pt x="66857" y="76510"/>
                    <a:pt x="69428" y="74899"/>
                  </a:cubicBezTo>
                  <a:cubicBezTo>
                    <a:pt x="70285" y="74093"/>
                    <a:pt x="71142" y="72483"/>
                    <a:pt x="72000" y="71677"/>
                  </a:cubicBezTo>
                  <a:cubicBezTo>
                    <a:pt x="72857" y="70872"/>
                    <a:pt x="74571" y="70872"/>
                    <a:pt x="75428" y="70067"/>
                  </a:cubicBezTo>
                  <a:cubicBezTo>
                    <a:pt x="76285" y="69261"/>
                    <a:pt x="77142" y="68456"/>
                    <a:pt x="78000" y="67651"/>
                  </a:cubicBezTo>
                  <a:cubicBezTo>
                    <a:pt x="78857" y="66845"/>
                    <a:pt x="77142" y="66040"/>
                    <a:pt x="77142" y="65234"/>
                  </a:cubicBezTo>
                  <a:cubicBezTo>
                    <a:pt x="78000" y="63624"/>
                    <a:pt x="80571" y="63624"/>
                    <a:pt x="81428" y="62818"/>
                  </a:cubicBezTo>
                  <a:cubicBezTo>
                    <a:pt x="82285" y="62818"/>
                    <a:pt x="84000" y="60402"/>
                    <a:pt x="84000" y="59597"/>
                  </a:cubicBezTo>
                  <a:cubicBezTo>
                    <a:pt x="84000" y="61208"/>
                    <a:pt x="82285" y="61208"/>
                    <a:pt x="83142" y="62818"/>
                  </a:cubicBezTo>
                  <a:cubicBezTo>
                    <a:pt x="84857" y="63624"/>
                    <a:pt x="85714" y="61208"/>
                    <a:pt x="85714" y="61208"/>
                  </a:cubicBezTo>
                  <a:cubicBezTo>
                    <a:pt x="86571" y="62013"/>
                    <a:pt x="85714" y="62818"/>
                    <a:pt x="86571" y="62818"/>
                  </a:cubicBezTo>
                  <a:cubicBezTo>
                    <a:pt x="87428" y="60402"/>
                    <a:pt x="86571" y="57986"/>
                    <a:pt x="84857" y="55570"/>
                  </a:cubicBezTo>
                  <a:cubicBezTo>
                    <a:pt x="84000" y="53959"/>
                    <a:pt x="82285" y="52348"/>
                    <a:pt x="83142" y="49932"/>
                  </a:cubicBezTo>
                  <a:cubicBezTo>
                    <a:pt x="84000" y="47516"/>
                    <a:pt x="88285" y="49127"/>
                    <a:pt x="85714" y="46711"/>
                  </a:cubicBezTo>
                  <a:cubicBezTo>
                    <a:pt x="84857" y="45906"/>
                    <a:pt x="83142" y="45100"/>
                    <a:pt x="84000" y="43489"/>
                  </a:cubicBezTo>
                  <a:cubicBezTo>
                    <a:pt x="84857" y="42684"/>
                    <a:pt x="85714" y="43489"/>
                    <a:pt x="87428" y="44295"/>
                  </a:cubicBezTo>
                  <a:cubicBezTo>
                    <a:pt x="88285" y="45100"/>
                    <a:pt x="89142" y="44295"/>
                    <a:pt x="89142" y="45906"/>
                  </a:cubicBezTo>
                  <a:cubicBezTo>
                    <a:pt x="89142" y="46711"/>
                    <a:pt x="89142" y="47516"/>
                    <a:pt x="90857" y="48322"/>
                  </a:cubicBezTo>
                  <a:cubicBezTo>
                    <a:pt x="91714" y="48322"/>
                    <a:pt x="93428" y="48322"/>
                    <a:pt x="94285" y="48322"/>
                  </a:cubicBezTo>
                  <a:cubicBezTo>
                    <a:pt x="95142" y="48322"/>
                    <a:pt x="96857" y="49127"/>
                    <a:pt x="97714" y="48322"/>
                  </a:cubicBezTo>
                  <a:cubicBezTo>
                    <a:pt x="102000" y="47516"/>
                    <a:pt x="98571" y="52348"/>
                    <a:pt x="96857" y="53154"/>
                  </a:cubicBezTo>
                  <a:cubicBezTo>
                    <a:pt x="94285" y="53154"/>
                    <a:pt x="96000" y="56375"/>
                    <a:pt x="96000" y="57181"/>
                  </a:cubicBezTo>
                  <a:cubicBezTo>
                    <a:pt x="96857" y="57181"/>
                    <a:pt x="98571" y="53959"/>
                    <a:pt x="98571" y="54765"/>
                  </a:cubicBezTo>
                  <a:cubicBezTo>
                    <a:pt x="98571" y="57181"/>
                    <a:pt x="100285" y="59597"/>
                    <a:pt x="100285" y="61208"/>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06" name="Shape 1356">
              <a:extLst>
                <a:ext uri="{FF2B5EF4-FFF2-40B4-BE49-F238E27FC236}">
                  <a16:creationId xmlns="" xmlns:a16="http://schemas.microsoft.com/office/drawing/2014/main" id="{94B5E5EE-B128-4969-8FA1-E1FD70A7BD8A}"/>
                </a:ext>
              </a:extLst>
            </p:cNvPr>
            <p:cNvSpPr/>
            <p:nvPr/>
          </p:nvSpPr>
          <p:spPr>
            <a:xfrm>
              <a:off x="4018192" y="3468400"/>
              <a:ext cx="174736" cy="419478"/>
            </a:xfrm>
            <a:custGeom>
              <a:avLst/>
              <a:gdLst/>
              <a:ahLst/>
              <a:cxnLst/>
              <a:rect l="0" t="0" r="0" b="0"/>
              <a:pathLst>
                <a:path w="120000" h="120000" extrusionOk="0">
                  <a:moveTo>
                    <a:pt x="114146" y="46530"/>
                  </a:moveTo>
                  <a:cubicBezTo>
                    <a:pt x="111219" y="46530"/>
                    <a:pt x="108292" y="47755"/>
                    <a:pt x="108292" y="45306"/>
                  </a:cubicBezTo>
                  <a:cubicBezTo>
                    <a:pt x="108292" y="45306"/>
                    <a:pt x="108292" y="44081"/>
                    <a:pt x="108292" y="44081"/>
                  </a:cubicBezTo>
                  <a:cubicBezTo>
                    <a:pt x="108292" y="42857"/>
                    <a:pt x="99512" y="42857"/>
                    <a:pt x="99512" y="42857"/>
                  </a:cubicBezTo>
                  <a:cubicBezTo>
                    <a:pt x="96585" y="41632"/>
                    <a:pt x="99512" y="39183"/>
                    <a:pt x="99512" y="37959"/>
                  </a:cubicBezTo>
                  <a:cubicBezTo>
                    <a:pt x="102439" y="35510"/>
                    <a:pt x="93658" y="36734"/>
                    <a:pt x="90731" y="35510"/>
                  </a:cubicBezTo>
                  <a:cubicBezTo>
                    <a:pt x="90731" y="34285"/>
                    <a:pt x="87804" y="34285"/>
                    <a:pt x="87804" y="33061"/>
                  </a:cubicBezTo>
                  <a:cubicBezTo>
                    <a:pt x="87804" y="31836"/>
                    <a:pt x="93658" y="30612"/>
                    <a:pt x="93658" y="30612"/>
                  </a:cubicBezTo>
                  <a:cubicBezTo>
                    <a:pt x="90731" y="28163"/>
                    <a:pt x="73170" y="31836"/>
                    <a:pt x="70243" y="30612"/>
                  </a:cubicBezTo>
                  <a:cubicBezTo>
                    <a:pt x="70243" y="30612"/>
                    <a:pt x="73170" y="28163"/>
                    <a:pt x="73170" y="26938"/>
                  </a:cubicBezTo>
                  <a:cubicBezTo>
                    <a:pt x="70243" y="25714"/>
                    <a:pt x="79024" y="23265"/>
                    <a:pt x="79024" y="22040"/>
                  </a:cubicBezTo>
                  <a:cubicBezTo>
                    <a:pt x="84878" y="18367"/>
                    <a:pt x="90731" y="15918"/>
                    <a:pt x="87804" y="12244"/>
                  </a:cubicBezTo>
                  <a:cubicBezTo>
                    <a:pt x="87804" y="11020"/>
                    <a:pt x="90731" y="9795"/>
                    <a:pt x="90731" y="8571"/>
                  </a:cubicBezTo>
                  <a:cubicBezTo>
                    <a:pt x="90731" y="6122"/>
                    <a:pt x="84878" y="8571"/>
                    <a:pt x="81951" y="7346"/>
                  </a:cubicBezTo>
                  <a:cubicBezTo>
                    <a:pt x="81951" y="4897"/>
                    <a:pt x="79024" y="3673"/>
                    <a:pt x="79024" y="2448"/>
                  </a:cubicBezTo>
                  <a:cubicBezTo>
                    <a:pt x="73170" y="0"/>
                    <a:pt x="73170" y="3673"/>
                    <a:pt x="67317" y="2448"/>
                  </a:cubicBezTo>
                  <a:cubicBezTo>
                    <a:pt x="70243" y="4897"/>
                    <a:pt x="64390" y="4897"/>
                    <a:pt x="64390" y="6122"/>
                  </a:cubicBezTo>
                  <a:cubicBezTo>
                    <a:pt x="64390" y="6122"/>
                    <a:pt x="64390" y="11020"/>
                    <a:pt x="64390" y="11020"/>
                  </a:cubicBezTo>
                  <a:cubicBezTo>
                    <a:pt x="61463" y="11020"/>
                    <a:pt x="61463" y="8571"/>
                    <a:pt x="61463" y="8571"/>
                  </a:cubicBezTo>
                  <a:cubicBezTo>
                    <a:pt x="55609" y="8571"/>
                    <a:pt x="52682" y="9795"/>
                    <a:pt x="52682" y="11020"/>
                  </a:cubicBezTo>
                  <a:cubicBezTo>
                    <a:pt x="49756" y="12244"/>
                    <a:pt x="43902" y="12244"/>
                    <a:pt x="40975" y="13469"/>
                  </a:cubicBezTo>
                  <a:cubicBezTo>
                    <a:pt x="38048" y="14693"/>
                    <a:pt x="40975" y="17142"/>
                    <a:pt x="38048" y="18367"/>
                  </a:cubicBezTo>
                  <a:cubicBezTo>
                    <a:pt x="38048" y="19591"/>
                    <a:pt x="35121" y="20816"/>
                    <a:pt x="32195" y="22040"/>
                  </a:cubicBezTo>
                  <a:cubicBezTo>
                    <a:pt x="32195" y="23265"/>
                    <a:pt x="32195" y="24489"/>
                    <a:pt x="32195" y="25714"/>
                  </a:cubicBezTo>
                  <a:cubicBezTo>
                    <a:pt x="32195" y="28163"/>
                    <a:pt x="29268" y="30612"/>
                    <a:pt x="26341" y="30612"/>
                  </a:cubicBezTo>
                  <a:cubicBezTo>
                    <a:pt x="23414" y="30612"/>
                    <a:pt x="20487" y="30612"/>
                    <a:pt x="17560" y="30612"/>
                  </a:cubicBezTo>
                  <a:cubicBezTo>
                    <a:pt x="14634" y="33061"/>
                    <a:pt x="17560" y="42857"/>
                    <a:pt x="11707" y="42857"/>
                  </a:cubicBezTo>
                  <a:cubicBezTo>
                    <a:pt x="11707" y="42857"/>
                    <a:pt x="5853" y="42857"/>
                    <a:pt x="5853" y="42857"/>
                  </a:cubicBezTo>
                  <a:cubicBezTo>
                    <a:pt x="5853" y="44081"/>
                    <a:pt x="5853" y="45306"/>
                    <a:pt x="5853" y="45306"/>
                  </a:cubicBezTo>
                  <a:cubicBezTo>
                    <a:pt x="5853" y="46530"/>
                    <a:pt x="2926" y="47755"/>
                    <a:pt x="0" y="48979"/>
                  </a:cubicBezTo>
                  <a:cubicBezTo>
                    <a:pt x="0" y="50204"/>
                    <a:pt x="11707" y="56326"/>
                    <a:pt x="14634" y="57551"/>
                  </a:cubicBezTo>
                  <a:cubicBezTo>
                    <a:pt x="14634" y="57551"/>
                    <a:pt x="11707" y="53877"/>
                    <a:pt x="11707" y="53877"/>
                  </a:cubicBezTo>
                  <a:cubicBezTo>
                    <a:pt x="11707" y="53877"/>
                    <a:pt x="20487" y="58775"/>
                    <a:pt x="20487" y="58775"/>
                  </a:cubicBezTo>
                  <a:cubicBezTo>
                    <a:pt x="23414" y="61224"/>
                    <a:pt x="17560" y="61224"/>
                    <a:pt x="20487" y="63673"/>
                  </a:cubicBezTo>
                  <a:cubicBezTo>
                    <a:pt x="17560" y="62448"/>
                    <a:pt x="23414" y="62448"/>
                    <a:pt x="26341" y="63673"/>
                  </a:cubicBezTo>
                  <a:cubicBezTo>
                    <a:pt x="29268" y="66122"/>
                    <a:pt x="32195" y="68571"/>
                    <a:pt x="32195" y="71020"/>
                  </a:cubicBezTo>
                  <a:cubicBezTo>
                    <a:pt x="32195" y="71020"/>
                    <a:pt x="29268" y="82040"/>
                    <a:pt x="29268" y="82040"/>
                  </a:cubicBezTo>
                  <a:cubicBezTo>
                    <a:pt x="32195" y="82040"/>
                    <a:pt x="32195" y="78367"/>
                    <a:pt x="32195" y="78367"/>
                  </a:cubicBezTo>
                  <a:cubicBezTo>
                    <a:pt x="32195" y="78367"/>
                    <a:pt x="32195" y="82040"/>
                    <a:pt x="32195" y="82040"/>
                  </a:cubicBezTo>
                  <a:cubicBezTo>
                    <a:pt x="32195" y="82040"/>
                    <a:pt x="35121" y="80816"/>
                    <a:pt x="35121" y="80816"/>
                  </a:cubicBezTo>
                  <a:cubicBezTo>
                    <a:pt x="35121" y="80816"/>
                    <a:pt x="35121" y="83265"/>
                    <a:pt x="35121" y="83265"/>
                  </a:cubicBezTo>
                  <a:cubicBezTo>
                    <a:pt x="38048" y="83265"/>
                    <a:pt x="38048" y="80816"/>
                    <a:pt x="40975" y="80816"/>
                  </a:cubicBezTo>
                  <a:cubicBezTo>
                    <a:pt x="40975" y="80816"/>
                    <a:pt x="40975" y="82040"/>
                    <a:pt x="40975" y="82040"/>
                  </a:cubicBezTo>
                  <a:cubicBezTo>
                    <a:pt x="40975" y="82040"/>
                    <a:pt x="49756" y="80816"/>
                    <a:pt x="49756" y="79591"/>
                  </a:cubicBezTo>
                  <a:cubicBezTo>
                    <a:pt x="52682" y="79591"/>
                    <a:pt x="67317" y="75918"/>
                    <a:pt x="61463" y="74693"/>
                  </a:cubicBezTo>
                  <a:cubicBezTo>
                    <a:pt x="64390" y="74693"/>
                    <a:pt x="61463" y="77142"/>
                    <a:pt x="64390" y="78367"/>
                  </a:cubicBezTo>
                  <a:cubicBezTo>
                    <a:pt x="67317" y="78367"/>
                    <a:pt x="70243" y="78367"/>
                    <a:pt x="70243" y="79591"/>
                  </a:cubicBezTo>
                  <a:cubicBezTo>
                    <a:pt x="73170" y="82040"/>
                    <a:pt x="73170" y="85714"/>
                    <a:pt x="73170" y="88163"/>
                  </a:cubicBezTo>
                  <a:cubicBezTo>
                    <a:pt x="76097" y="91836"/>
                    <a:pt x="76097" y="94285"/>
                    <a:pt x="81951" y="96734"/>
                  </a:cubicBezTo>
                  <a:cubicBezTo>
                    <a:pt x="81951" y="96734"/>
                    <a:pt x="84878" y="97959"/>
                    <a:pt x="84878" y="97959"/>
                  </a:cubicBezTo>
                  <a:cubicBezTo>
                    <a:pt x="84878" y="100408"/>
                    <a:pt x="87804" y="100408"/>
                    <a:pt x="87804" y="100408"/>
                  </a:cubicBezTo>
                  <a:cubicBezTo>
                    <a:pt x="90731" y="101632"/>
                    <a:pt x="84878" y="104081"/>
                    <a:pt x="87804" y="104081"/>
                  </a:cubicBezTo>
                  <a:cubicBezTo>
                    <a:pt x="87804" y="104081"/>
                    <a:pt x="87804" y="104081"/>
                    <a:pt x="90731" y="104081"/>
                  </a:cubicBezTo>
                  <a:cubicBezTo>
                    <a:pt x="90731" y="105306"/>
                    <a:pt x="84878" y="106530"/>
                    <a:pt x="84878" y="107755"/>
                  </a:cubicBezTo>
                  <a:cubicBezTo>
                    <a:pt x="84878" y="110204"/>
                    <a:pt x="87804" y="107755"/>
                    <a:pt x="90731" y="108979"/>
                  </a:cubicBezTo>
                  <a:cubicBezTo>
                    <a:pt x="90731" y="108979"/>
                    <a:pt x="84878" y="118775"/>
                    <a:pt x="84878" y="119999"/>
                  </a:cubicBezTo>
                  <a:cubicBezTo>
                    <a:pt x="90731" y="117551"/>
                    <a:pt x="93658" y="112653"/>
                    <a:pt x="96585" y="110204"/>
                  </a:cubicBezTo>
                  <a:cubicBezTo>
                    <a:pt x="99512" y="107755"/>
                    <a:pt x="102439" y="106530"/>
                    <a:pt x="99512" y="104081"/>
                  </a:cubicBezTo>
                  <a:cubicBezTo>
                    <a:pt x="96585" y="101632"/>
                    <a:pt x="96585" y="100408"/>
                    <a:pt x="96585" y="97959"/>
                  </a:cubicBezTo>
                  <a:cubicBezTo>
                    <a:pt x="93658" y="95510"/>
                    <a:pt x="79024" y="90612"/>
                    <a:pt x="81951" y="86938"/>
                  </a:cubicBezTo>
                  <a:cubicBezTo>
                    <a:pt x="81951" y="86938"/>
                    <a:pt x="87804" y="85714"/>
                    <a:pt x="87804" y="84489"/>
                  </a:cubicBezTo>
                  <a:cubicBezTo>
                    <a:pt x="84878" y="82040"/>
                    <a:pt x="87804" y="82040"/>
                    <a:pt x="87804" y="79591"/>
                  </a:cubicBezTo>
                  <a:cubicBezTo>
                    <a:pt x="90731" y="75918"/>
                    <a:pt x="79024" y="73469"/>
                    <a:pt x="76097" y="71020"/>
                  </a:cubicBezTo>
                  <a:cubicBezTo>
                    <a:pt x="67317" y="68571"/>
                    <a:pt x="73170" y="63673"/>
                    <a:pt x="76097" y="59999"/>
                  </a:cubicBezTo>
                  <a:cubicBezTo>
                    <a:pt x="76097" y="57551"/>
                    <a:pt x="79024" y="57551"/>
                    <a:pt x="84878" y="57551"/>
                  </a:cubicBezTo>
                  <a:cubicBezTo>
                    <a:pt x="90731" y="57551"/>
                    <a:pt x="96585" y="55102"/>
                    <a:pt x="99512" y="53877"/>
                  </a:cubicBezTo>
                  <a:cubicBezTo>
                    <a:pt x="105365" y="52653"/>
                    <a:pt x="108292" y="53877"/>
                    <a:pt x="114146" y="51428"/>
                  </a:cubicBezTo>
                  <a:cubicBezTo>
                    <a:pt x="117073" y="48979"/>
                    <a:pt x="120000" y="47755"/>
                    <a:pt x="120000" y="46530"/>
                  </a:cubicBezTo>
                  <a:cubicBezTo>
                    <a:pt x="120000" y="46530"/>
                    <a:pt x="117073" y="46530"/>
                    <a:pt x="114146" y="4653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07" name="Shape 1357">
              <a:extLst>
                <a:ext uri="{FF2B5EF4-FFF2-40B4-BE49-F238E27FC236}">
                  <a16:creationId xmlns="" xmlns:a16="http://schemas.microsoft.com/office/drawing/2014/main" id="{B0698F57-46C7-498F-B840-CE61921D516B}"/>
                </a:ext>
              </a:extLst>
            </p:cNvPr>
            <p:cNvSpPr/>
            <p:nvPr/>
          </p:nvSpPr>
          <p:spPr>
            <a:xfrm>
              <a:off x="3936650" y="3519378"/>
              <a:ext cx="97563" cy="119434"/>
            </a:xfrm>
            <a:custGeom>
              <a:avLst/>
              <a:gdLst/>
              <a:ahLst/>
              <a:cxnLst/>
              <a:rect l="0" t="0" r="0" b="0"/>
              <a:pathLst>
                <a:path w="120000" h="120000" extrusionOk="0">
                  <a:moveTo>
                    <a:pt x="109565" y="111428"/>
                  </a:moveTo>
                  <a:cubicBezTo>
                    <a:pt x="114782" y="102857"/>
                    <a:pt x="104347" y="81428"/>
                    <a:pt x="104347" y="72857"/>
                  </a:cubicBezTo>
                  <a:cubicBezTo>
                    <a:pt x="104347" y="72857"/>
                    <a:pt x="99130" y="55714"/>
                    <a:pt x="93913" y="68571"/>
                  </a:cubicBezTo>
                  <a:cubicBezTo>
                    <a:pt x="93913" y="68571"/>
                    <a:pt x="88695" y="72857"/>
                    <a:pt x="83478" y="77142"/>
                  </a:cubicBezTo>
                  <a:cubicBezTo>
                    <a:pt x="83478" y="72857"/>
                    <a:pt x="73043" y="55714"/>
                    <a:pt x="88695" y="55714"/>
                  </a:cubicBezTo>
                  <a:cubicBezTo>
                    <a:pt x="99130" y="51428"/>
                    <a:pt x="120000" y="25714"/>
                    <a:pt x="93913" y="29999"/>
                  </a:cubicBezTo>
                  <a:cubicBezTo>
                    <a:pt x="88695" y="34285"/>
                    <a:pt x="78260" y="29999"/>
                    <a:pt x="73043" y="29999"/>
                  </a:cubicBezTo>
                  <a:cubicBezTo>
                    <a:pt x="67826" y="29999"/>
                    <a:pt x="57391" y="29999"/>
                    <a:pt x="52173" y="29999"/>
                  </a:cubicBezTo>
                  <a:cubicBezTo>
                    <a:pt x="41739" y="25714"/>
                    <a:pt x="41739" y="21428"/>
                    <a:pt x="41739" y="17142"/>
                  </a:cubicBezTo>
                  <a:cubicBezTo>
                    <a:pt x="41739" y="8571"/>
                    <a:pt x="36521" y="12857"/>
                    <a:pt x="31304" y="8571"/>
                  </a:cubicBezTo>
                  <a:cubicBezTo>
                    <a:pt x="20869" y="4285"/>
                    <a:pt x="15652" y="0"/>
                    <a:pt x="10434" y="4285"/>
                  </a:cubicBezTo>
                  <a:cubicBezTo>
                    <a:pt x="5217" y="12857"/>
                    <a:pt x="15652" y="17142"/>
                    <a:pt x="20869" y="21428"/>
                  </a:cubicBezTo>
                  <a:cubicBezTo>
                    <a:pt x="36521" y="34285"/>
                    <a:pt x="10434" y="25714"/>
                    <a:pt x="5217" y="38571"/>
                  </a:cubicBezTo>
                  <a:cubicBezTo>
                    <a:pt x="0" y="51428"/>
                    <a:pt x="10434" y="59999"/>
                    <a:pt x="15652" y="68571"/>
                  </a:cubicBezTo>
                  <a:cubicBezTo>
                    <a:pt x="26086" y="81428"/>
                    <a:pt x="31304" y="94285"/>
                    <a:pt x="26086" y="107142"/>
                  </a:cubicBezTo>
                  <a:cubicBezTo>
                    <a:pt x="31304" y="111428"/>
                    <a:pt x="31304" y="98571"/>
                    <a:pt x="31304" y="94285"/>
                  </a:cubicBezTo>
                  <a:cubicBezTo>
                    <a:pt x="31304" y="98571"/>
                    <a:pt x="31304" y="102857"/>
                    <a:pt x="36521" y="102857"/>
                  </a:cubicBezTo>
                  <a:cubicBezTo>
                    <a:pt x="36521" y="102857"/>
                    <a:pt x="36521" y="98571"/>
                    <a:pt x="36521" y="98571"/>
                  </a:cubicBezTo>
                  <a:cubicBezTo>
                    <a:pt x="41739" y="111428"/>
                    <a:pt x="41739" y="98571"/>
                    <a:pt x="41739" y="89999"/>
                  </a:cubicBezTo>
                  <a:cubicBezTo>
                    <a:pt x="41739" y="94285"/>
                    <a:pt x="62608" y="107142"/>
                    <a:pt x="67826" y="94285"/>
                  </a:cubicBezTo>
                  <a:cubicBezTo>
                    <a:pt x="67826" y="89999"/>
                    <a:pt x="62608" y="68571"/>
                    <a:pt x="57391" y="68571"/>
                  </a:cubicBezTo>
                  <a:cubicBezTo>
                    <a:pt x="62608" y="68571"/>
                    <a:pt x="67826" y="77142"/>
                    <a:pt x="67826" y="81428"/>
                  </a:cubicBezTo>
                  <a:cubicBezTo>
                    <a:pt x="73043" y="85714"/>
                    <a:pt x="88695" y="77142"/>
                    <a:pt x="88695" y="85714"/>
                  </a:cubicBezTo>
                  <a:cubicBezTo>
                    <a:pt x="88695" y="89999"/>
                    <a:pt x="93913" y="85714"/>
                    <a:pt x="93913" y="94285"/>
                  </a:cubicBezTo>
                  <a:cubicBezTo>
                    <a:pt x="93913" y="102857"/>
                    <a:pt x="93913" y="111428"/>
                    <a:pt x="99130" y="119999"/>
                  </a:cubicBezTo>
                  <a:cubicBezTo>
                    <a:pt x="104347" y="115714"/>
                    <a:pt x="104347" y="115714"/>
                    <a:pt x="109565" y="111428"/>
                  </a:cubicBezTo>
                  <a:cubicBezTo>
                    <a:pt x="114782" y="107142"/>
                    <a:pt x="104347" y="115714"/>
                    <a:pt x="109565" y="111428"/>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08" name="Shape 1358">
              <a:extLst>
                <a:ext uri="{FF2B5EF4-FFF2-40B4-BE49-F238E27FC236}">
                  <a16:creationId xmlns="" xmlns:a16="http://schemas.microsoft.com/office/drawing/2014/main" id="{F67FFD3C-5DE2-4E97-AE7E-5DA0ED3FF28A}"/>
                </a:ext>
              </a:extLst>
            </p:cNvPr>
            <p:cNvSpPr/>
            <p:nvPr/>
          </p:nvSpPr>
          <p:spPr>
            <a:xfrm>
              <a:off x="4120123" y="3651922"/>
              <a:ext cx="179106" cy="329173"/>
            </a:xfrm>
            <a:custGeom>
              <a:avLst/>
              <a:gdLst/>
              <a:ahLst/>
              <a:cxnLst/>
              <a:rect l="0" t="0" r="0" b="0"/>
              <a:pathLst>
                <a:path w="120000" h="120000" extrusionOk="0">
                  <a:moveTo>
                    <a:pt x="114285" y="46753"/>
                  </a:moveTo>
                  <a:cubicBezTo>
                    <a:pt x="117142" y="46753"/>
                    <a:pt x="114285" y="43636"/>
                    <a:pt x="117142" y="42077"/>
                  </a:cubicBezTo>
                  <a:cubicBezTo>
                    <a:pt x="120000" y="40519"/>
                    <a:pt x="114285" y="37402"/>
                    <a:pt x="111428" y="37402"/>
                  </a:cubicBezTo>
                  <a:cubicBezTo>
                    <a:pt x="108571" y="35844"/>
                    <a:pt x="102857" y="34285"/>
                    <a:pt x="102857" y="31168"/>
                  </a:cubicBezTo>
                  <a:cubicBezTo>
                    <a:pt x="102857" y="28051"/>
                    <a:pt x="105714" y="26493"/>
                    <a:pt x="100000" y="23376"/>
                  </a:cubicBezTo>
                  <a:cubicBezTo>
                    <a:pt x="97142" y="21818"/>
                    <a:pt x="91428" y="18701"/>
                    <a:pt x="85714" y="18701"/>
                  </a:cubicBezTo>
                  <a:cubicBezTo>
                    <a:pt x="80000" y="18701"/>
                    <a:pt x="77142" y="21818"/>
                    <a:pt x="71428" y="21818"/>
                  </a:cubicBezTo>
                  <a:cubicBezTo>
                    <a:pt x="65714" y="20259"/>
                    <a:pt x="65714" y="20259"/>
                    <a:pt x="60000" y="21818"/>
                  </a:cubicBezTo>
                  <a:cubicBezTo>
                    <a:pt x="60000" y="21818"/>
                    <a:pt x="51428" y="26493"/>
                    <a:pt x="48571" y="24935"/>
                  </a:cubicBezTo>
                  <a:cubicBezTo>
                    <a:pt x="48571" y="23376"/>
                    <a:pt x="57142" y="20259"/>
                    <a:pt x="54285" y="18701"/>
                  </a:cubicBezTo>
                  <a:cubicBezTo>
                    <a:pt x="48571" y="17142"/>
                    <a:pt x="54285" y="15584"/>
                    <a:pt x="54285" y="14025"/>
                  </a:cubicBezTo>
                  <a:cubicBezTo>
                    <a:pt x="54285" y="12467"/>
                    <a:pt x="54285" y="7792"/>
                    <a:pt x="51428" y="7792"/>
                  </a:cubicBezTo>
                  <a:cubicBezTo>
                    <a:pt x="45714" y="9350"/>
                    <a:pt x="40000" y="9350"/>
                    <a:pt x="42857" y="6233"/>
                  </a:cubicBezTo>
                  <a:cubicBezTo>
                    <a:pt x="45714" y="0"/>
                    <a:pt x="31428" y="0"/>
                    <a:pt x="25714" y="1558"/>
                  </a:cubicBezTo>
                  <a:cubicBezTo>
                    <a:pt x="22857" y="4675"/>
                    <a:pt x="17142" y="6233"/>
                    <a:pt x="11428" y="6233"/>
                  </a:cubicBezTo>
                  <a:cubicBezTo>
                    <a:pt x="5714" y="6233"/>
                    <a:pt x="2857" y="10909"/>
                    <a:pt x="2857" y="12467"/>
                  </a:cubicBezTo>
                  <a:cubicBezTo>
                    <a:pt x="2857" y="15584"/>
                    <a:pt x="0" y="17142"/>
                    <a:pt x="0" y="20259"/>
                  </a:cubicBezTo>
                  <a:cubicBezTo>
                    <a:pt x="0" y="23376"/>
                    <a:pt x="2857" y="23376"/>
                    <a:pt x="8571" y="24935"/>
                  </a:cubicBezTo>
                  <a:cubicBezTo>
                    <a:pt x="11428" y="28051"/>
                    <a:pt x="14285" y="29610"/>
                    <a:pt x="17142" y="31168"/>
                  </a:cubicBezTo>
                  <a:cubicBezTo>
                    <a:pt x="20000" y="34285"/>
                    <a:pt x="14285" y="35844"/>
                    <a:pt x="14285" y="37402"/>
                  </a:cubicBezTo>
                  <a:cubicBezTo>
                    <a:pt x="14285" y="38961"/>
                    <a:pt x="17142" y="40519"/>
                    <a:pt x="14285" y="42077"/>
                  </a:cubicBezTo>
                  <a:cubicBezTo>
                    <a:pt x="14285" y="42077"/>
                    <a:pt x="11428" y="42077"/>
                    <a:pt x="11428" y="43636"/>
                  </a:cubicBezTo>
                  <a:cubicBezTo>
                    <a:pt x="8571" y="45194"/>
                    <a:pt x="14285" y="49870"/>
                    <a:pt x="17142" y="51428"/>
                  </a:cubicBezTo>
                  <a:cubicBezTo>
                    <a:pt x="20000" y="52987"/>
                    <a:pt x="22857" y="54545"/>
                    <a:pt x="25714" y="57662"/>
                  </a:cubicBezTo>
                  <a:cubicBezTo>
                    <a:pt x="25714" y="60779"/>
                    <a:pt x="25714" y="62337"/>
                    <a:pt x="28571" y="65454"/>
                  </a:cubicBezTo>
                  <a:cubicBezTo>
                    <a:pt x="31428" y="71688"/>
                    <a:pt x="22857" y="76363"/>
                    <a:pt x="17142" y="81038"/>
                  </a:cubicBezTo>
                  <a:cubicBezTo>
                    <a:pt x="17142" y="82597"/>
                    <a:pt x="14285" y="84155"/>
                    <a:pt x="14285" y="85714"/>
                  </a:cubicBezTo>
                  <a:cubicBezTo>
                    <a:pt x="11428" y="87272"/>
                    <a:pt x="11428" y="88831"/>
                    <a:pt x="11428" y="90389"/>
                  </a:cubicBezTo>
                  <a:cubicBezTo>
                    <a:pt x="11428" y="91948"/>
                    <a:pt x="8571" y="96623"/>
                    <a:pt x="14285" y="96623"/>
                  </a:cubicBezTo>
                  <a:cubicBezTo>
                    <a:pt x="22857" y="99740"/>
                    <a:pt x="25714" y="104415"/>
                    <a:pt x="31428" y="107532"/>
                  </a:cubicBezTo>
                  <a:cubicBezTo>
                    <a:pt x="34285" y="109090"/>
                    <a:pt x="34285" y="110649"/>
                    <a:pt x="37142" y="112207"/>
                  </a:cubicBezTo>
                  <a:cubicBezTo>
                    <a:pt x="40000" y="112207"/>
                    <a:pt x="42857" y="112207"/>
                    <a:pt x="45714" y="112207"/>
                  </a:cubicBezTo>
                  <a:cubicBezTo>
                    <a:pt x="48571" y="113766"/>
                    <a:pt x="51428" y="113766"/>
                    <a:pt x="51428" y="115324"/>
                  </a:cubicBezTo>
                  <a:cubicBezTo>
                    <a:pt x="51428" y="116883"/>
                    <a:pt x="51428" y="118441"/>
                    <a:pt x="54285" y="118441"/>
                  </a:cubicBezTo>
                  <a:cubicBezTo>
                    <a:pt x="54285" y="120000"/>
                    <a:pt x="57142" y="118441"/>
                    <a:pt x="60000" y="118441"/>
                  </a:cubicBezTo>
                  <a:cubicBezTo>
                    <a:pt x="62857" y="118441"/>
                    <a:pt x="65714" y="115324"/>
                    <a:pt x="65714" y="115324"/>
                  </a:cubicBezTo>
                  <a:cubicBezTo>
                    <a:pt x="60000" y="110649"/>
                    <a:pt x="57142" y="109090"/>
                    <a:pt x="45714" y="107532"/>
                  </a:cubicBezTo>
                  <a:cubicBezTo>
                    <a:pt x="42857" y="107532"/>
                    <a:pt x="40000" y="105974"/>
                    <a:pt x="37142" y="104415"/>
                  </a:cubicBezTo>
                  <a:cubicBezTo>
                    <a:pt x="37142" y="101298"/>
                    <a:pt x="40000" y="104415"/>
                    <a:pt x="42857" y="104415"/>
                  </a:cubicBezTo>
                  <a:cubicBezTo>
                    <a:pt x="40000" y="104415"/>
                    <a:pt x="34285" y="95064"/>
                    <a:pt x="34285" y="93506"/>
                  </a:cubicBezTo>
                  <a:cubicBezTo>
                    <a:pt x="34285" y="91948"/>
                    <a:pt x="34285" y="91948"/>
                    <a:pt x="31428" y="90389"/>
                  </a:cubicBezTo>
                  <a:cubicBezTo>
                    <a:pt x="28571" y="90389"/>
                    <a:pt x="25714" y="88831"/>
                    <a:pt x="25714" y="87272"/>
                  </a:cubicBezTo>
                  <a:cubicBezTo>
                    <a:pt x="22857" y="82597"/>
                    <a:pt x="28571" y="77922"/>
                    <a:pt x="31428" y="74805"/>
                  </a:cubicBezTo>
                  <a:cubicBezTo>
                    <a:pt x="31428" y="71688"/>
                    <a:pt x="37142" y="68571"/>
                    <a:pt x="37142" y="67012"/>
                  </a:cubicBezTo>
                  <a:cubicBezTo>
                    <a:pt x="37142" y="63896"/>
                    <a:pt x="34285" y="57662"/>
                    <a:pt x="40000" y="56103"/>
                  </a:cubicBezTo>
                  <a:cubicBezTo>
                    <a:pt x="48571" y="56103"/>
                    <a:pt x="48571" y="57662"/>
                    <a:pt x="48571" y="62337"/>
                  </a:cubicBezTo>
                  <a:cubicBezTo>
                    <a:pt x="45714" y="65454"/>
                    <a:pt x="57142" y="63896"/>
                    <a:pt x="62857" y="63896"/>
                  </a:cubicBezTo>
                  <a:cubicBezTo>
                    <a:pt x="65714" y="63896"/>
                    <a:pt x="74285" y="67012"/>
                    <a:pt x="77142" y="68571"/>
                  </a:cubicBezTo>
                  <a:cubicBezTo>
                    <a:pt x="77142" y="65454"/>
                    <a:pt x="71428" y="63896"/>
                    <a:pt x="68571" y="59220"/>
                  </a:cubicBezTo>
                  <a:cubicBezTo>
                    <a:pt x="68571" y="56103"/>
                    <a:pt x="74285" y="54545"/>
                    <a:pt x="80000" y="51428"/>
                  </a:cubicBezTo>
                  <a:cubicBezTo>
                    <a:pt x="82857" y="49870"/>
                    <a:pt x="91428" y="49870"/>
                    <a:pt x="97142" y="49870"/>
                  </a:cubicBezTo>
                  <a:cubicBezTo>
                    <a:pt x="102857" y="49870"/>
                    <a:pt x="105714" y="49870"/>
                    <a:pt x="108571" y="51428"/>
                  </a:cubicBezTo>
                  <a:cubicBezTo>
                    <a:pt x="114285" y="51428"/>
                    <a:pt x="111428" y="49870"/>
                    <a:pt x="114285" y="46753"/>
                  </a:cubicBezTo>
                  <a:cubicBezTo>
                    <a:pt x="117142" y="46753"/>
                    <a:pt x="114285" y="48311"/>
                    <a:pt x="114285" y="46753"/>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09" name="Shape 1359">
              <a:extLst>
                <a:ext uri="{FF2B5EF4-FFF2-40B4-BE49-F238E27FC236}">
                  <a16:creationId xmlns="" xmlns:a16="http://schemas.microsoft.com/office/drawing/2014/main" id="{5304A679-BEF1-496D-B6CD-44EA88BFDF55}"/>
                </a:ext>
              </a:extLst>
            </p:cNvPr>
            <p:cNvSpPr/>
            <p:nvPr/>
          </p:nvSpPr>
          <p:spPr>
            <a:xfrm>
              <a:off x="4217686" y="3583465"/>
              <a:ext cx="163088" cy="333544"/>
            </a:xfrm>
            <a:custGeom>
              <a:avLst/>
              <a:gdLst/>
              <a:ahLst/>
              <a:cxnLst/>
              <a:rect l="0" t="0" r="0" b="0"/>
              <a:pathLst>
                <a:path w="120000" h="120000" extrusionOk="0">
                  <a:moveTo>
                    <a:pt x="116842" y="84615"/>
                  </a:moveTo>
                  <a:cubicBezTo>
                    <a:pt x="113684" y="83076"/>
                    <a:pt x="113684" y="80000"/>
                    <a:pt x="113684" y="75384"/>
                  </a:cubicBezTo>
                  <a:cubicBezTo>
                    <a:pt x="110526" y="70769"/>
                    <a:pt x="107368" y="67692"/>
                    <a:pt x="101052" y="63076"/>
                  </a:cubicBezTo>
                  <a:cubicBezTo>
                    <a:pt x="97894" y="60000"/>
                    <a:pt x="94736" y="58461"/>
                    <a:pt x="88421" y="56923"/>
                  </a:cubicBezTo>
                  <a:cubicBezTo>
                    <a:pt x="82105" y="53846"/>
                    <a:pt x="72631" y="52307"/>
                    <a:pt x="69473" y="47692"/>
                  </a:cubicBezTo>
                  <a:cubicBezTo>
                    <a:pt x="69473" y="44615"/>
                    <a:pt x="63157" y="43076"/>
                    <a:pt x="56842" y="40000"/>
                  </a:cubicBezTo>
                  <a:cubicBezTo>
                    <a:pt x="53684" y="38461"/>
                    <a:pt x="56842" y="32307"/>
                    <a:pt x="60000" y="30769"/>
                  </a:cubicBezTo>
                  <a:cubicBezTo>
                    <a:pt x="66315" y="29230"/>
                    <a:pt x="72631" y="26153"/>
                    <a:pt x="72631" y="23076"/>
                  </a:cubicBezTo>
                  <a:cubicBezTo>
                    <a:pt x="75789" y="21538"/>
                    <a:pt x="88421" y="18461"/>
                    <a:pt x="91578" y="16923"/>
                  </a:cubicBezTo>
                  <a:cubicBezTo>
                    <a:pt x="85263" y="15384"/>
                    <a:pt x="78947" y="13846"/>
                    <a:pt x="72631" y="10769"/>
                  </a:cubicBezTo>
                  <a:cubicBezTo>
                    <a:pt x="66315" y="9230"/>
                    <a:pt x="75789" y="9230"/>
                    <a:pt x="75789" y="6153"/>
                  </a:cubicBezTo>
                  <a:cubicBezTo>
                    <a:pt x="75789" y="6153"/>
                    <a:pt x="60000" y="4615"/>
                    <a:pt x="60000" y="4615"/>
                  </a:cubicBezTo>
                  <a:cubicBezTo>
                    <a:pt x="53684" y="3076"/>
                    <a:pt x="47368" y="0"/>
                    <a:pt x="44210" y="4615"/>
                  </a:cubicBezTo>
                  <a:cubicBezTo>
                    <a:pt x="41052" y="6153"/>
                    <a:pt x="37894" y="6153"/>
                    <a:pt x="34736" y="7692"/>
                  </a:cubicBezTo>
                  <a:cubicBezTo>
                    <a:pt x="28421" y="12307"/>
                    <a:pt x="28421" y="6153"/>
                    <a:pt x="25263" y="7692"/>
                  </a:cubicBezTo>
                  <a:cubicBezTo>
                    <a:pt x="18947" y="9230"/>
                    <a:pt x="18947" y="7692"/>
                    <a:pt x="15789" y="7692"/>
                  </a:cubicBezTo>
                  <a:cubicBezTo>
                    <a:pt x="12631" y="9230"/>
                    <a:pt x="9473" y="9230"/>
                    <a:pt x="9473" y="7692"/>
                  </a:cubicBezTo>
                  <a:cubicBezTo>
                    <a:pt x="9473" y="6153"/>
                    <a:pt x="3157" y="9230"/>
                    <a:pt x="0" y="9230"/>
                  </a:cubicBezTo>
                  <a:cubicBezTo>
                    <a:pt x="0" y="10769"/>
                    <a:pt x="9473" y="13846"/>
                    <a:pt x="12631" y="13846"/>
                  </a:cubicBezTo>
                  <a:cubicBezTo>
                    <a:pt x="15789" y="16923"/>
                    <a:pt x="12631" y="18461"/>
                    <a:pt x="15789" y="20000"/>
                  </a:cubicBezTo>
                  <a:cubicBezTo>
                    <a:pt x="15789" y="23076"/>
                    <a:pt x="25263" y="23076"/>
                    <a:pt x="28421" y="21538"/>
                  </a:cubicBezTo>
                  <a:cubicBezTo>
                    <a:pt x="34736" y="20000"/>
                    <a:pt x="37894" y="24615"/>
                    <a:pt x="37894" y="26153"/>
                  </a:cubicBezTo>
                  <a:cubicBezTo>
                    <a:pt x="41052" y="29230"/>
                    <a:pt x="47368" y="29230"/>
                    <a:pt x="41052" y="32307"/>
                  </a:cubicBezTo>
                  <a:cubicBezTo>
                    <a:pt x="34736" y="33846"/>
                    <a:pt x="31578" y="29230"/>
                    <a:pt x="31578" y="33846"/>
                  </a:cubicBezTo>
                  <a:cubicBezTo>
                    <a:pt x="31578" y="36923"/>
                    <a:pt x="41052" y="36923"/>
                    <a:pt x="44210" y="38461"/>
                  </a:cubicBezTo>
                  <a:cubicBezTo>
                    <a:pt x="50526" y="41538"/>
                    <a:pt x="53684" y="44615"/>
                    <a:pt x="60000" y="47692"/>
                  </a:cubicBezTo>
                  <a:cubicBezTo>
                    <a:pt x="63157" y="50769"/>
                    <a:pt x="69473" y="50769"/>
                    <a:pt x="72631" y="53846"/>
                  </a:cubicBezTo>
                  <a:cubicBezTo>
                    <a:pt x="75789" y="56923"/>
                    <a:pt x="75789" y="58461"/>
                    <a:pt x="82105" y="60000"/>
                  </a:cubicBezTo>
                  <a:cubicBezTo>
                    <a:pt x="85263" y="61538"/>
                    <a:pt x="82105" y="64615"/>
                    <a:pt x="88421" y="66153"/>
                  </a:cubicBezTo>
                  <a:cubicBezTo>
                    <a:pt x="91578" y="67692"/>
                    <a:pt x="88421" y="72307"/>
                    <a:pt x="85263" y="73846"/>
                  </a:cubicBezTo>
                  <a:cubicBezTo>
                    <a:pt x="82105" y="75384"/>
                    <a:pt x="85263" y="78461"/>
                    <a:pt x="88421" y="80000"/>
                  </a:cubicBezTo>
                  <a:cubicBezTo>
                    <a:pt x="88421" y="83076"/>
                    <a:pt x="88421" y="84615"/>
                    <a:pt x="88421" y="87692"/>
                  </a:cubicBezTo>
                  <a:cubicBezTo>
                    <a:pt x="82105" y="90769"/>
                    <a:pt x="82105" y="90769"/>
                    <a:pt x="72631" y="92307"/>
                  </a:cubicBezTo>
                  <a:cubicBezTo>
                    <a:pt x="66315" y="92307"/>
                    <a:pt x="75789" y="96923"/>
                    <a:pt x="63157" y="95384"/>
                  </a:cubicBezTo>
                  <a:cubicBezTo>
                    <a:pt x="56842" y="95384"/>
                    <a:pt x="63157" y="98461"/>
                    <a:pt x="63157" y="100000"/>
                  </a:cubicBezTo>
                  <a:cubicBezTo>
                    <a:pt x="66315" y="103076"/>
                    <a:pt x="60000" y="101538"/>
                    <a:pt x="56842" y="101538"/>
                  </a:cubicBezTo>
                  <a:cubicBezTo>
                    <a:pt x="50526" y="101538"/>
                    <a:pt x="47368" y="101538"/>
                    <a:pt x="44210" y="103076"/>
                  </a:cubicBezTo>
                  <a:cubicBezTo>
                    <a:pt x="34736" y="106153"/>
                    <a:pt x="41052" y="106153"/>
                    <a:pt x="47368" y="107692"/>
                  </a:cubicBezTo>
                  <a:cubicBezTo>
                    <a:pt x="50526" y="107692"/>
                    <a:pt x="44210" y="112307"/>
                    <a:pt x="44210" y="113846"/>
                  </a:cubicBezTo>
                  <a:cubicBezTo>
                    <a:pt x="41052" y="113846"/>
                    <a:pt x="41052" y="120000"/>
                    <a:pt x="44210" y="118461"/>
                  </a:cubicBezTo>
                  <a:cubicBezTo>
                    <a:pt x="50526" y="116923"/>
                    <a:pt x="53684" y="115384"/>
                    <a:pt x="56842" y="115384"/>
                  </a:cubicBezTo>
                  <a:cubicBezTo>
                    <a:pt x="69473" y="113846"/>
                    <a:pt x="63157" y="112307"/>
                    <a:pt x="60000" y="109230"/>
                  </a:cubicBezTo>
                  <a:cubicBezTo>
                    <a:pt x="63157" y="109230"/>
                    <a:pt x="66315" y="112307"/>
                    <a:pt x="69473" y="110769"/>
                  </a:cubicBezTo>
                  <a:cubicBezTo>
                    <a:pt x="72631" y="109230"/>
                    <a:pt x="66315" y="107692"/>
                    <a:pt x="66315" y="107692"/>
                  </a:cubicBezTo>
                  <a:cubicBezTo>
                    <a:pt x="66315" y="106153"/>
                    <a:pt x="72631" y="109230"/>
                    <a:pt x="72631" y="109230"/>
                  </a:cubicBezTo>
                  <a:cubicBezTo>
                    <a:pt x="69473" y="109230"/>
                    <a:pt x="72631" y="103076"/>
                    <a:pt x="75789" y="103076"/>
                  </a:cubicBezTo>
                  <a:cubicBezTo>
                    <a:pt x="75789" y="101538"/>
                    <a:pt x="82105" y="104615"/>
                    <a:pt x="82105" y="104615"/>
                  </a:cubicBezTo>
                  <a:cubicBezTo>
                    <a:pt x="88421" y="104615"/>
                    <a:pt x="91578" y="103076"/>
                    <a:pt x="94736" y="101538"/>
                  </a:cubicBezTo>
                  <a:cubicBezTo>
                    <a:pt x="97894" y="100000"/>
                    <a:pt x="113684" y="96923"/>
                    <a:pt x="113684" y="93846"/>
                  </a:cubicBezTo>
                  <a:cubicBezTo>
                    <a:pt x="113684" y="92307"/>
                    <a:pt x="110526" y="90769"/>
                    <a:pt x="113684" y="87692"/>
                  </a:cubicBezTo>
                  <a:cubicBezTo>
                    <a:pt x="113684" y="86153"/>
                    <a:pt x="120000" y="87692"/>
                    <a:pt x="116842" y="84615"/>
                  </a:cubicBezTo>
                  <a:cubicBezTo>
                    <a:pt x="113684" y="83076"/>
                    <a:pt x="120000" y="86153"/>
                    <a:pt x="116842" y="84615"/>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10" name="Shape 1360">
              <a:extLst>
                <a:ext uri="{FF2B5EF4-FFF2-40B4-BE49-F238E27FC236}">
                  <a16:creationId xmlns="" xmlns:a16="http://schemas.microsoft.com/office/drawing/2014/main" id="{7B816412-D1C9-481E-BED4-77093342A004}"/>
                </a:ext>
              </a:extLst>
            </p:cNvPr>
            <p:cNvSpPr/>
            <p:nvPr/>
          </p:nvSpPr>
          <p:spPr>
            <a:xfrm>
              <a:off x="4179826" y="3609683"/>
              <a:ext cx="157264" cy="192261"/>
            </a:xfrm>
            <a:custGeom>
              <a:avLst/>
              <a:gdLst/>
              <a:ahLst/>
              <a:cxnLst/>
              <a:rect l="0" t="0" r="0" b="0"/>
              <a:pathLst>
                <a:path w="120000" h="120000" extrusionOk="0">
                  <a:moveTo>
                    <a:pt x="120000" y="101333"/>
                  </a:moveTo>
                  <a:cubicBezTo>
                    <a:pt x="120000" y="98666"/>
                    <a:pt x="116756" y="98666"/>
                    <a:pt x="113513" y="93333"/>
                  </a:cubicBezTo>
                  <a:cubicBezTo>
                    <a:pt x="113513" y="88000"/>
                    <a:pt x="110270" y="90666"/>
                    <a:pt x="107027" y="85333"/>
                  </a:cubicBezTo>
                  <a:cubicBezTo>
                    <a:pt x="103783" y="80000"/>
                    <a:pt x="103783" y="77333"/>
                    <a:pt x="97297" y="74666"/>
                  </a:cubicBezTo>
                  <a:cubicBezTo>
                    <a:pt x="90810" y="69333"/>
                    <a:pt x="87567" y="64000"/>
                    <a:pt x="84324" y="58666"/>
                  </a:cubicBezTo>
                  <a:cubicBezTo>
                    <a:pt x="81081" y="56000"/>
                    <a:pt x="74594" y="50666"/>
                    <a:pt x="71351" y="48000"/>
                  </a:cubicBezTo>
                  <a:cubicBezTo>
                    <a:pt x="64864" y="45333"/>
                    <a:pt x="61621" y="48000"/>
                    <a:pt x="61621" y="40000"/>
                  </a:cubicBezTo>
                  <a:cubicBezTo>
                    <a:pt x="61621" y="37333"/>
                    <a:pt x="68108" y="42666"/>
                    <a:pt x="71351" y="37333"/>
                  </a:cubicBezTo>
                  <a:cubicBezTo>
                    <a:pt x="77837" y="34666"/>
                    <a:pt x="71351" y="32000"/>
                    <a:pt x="68108" y="26666"/>
                  </a:cubicBezTo>
                  <a:cubicBezTo>
                    <a:pt x="61621" y="13333"/>
                    <a:pt x="51891" y="29333"/>
                    <a:pt x="45405" y="21333"/>
                  </a:cubicBezTo>
                  <a:cubicBezTo>
                    <a:pt x="42162" y="18666"/>
                    <a:pt x="45405" y="13333"/>
                    <a:pt x="42162" y="10666"/>
                  </a:cubicBezTo>
                  <a:cubicBezTo>
                    <a:pt x="38918" y="8000"/>
                    <a:pt x="32432" y="5333"/>
                    <a:pt x="29189" y="0"/>
                  </a:cubicBezTo>
                  <a:cubicBezTo>
                    <a:pt x="29189" y="0"/>
                    <a:pt x="22702" y="0"/>
                    <a:pt x="22702" y="0"/>
                  </a:cubicBezTo>
                  <a:cubicBezTo>
                    <a:pt x="19459" y="2666"/>
                    <a:pt x="25945" y="8000"/>
                    <a:pt x="25945" y="10666"/>
                  </a:cubicBezTo>
                  <a:cubicBezTo>
                    <a:pt x="25945" y="13333"/>
                    <a:pt x="29189" y="18666"/>
                    <a:pt x="25945" y="18666"/>
                  </a:cubicBezTo>
                  <a:cubicBezTo>
                    <a:pt x="19459" y="18666"/>
                    <a:pt x="19459" y="13333"/>
                    <a:pt x="12972" y="13333"/>
                  </a:cubicBezTo>
                  <a:cubicBezTo>
                    <a:pt x="9729" y="10666"/>
                    <a:pt x="0" y="26666"/>
                    <a:pt x="0" y="26666"/>
                  </a:cubicBezTo>
                  <a:cubicBezTo>
                    <a:pt x="3243" y="34666"/>
                    <a:pt x="0" y="45333"/>
                    <a:pt x="12972" y="40000"/>
                  </a:cubicBezTo>
                  <a:cubicBezTo>
                    <a:pt x="19459" y="37333"/>
                    <a:pt x="12972" y="58666"/>
                    <a:pt x="12972" y="58666"/>
                  </a:cubicBezTo>
                  <a:cubicBezTo>
                    <a:pt x="19459" y="61333"/>
                    <a:pt x="12972" y="64000"/>
                    <a:pt x="9729" y="69333"/>
                  </a:cubicBezTo>
                  <a:cubicBezTo>
                    <a:pt x="9729" y="72000"/>
                    <a:pt x="19459" y="66666"/>
                    <a:pt x="22702" y="66666"/>
                  </a:cubicBezTo>
                  <a:cubicBezTo>
                    <a:pt x="22702" y="64000"/>
                    <a:pt x="29189" y="61333"/>
                    <a:pt x="32432" y="61333"/>
                  </a:cubicBezTo>
                  <a:cubicBezTo>
                    <a:pt x="38918" y="64000"/>
                    <a:pt x="42162" y="64000"/>
                    <a:pt x="48648" y="58666"/>
                  </a:cubicBezTo>
                  <a:cubicBezTo>
                    <a:pt x="55135" y="56000"/>
                    <a:pt x="77837" y="66666"/>
                    <a:pt x="74594" y="74666"/>
                  </a:cubicBezTo>
                  <a:cubicBezTo>
                    <a:pt x="68108" y="85333"/>
                    <a:pt x="81081" y="88000"/>
                    <a:pt x="87567" y="96000"/>
                  </a:cubicBezTo>
                  <a:cubicBezTo>
                    <a:pt x="87567" y="98666"/>
                    <a:pt x="87567" y="101333"/>
                    <a:pt x="87567" y="104000"/>
                  </a:cubicBezTo>
                  <a:cubicBezTo>
                    <a:pt x="87567" y="106666"/>
                    <a:pt x="84324" y="112000"/>
                    <a:pt x="81081" y="114666"/>
                  </a:cubicBezTo>
                  <a:cubicBezTo>
                    <a:pt x="84324" y="114666"/>
                    <a:pt x="94054" y="120000"/>
                    <a:pt x="94054" y="114666"/>
                  </a:cubicBezTo>
                  <a:cubicBezTo>
                    <a:pt x="94054" y="112000"/>
                    <a:pt x="100540" y="109333"/>
                    <a:pt x="103783" y="112000"/>
                  </a:cubicBezTo>
                  <a:cubicBezTo>
                    <a:pt x="107027" y="114666"/>
                    <a:pt x="110270" y="114666"/>
                    <a:pt x="113513" y="112000"/>
                  </a:cubicBezTo>
                  <a:cubicBezTo>
                    <a:pt x="120000" y="112000"/>
                    <a:pt x="120000" y="106666"/>
                    <a:pt x="120000" y="101333"/>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11" name="Shape 1361">
              <a:extLst>
                <a:ext uri="{FF2B5EF4-FFF2-40B4-BE49-F238E27FC236}">
                  <a16:creationId xmlns="" xmlns:a16="http://schemas.microsoft.com/office/drawing/2014/main" id="{F9AF53C3-A419-49C0-8E4E-5277FD464D9C}"/>
                </a:ext>
              </a:extLst>
            </p:cNvPr>
            <p:cNvSpPr/>
            <p:nvPr/>
          </p:nvSpPr>
          <p:spPr>
            <a:xfrm>
              <a:off x="4854020" y="4131116"/>
              <a:ext cx="192211" cy="163130"/>
            </a:xfrm>
            <a:custGeom>
              <a:avLst/>
              <a:gdLst/>
              <a:ahLst/>
              <a:cxnLst/>
              <a:rect l="0" t="0" r="0" b="0"/>
              <a:pathLst>
                <a:path w="120000" h="120000" extrusionOk="0">
                  <a:moveTo>
                    <a:pt x="120000" y="91578"/>
                  </a:moveTo>
                  <a:cubicBezTo>
                    <a:pt x="120000" y="88421"/>
                    <a:pt x="117333" y="85263"/>
                    <a:pt x="120000" y="82105"/>
                  </a:cubicBezTo>
                  <a:cubicBezTo>
                    <a:pt x="120000" y="78947"/>
                    <a:pt x="120000" y="78947"/>
                    <a:pt x="120000" y="75789"/>
                  </a:cubicBezTo>
                  <a:cubicBezTo>
                    <a:pt x="120000" y="66315"/>
                    <a:pt x="120000" y="56842"/>
                    <a:pt x="120000" y="47368"/>
                  </a:cubicBezTo>
                  <a:cubicBezTo>
                    <a:pt x="120000" y="37894"/>
                    <a:pt x="120000" y="28421"/>
                    <a:pt x="120000" y="18947"/>
                  </a:cubicBezTo>
                  <a:cubicBezTo>
                    <a:pt x="120000" y="18947"/>
                    <a:pt x="96000" y="9473"/>
                    <a:pt x="93333" y="9473"/>
                  </a:cubicBezTo>
                  <a:cubicBezTo>
                    <a:pt x="88000" y="6315"/>
                    <a:pt x="85333" y="3157"/>
                    <a:pt x="80000" y="0"/>
                  </a:cubicBezTo>
                  <a:cubicBezTo>
                    <a:pt x="72000" y="0"/>
                    <a:pt x="72000" y="6315"/>
                    <a:pt x="69333" y="9473"/>
                  </a:cubicBezTo>
                  <a:cubicBezTo>
                    <a:pt x="69333" y="12631"/>
                    <a:pt x="61333" y="12631"/>
                    <a:pt x="58666" y="15789"/>
                  </a:cubicBezTo>
                  <a:cubicBezTo>
                    <a:pt x="56000" y="22105"/>
                    <a:pt x="53333" y="28421"/>
                    <a:pt x="48000" y="31578"/>
                  </a:cubicBezTo>
                  <a:cubicBezTo>
                    <a:pt x="42666" y="34736"/>
                    <a:pt x="37333" y="31578"/>
                    <a:pt x="37333" y="25263"/>
                  </a:cubicBezTo>
                  <a:cubicBezTo>
                    <a:pt x="34666" y="18947"/>
                    <a:pt x="32000" y="18947"/>
                    <a:pt x="29333" y="15789"/>
                  </a:cubicBezTo>
                  <a:cubicBezTo>
                    <a:pt x="29333" y="9473"/>
                    <a:pt x="26666" y="15789"/>
                    <a:pt x="24000" y="18947"/>
                  </a:cubicBezTo>
                  <a:cubicBezTo>
                    <a:pt x="21333" y="18947"/>
                    <a:pt x="18666" y="15789"/>
                    <a:pt x="18666" y="15789"/>
                  </a:cubicBezTo>
                  <a:cubicBezTo>
                    <a:pt x="16000" y="15789"/>
                    <a:pt x="13333" y="18947"/>
                    <a:pt x="10666" y="18947"/>
                  </a:cubicBezTo>
                  <a:cubicBezTo>
                    <a:pt x="10666" y="22105"/>
                    <a:pt x="0" y="18947"/>
                    <a:pt x="0" y="22105"/>
                  </a:cubicBezTo>
                  <a:cubicBezTo>
                    <a:pt x="0" y="25263"/>
                    <a:pt x="5333" y="25263"/>
                    <a:pt x="8000" y="25263"/>
                  </a:cubicBezTo>
                  <a:cubicBezTo>
                    <a:pt x="10666" y="28421"/>
                    <a:pt x="10666" y="31578"/>
                    <a:pt x="10666" y="34736"/>
                  </a:cubicBezTo>
                  <a:cubicBezTo>
                    <a:pt x="10666" y="41052"/>
                    <a:pt x="18666" y="41052"/>
                    <a:pt x="18666" y="44210"/>
                  </a:cubicBezTo>
                  <a:cubicBezTo>
                    <a:pt x="18666" y="37894"/>
                    <a:pt x="18666" y="28421"/>
                    <a:pt x="24000" y="25263"/>
                  </a:cubicBezTo>
                  <a:cubicBezTo>
                    <a:pt x="18666" y="28421"/>
                    <a:pt x="21333" y="34736"/>
                    <a:pt x="26666" y="37894"/>
                  </a:cubicBezTo>
                  <a:cubicBezTo>
                    <a:pt x="32000" y="41052"/>
                    <a:pt x="34666" y="41052"/>
                    <a:pt x="40000" y="37894"/>
                  </a:cubicBezTo>
                  <a:cubicBezTo>
                    <a:pt x="32000" y="41052"/>
                    <a:pt x="45333" y="47368"/>
                    <a:pt x="48000" y="47368"/>
                  </a:cubicBezTo>
                  <a:cubicBezTo>
                    <a:pt x="56000" y="50526"/>
                    <a:pt x="64000" y="56842"/>
                    <a:pt x="72000" y="60000"/>
                  </a:cubicBezTo>
                  <a:cubicBezTo>
                    <a:pt x="77333" y="63157"/>
                    <a:pt x="82666" y="66315"/>
                    <a:pt x="85333" y="69473"/>
                  </a:cubicBezTo>
                  <a:cubicBezTo>
                    <a:pt x="85333" y="75789"/>
                    <a:pt x="88000" y="78947"/>
                    <a:pt x="90666" y="82105"/>
                  </a:cubicBezTo>
                  <a:cubicBezTo>
                    <a:pt x="90666" y="82105"/>
                    <a:pt x="96000" y="85263"/>
                    <a:pt x="96000" y="85263"/>
                  </a:cubicBezTo>
                  <a:cubicBezTo>
                    <a:pt x="96000" y="85263"/>
                    <a:pt x="90666" y="88421"/>
                    <a:pt x="90666" y="88421"/>
                  </a:cubicBezTo>
                  <a:cubicBezTo>
                    <a:pt x="90666" y="88421"/>
                    <a:pt x="96000" y="88421"/>
                    <a:pt x="96000" y="91578"/>
                  </a:cubicBezTo>
                  <a:cubicBezTo>
                    <a:pt x="96000" y="88421"/>
                    <a:pt x="93333" y="91578"/>
                    <a:pt x="93333" y="94736"/>
                  </a:cubicBezTo>
                  <a:cubicBezTo>
                    <a:pt x="90666" y="97894"/>
                    <a:pt x="88000" y="94736"/>
                    <a:pt x="85333" y="97894"/>
                  </a:cubicBezTo>
                  <a:cubicBezTo>
                    <a:pt x="82666" y="97894"/>
                    <a:pt x="74666" y="107368"/>
                    <a:pt x="77333" y="107368"/>
                  </a:cubicBezTo>
                  <a:cubicBezTo>
                    <a:pt x="80000" y="110526"/>
                    <a:pt x="85333" y="110526"/>
                    <a:pt x="90666" y="110526"/>
                  </a:cubicBezTo>
                  <a:cubicBezTo>
                    <a:pt x="90666" y="107368"/>
                    <a:pt x="93333" y="94736"/>
                    <a:pt x="96000" y="97894"/>
                  </a:cubicBezTo>
                  <a:cubicBezTo>
                    <a:pt x="96000" y="101052"/>
                    <a:pt x="88000" y="104210"/>
                    <a:pt x="96000" y="104210"/>
                  </a:cubicBezTo>
                  <a:cubicBezTo>
                    <a:pt x="101333" y="107368"/>
                    <a:pt x="104000" y="107368"/>
                    <a:pt x="106666" y="101052"/>
                  </a:cubicBezTo>
                  <a:cubicBezTo>
                    <a:pt x="104000" y="107368"/>
                    <a:pt x="117333" y="116842"/>
                    <a:pt x="120000" y="120000"/>
                  </a:cubicBezTo>
                  <a:cubicBezTo>
                    <a:pt x="120000" y="110526"/>
                    <a:pt x="120000" y="101052"/>
                    <a:pt x="120000" y="91578"/>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12" name="Shape 1362">
              <a:extLst>
                <a:ext uri="{FF2B5EF4-FFF2-40B4-BE49-F238E27FC236}">
                  <a16:creationId xmlns="" xmlns:a16="http://schemas.microsoft.com/office/drawing/2014/main" id="{88F9A9A0-DAEA-47A8-860D-F8B0D57805CC}"/>
                </a:ext>
              </a:extLst>
            </p:cNvPr>
            <p:cNvSpPr/>
            <p:nvPr/>
          </p:nvSpPr>
          <p:spPr>
            <a:xfrm>
              <a:off x="5041863" y="4157335"/>
              <a:ext cx="218422" cy="174782"/>
            </a:xfrm>
            <a:custGeom>
              <a:avLst/>
              <a:gdLst/>
              <a:ahLst/>
              <a:cxnLst/>
              <a:rect l="0" t="0" r="0" b="0"/>
              <a:pathLst>
                <a:path w="120000" h="120000" extrusionOk="0">
                  <a:moveTo>
                    <a:pt x="117647" y="114146"/>
                  </a:moveTo>
                  <a:cubicBezTo>
                    <a:pt x="112941" y="111219"/>
                    <a:pt x="108235" y="111219"/>
                    <a:pt x="105882" y="108292"/>
                  </a:cubicBezTo>
                  <a:cubicBezTo>
                    <a:pt x="103529" y="105365"/>
                    <a:pt x="108235" y="102439"/>
                    <a:pt x="110588" y="105365"/>
                  </a:cubicBezTo>
                  <a:cubicBezTo>
                    <a:pt x="105882" y="102439"/>
                    <a:pt x="98823" y="105365"/>
                    <a:pt x="98823" y="99512"/>
                  </a:cubicBezTo>
                  <a:cubicBezTo>
                    <a:pt x="98823" y="93658"/>
                    <a:pt x="91764" y="93658"/>
                    <a:pt x="89411" y="87804"/>
                  </a:cubicBezTo>
                  <a:cubicBezTo>
                    <a:pt x="87058" y="84878"/>
                    <a:pt x="89411" y="84878"/>
                    <a:pt x="87058" y="81951"/>
                  </a:cubicBezTo>
                  <a:cubicBezTo>
                    <a:pt x="84705" y="79024"/>
                    <a:pt x="82352" y="79024"/>
                    <a:pt x="80000" y="76097"/>
                  </a:cubicBezTo>
                  <a:cubicBezTo>
                    <a:pt x="80000" y="76097"/>
                    <a:pt x="70588" y="61463"/>
                    <a:pt x="68235" y="61463"/>
                  </a:cubicBezTo>
                  <a:cubicBezTo>
                    <a:pt x="70588" y="58536"/>
                    <a:pt x="77647" y="61463"/>
                    <a:pt x="80000" y="61463"/>
                  </a:cubicBezTo>
                  <a:cubicBezTo>
                    <a:pt x="84705" y="61463"/>
                    <a:pt x="82352" y="58536"/>
                    <a:pt x="80000" y="52682"/>
                  </a:cubicBezTo>
                  <a:cubicBezTo>
                    <a:pt x="80000" y="49756"/>
                    <a:pt x="75294" y="49756"/>
                    <a:pt x="72941" y="49756"/>
                  </a:cubicBezTo>
                  <a:cubicBezTo>
                    <a:pt x="65882" y="43902"/>
                    <a:pt x="61176" y="40975"/>
                    <a:pt x="58823" y="35121"/>
                  </a:cubicBezTo>
                  <a:cubicBezTo>
                    <a:pt x="56470" y="29268"/>
                    <a:pt x="49411" y="23414"/>
                    <a:pt x="44705" y="20487"/>
                  </a:cubicBezTo>
                  <a:cubicBezTo>
                    <a:pt x="42352" y="17560"/>
                    <a:pt x="40000" y="17560"/>
                    <a:pt x="37647" y="17560"/>
                  </a:cubicBezTo>
                  <a:cubicBezTo>
                    <a:pt x="35294" y="17560"/>
                    <a:pt x="32941" y="11707"/>
                    <a:pt x="30588" y="11707"/>
                  </a:cubicBezTo>
                  <a:cubicBezTo>
                    <a:pt x="28235" y="8780"/>
                    <a:pt x="23529" y="8780"/>
                    <a:pt x="18823" y="5853"/>
                  </a:cubicBezTo>
                  <a:cubicBezTo>
                    <a:pt x="14117" y="5853"/>
                    <a:pt x="9411" y="0"/>
                    <a:pt x="2352" y="0"/>
                  </a:cubicBezTo>
                  <a:cubicBezTo>
                    <a:pt x="2352" y="8780"/>
                    <a:pt x="2352" y="20487"/>
                    <a:pt x="2352" y="29268"/>
                  </a:cubicBezTo>
                  <a:cubicBezTo>
                    <a:pt x="2352" y="38048"/>
                    <a:pt x="4705" y="49756"/>
                    <a:pt x="2352" y="58536"/>
                  </a:cubicBezTo>
                  <a:cubicBezTo>
                    <a:pt x="0" y="61463"/>
                    <a:pt x="2352" y="67317"/>
                    <a:pt x="2352" y="73170"/>
                  </a:cubicBezTo>
                  <a:cubicBezTo>
                    <a:pt x="2352" y="79024"/>
                    <a:pt x="2352" y="81951"/>
                    <a:pt x="2352" y="87804"/>
                  </a:cubicBezTo>
                  <a:cubicBezTo>
                    <a:pt x="2352" y="96585"/>
                    <a:pt x="4705" y="96585"/>
                    <a:pt x="9411" y="96585"/>
                  </a:cubicBezTo>
                  <a:cubicBezTo>
                    <a:pt x="16470" y="96585"/>
                    <a:pt x="23529" y="96585"/>
                    <a:pt x="30588" y="90731"/>
                  </a:cubicBezTo>
                  <a:cubicBezTo>
                    <a:pt x="32941" y="90731"/>
                    <a:pt x="21176" y="81951"/>
                    <a:pt x="21176" y="81951"/>
                  </a:cubicBezTo>
                  <a:cubicBezTo>
                    <a:pt x="23529" y="81951"/>
                    <a:pt x="32941" y="90731"/>
                    <a:pt x="32941" y="87804"/>
                  </a:cubicBezTo>
                  <a:cubicBezTo>
                    <a:pt x="32941" y="84878"/>
                    <a:pt x="30588" y="81951"/>
                    <a:pt x="30588" y="76097"/>
                  </a:cubicBezTo>
                  <a:cubicBezTo>
                    <a:pt x="30588" y="76097"/>
                    <a:pt x="37647" y="81951"/>
                    <a:pt x="35294" y="79024"/>
                  </a:cubicBezTo>
                  <a:cubicBezTo>
                    <a:pt x="35294" y="73170"/>
                    <a:pt x="40000" y="73170"/>
                    <a:pt x="42352" y="73170"/>
                  </a:cubicBezTo>
                  <a:cubicBezTo>
                    <a:pt x="44705" y="73170"/>
                    <a:pt x="61176" y="81951"/>
                    <a:pt x="61176" y="79024"/>
                  </a:cubicBezTo>
                  <a:cubicBezTo>
                    <a:pt x="61176" y="84878"/>
                    <a:pt x="70588" y="90731"/>
                    <a:pt x="72941" y="96585"/>
                  </a:cubicBezTo>
                  <a:cubicBezTo>
                    <a:pt x="75294" y="102439"/>
                    <a:pt x="80000" y="111219"/>
                    <a:pt x="84705" y="111219"/>
                  </a:cubicBezTo>
                  <a:cubicBezTo>
                    <a:pt x="91764" y="111219"/>
                    <a:pt x="98823" y="114146"/>
                    <a:pt x="105882" y="117073"/>
                  </a:cubicBezTo>
                  <a:cubicBezTo>
                    <a:pt x="108235" y="117073"/>
                    <a:pt x="112941" y="120000"/>
                    <a:pt x="112941" y="117073"/>
                  </a:cubicBezTo>
                  <a:cubicBezTo>
                    <a:pt x="112941" y="114146"/>
                    <a:pt x="120000" y="114146"/>
                    <a:pt x="117647" y="114146"/>
                  </a:cubicBezTo>
                  <a:cubicBezTo>
                    <a:pt x="115294" y="111219"/>
                    <a:pt x="120000" y="114146"/>
                    <a:pt x="117647" y="114146"/>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13" name="Shape 1363">
              <a:extLst>
                <a:ext uri="{FF2B5EF4-FFF2-40B4-BE49-F238E27FC236}">
                  <a16:creationId xmlns="" xmlns:a16="http://schemas.microsoft.com/office/drawing/2014/main" id="{FEF8234F-2A04-4182-8E81-376F21A8BFD2}"/>
                </a:ext>
              </a:extLst>
            </p:cNvPr>
            <p:cNvSpPr/>
            <p:nvPr/>
          </p:nvSpPr>
          <p:spPr>
            <a:xfrm>
              <a:off x="4363300" y="3998574"/>
              <a:ext cx="218422" cy="192261"/>
            </a:xfrm>
            <a:custGeom>
              <a:avLst/>
              <a:gdLst/>
              <a:ahLst/>
              <a:cxnLst/>
              <a:rect l="0" t="0" r="0" b="0"/>
              <a:pathLst>
                <a:path w="120000" h="120000" extrusionOk="0">
                  <a:moveTo>
                    <a:pt x="77647" y="13333"/>
                  </a:moveTo>
                  <a:cubicBezTo>
                    <a:pt x="75294" y="21333"/>
                    <a:pt x="72941" y="26666"/>
                    <a:pt x="68235" y="34666"/>
                  </a:cubicBezTo>
                  <a:cubicBezTo>
                    <a:pt x="65882" y="45333"/>
                    <a:pt x="54117" y="45333"/>
                    <a:pt x="47058" y="42666"/>
                  </a:cubicBezTo>
                  <a:cubicBezTo>
                    <a:pt x="42352" y="40000"/>
                    <a:pt x="37647" y="45333"/>
                    <a:pt x="35294" y="48000"/>
                  </a:cubicBezTo>
                  <a:cubicBezTo>
                    <a:pt x="32941" y="50666"/>
                    <a:pt x="25882" y="48000"/>
                    <a:pt x="23529" y="50666"/>
                  </a:cubicBezTo>
                  <a:cubicBezTo>
                    <a:pt x="18823" y="53333"/>
                    <a:pt x="18823" y="53333"/>
                    <a:pt x="16470" y="48000"/>
                  </a:cubicBezTo>
                  <a:cubicBezTo>
                    <a:pt x="11764" y="45333"/>
                    <a:pt x="9411" y="42666"/>
                    <a:pt x="7058" y="37333"/>
                  </a:cubicBezTo>
                  <a:cubicBezTo>
                    <a:pt x="4705" y="34666"/>
                    <a:pt x="0" y="50666"/>
                    <a:pt x="0" y="53333"/>
                  </a:cubicBezTo>
                  <a:cubicBezTo>
                    <a:pt x="0" y="61333"/>
                    <a:pt x="7058" y="69333"/>
                    <a:pt x="9411" y="77333"/>
                  </a:cubicBezTo>
                  <a:cubicBezTo>
                    <a:pt x="14117" y="85333"/>
                    <a:pt x="11764" y="93333"/>
                    <a:pt x="18823" y="98666"/>
                  </a:cubicBezTo>
                  <a:cubicBezTo>
                    <a:pt x="23529" y="101333"/>
                    <a:pt x="28235" y="104000"/>
                    <a:pt x="30588" y="104000"/>
                  </a:cubicBezTo>
                  <a:cubicBezTo>
                    <a:pt x="37647" y="101333"/>
                    <a:pt x="30588" y="106666"/>
                    <a:pt x="32941" y="109333"/>
                  </a:cubicBezTo>
                  <a:cubicBezTo>
                    <a:pt x="35294" y="109333"/>
                    <a:pt x="42352" y="109333"/>
                    <a:pt x="44705" y="109333"/>
                  </a:cubicBezTo>
                  <a:cubicBezTo>
                    <a:pt x="47058" y="106666"/>
                    <a:pt x="47058" y="101333"/>
                    <a:pt x="49411" y="104000"/>
                  </a:cubicBezTo>
                  <a:cubicBezTo>
                    <a:pt x="51764" y="106666"/>
                    <a:pt x="56470" y="109333"/>
                    <a:pt x="58823" y="106666"/>
                  </a:cubicBezTo>
                  <a:cubicBezTo>
                    <a:pt x="61176" y="106666"/>
                    <a:pt x="65882" y="104000"/>
                    <a:pt x="65882" y="106666"/>
                  </a:cubicBezTo>
                  <a:cubicBezTo>
                    <a:pt x="68235" y="114666"/>
                    <a:pt x="63529" y="120000"/>
                    <a:pt x="72941" y="114666"/>
                  </a:cubicBezTo>
                  <a:cubicBezTo>
                    <a:pt x="75294" y="114666"/>
                    <a:pt x="77647" y="112000"/>
                    <a:pt x="80000" y="112000"/>
                  </a:cubicBezTo>
                  <a:cubicBezTo>
                    <a:pt x="82352" y="112000"/>
                    <a:pt x="84705" y="114666"/>
                    <a:pt x="84705" y="114666"/>
                  </a:cubicBezTo>
                  <a:cubicBezTo>
                    <a:pt x="87058" y="109333"/>
                    <a:pt x="82352" y="104000"/>
                    <a:pt x="87058" y="98666"/>
                  </a:cubicBezTo>
                  <a:cubicBezTo>
                    <a:pt x="89411" y="96000"/>
                    <a:pt x="87058" y="93333"/>
                    <a:pt x="87058" y="88000"/>
                  </a:cubicBezTo>
                  <a:cubicBezTo>
                    <a:pt x="87058" y="85333"/>
                    <a:pt x="89411" y="82666"/>
                    <a:pt x="91764" y="80000"/>
                  </a:cubicBezTo>
                  <a:cubicBezTo>
                    <a:pt x="96470" y="74666"/>
                    <a:pt x="101176" y="72000"/>
                    <a:pt x="98823" y="64000"/>
                  </a:cubicBezTo>
                  <a:cubicBezTo>
                    <a:pt x="98823" y="58666"/>
                    <a:pt x="105882" y="48000"/>
                    <a:pt x="110588" y="50666"/>
                  </a:cubicBezTo>
                  <a:cubicBezTo>
                    <a:pt x="112941" y="53333"/>
                    <a:pt x="120000" y="50666"/>
                    <a:pt x="115294" y="48000"/>
                  </a:cubicBezTo>
                  <a:cubicBezTo>
                    <a:pt x="112941" y="42666"/>
                    <a:pt x="105882" y="40000"/>
                    <a:pt x="105882" y="34666"/>
                  </a:cubicBezTo>
                  <a:cubicBezTo>
                    <a:pt x="105882" y="29333"/>
                    <a:pt x="101176" y="24000"/>
                    <a:pt x="98823" y="18666"/>
                  </a:cubicBezTo>
                  <a:cubicBezTo>
                    <a:pt x="96470" y="10666"/>
                    <a:pt x="103529" y="18666"/>
                    <a:pt x="103529" y="16000"/>
                  </a:cubicBezTo>
                  <a:cubicBezTo>
                    <a:pt x="105882" y="13333"/>
                    <a:pt x="96470" y="10666"/>
                    <a:pt x="103529" y="8000"/>
                  </a:cubicBezTo>
                  <a:cubicBezTo>
                    <a:pt x="94117" y="5333"/>
                    <a:pt x="80000" y="0"/>
                    <a:pt x="77647" y="13333"/>
                  </a:cubicBezTo>
                  <a:cubicBezTo>
                    <a:pt x="75294" y="18666"/>
                    <a:pt x="80000" y="8000"/>
                    <a:pt x="77647" y="13333"/>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14" name="Shape 1364">
              <a:extLst>
                <a:ext uri="{FF2B5EF4-FFF2-40B4-BE49-F238E27FC236}">
                  <a16:creationId xmlns="" xmlns:a16="http://schemas.microsoft.com/office/drawing/2014/main" id="{B37CE8F6-FC48-4844-94A5-2A28C00516D7}"/>
                </a:ext>
              </a:extLst>
            </p:cNvPr>
            <p:cNvSpPr/>
            <p:nvPr/>
          </p:nvSpPr>
          <p:spPr>
            <a:xfrm>
              <a:off x="4376405" y="3947594"/>
              <a:ext cx="209685" cy="136912"/>
            </a:xfrm>
            <a:custGeom>
              <a:avLst/>
              <a:gdLst/>
              <a:ahLst/>
              <a:cxnLst/>
              <a:rect l="0" t="0" r="0" b="0"/>
              <a:pathLst>
                <a:path w="120000" h="120000" extrusionOk="0">
                  <a:moveTo>
                    <a:pt x="110204" y="37500"/>
                  </a:moveTo>
                  <a:cubicBezTo>
                    <a:pt x="117551" y="37500"/>
                    <a:pt x="119999" y="33750"/>
                    <a:pt x="115102" y="30000"/>
                  </a:cubicBezTo>
                  <a:cubicBezTo>
                    <a:pt x="110204" y="26250"/>
                    <a:pt x="110204" y="22500"/>
                    <a:pt x="105306" y="26250"/>
                  </a:cubicBezTo>
                  <a:cubicBezTo>
                    <a:pt x="102857" y="30000"/>
                    <a:pt x="105306" y="26250"/>
                    <a:pt x="102857" y="22500"/>
                  </a:cubicBezTo>
                  <a:cubicBezTo>
                    <a:pt x="102857" y="22500"/>
                    <a:pt x="100408" y="22500"/>
                    <a:pt x="100408" y="22500"/>
                  </a:cubicBezTo>
                  <a:cubicBezTo>
                    <a:pt x="100408" y="22500"/>
                    <a:pt x="100408" y="15000"/>
                    <a:pt x="100408" y="15000"/>
                  </a:cubicBezTo>
                  <a:cubicBezTo>
                    <a:pt x="97959" y="11250"/>
                    <a:pt x="95510" y="7500"/>
                    <a:pt x="95510" y="7500"/>
                  </a:cubicBezTo>
                  <a:cubicBezTo>
                    <a:pt x="90612" y="0"/>
                    <a:pt x="93061" y="3750"/>
                    <a:pt x="90612" y="7500"/>
                  </a:cubicBezTo>
                  <a:cubicBezTo>
                    <a:pt x="88163" y="11250"/>
                    <a:pt x="88163" y="3750"/>
                    <a:pt x="88163" y="3750"/>
                  </a:cubicBezTo>
                  <a:cubicBezTo>
                    <a:pt x="85714" y="3750"/>
                    <a:pt x="78367" y="18750"/>
                    <a:pt x="78367" y="22500"/>
                  </a:cubicBezTo>
                  <a:cubicBezTo>
                    <a:pt x="75918" y="22500"/>
                    <a:pt x="73469" y="26250"/>
                    <a:pt x="73469" y="30000"/>
                  </a:cubicBezTo>
                  <a:cubicBezTo>
                    <a:pt x="71020" y="30000"/>
                    <a:pt x="71020" y="33750"/>
                    <a:pt x="71020" y="33750"/>
                  </a:cubicBezTo>
                  <a:cubicBezTo>
                    <a:pt x="71020" y="37500"/>
                    <a:pt x="71020" y="37500"/>
                    <a:pt x="71020" y="37500"/>
                  </a:cubicBezTo>
                  <a:cubicBezTo>
                    <a:pt x="71020" y="41250"/>
                    <a:pt x="63673" y="41250"/>
                    <a:pt x="61224" y="45000"/>
                  </a:cubicBezTo>
                  <a:cubicBezTo>
                    <a:pt x="53877" y="45000"/>
                    <a:pt x="56326" y="52500"/>
                    <a:pt x="61224" y="56250"/>
                  </a:cubicBezTo>
                  <a:cubicBezTo>
                    <a:pt x="66122" y="63750"/>
                    <a:pt x="63673" y="56250"/>
                    <a:pt x="66122" y="52500"/>
                  </a:cubicBezTo>
                  <a:cubicBezTo>
                    <a:pt x="66122" y="48750"/>
                    <a:pt x="71020" y="48750"/>
                    <a:pt x="71020" y="48750"/>
                  </a:cubicBezTo>
                  <a:cubicBezTo>
                    <a:pt x="71020" y="48750"/>
                    <a:pt x="68571" y="45000"/>
                    <a:pt x="68571" y="41250"/>
                  </a:cubicBezTo>
                  <a:cubicBezTo>
                    <a:pt x="68571" y="45000"/>
                    <a:pt x="71020" y="48750"/>
                    <a:pt x="71020" y="48750"/>
                  </a:cubicBezTo>
                  <a:cubicBezTo>
                    <a:pt x="71020" y="48750"/>
                    <a:pt x="66122" y="48750"/>
                    <a:pt x="63673" y="52500"/>
                  </a:cubicBezTo>
                  <a:cubicBezTo>
                    <a:pt x="63673" y="63750"/>
                    <a:pt x="58775" y="52500"/>
                    <a:pt x="56326" y="48750"/>
                  </a:cubicBezTo>
                  <a:cubicBezTo>
                    <a:pt x="48979" y="60000"/>
                    <a:pt x="44081" y="71250"/>
                    <a:pt x="34285" y="75000"/>
                  </a:cubicBezTo>
                  <a:cubicBezTo>
                    <a:pt x="29387" y="78750"/>
                    <a:pt x="24489" y="78750"/>
                    <a:pt x="22040" y="86250"/>
                  </a:cubicBezTo>
                  <a:cubicBezTo>
                    <a:pt x="19591" y="90000"/>
                    <a:pt x="19591" y="93750"/>
                    <a:pt x="17142" y="97500"/>
                  </a:cubicBezTo>
                  <a:cubicBezTo>
                    <a:pt x="17142" y="101250"/>
                    <a:pt x="22040" y="105000"/>
                    <a:pt x="22040" y="105000"/>
                  </a:cubicBezTo>
                  <a:cubicBezTo>
                    <a:pt x="19591" y="108750"/>
                    <a:pt x="2448" y="97500"/>
                    <a:pt x="0" y="97500"/>
                  </a:cubicBezTo>
                  <a:cubicBezTo>
                    <a:pt x="2448" y="105000"/>
                    <a:pt x="7346" y="116250"/>
                    <a:pt x="12244" y="120000"/>
                  </a:cubicBezTo>
                  <a:cubicBezTo>
                    <a:pt x="14693" y="120000"/>
                    <a:pt x="17142" y="116250"/>
                    <a:pt x="17142" y="116250"/>
                  </a:cubicBezTo>
                  <a:cubicBezTo>
                    <a:pt x="22040" y="112500"/>
                    <a:pt x="29387" y="116250"/>
                    <a:pt x="29387" y="112500"/>
                  </a:cubicBezTo>
                  <a:cubicBezTo>
                    <a:pt x="36734" y="101250"/>
                    <a:pt x="41632" y="105000"/>
                    <a:pt x="48979" y="108750"/>
                  </a:cubicBezTo>
                  <a:cubicBezTo>
                    <a:pt x="56326" y="108750"/>
                    <a:pt x="63673" y="101250"/>
                    <a:pt x="66122" y="90000"/>
                  </a:cubicBezTo>
                  <a:cubicBezTo>
                    <a:pt x="68571" y="82500"/>
                    <a:pt x="71020" y="75000"/>
                    <a:pt x="73469" y="67500"/>
                  </a:cubicBezTo>
                  <a:cubicBezTo>
                    <a:pt x="73469" y="56250"/>
                    <a:pt x="75918" y="52500"/>
                    <a:pt x="83265" y="52500"/>
                  </a:cubicBezTo>
                  <a:cubicBezTo>
                    <a:pt x="90612" y="52500"/>
                    <a:pt x="97959" y="56250"/>
                    <a:pt x="105306" y="52500"/>
                  </a:cubicBezTo>
                  <a:cubicBezTo>
                    <a:pt x="115102" y="48750"/>
                    <a:pt x="97959" y="37500"/>
                    <a:pt x="110204" y="375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15" name="Shape 1365">
              <a:extLst>
                <a:ext uri="{FF2B5EF4-FFF2-40B4-BE49-F238E27FC236}">
                  <a16:creationId xmlns="" xmlns:a16="http://schemas.microsoft.com/office/drawing/2014/main" id="{B171E666-043E-461C-BF36-A60FD2060F51}"/>
                </a:ext>
              </a:extLst>
            </p:cNvPr>
            <p:cNvSpPr/>
            <p:nvPr/>
          </p:nvSpPr>
          <p:spPr>
            <a:xfrm>
              <a:off x="3949756" y="3472770"/>
              <a:ext cx="72807" cy="42239"/>
            </a:xfrm>
            <a:custGeom>
              <a:avLst/>
              <a:gdLst/>
              <a:ahLst/>
              <a:cxnLst/>
              <a:rect l="0" t="0" r="0" b="0"/>
              <a:pathLst>
                <a:path w="120000" h="120000" extrusionOk="0">
                  <a:moveTo>
                    <a:pt x="14117" y="96000"/>
                  </a:moveTo>
                  <a:cubicBezTo>
                    <a:pt x="21176" y="108000"/>
                    <a:pt x="42352" y="120000"/>
                    <a:pt x="49411" y="108000"/>
                  </a:cubicBezTo>
                  <a:cubicBezTo>
                    <a:pt x="63529" y="96000"/>
                    <a:pt x="70588" y="120000"/>
                    <a:pt x="84705" y="108000"/>
                  </a:cubicBezTo>
                  <a:cubicBezTo>
                    <a:pt x="91764" y="108000"/>
                    <a:pt x="120000" y="108000"/>
                    <a:pt x="112941" y="96000"/>
                  </a:cubicBezTo>
                  <a:cubicBezTo>
                    <a:pt x="105882" y="72000"/>
                    <a:pt x="98823" y="60000"/>
                    <a:pt x="105882" y="36000"/>
                  </a:cubicBezTo>
                  <a:cubicBezTo>
                    <a:pt x="91764" y="24000"/>
                    <a:pt x="77647" y="48000"/>
                    <a:pt x="70588" y="36000"/>
                  </a:cubicBezTo>
                  <a:cubicBezTo>
                    <a:pt x="63529" y="24000"/>
                    <a:pt x="49411" y="0"/>
                    <a:pt x="42352" y="12000"/>
                  </a:cubicBezTo>
                  <a:cubicBezTo>
                    <a:pt x="28235" y="36000"/>
                    <a:pt x="0" y="72000"/>
                    <a:pt x="14117" y="96000"/>
                  </a:cubicBezTo>
                  <a:cubicBezTo>
                    <a:pt x="21176" y="108000"/>
                    <a:pt x="7058" y="84000"/>
                    <a:pt x="14117" y="96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16" name="Shape 1366">
              <a:extLst>
                <a:ext uri="{FF2B5EF4-FFF2-40B4-BE49-F238E27FC236}">
                  <a16:creationId xmlns="" xmlns:a16="http://schemas.microsoft.com/office/drawing/2014/main" id="{57E86035-00C9-4114-8655-2745B3201541}"/>
                </a:ext>
              </a:extLst>
            </p:cNvPr>
            <p:cNvSpPr/>
            <p:nvPr/>
          </p:nvSpPr>
          <p:spPr>
            <a:xfrm>
              <a:off x="3782297" y="3424705"/>
              <a:ext cx="158719" cy="99042"/>
            </a:xfrm>
            <a:custGeom>
              <a:avLst/>
              <a:gdLst/>
              <a:ahLst/>
              <a:cxnLst/>
              <a:rect l="0" t="0" r="0" b="0"/>
              <a:pathLst>
                <a:path w="120000" h="120000" extrusionOk="0">
                  <a:moveTo>
                    <a:pt x="3243" y="15652"/>
                  </a:moveTo>
                  <a:cubicBezTo>
                    <a:pt x="0" y="20869"/>
                    <a:pt x="0" y="41739"/>
                    <a:pt x="0" y="46956"/>
                  </a:cubicBezTo>
                  <a:cubicBezTo>
                    <a:pt x="3243" y="52173"/>
                    <a:pt x="12972" y="57391"/>
                    <a:pt x="16216" y="67826"/>
                  </a:cubicBezTo>
                  <a:cubicBezTo>
                    <a:pt x="19459" y="67826"/>
                    <a:pt x="22702" y="73043"/>
                    <a:pt x="22702" y="73043"/>
                  </a:cubicBezTo>
                  <a:cubicBezTo>
                    <a:pt x="29189" y="78260"/>
                    <a:pt x="32432" y="73043"/>
                    <a:pt x="38918" y="78260"/>
                  </a:cubicBezTo>
                  <a:cubicBezTo>
                    <a:pt x="42162" y="78260"/>
                    <a:pt x="45405" y="83478"/>
                    <a:pt x="48648" y="83478"/>
                  </a:cubicBezTo>
                  <a:cubicBezTo>
                    <a:pt x="51891" y="83478"/>
                    <a:pt x="58378" y="83478"/>
                    <a:pt x="61621" y="83478"/>
                  </a:cubicBezTo>
                  <a:cubicBezTo>
                    <a:pt x="64864" y="88695"/>
                    <a:pt x="68108" y="93913"/>
                    <a:pt x="71351" y="99130"/>
                  </a:cubicBezTo>
                  <a:cubicBezTo>
                    <a:pt x="74594" y="99130"/>
                    <a:pt x="81081" y="99130"/>
                    <a:pt x="84324" y="104347"/>
                  </a:cubicBezTo>
                  <a:cubicBezTo>
                    <a:pt x="87567" y="104347"/>
                    <a:pt x="90810" y="114782"/>
                    <a:pt x="94054" y="114782"/>
                  </a:cubicBezTo>
                  <a:cubicBezTo>
                    <a:pt x="97297" y="114782"/>
                    <a:pt x="100540" y="104347"/>
                    <a:pt x="103783" y="104347"/>
                  </a:cubicBezTo>
                  <a:cubicBezTo>
                    <a:pt x="107027" y="109565"/>
                    <a:pt x="107027" y="120000"/>
                    <a:pt x="113513" y="114782"/>
                  </a:cubicBezTo>
                  <a:cubicBezTo>
                    <a:pt x="113513" y="114782"/>
                    <a:pt x="120000" y="109565"/>
                    <a:pt x="120000" y="109565"/>
                  </a:cubicBezTo>
                  <a:cubicBezTo>
                    <a:pt x="120000" y="104347"/>
                    <a:pt x="120000" y="99130"/>
                    <a:pt x="120000" y="93913"/>
                  </a:cubicBezTo>
                  <a:cubicBezTo>
                    <a:pt x="116756" y="88695"/>
                    <a:pt x="120000" y="83478"/>
                    <a:pt x="120000" y="73043"/>
                  </a:cubicBezTo>
                  <a:cubicBezTo>
                    <a:pt x="113513" y="73043"/>
                    <a:pt x="110270" y="78260"/>
                    <a:pt x="103783" y="73043"/>
                  </a:cubicBezTo>
                  <a:cubicBezTo>
                    <a:pt x="103783" y="73043"/>
                    <a:pt x="100540" y="67826"/>
                    <a:pt x="100540" y="67826"/>
                  </a:cubicBezTo>
                  <a:cubicBezTo>
                    <a:pt x="97297" y="67826"/>
                    <a:pt x="94054" y="73043"/>
                    <a:pt x="90810" y="67826"/>
                  </a:cubicBezTo>
                  <a:cubicBezTo>
                    <a:pt x="90810" y="67826"/>
                    <a:pt x="87567" y="62608"/>
                    <a:pt x="84324" y="62608"/>
                  </a:cubicBezTo>
                  <a:cubicBezTo>
                    <a:pt x="81081" y="62608"/>
                    <a:pt x="77837" y="73043"/>
                    <a:pt x="77837" y="62608"/>
                  </a:cubicBezTo>
                  <a:cubicBezTo>
                    <a:pt x="71351" y="52173"/>
                    <a:pt x="68108" y="57391"/>
                    <a:pt x="64864" y="52173"/>
                  </a:cubicBezTo>
                  <a:cubicBezTo>
                    <a:pt x="61621" y="46956"/>
                    <a:pt x="61621" y="41739"/>
                    <a:pt x="58378" y="41739"/>
                  </a:cubicBezTo>
                  <a:cubicBezTo>
                    <a:pt x="55135" y="36521"/>
                    <a:pt x="51891" y="36521"/>
                    <a:pt x="51891" y="36521"/>
                  </a:cubicBezTo>
                  <a:cubicBezTo>
                    <a:pt x="45405" y="31304"/>
                    <a:pt x="35675" y="20869"/>
                    <a:pt x="32432" y="10434"/>
                  </a:cubicBezTo>
                  <a:cubicBezTo>
                    <a:pt x="32432" y="5217"/>
                    <a:pt x="29189" y="0"/>
                    <a:pt x="25945" y="0"/>
                  </a:cubicBezTo>
                  <a:cubicBezTo>
                    <a:pt x="19459" y="0"/>
                    <a:pt x="19459" y="5217"/>
                    <a:pt x="16216" y="10434"/>
                  </a:cubicBezTo>
                  <a:cubicBezTo>
                    <a:pt x="16216" y="15652"/>
                    <a:pt x="12972" y="10434"/>
                    <a:pt x="12972" y="10434"/>
                  </a:cubicBezTo>
                  <a:cubicBezTo>
                    <a:pt x="9729" y="15652"/>
                    <a:pt x="6486" y="15652"/>
                    <a:pt x="3243" y="15652"/>
                  </a:cubicBezTo>
                  <a:cubicBezTo>
                    <a:pt x="0" y="20869"/>
                    <a:pt x="6486" y="15652"/>
                    <a:pt x="3243" y="15652"/>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17" name="Shape 1367">
              <a:extLst>
                <a:ext uri="{FF2B5EF4-FFF2-40B4-BE49-F238E27FC236}">
                  <a16:creationId xmlns="" xmlns:a16="http://schemas.microsoft.com/office/drawing/2014/main" id="{97403EBE-3011-4802-96A5-677FF21FDB99}"/>
                </a:ext>
              </a:extLst>
            </p:cNvPr>
            <p:cNvSpPr/>
            <p:nvPr/>
          </p:nvSpPr>
          <p:spPr>
            <a:xfrm>
              <a:off x="4222052" y="3784466"/>
              <a:ext cx="119403" cy="99042"/>
            </a:xfrm>
            <a:custGeom>
              <a:avLst/>
              <a:gdLst/>
              <a:ahLst/>
              <a:cxnLst/>
              <a:rect l="0" t="0" r="0" b="0"/>
              <a:pathLst>
                <a:path w="120000" h="120000" extrusionOk="0">
                  <a:moveTo>
                    <a:pt x="59999" y="99130"/>
                  </a:moveTo>
                  <a:cubicBezTo>
                    <a:pt x="59999" y="93913"/>
                    <a:pt x="85714" y="104347"/>
                    <a:pt x="81428" y="93913"/>
                  </a:cubicBezTo>
                  <a:cubicBezTo>
                    <a:pt x="81428" y="93913"/>
                    <a:pt x="77142" y="78260"/>
                    <a:pt x="81428" y="78260"/>
                  </a:cubicBezTo>
                  <a:cubicBezTo>
                    <a:pt x="85714" y="78260"/>
                    <a:pt x="89999" y="83478"/>
                    <a:pt x="89999" y="73043"/>
                  </a:cubicBezTo>
                  <a:cubicBezTo>
                    <a:pt x="89999" y="62608"/>
                    <a:pt x="98571" y="67826"/>
                    <a:pt x="102857" y="62608"/>
                  </a:cubicBezTo>
                  <a:cubicBezTo>
                    <a:pt x="111428" y="62608"/>
                    <a:pt x="111428" y="52173"/>
                    <a:pt x="115714" y="46956"/>
                  </a:cubicBezTo>
                  <a:cubicBezTo>
                    <a:pt x="119999" y="36521"/>
                    <a:pt x="107142" y="10434"/>
                    <a:pt x="111428" y="5217"/>
                  </a:cubicBezTo>
                  <a:cubicBezTo>
                    <a:pt x="102857" y="10434"/>
                    <a:pt x="102857" y="10434"/>
                    <a:pt x="94285" y="5217"/>
                  </a:cubicBezTo>
                  <a:cubicBezTo>
                    <a:pt x="89999" y="0"/>
                    <a:pt x="81428" y="10434"/>
                    <a:pt x="81428" y="10434"/>
                  </a:cubicBezTo>
                  <a:cubicBezTo>
                    <a:pt x="81428" y="20869"/>
                    <a:pt x="72857" y="10434"/>
                    <a:pt x="72857" y="10434"/>
                  </a:cubicBezTo>
                  <a:cubicBezTo>
                    <a:pt x="55714" y="5217"/>
                    <a:pt x="25714" y="0"/>
                    <a:pt x="12857" y="15652"/>
                  </a:cubicBezTo>
                  <a:cubicBezTo>
                    <a:pt x="8571" y="20869"/>
                    <a:pt x="0" y="26086"/>
                    <a:pt x="0" y="36521"/>
                  </a:cubicBezTo>
                  <a:cubicBezTo>
                    <a:pt x="0" y="41739"/>
                    <a:pt x="4285" y="46956"/>
                    <a:pt x="4285" y="52173"/>
                  </a:cubicBezTo>
                  <a:cubicBezTo>
                    <a:pt x="12857" y="57391"/>
                    <a:pt x="12857" y="67826"/>
                    <a:pt x="12857" y="73043"/>
                  </a:cubicBezTo>
                  <a:cubicBezTo>
                    <a:pt x="17142" y="83478"/>
                    <a:pt x="17142" y="88695"/>
                    <a:pt x="21428" y="93913"/>
                  </a:cubicBezTo>
                  <a:cubicBezTo>
                    <a:pt x="21428" y="99130"/>
                    <a:pt x="25714" y="93913"/>
                    <a:pt x="25714" y="99130"/>
                  </a:cubicBezTo>
                  <a:cubicBezTo>
                    <a:pt x="29999" y="99130"/>
                    <a:pt x="25714" y="104347"/>
                    <a:pt x="29999" y="109565"/>
                  </a:cubicBezTo>
                  <a:cubicBezTo>
                    <a:pt x="38571" y="109565"/>
                    <a:pt x="34285" y="114782"/>
                    <a:pt x="34285" y="120000"/>
                  </a:cubicBezTo>
                  <a:cubicBezTo>
                    <a:pt x="34285" y="114782"/>
                    <a:pt x="59999" y="104347"/>
                    <a:pt x="59999" y="99130"/>
                  </a:cubicBezTo>
                  <a:cubicBezTo>
                    <a:pt x="59999" y="99130"/>
                    <a:pt x="59999" y="104347"/>
                    <a:pt x="59999" y="9913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18" name="Shape 1368">
              <a:extLst>
                <a:ext uri="{FF2B5EF4-FFF2-40B4-BE49-F238E27FC236}">
                  <a16:creationId xmlns="" xmlns:a16="http://schemas.microsoft.com/office/drawing/2014/main" id="{D5BA1B9E-DDA6-4188-93AA-E28863D709B5}"/>
                </a:ext>
              </a:extLst>
            </p:cNvPr>
            <p:cNvSpPr/>
            <p:nvPr/>
          </p:nvSpPr>
          <p:spPr>
            <a:xfrm>
              <a:off x="4175457" y="3959247"/>
              <a:ext cx="94649" cy="112153"/>
            </a:xfrm>
            <a:custGeom>
              <a:avLst/>
              <a:gdLst/>
              <a:ahLst/>
              <a:cxnLst/>
              <a:rect l="0" t="0" r="0" b="0"/>
              <a:pathLst>
                <a:path w="120000" h="120000" extrusionOk="0">
                  <a:moveTo>
                    <a:pt x="54545" y="13846"/>
                  </a:moveTo>
                  <a:cubicBezTo>
                    <a:pt x="49090" y="13846"/>
                    <a:pt x="43636" y="18461"/>
                    <a:pt x="38181" y="18461"/>
                  </a:cubicBezTo>
                  <a:cubicBezTo>
                    <a:pt x="38181" y="13846"/>
                    <a:pt x="32727" y="18461"/>
                    <a:pt x="32727" y="18461"/>
                  </a:cubicBezTo>
                  <a:cubicBezTo>
                    <a:pt x="27272" y="18461"/>
                    <a:pt x="27272" y="9230"/>
                    <a:pt x="27272" y="4615"/>
                  </a:cubicBezTo>
                  <a:cubicBezTo>
                    <a:pt x="21818" y="0"/>
                    <a:pt x="10909" y="0"/>
                    <a:pt x="0" y="0"/>
                  </a:cubicBezTo>
                  <a:cubicBezTo>
                    <a:pt x="5454" y="4615"/>
                    <a:pt x="5454" y="18461"/>
                    <a:pt x="5454" y="27692"/>
                  </a:cubicBezTo>
                  <a:cubicBezTo>
                    <a:pt x="10909" y="36923"/>
                    <a:pt x="16363" y="50769"/>
                    <a:pt x="21818" y="64615"/>
                  </a:cubicBezTo>
                  <a:cubicBezTo>
                    <a:pt x="32727" y="73846"/>
                    <a:pt x="38181" y="87692"/>
                    <a:pt x="49090" y="96923"/>
                  </a:cubicBezTo>
                  <a:cubicBezTo>
                    <a:pt x="65454" y="101538"/>
                    <a:pt x="81818" y="120000"/>
                    <a:pt x="103636" y="120000"/>
                  </a:cubicBezTo>
                  <a:cubicBezTo>
                    <a:pt x="120000" y="120000"/>
                    <a:pt x="114545" y="115384"/>
                    <a:pt x="109090" y="106153"/>
                  </a:cubicBezTo>
                  <a:cubicBezTo>
                    <a:pt x="98181" y="92307"/>
                    <a:pt x="87272" y="83076"/>
                    <a:pt x="87272" y="64615"/>
                  </a:cubicBezTo>
                  <a:cubicBezTo>
                    <a:pt x="87272" y="50769"/>
                    <a:pt x="98181" y="41538"/>
                    <a:pt x="87272" y="27692"/>
                  </a:cubicBezTo>
                  <a:cubicBezTo>
                    <a:pt x="81818" y="23076"/>
                    <a:pt x="60000" y="0"/>
                    <a:pt x="54545" y="13846"/>
                  </a:cubicBezTo>
                  <a:cubicBezTo>
                    <a:pt x="49090" y="18461"/>
                    <a:pt x="54545" y="9230"/>
                    <a:pt x="54545" y="13846"/>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19" name="Shape 1369">
              <a:extLst>
                <a:ext uri="{FF2B5EF4-FFF2-40B4-BE49-F238E27FC236}">
                  <a16:creationId xmlns="" xmlns:a16="http://schemas.microsoft.com/office/drawing/2014/main" id="{A8EDD201-8503-4F89-98BC-B37B7A6E2B79}"/>
                </a:ext>
              </a:extLst>
            </p:cNvPr>
            <p:cNvSpPr/>
            <p:nvPr/>
          </p:nvSpPr>
          <p:spPr>
            <a:xfrm>
              <a:off x="3642507" y="2826075"/>
              <a:ext cx="1279953" cy="834585"/>
            </a:xfrm>
            <a:custGeom>
              <a:avLst/>
              <a:gdLst/>
              <a:ahLst/>
              <a:cxnLst/>
              <a:rect l="0" t="0" r="0" b="0"/>
              <a:pathLst>
                <a:path w="120000" h="120000" extrusionOk="0">
                  <a:moveTo>
                    <a:pt x="119200" y="22769"/>
                  </a:moveTo>
                  <a:cubicBezTo>
                    <a:pt x="119200" y="21538"/>
                    <a:pt x="117600" y="22153"/>
                    <a:pt x="117200" y="22769"/>
                  </a:cubicBezTo>
                  <a:cubicBezTo>
                    <a:pt x="116400" y="22769"/>
                    <a:pt x="116000" y="23384"/>
                    <a:pt x="115200" y="24000"/>
                  </a:cubicBezTo>
                  <a:cubicBezTo>
                    <a:pt x="114400" y="24615"/>
                    <a:pt x="111600" y="24615"/>
                    <a:pt x="111600" y="22769"/>
                  </a:cubicBezTo>
                  <a:cubicBezTo>
                    <a:pt x="110800" y="20307"/>
                    <a:pt x="110400" y="19076"/>
                    <a:pt x="108800" y="17846"/>
                  </a:cubicBezTo>
                  <a:cubicBezTo>
                    <a:pt x="107600" y="17230"/>
                    <a:pt x="105200" y="17230"/>
                    <a:pt x="104800" y="14769"/>
                  </a:cubicBezTo>
                  <a:cubicBezTo>
                    <a:pt x="104400" y="11076"/>
                    <a:pt x="103600" y="6769"/>
                    <a:pt x="102000" y="3692"/>
                  </a:cubicBezTo>
                  <a:cubicBezTo>
                    <a:pt x="100800" y="1846"/>
                    <a:pt x="99200" y="1846"/>
                    <a:pt x="97600" y="615"/>
                  </a:cubicBezTo>
                  <a:cubicBezTo>
                    <a:pt x="96000" y="0"/>
                    <a:pt x="93200" y="615"/>
                    <a:pt x="91600" y="1846"/>
                  </a:cubicBezTo>
                  <a:cubicBezTo>
                    <a:pt x="91200" y="2461"/>
                    <a:pt x="90400" y="3076"/>
                    <a:pt x="90000" y="3692"/>
                  </a:cubicBezTo>
                  <a:cubicBezTo>
                    <a:pt x="90000" y="4307"/>
                    <a:pt x="91200" y="4307"/>
                    <a:pt x="91200" y="4923"/>
                  </a:cubicBezTo>
                  <a:cubicBezTo>
                    <a:pt x="91600" y="7384"/>
                    <a:pt x="89600" y="9230"/>
                    <a:pt x="89200" y="11076"/>
                  </a:cubicBezTo>
                  <a:cubicBezTo>
                    <a:pt x="88800" y="11692"/>
                    <a:pt x="88800" y="12307"/>
                    <a:pt x="88800" y="12923"/>
                  </a:cubicBezTo>
                  <a:cubicBezTo>
                    <a:pt x="88800" y="13538"/>
                    <a:pt x="88800" y="13538"/>
                    <a:pt x="88800" y="14153"/>
                  </a:cubicBezTo>
                  <a:cubicBezTo>
                    <a:pt x="88800" y="15384"/>
                    <a:pt x="87600" y="15384"/>
                    <a:pt x="86800" y="16000"/>
                  </a:cubicBezTo>
                  <a:cubicBezTo>
                    <a:pt x="86400" y="16000"/>
                    <a:pt x="86000" y="16615"/>
                    <a:pt x="85600" y="16615"/>
                  </a:cubicBezTo>
                  <a:cubicBezTo>
                    <a:pt x="85200" y="16615"/>
                    <a:pt x="83200" y="15384"/>
                    <a:pt x="83200" y="15384"/>
                  </a:cubicBezTo>
                  <a:cubicBezTo>
                    <a:pt x="82800" y="16615"/>
                    <a:pt x="82400" y="18461"/>
                    <a:pt x="82000" y="19692"/>
                  </a:cubicBezTo>
                  <a:cubicBezTo>
                    <a:pt x="82000" y="20307"/>
                    <a:pt x="81600" y="20923"/>
                    <a:pt x="81600" y="21538"/>
                  </a:cubicBezTo>
                  <a:cubicBezTo>
                    <a:pt x="81600" y="21538"/>
                    <a:pt x="80800" y="25230"/>
                    <a:pt x="82000" y="24000"/>
                  </a:cubicBezTo>
                  <a:cubicBezTo>
                    <a:pt x="82400" y="23384"/>
                    <a:pt x="82400" y="23384"/>
                    <a:pt x="83200" y="23384"/>
                  </a:cubicBezTo>
                  <a:cubicBezTo>
                    <a:pt x="83600" y="23384"/>
                    <a:pt x="84400" y="24615"/>
                    <a:pt x="84800" y="24000"/>
                  </a:cubicBezTo>
                  <a:cubicBezTo>
                    <a:pt x="86400" y="22153"/>
                    <a:pt x="87600" y="23384"/>
                    <a:pt x="88800" y="25846"/>
                  </a:cubicBezTo>
                  <a:cubicBezTo>
                    <a:pt x="89200" y="26461"/>
                    <a:pt x="90000" y="27692"/>
                    <a:pt x="89600" y="28307"/>
                  </a:cubicBezTo>
                  <a:cubicBezTo>
                    <a:pt x="89600" y="28307"/>
                    <a:pt x="88000" y="27692"/>
                    <a:pt x="87600" y="27692"/>
                  </a:cubicBezTo>
                  <a:cubicBezTo>
                    <a:pt x="86400" y="28307"/>
                    <a:pt x="84800" y="28307"/>
                    <a:pt x="83600" y="28923"/>
                  </a:cubicBezTo>
                  <a:cubicBezTo>
                    <a:pt x="82400" y="29538"/>
                    <a:pt x="82400" y="33230"/>
                    <a:pt x="80800" y="33230"/>
                  </a:cubicBezTo>
                  <a:cubicBezTo>
                    <a:pt x="80000" y="33230"/>
                    <a:pt x="79200" y="32615"/>
                    <a:pt x="78800" y="33846"/>
                  </a:cubicBezTo>
                  <a:cubicBezTo>
                    <a:pt x="78400" y="34461"/>
                    <a:pt x="77600" y="35692"/>
                    <a:pt x="76800" y="35692"/>
                  </a:cubicBezTo>
                  <a:cubicBezTo>
                    <a:pt x="75600" y="35076"/>
                    <a:pt x="73200" y="32615"/>
                    <a:pt x="72800" y="36307"/>
                  </a:cubicBezTo>
                  <a:cubicBezTo>
                    <a:pt x="72800" y="37538"/>
                    <a:pt x="73600" y="38153"/>
                    <a:pt x="73600" y="38769"/>
                  </a:cubicBezTo>
                  <a:cubicBezTo>
                    <a:pt x="73600" y="40000"/>
                    <a:pt x="72400" y="40000"/>
                    <a:pt x="72000" y="40615"/>
                  </a:cubicBezTo>
                  <a:cubicBezTo>
                    <a:pt x="70800" y="42461"/>
                    <a:pt x="70400" y="44307"/>
                    <a:pt x="68800" y="44307"/>
                  </a:cubicBezTo>
                  <a:cubicBezTo>
                    <a:pt x="66800" y="44307"/>
                    <a:pt x="64800" y="44307"/>
                    <a:pt x="62800" y="44923"/>
                  </a:cubicBezTo>
                  <a:cubicBezTo>
                    <a:pt x="62000" y="45538"/>
                    <a:pt x="60400" y="48000"/>
                    <a:pt x="60000" y="47384"/>
                  </a:cubicBezTo>
                  <a:cubicBezTo>
                    <a:pt x="59200" y="47384"/>
                    <a:pt x="58800" y="46153"/>
                    <a:pt x="58400" y="46153"/>
                  </a:cubicBezTo>
                  <a:cubicBezTo>
                    <a:pt x="57600" y="46153"/>
                    <a:pt x="57200" y="46153"/>
                    <a:pt x="56400" y="46153"/>
                  </a:cubicBezTo>
                  <a:cubicBezTo>
                    <a:pt x="55600" y="45538"/>
                    <a:pt x="54800" y="45538"/>
                    <a:pt x="54000" y="44307"/>
                  </a:cubicBezTo>
                  <a:cubicBezTo>
                    <a:pt x="53200" y="43692"/>
                    <a:pt x="52800" y="43692"/>
                    <a:pt x="52400" y="43076"/>
                  </a:cubicBezTo>
                  <a:cubicBezTo>
                    <a:pt x="50800" y="43076"/>
                    <a:pt x="50000" y="43076"/>
                    <a:pt x="48400" y="43076"/>
                  </a:cubicBezTo>
                  <a:cubicBezTo>
                    <a:pt x="47200" y="43076"/>
                    <a:pt x="45200" y="43692"/>
                    <a:pt x="43600" y="43076"/>
                  </a:cubicBezTo>
                  <a:cubicBezTo>
                    <a:pt x="43200" y="43076"/>
                    <a:pt x="42800" y="41846"/>
                    <a:pt x="42800" y="41230"/>
                  </a:cubicBezTo>
                  <a:cubicBezTo>
                    <a:pt x="42000" y="40000"/>
                    <a:pt x="41600" y="38769"/>
                    <a:pt x="40800" y="37538"/>
                  </a:cubicBezTo>
                  <a:cubicBezTo>
                    <a:pt x="39600" y="36307"/>
                    <a:pt x="38800" y="34461"/>
                    <a:pt x="37600" y="34461"/>
                  </a:cubicBezTo>
                  <a:cubicBezTo>
                    <a:pt x="36800" y="34461"/>
                    <a:pt x="32400" y="34461"/>
                    <a:pt x="33200" y="32000"/>
                  </a:cubicBezTo>
                  <a:cubicBezTo>
                    <a:pt x="34000" y="29538"/>
                    <a:pt x="33600" y="25230"/>
                    <a:pt x="31600" y="23384"/>
                  </a:cubicBezTo>
                  <a:cubicBezTo>
                    <a:pt x="30000" y="21538"/>
                    <a:pt x="28000" y="21538"/>
                    <a:pt x="27600" y="17846"/>
                  </a:cubicBezTo>
                  <a:cubicBezTo>
                    <a:pt x="27200" y="18461"/>
                    <a:pt x="26800" y="17846"/>
                    <a:pt x="26400" y="18461"/>
                  </a:cubicBezTo>
                  <a:cubicBezTo>
                    <a:pt x="26000" y="19076"/>
                    <a:pt x="26000" y="19076"/>
                    <a:pt x="26000" y="19692"/>
                  </a:cubicBezTo>
                  <a:cubicBezTo>
                    <a:pt x="25200" y="21538"/>
                    <a:pt x="24000" y="20923"/>
                    <a:pt x="23600" y="22769"/>
                  </a:cubicBezTo>
                  <a:cubicBezTo>
                    <a:pt x="23600" y="24000"/>
                    <a:pt x="24400" y="25230"/>
                    <a:pt x="24000" y="25846"/>
                  </a:cubicBezTo>
                  <a:cubicBezTo>
                    <a:pt x="23600" y="26461"/>
                    <a:pt x="22800" y="27076"/>
                    <a:pt x="22400" y="27076"/>
                  </a:cubicBezTo>
                  <a:cubicBezTo>
                    <a:pt x="22000" y="27692"/>
                    <a:pt x="21600" y="26461"/>
                    <a:pt x="21200" y="27076"/>
                  </a:cubicBezTo>
                  <a:cubicBezTo>
                    <a:pt x="20400" y="27076"/>
                    <a:pt x="20000" y="26461"/>
                    <a:pt x="19200" y="25846"/>
                  </a:cubicBezTo>
                  <a:cubicBezTo>
                    <a:pt x="18800" y="25230"/>
                    <a:pt x="18400" y="28307"/>
                    <a:pt x="18000" y="28923"/>
                  </a:cubicBezTo>
                  <a:cubicBezTo>
                    <a:pt x="18000" y="29538"/>
                    <a:pt x="17600" y="30769"/>
                    <a:pt x="17600" y="31384"/>
                  </a:cubicBezTo>
                  <a:cubicBezTo>
                    <a:pt x="17600" y="32615"/>
                    <a:pt x="18000" y="32615"/>
                    <a:pt x="18000" y="33230"/>
                  </a:cubicBezTo>
                  <a:cubicBezTo>
                    <a:pt x="18000" y="34461"/>
                    <a:pt x="15600" y="33230"/>
                    <a:pt x="15600" y="33230"/>
                  </a:cubicBezTo>
                  <a:cubicBezTo>
                    <a:pt x="14800" y="33846"/>
                    <a:pt x="13200" y="33846"/>
                    <a:pt x="12800" y="34461"/>
                  </a:cubicBezTo>
                  <a:cubicBezTo>
                    <a:pt x="13200" y="33846"/>
                    <a:pt x="13600" y="38153"/>
                    <a:pt x="13600" y="38769"/>
                  </a:cubicBezTo>
                  <a:cubicBezTo>
                    <a:pt x="14000" y="39384"/>
                    <a:pt x="14400" y="40000"/>
                    <a:pt x="14800" y="40615"/>
                  </a:cubicBezTo>
                  <a:cubicBezTo>
                    <a:pt x="14800" y="41230"/>
                    <a:pt x="13600" y="42461"/>
                    <a:pt x="13200" y="43076"/>
                  </a:cubicBezTo>
                  <a:cubicBezTo>
                    <a:pt x="12800" y="43692"/>
                    <a:pt x="13200" y="45538"/>
                    <a:pt x="12800" y="45538"/>
                  </a:cubicBezTo>
                  <a:cubicBezTo>
                    <a:pt x="12400" y="46153"/>
                    <a:pt x="11600" y="46153"/>
                    <a:pt x="11200" y="46769"/>
                  </a:cubicBezTo>
                  <a:cubicBezTo>
                    <a:pt x="10400" y="47384"/>
                    <a:pt x="10000" y="48000"/>
                    <a:pt x="9600" y="48615"/>
                  </a:cubicBezTo>
                  <a:cubicBezTo>
                    <a:pt x="8800" y="48615"/>
                    <a:pt x="8400" y="48615"/>
                    <a:pt x="7600" y="49230"/>
                  </a:cubicBezTo>
                  <a:cubicBezTo>
                    <a:pt x="6800" y="49230"/>
                    <a:pt x="6400" y="49846"/>
                    <a:pt x="6000" y="51076"/>
                  </a:cubicBezTo>
                  <a:cubicBezTo>
                    <a:pt x="6000" y="51076"/>
                    <a:pt x="4400" y="51692"/>
                    <a:pt x="4400" y="51692"/>
                  </a:cubicBezTo>
                  <a:cubicBezTo>
                    <a:pt x="4400" y="51692"/>
                    <a:pt x="4400" y="51076"/>
                    <a:pt x="4400" y="51076"/>
                  </a:cubicBezTo>
                  <a:cubicBezTo>
                    <a:pt x="4000" y="51076"/>
                    <a:pt x="3600" y="51076"/>
                    <a:pt x="2800" y="51076"/>
                  </a:cubicBezTo>
                  <a:cubicBezTo>
                    <a:pt x="2400" y="51076"/>
                    <a:pt x="1200" y="52307"/>
                    <a:pt x="1200" y="52923"/>
                  </a:cubicBezTo>
                  <a:cubicBezTo>
                    <a:pt x="800" y="54153"/>
                    <a:pt x="400" y="55384"/>
                    <a:pt x="400" y="56000"/>
                  </a:cubicBezTo>
                  <a:cubicBezTo>
                    <a:pt x="0" y="57230"/>
                    <a:pt x="1200" y="58461"/>
                    <a:pt x="1600" y="58461"/>
                  </a:cubicBezTo>
                  <a:cubicBezTo>
                    <a:pt x="2800" y="58461"/>
                    <a:pt x="2400" y="58461"/>
                    <a:pt x="2800" y="60307"/>
                  </a:cubicBezTo>
                  <a:cubicBezTo>
                    <a:pt x="2800" y="60923"/>
                    <a:pt x="3200" y="60923"/>
                    <a:pt x="3200" y="62153"/>
                  </a:cubicBezTo>
                  <a:cubicBezTo>
                    <a:pt x="3200" y="62153"/>
                    <a:pt x="2800" y="63384"/>
                    <a:pt x="2800" y="63384"/>
                  </a:cubicBezTo>
                  <a:cubicBezTo>
                    <a:pt x="3600" y="64000"/>
                    <a:pt x="4000" y="64000"/>
                    <a:pt x="4400" y="64615"/>
                  </a:cubicBezTo>
                  <a:cubicBezTo>
                    <a:pt x="5200" y="65846"/>
                    <a:pt x="4800" y="67076"/>
                    <a:pt x="5600" y="67692"/>
                  </a:cubicBezTo>
                  <a:cubicBezTo>
                    <a:pt x="6400" y="68307"/>
                    <a:pt x="7200" y="68923"/>
                    <a:pt x="8000" y="69538"/>
                  </a:cubicBezTo>
                  <a:cubicBezTo>
                    <a:pt x="8400" y="69538"/>
                    <a:pt x="8800" y="68923"/>
                    <a:pt x="9200" y="68307"/>
                  </a:cubicBezTo>
                  <a:cubicBezTo>
                    <a:pt x="10400" y="67076"/>
                    <a:pt x="12400" y="67692"/>
                    <a:pt x="13200" y="69538"/>
                  </a:cubicBezTo>
                  <a:cubicBezTo>
                    <a:pt x="13600" y="70769"/>
                    <a:pt x="12800" y="71384"/>
                    <a:pt x="12400" y="72000"/>
                  </a:cubicBezTo>
                  <a:cubicBezTo>
                    <a:pt x="12000" y="72615"/>
                    <a:pt x="12000" y="72615"/>
                    <a:pt x="12000" y="73230"/>
                  </a:cubicBezTo>
                  <a:cubicBezTo>
                    <a:pt x="11600" y="74461"/>
                    <a:pt x="11200" y="74461"/>
                    <a:pt x="10800" y="74461"/>
                  </a:cubicBezTo>
                  <a:cubicBezTo>
                    <a:pt x="9600" y="75692"/>
                    <a:pt x="12800" y="77538"/>
                    <a:pt x="11600" y="78769"/>
                  </a:cubicBezTo>
                  <a:cubicBezTo>
                    <a:pt x="11200" y="80000"/>
                    <a:pt x="10800" y="79384"/>
                    <a:pt x="10000" y="79384"/>
                  </a:cubicBezTo>
                  <a:cubicBezTo>
                    <a:pt x="8400" y="78769"/>
                    <a:pt x="10400" y="81230"/>
                    <a:pt x="10400" y="81230"/>
                  </a:cubicBezTo>
                  <a:cubicBezTo>
                    <a:pt x="10400" y="82461"/>
                    <a:pt x="10000" y="83076"/>
                    <a:pt x="10800" y="83076"/>
                  </a:cubicBezTo>
                  <a:cubicBezTo>
                    <a:pt x="11600" y="83692"/>
                    <a:pt x="11600" y="84307"/>
                    <a:pt x="12400" y="84923"/>
                  </a:cubicBezTo>
                  <a:cubicBezTo>
                    <a:pt x="13200" y="84923"/>
                    <a:pt x="13600" y="86153"/>
                    <a:pt x="14400" y="86769"/>
                  </a:cubicBezTo>
                  <a:cubicBezTo>
                    <a:pt x="14400" y="86769"/>
                    <a:pt x="14800" y="87384"/>
                    <a:pt x="15200" y="87384"/>
                  </a:cubicBezTo>
                  <a:cubicBezTo>
                    <a:pt x="15600" y="87384"/>
                    <a:pt x="15200" y="86153"/>
                    <a:pt x="16000" y="86153"/>
                  </a:cubicBezTo>
                  <a:cubicBezTo>
                    <a:pt x="17600" y="86153"/>
                    <a:pt x="18400" y="90461"/>
                    <a:pt x="20000" y="90461"/>
                  </a:cubicBezTo>
                  <a:cubicBezTo>
                    <a:pt x="20800" y="90461"/>
                    <a:pt x="20800" y="92307"/>
                    <a:pt x="21600" y="92307"/>
                  </a:cubicBezTo>
                  <a:cubicBezTo>
                    <a:pt x="22400" y="92923"/>
                    <a:pt x="22800" y="94153"/>
                    <a:pt x="23200" y="94153"/>
                  </a:cubicBezTo>
                  <a:cubicBezTo>
                    <a:pt x="24000" y="92923"/>
                    <a:pt x="24000" y="94769"/>
                    <a:pt x="24800" y="94769"/>
                  </a:cubicBezTo>
                  <a:cubicBezTo>
                    <a:pt x="25200" y="94769"/>
                    <a:pt x="25200" y="94153"/>
                    <a:pt x="25600" y="94153"/>
                  </a:cubicBezTo>
                  <a:cubicBezTo>
                    <a:pt x="26000" y="94153"/>
                    <a:pt x="26000" y="94769"/>
                    <a:pt x="26400" y="95384"/>
                  </a:cubicBezTo>
                  <a:cubicBezTo>
                    <a:pt x="27200" y="95384"/>
                    <a:pt x="28000" y="95384"/>
                    <a:pt x="28800" y="94769"/>
                  </a:cubicBezTo>
                  <a:cubicBezTo>
                    <a:pt x="30000" y="94153"/>
                    <a:pt x="29200" y="95384"/>
                    <a:pt x="29600" y="96000"/>
                  </a:cubicBezTo>
                  <a:cubicBezTo>
                    <a:pt x="29600" y="96000"/>
                    <a:pt x="30400" y="94153"/>
                    <a:pt x="30800" y="94153"/>
                  </a:cubicBezTo>
                  <a:cubicBezTo>
                    <a:pt x="31200" y="93538"/>
                    <a:pt x="32000" y="93538"/>
                    <a:pt x="32400" y="94153"/>
                  </a:cubicBezTo>
                  <a:cubicBezTo>
                    <a:pt x="33200" y="95384"/>
                    <a:pt x="34000" y="94153"/>
                    <a:pt x="34800" y="94769"/>
                  </a:cubicBezTo>
                  <a:cubicBezTo>
                    <a:pt x="35600" y="95384"/>
                    <a:pt x="36400" y="94153"/>
                    <a:pt x="36800" y="92923"/>
                  </a:cubicBezTo>
                  <a:cubicBezTo>
                    <a:pt x="37200" y="92923"/>
                    <a:pt x="37200" y="92307"/>
                    <a:pt x="37600" y="92307"/>
                  </a:cubicBezTo>
                  <a:cubicBezTo>
                    <a:pt x="38000" y="91692"/>
                    <a:pt x="38400" y="92307"/>
                    <a:pt x="38800" y="91692"/>
                  </a:cubicBezTo>
                  <a:cubicBezTo>
                    <a:pt x="39200" y="91076"/>
                    <a:pt x="39600" y="89846"/>
                    <a:pt x="40400" y="90461"/>
                  </a:cubicBezTo>
                  <a:cubicBezTo>
                    <a:pt x="41200" y="91076"/>
                    <a:pt x="41200" y="91076"/>
                    <a:pt x="42400" y="89846"/>
                  </a:cubicBezTo>
                  <a:cubicBezTo>
                    <a:pt x="42800" y="89230"/>
                    <a:pt x="43600" y="91076"/>
                    <a:pt x="43600" y="91692"/>
                  </a:cubicBezTo>
                  <a:cubicBezTo>
                    <a:pt x="43200" y="92923"/>
                    <a:pt x="42400" y="93538"/>
                    <a:pt x="43200" y="93538"/>
                  </a:cubicBezTo>
                  <a:cubicBezTo>
                    <a:pt x="44400" y="93538"/>
                    <a:pt x="44400" y="93538"/>
                    <a:pt x="45600" y="92923"/>
                  </a:cubicBezTo>
                  <a:cubicBezTo>
                    <a:pt x="46000" y="92923"/>
                    <a:pt x="46400" y="94769"/>
                    <a:pt x="46400" y="95384"/>
                  </a:cubicBezTo>
                  <a:cubicBezTo>
                    <a:pt x="46400" y="95384"/>
                    <a:pt x="46400" y="96615"/>
                    <a:pt x="46800" y="96000"/>
                  </a:cubicBezTo>
                  <a:cubicBezTo>
                    <a:pt x="46800" y="96000"/>
                    <a:pt x="47600" y="96000"/>
                    <a:pt x="47600" y="96615"/>
                  </a:cubicBezTo>
                  <a:cubicBezTo>
                    <a:pt x="47600" y="97230"/>
                    <a:pt x="46800" y="97846"/>
                    <a:pt x="47200" y="98461"/>
                  </a:cubicBezTo>
                  <a:cubicBezTo>
                    <a:pt x="47600" y="99692"/>
                    <a:pt x="47200" y="101538"/>
                    <a:pt x="46800" y="102153"/>
                  </a:cubicBezTo>
                  <a:cubicBezTo>
                    <a:pt x="46400" y="103384"/>
                    <a:pt x="45600" y="104000"/>
                    <a:pt x="45200" y="104615"/>
                  </a:cubicBezTo>
                  <a:cubicBezTo>
                    <a:pt x="45200" y="105230"/>
                    <a:pt x="45200" y="108307"/>
                    <a:pt x="44800" y="107692"/>
                  </a:cubicBezTo>
                  <a:cubicBezTo>
                    <a:pt x="45200" y="108307"/>
                    <a:pt x="47600" y="106461"/>
                    <a:pt x="48000" y="107692"/>
                  </a:cubicBezTo>
                  <a:cubicBezTo>
                    <a:pt x="48000" y="107692"/>
                    <a:pt x="47200" y="108307"/>
                    <a:pt x="47600" y="109538"/>
                  </a:cubicBezTo>
                  <a:cubicBezTo>
                    <a:pt x="48000" y="110769"/>
                    <a:pt x="49200" y="110769"/>
                    <a:pt x="48800" y="111384"/>
                  </a:cubicBezTo>
                  <a:cubicBezTo>
                    <a:pt x="48800" y="112000"/>
                    <a:pt x="48400" y="113230"/>
                    <a:pt x="48400" y="113846"/>
                  </a:cubicBezTo>
                  <a:cubicBezTo>
                    <a:pt x="48800" y="114461"/>
                    <a:pt x="50000" y="113846"/>
                    <a:pt x="50000" y="114461"/>
                  </a:cubicBezTo>
                  <a:cubicBezTo>
                    <a:pt x="50000" y="114461"/>
                    <a:pt x="50000" y="115076"/>
                    <a:pt x="50000" y="115076"/>
                  </a:cubicBezTo>
                  <a:cubicBezTo>
                    <a:pt x="50000" y="116307"/>
                    <a:pt x="50400" y="115692"/>
                    <a:pt x="50800" y="115692"/>
                  </a:cubicBezTo>
                  <a:cubicBezTo>
                    <a:pt x="51200" y="115692"/>
                    <a:pt x="51600" y="115076"/>
                    <a:pt x="52000" y="115692"/>
                  </a:cubicBezTo>
                  <a:cubicBezTo>
                    <a:pt x="52400" y="115692"/>
                    <a:pt x="52800" y="116307"/>
                    <a:pt x="53200" y="116923"/>
                  </a:cubicBezTo>
                  <a:cubicBezTo>
                    <a:pt x="54000" y="117538"/>
                    <a:pt x="53600" y="115076"/>
                    <a:pt x="53600" y="114461"/>
                  </a:cubicBezTo>
                  <a:cubicBezTo>
                    <a:pt x="52800" y="112000"/>
                    <a:pt x="53600" y="113230"/>
                    <a:pt x="54400" y="112000"/>
                  </a:cubicBezTo>
                  <a:cubicBezTo>
                    <a:pt x="55200" y="111384"/>
                    <a:pt x="54800" y="112000"/>
                    <a:pt x="55600" y="112615"/>
                  </a:cubicBezTo>
                  <a:cubicBezTo>
                    <a:pt x="55600" y="112615"/>
                    <a:pt x="56400" y="112000"/>
                    <a:pt x="56400" y="112000"/>
                  </a:cubicBezTo>
                  <a:cubicBezTo>
                    <a:pt x="56400" y="112615"/>
                    <a:pt x="57200" y="111384"/>
                    <a:pt x="57200" y="112000"/>
                  </a:cubicBezTo>
                  <a:cubicBezTo>
                    <a:pt x="57600" y="112615"/>
                    <a:pt x="57600" y="113230"/>
                    <a:pt x="58400" y="112000"/>
                  </a:cubicBezTo>
                  <a:cubicBezTo>
                    <a:pt x="58800" y="111384"/>
                    <a:pt x="58800" y="112000"/>
                    <a:pt x="59200" y="111384"/>
                  </a:cubicBezTo>
                  <a:cubicBezTo>
                    <a:pt x="59600" y="110769"/>
                    <a:pt x="59600" y="109538"/>
                    <a:pt x="60400" y="109538"/>
                  </a:cubicBezTo>
                  <a:cubicBezTo>
                    <a:pt x="60800" y="109538"/>
                    <a:pt x="61200" y="110769"/>
                    <a:pt x="62000" y="110769"/>
                  </a:cubicBezTo>
                  <a:cubicBezTo>
                    <a:pt x="62000" y="110769"/>
                    <a:pt x="63600" y="111384"/>
                    <a:pt x="63600" y="111384"/>
                  </a:cubicBezTo>
                  <a:cubicBezTo>
                    <a:pt x="63600" y="112000"/>
                    <a:pt x="62800" y="112615"/>
                    <a:pt x="62800" y="113230"/>
                  </a:cubicBezTo>
                  <a:cubicBezTo>
                    <a:pt x="63200" y="113846"/>
                    <a:pt x="64000" y="114461"/>
                    <a:pt x="64400" y="115076"/>
                  </a:cubicBezTo>
                  <a:cubicBezTo>
                    <a:pt x="65200" y="115692"/>
                    <a:pt x="66800" y="116307"/>
                    <a:pt x="67200" y="114461"/>
                  </a:cubicBezTo>
                  <a:cubicBezTo>
                    <a:pt x="67200" y="114461"/>
                    <a:pt x="68000" y="115692"/>
                    <a:pt x="68000" y="115692"/>
                  </a:cubicBezTo>
                  <a:cubicBezTo>
                    <a:pt x="68400" y="116307"/>
                    <a:pt x="68800" y="115076"/>
                    <a:pt x="69600" y="115692"/>
                  </a:cubicBezTo>
                  <a:cubicBezTo>
                    <a:pt x="70000" y="116307"/>
                    <a:pt x="69200" y="116923"/>
                    <a:pt x="69200" y="117538"/>
                  </a:cubicBezTo>
                  <a:cubicBezTo>
                    <a:pt x="69200" y="118153"/>
                    <a:pt x="70000" y="119384"/>
                    <a:pt x="70000" y="120000"/>
                  </a:cubicBezTo>
                  <a:cubicBezTo>
                    <a:pt x="70400" y="120000"/>
                    <a:pt x="70800" y="119384"/>
                    <a:pt x="71200" y="119384"/>
                  </a:cubicBezTo>
                  <a:cubicBezTo>
                    <a:pt x="71200" y="118769"/>
                    <a:pt x="70000" y="118153"/>
                    <a:pt x="70400" y="117538"/>
                  </a:cubicBezTo>
                  <a:cubicBezTo>
                    <a:pt x="71200" y="115692"/>
                    <a:pt x="72000" y="115692"/>
                    <a:pt x="73200" y="115076"/>
                  </a:cubicBezTo>
                  <a:cubicBezTo>
                    <a:pt x="74000" y="114461"/>
                    <a:pt x="74800" y="114461"/>
                    <a:pt x="75600" y="114461"/>
                  </a:cubicBezTo>
                  <a:cubicBezTo>
                    <a:pt x="76000" y="114461"/>
                    <a:pt x="76000" y="113230"/>
                    <a:pt x="76400" y="113230"/>
                  </a:cubicBezTo>
                  <a:cubicBezTo>
                    <a:pt x="77200" y="113230"/>
                    <a:pt x="76800" y="112615"/>
                    <a:pt x="76800" y="112000"/>
                  </a:cubicBezTo>
                  <a:cubicBezTo>
                    <a:pt x="76800" y="112615"/>
                    <a:pt x="78400" y="112000"/>
                    <a:pt x="78400" y="112000"/>
                  </a:cubicBezTo>
                  <a:cubicBezTo>
                    <a:pt x="79200" y="111384"/>
                    <a:pt x="80000" y="112000"/>
                    <a:pt x="80800" y="112000"/>
                  </a:cubicBezTo>
                  <a:cubicBezTo>
                    <a:pt x="81600" y="112000"/>
                    <a:pt x="82000" y="111384"/>
                    <a:pt x="82800" y="110769"/>
                  </a:cubicBezTo>
                  <a:cubicBezTo>
                    <a:pt x="83200" y="110769"/>
                    <a:pt x="83200" y="108923"/>
                    <a:pt x="83600" y="108923"/>
                  </a:cubicBezTo>
                  <a:cubicBezTo>
                    <a:pt x="84400" y="108923"/>
                    <a:pt x="84800" y="108307"/>
                    <a:pt x="85200" y="107692"/>
                  </a:cubicBezTo>
                  <a:cubicBezTo>
                    <a:pt x="85600" y="107692"/>
                    <a:pt x="86000" y="107076"/>
                    <a:pt x="86000" y="106461"/>
                  </a:cubicBezTo>
                  <a:cubicBezTo>
                    <a:pt x="85600" y="106461"/>
                    <a:pt x="87200" y="105846"/>
                    <a:pt x="87200" y="105846"/>
                  </a:cubicBezTo>
                  <a:cubicBezTo>
                    <a:pt x="87600" y="105230"/>
                    <a:pt x="88000" y="104000"/>
                    <a:pt x="88400" y="103384"/>
                  </a:cubicBezTo>
                  <a:cubicBezTo>
                    <a:pt x="88800" y="102769"/>
                    <a:pt x="88800" y="102769"/>
                    <a:pt x="88800" y="102153"/>
                  </a:cubicBezTo>
                  <a:cubicBezTo>
                    <a:pt x="89200" y="100923"/>
                    <a:pt x="88400" y="101538"/>
                    <a:pt x="88400" y="100923"/>
                  </a:cubicBezTo>
                  <a:cubicBezTo>
                    <a:pt x="88400" y="100923"/>
                    <a:pt x="90400" y="100923"/>
                    <a:pt x="89200" y="99692"/>
                  </a:cubicBezTo>
                  <a:cubicBezTo>
                    <a:pt x="88800" y="99076"/>
                    <a:pt x="89200" y="99076"/>
                    <a:pt x="89600" y="99076"/>
                  </a:cubicBezTo>
                  <a:cubicBezTo>
                    <a:pt x="90000" y="99076"/>
                    <a:pt x="90000" y="98461"/>
                    <a:pt x="90400" y="97846"/>
                  </a:cubicBezTo>
                  <a:cubicBezTo>
                    <a:pt x="90800" y="97230"/>
                    <a:pt x="90800" y="96615"/>
                    <a:pt x="91200" y="96000"/>
                  </a:cubicBezTo>
                  <a:cubicBezTo>
                    <a:pt x="91200" y="96000"/>
                    <a:pt x="91200" y="94769"/>
                    <a:pt x="91200" y="94769"/>
                  </a:cubicBezTo>
                  <a:cubicBezTo>
                    <a:pt x="91600" y="94153"/>
                    <a:pt x="92000" y="94153"/>
                    <a:pt x="92400" y="93538"/>
                  </a:cubicBezTo>
                  <a:cubicBezTo>
                    <a:pt x="92800" y="92923"/>
                    <a:pt x="92400" y="92307"/>
                    <a:pt x="92400" y="92307"/>
                  </a:cubicBezTo>
                  <a:cubicBezTo>
                    <a:pt x="92400" y="91692"/>
                    <a:pt x="92800" y="91692"/>
                    <a:pt x="92800" y="91692"/>
                  </a:cubicBezTo>
                  <a:cubicBezTo>
                    <a:pt x="93200" y="91692"/>
                    <a:pt x="92800" y="90461"/>
                    <a:pt x="92800" y="90461"/>
                  </a:cubicBezTo>
                  <a:cubicBezTo>
                    <a:pt x="92800" y="90461"/>
                    <a:pt x="93600" y="91076"/>
                    <a:pt x="93600" y="90461"/>
                  </a:cubicBezTo>
                  <a:cubicBezTo>
                    <a:pt x="94400" y="89846"/>
                    <a:pt x="93600" y="89846"/>
                    <a:pt x="93200" y="89230"/>
                  </a:cubicBezTo>
                  <a:cubicBezTo>
                    <a:pt x="93200" y="89230"/>
                    <a:pt x="94400" y="88000"/>
                    <a:pt x="94400" y="88000"/>
                  </a:cubicBezTo>
                  <a:cubicBezTo>
                    <a:pt x="94000" y="89230"/>
                    <a:pt x="92800" y="87384"/>
                    <a:pt x="92400" y="86769"/>
                  </a:cubicBezTo>
                  <a:cubicBezTo>
                    <a:pt x="92400" y="86769"/>
                    <a:pt x="92000" y="87384"/>
                    <a:pt x="91600" y="87384"/>
                  </a:cubicBezTo>
                  <a:cubicBezTo>
                    <a:pt x="91200" y="88000"/>
                    <a:pt x="90800" y="86769"/>
                    <a:pt x="90400" y="87384"/>
                  </a:cubicBezTo>
                  <a:cubicBezTo>
                    <a:pt x="91200" y="86769"/>
                    <a:pt x="92000" y="86153"/>
                    <a:pt x="92400" y="85538"/>
                  </a:cubicBezTo>
                  <a:cubicBezTo>
                    <a:pt x="92800" y="84923"/>
                    <a:pt x="94000" y="84923"/>
                    <a:pt x="93200" y="83692"/>
                  </a:cubicBezTo>
                  <a:cubicBezTo>
                    <a:pt x="92400" y="83076"/>
                    <a:pt x="92000" y="82461"/>
                    <a:pt x="91200" y="81230"/>
                  </a:cubicBezTo>
                  <a:cubicBezTo>
                    <a:pt x="91200" y="80615"/>
                    <a:pt x="89200" y="81846"/>
                    <a:pt x="89200" y="80000"/>
                  </a:cubicBezTo>
                  <a:cubicBezTo>
                    <a:pt x="89200" y="81230"/>
                    <a:pt x="91200" y="81230"/>
                    <a:pt x="91600" y="81230"/>
                  </a:cubicBezTo>
                  <a:cubicBezTo>
                    <a:pt x="92000" y="81230"/>
                    <a:pt x="93200" y="83076"/>
                    <a:pt x="93600" y="81846"/>
                  </a:cubicBezTo>
                  <a:cubicBezTo>
                    <a:pt x="94000" y="80615"/>
                    <a:pt x="91600" y="79384"/>
                    <a:pt x="91600" y="78153"/>
                  </a:cubicBezTo>
                  <a:cubicBezTo>
                    <a:pt x="91200" y="76923"/>
                    <a:pt x="91200" y="74461"/>
                    <a:pt x="90400" y="73846"/>
                  </a:cubicBezTo>
                  <a:cubicBezTo>
                    <a:pt x="90000" y="72615"/>
                    <a:pt x="87600" y="72615"/>
                    <a:pt x="88400" y="70769"/>
                  </a:cubicBezTo>
                  <a:cubicBezTo>
                    <a:pt x="88800" y="69538"/>
                    <a:pt x="89200" y="68923"/>
                    <a:pt x="89600" y="68307"/>
                  </a:cubicBezTo>
                  <a:cubicBezTo>
                    <a:pt x="90400" y="67076"/>
                    <a:pt x="89600" y="67692"/>
                    <a:pt x="90000" y="67076"/>
                  </a:cubicBezTo>
                  <a:cubicBezTo>
                    <a:pt x="90000" y="66461"/>
                    <a:pt x="91200" y="67076"/>
                    <a:pt x="91200" y="67076"/>
                  </a:cubicBezTo>
                  <a:cubicBezTo>
                    <a:pt x="91600" y="66461"/>
                    <a:pt x="90800" y="65846"/>
                    <a:pt x="91600" y="65230"/>
                  </a:cubicBezTo>
                  <a:cubicBezTo>
                    <a:pt x="92400" y="65230"/>
                    <a:pt x="92800" y="64615"/>
                    <a:pt x="93200" y="64000"/>
                  </a:cubicBezTo>
                  <a:cubicBezTo>
                    <a:pt x="93600" y="64000"/>
                    <a:pt x="94000" y="64000"/>
                    <a:pt x="94000" y="64000"/>
                  </a:cubicBezTo>
                  <a:cubicBezTo>
                    <a:pt x="94400" y="64000"/>
                    <a:pt x="94000" y="64615"/>
                    <a:pt x="94400" y="64615"/>
                  </a:cubicBezTo>
                  <a:cubicBezTo>
                    <a:pt x="94800" y="65230"/>
                    <a:pt x="95200" y="63384"/>
                    <a:pt x="95200" y="62769"/>
                  </a:cubicBezTo>
                  <a:cubicBezTo>
                    <a:pt x="94400" y="61538"/>
                    <a:pt x="93600" y="62153"/>
                    <a:pt x="93200" y="62153"/>
                  </a:cubicBezTo>
                  <a:cubicBezTo>
                    <a:pt x="92400" y="62153"/>
                    <a:pt x="92000" y="60923"/>
                    <a:pt x="91200" y="61538"/>
                  </a:cubicBezTo>
                  <a:cubicBezTo>
                    <a:pt x="90800" y="61538"/>
                    <a:pt x="90400" y="62769"/>
                    <a:pt x="89600" y="62769"/>
                  </a:cubicBezTo>
                  <a:cubicBezTo>
                    <a:pt x="89200" y="63384"/>
                    <a:pt x="88400" y="63384"/>
                    <a:pt x="88000" y="62769"/>
                  </a:cubicBezTo>
                  <a:cubicBezTo>
                    <a:pt x="87600" y="62153"/>
                    <a:pt x="88400" y="60923"/>
                    <a:pt x="88000" y="60307"/>
                  </a:cubicBezTo>
                  <a:cubicBezTo>
                    <a:pt x="87200" y="59692"/>
                    <a:pt x="84000" y="59692"/>
                    <a:pt x="85200" y="56615"/>
                  </a:cubicBezTo>
                  <a:cubicBezTo>
                    <a:pt x="85600" y="56000"/>
                    <a:pt x="86000" y="56615"/>
                    <a:pt x="86800" y="56615"/>
                  </a:cubicBezTo>
                  <a:cubicBezTo>
                    <a:pt x="87200" y="56615"/>
                    <a:pt x="88000" y="56000"/>
                    <a:pt x="88400" y="55384"/>
                  </a:cubicBezTo>
                  <a:cubicBezTo>
                    <a:pt x="89200" y="53538"/>
                    <a:pt x="90400" y="52307"/>
                    <a:pt x="91600" y="51076"/>
                  </a:cubicBezTo>
                  <a:cubicBezTo>
                    <a:pt x="92000" y="49846"/>
                    <a:pt x="92400" y="49846"/>
                    <a:pt x="93200" y="49846"/>
                  </a:cubicBezTo>
                  <a:cubicBezTo>
                    <a:pt x="93200" y="50461"/>
                    <a:pt x="94400" y="50461"/>
                    <a:pt x="94400" y="51076"/>
                  </a:cubicBezTo>
                  <a:cubicBezTo>
                    <a:pt x="94000" y="51692"/>
                    <a:pt x="94000" y="52923"/>
                    <a:pt x="93600" y="53538"/>
                  </a:cubicBezTo>
                  <a:cubicBezTo>
                    <a:pt x="93200" y="53538"/>
                    <a:pt x="92400" y="54153"/>
                    <a:pt x="92400" y="54769"/>
                  </a:cubicBezTo>
                  <a:cubicBezTo>
                    <a:pt x="92400" y="55384"/>
                    <a:pt x="93600" y="55384"/>
                    <a:pt x="93600" y="55384"/>
                  </a:cubicBezTo>
                  <a:cubicBezTo>
                    <a:pt x="93600" y="55384"/>
                    <a:pt x="92000" y="57230"/>
                    <a:pt x="92400" y="57230"/>
                  </a:cubicBezTo>
                  <a:cubicBezTo>
                    <a:pt x="92800" y="57846"/>
                    <a:pt x="94800" y="54769"/>
                    <a:pt x="95200" y="54769"/>
                  </a:cubicBezTo>
                  <a:cubicBezTo>
                    <a:pt x="96000" y="54153"/>
                    <a:pt x="96800" y="53538"/>
                    <a:pt x="97600" y="53538"/>
                  </a:cubicBezTo>
                  <a:cubicBezTo>
                    <a:pt x="98400" y="53538"/>
                    <a:pt x="98400" y="53538"/>
                    <a:pt x="98800" y="52307"/>
                  </a:cubicBezTo>
                  <a:cubicBezTo>
                    <a:pt x="99600" y="51692"/>
                    <a:pt x="100800" y="51076"/>
                    <a:pt x="101600" y="49846"/>
                  </a:cubicBezTo>
                  <a:cubicBezTo>
                    <a:pt x="102000" y="49230"/>
                    <a:pt x="102800" y="47384"/>
                    <a:pt x="103600" y="47384"/>
                  </a:cubicBezTo>
                  <a:cubicBezTo>
                    <a:pt x="104000" y="46769"/>
                    <a:pt x="106400" y="49230"/>
                    <a:pt x="106400" y="47384"/>
                  </a:cubicBezTo>
                  <a:cubicBezTo>
                    <a:pt x="106400" y="46769"/>
                    <a:pt x="106000" y="46153"/>
                    <a:pt x="106400" y="45538"/>
                  </a:cubicBezTo>
                  <a:cubicBezTo>
                    <a:pt x="106800" y="45538"/>
                    <a:pt x="107200" y="45538"/>
                    <a:pt x="107600" y="45538"/>
                  </a:cubicBezTo>
                  <a:cubicBezTo>
                    <a:pt x="108400" y="45538"/>
                    <a:pt x="108000" y="44923"/>
                    <a:pt x="108400" y="44307"/>
                  </a:cubicBezTo>
                  <a:cubicBezTo>
                    <a:pt x="109200" y="43692"/>
                    <a:pt x="109600" y="44307"/>
                    <a:pt x="109600" y="43076"/>
                  </a:cubicBezTo>
                  <a:cubicBezTo>
                    <a:pt x="109600" y="41230"/>
                    <a:pt x="110800" y="43076"/>
                    <a:pt x="111200" y="43692"/>
                  </a:cubicBezTo>
                  <a:cubicBezTo>
                    <a:pt x="111200" y="42461"/>
                    <a:pt x="112400" y="42461"/>
                    <a:pt x="112400" y="41230"/>
                  </a:cubicBezTo>
                  <a:cubicBezTo>
                    <a:pt x="112400" y="40000"/>
                    <a:pt x="112800" y="38153"/>
                    <a:pt x="112400" y="36923"/>
                  </a:cubicBezTo>
                  <a:cubicBezTo>
                    <a:pt x="111600" y="35076"/>
                    <a:pt x="112000" y="35692"/>
                    <a:pt x="112800" y="34461"/>
                  </a:cubicBezTo>
                  <a:cubicBezTo>
                    <a:pt x="113600" y="33846"/>
                    <a:pt x="114000" y="33230"/>
                    <a:pt x="114800" y="33846"/>
                  </a:cubicBezTo>
                  <a:cubicBezTo>
                    <a:pt x="116000" y="34461"/>
                    <a:pt x="116000" y="34461"/>
                    <a:pt x="116400" y="32615"/>
                  </a:cubicBezTo>
                  <a:cubicBezTo>
                    <a:pt x="116800" y="31384"/>
                    <a:pt x="117600" y="30769"/>
                    <a:pt x="118000" y="28923"/>
                  </a:cubicBezTo>
                  <a:cubicBezTo>
                    <a:pt x="118000" y="27692"/>
                    <a:pt x="118400" y="26461"/>
                    <a:pt x="119200" y="25230"/>
                  </a:cubicBezTo>
                  <a:cubicBezTo>
                    <a:pt x="120000" y="24000"/>
                    <a:pt x="119200" y="24000"/>
                    <a:pt x="119200" y="22769"/>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20" name="Shape 1370">
              <a:extLst>
                <a:ext uri="{FF2B5EF4-FFF2-40B4-BE49-F238E27FC236}">
                  <a16:creationId xmlns="" xmlns:a16="http://schemas.microsoft.com/office/drawing/2014/main" id="{361AB38E-56C6-4993-81AC-49E3318160E4}"/>
                </a:ext>
              </a:extLst>
            </p:cNvPr>
            <p:cNvSpPr/>
            <p:nvPr/>
          </p:nvSpPr>
          <p:spPr>
            <a:xfrm>
              <a:off x="3936650" y="2868315"/>
              <a:ext cx="669827" cy="291303"/>
            </a:xfrm>
            <a:custGeom>
              <a:avLst/>
              <a:gdLst/>
              <a:ahLst/>
              <a:cxnLst/>
              <a:rect l="0" t="0" r="0" b="0"/>
              <a:pathLst>
                <a:path w="120000" h="120000" extrusionOk="0">
                  <a:moveTo>
                    <a:pt x="0" y="33529"/>
                  </a:moveTo>
                  <a:cubicBezTo>
                    <a:pt x="764" y="40588"/>
                    <a:pt x="2292" y="44117"/>
                    <a:pt x="5350" y="45882"/>
                  </a:cubicBezTo>
                  <a:cubicBezTo>
                    <a:pt x="6878" y="47647"/>
                    <a:pt x="7643" y="49411"/>
                    <a:pt x="9171" y="51176"/>
                  </a:cubicBezTo>
                  <a:cubicBezTo>
                    <a:pt x="9936" y="54705"/>
                    <a:pt x="10700" y="60000"/>
                    <a:pt x="11464" y="63529"/>
                  </a:cubicBezTo>
                  <a:cubicBezTo>
                    <a:pt x="12229" y="65294"/>
                    <a:pt x="11464" y="65294"/>
                    <a:pt x="11464" y="67058"/>
                  </a:cubicBezTo>
                  <a:cubicBezTo>
                    <a:pt x="10700" y="67058"/>
                    <a:pt x="11464" y="68823"/>
                    <a:pt x="11464" y="70588"/>
                  </a:cubicBezTo>
                  <a:cubicBezTo>
                    <a:pt x="10700" y="75882"/>
                    <a:pt x="9936" y="75882"/>
                    <a:pt x="12229" y="79411"/>
                  </a:cubicBezTo>
                  <a:cubicBezTo>
                    <a:pt x="15286" y="81176"/>
                    <a:pt x="18343" y="79411"/>
                    <a:pt x="21401" y="82941"/>
                  </a:cubicBezTo>
                  <a:cubicBezTo>
                    <a:pt x="22929" y="86470"/>
                    <a:pt x="25987" y="91764"/>
                    <a:pt x="27515" y="95294"/>
                  </a:cubicBezTo>
                  <a:cubicBezTo>
                    <a:pt x="28280" y="97058"/>
                    <a:pt x="29044" y="100588"/>
                    <a:pt x="29808" y="104117"/>
                  </a:cubicBezTo>
                  <a:cubicBezTo>
                    <a:pt x="30573" y="107647"/>
                    <a:pt x="32866" y="105882"/>
                    <a:pt x="33630" y="105882"/>
                  </a:cubicBezTo>
                  <a:cubicBezTo>
                    <a:pt x="36687" y="105882"/>
                    <a:pt x="39745" y="105882"/>
                    <a:pt x="42802" y="105882"/>
                  </a:cubicBezTo>
                  <a:cubicBezTo>
                    <a:pt x="44331" y="105882"/>
                    <a:pt x="47388" y="105882"/>
                    <a:pt x="48917" y="107647"/>
                  </a:cubicBezTo>
                  <a:cubicBezTo>
                    <a:pt x="50445" y="109411"/>
                    <a:pt x="51210" y="112941"/>
                    <a:pt x="52738" y="112941"/>
                  </a:cubicBezTo>
                  <a:cubicBezTo>
                    <a:pt x="54267" y="114705"/>
                    <a:pt x="56560" y="116470"/>
                    <a:pt x="58089" y="116470"/>
                  </a:cubicBezTo>
                  <a:cubicBezTo>
                    <a:pt x="59617" y="114705"/>
                    <a:pt x="61146" y="120000"/>
                    <a:pt x="61910" y="118235"/>
                  </a:cubicBezTo>
                  <a:cubicBezTo>
                    <a:pt x="64968" y="114705"/>
                    <a:pt x="67261" y="111176"/>
                    <a:pt x="71082" y="109411"/>
                  </a:cubicBezTo>
                  <a:cubicBezTo>
                    <a:pt x="74140" y="109411"/>
                    <a:pt x="78726" y="111176"/>
                    <a:pt x="81019" y="107647"/>
                  </a:cubicBezTo>
                  <a:cubicBezTo>
                    <a:pt x="83312" y="104117"/>
                    <a:pt x="84076" y="98823"/>
                    <a:pt x="86369" y="97058"/>
                  </a:cubicBezTo>
                  <a:cubicBezTo>
                    <a:pt x="88662" y="95294"/>
                    <a:pt x="88662" y="93529"/>
                    <a:pt x="87133" y="90000"/>
                  </a:cubicBezTo>
                  <a:cubicBezTo>
                    <a:pt x="86369" y="88235"/>
                    <a:pt x="86369" y="84705"/>
                    <a:pt x="87898" y="82941"/>
                  </a:cubicBezTo>
                  <a:cubicBezTo>
                    <a:pt x="90191" y="77647"/>
                    <a:pt x="93248" y="88235"/>
                    <a:pt x="96305" y="81176"/>
                  </a:cubicBezTo>
                  <a:cubicBezTo>
                    <a:pt x="97070" y="79411"/>
                    <a:pt x="97834" y="77647"/>
                    <a:pt x="99363" y="77647"/>
                  </a:cubicBezTo>
                  <a:cubicBezTo>
                    <a:pt x="101656" y="75882"/>
                    <a:pt x="102420" y="77647"/>
                    <a:pt x="104713" y="74117"/>
                  </a:cubicBezTo>
                  <a:cubicBezTo>
                    <a:pt x="105477" y="72352"/>
                    <a:pt x="105477" y="67058"/>
                    <a:pt x="106242" y="67058"/>
                  </a:cubicBezTo>
                  <a:cubicBezTo>
                    <a:pt x="107770" y="65294"/>
                    <a:pt x="108535" y="65294"/>
                    <a:pt x="109299" y="65294"/>
                  </a:cubicBezTo>
                  <a:cubicBezTo>
                    <a:pt x="112356" y="63529"/>
                    <a:pt x="114649" y="61764"/>
                    <a:pt x="117707" y="63529"/>
                  </a:cubicBezTo>
                  <a:cubicBezTo>
                    <a:pt x="120000" y="63529"/>
                    <a:pt x="115414" y="51176"/>
                    <a:pt x="114649" y="51176"/>
                  </a:cubicBezTo>
                  <a:cubicBezTo>
                    <a:pt x="113885" y="49411"/>
                    <a:pt x="112356" y="47647"/>
                    <a:pt x="110828" y="49411"/>
                  </a:cubicBezTo>
                  <a:cubicBezTo>
                    <a:pt x="109299" y="49411"/>
                    <a:pt x="109299" y="52941"/>
                    <a:pt x="107770" y="51176"/>
                  </a:cubicBezTo>
                  <a:cubicBezTo>
                    <a:pt x="107006" y="49411"/>
                    <a:pt x="104713" y="47647"/>
                    <a:pt x="103949" y="49411"/>
                  </a:cubicBezTo>
                  <a:cubicBezTo>
                    <a:pt x="103184" y="52941"/>
                    <a:pt x="102420" y="51176"/>
                    <a:pt x="102420" y="47647"/>
                  </a:cubicBezTo>
                  <a:cubicBezTo>
                    <a:pt x="102420" y="44117"/>
                    <a:pt x="104713" y="37058"/>
                    <a:pt x="104713" y="33529"/>
                  </a:cubicBezTo>
                  <a:cubicBezTo>
                    <a:pt x="105477" y="30000"/>
                    <a:pt x="107770" y="24705"/>
                    <a:pt x="104713" y="24705"/>
                  </a:cubicBezTo>
                  <a:cubicBezTo>
                    <a:pt x="102420" y="24705"/>
                    <a:pt x="102420" y="26470"/>
                    <a:pt x="100127" y="24705"/>
                  </a:cubicBezTo>
                  <a:cubicBezTo>
                    <a:pt x="97834" y="22941"/>
                    <a:pt x="97070" y="22941"/>
                    <a:pt x="94777" y="26470"/>
                  </a:cubicBezTo>
                  <a:cubicBezTo>
                    <a:pt x="92484" y="30000"/>
                    <a:pt x="89426" y="31764"/>
                    <a:pt x="87133" y="33529"/>
                  </a:cubicBezTo>
                  <a:cubicBezTo>
                    <a:pt x="83312" y="35294"/>
                    <a:pt x="81783" y="33529"/>
                    <a:pt x="78726" y="33529"/>
                  </a:cubicBezTo>
                  <a:cubicBezTo>
                    <a:pt x="77197" y="31764"/>
                    <a:pt x="76433" y="31764"/>
                    <a:pt x="74904" y="30000"/>
                  </a:cubicBezTo>
                  <a:cubicBezTo>
                    <a:pt x="74140" y="30000"/>
                    <a:pt x="73375" y="26470"/>
                    <a:pt x="71847" y="26470"/>
                  </a:cubicBezTo>
                  <a:cubicBezTo>
                    <a:pt x="68789" y="24705"/>
                    <a:pt x="67261" y="21176"/>
                    <a:pt x="63439" y="19411"/>
                  </a:cubicBezTo>
                  <a:cubicBezTo>
                    <a:pt x="61910" y="19411"/>
                    <a:pt x="60382" y="21176"/>
                    <a:pt x="58853" y="22941"/>
                  </a:cubicBezTo>
                  <a:cubicBezTo>
                    <a:pt x="57324" y="24705"/>
                    <a:pt x="55796" y="22941"/>
                    <a:pt x="54267" y="21176"/>
                  </a:cubicBezTo>
                  <a:cubicBezTo>
                    <a:pt x="52738" y="19411"/>
                    <a:pt x="51974" y="19411"/>
                    <a:pt x="51974" y="14117"/>
                  </a:cubicBezTo>
                  <a:cubicBezTo>
                    <a:pt x="51210" y="10588"/>
                    <a:pt x="51210" y="10588"/>
                    <a:pt x="48917" y="8823"/>
                  </a:cubicBezTo>
                  <a:cubicBezTo>
                    <a:pt x="47388" y="7058"/>
                    <a:pt x="45859" y="5294"/>
                    <a:pt x="44331" y="5294"/>
                  </a:cubicBezTo>
                  <a:cubicBezTo>
                    <a:pt x="42802" y="5294"/>
                    <a:pt x="40509" y="0"/>
                    <a:pt x="39745" y="1764"/>
                  </a:cubicBezTo>
                  <a:cubicBezTo>
                    <a:pt x="38216" y="1764"/>
                    <a:pt x="35159" y="8823"/>
                    <a:pt x="34394" y="12352"/>
                  </a:cubicBezTo>
                  <a:cubicBezTo>
                    <a:pt x="34394" y="15882"/>
                    <a:pt x="36687" y="19411"/>
                    <a:pt x="35923" y="22941"/>
                  </a:cubicBezTo>
                  <a:cubicBezTo>
                    <a:pt x="35159" y="26470"/>
                    <a:pt x="32866" y="30000"/>
                    <a:pt x="31337" y="26470"/>
                  </a:cubicBezTo>
                  <a:cubicBezTo>
                    <a:pt x="29808" y="26470"/>
                    <a:pt x="29044" y="24705"/>
                    <a:pt x="28280" y="24705"/>
                  </a:cubicBezTo>
                  <a:cubicBezTo>
                    <a:pt x="27515" y="24705"/>
                    <a:pt x="26751" y="24705"/>
                    <a:pt x="25987" y="24705"/>
                  </a:cubicBezTo>
                  <a:cubicBezTo>
                    <a:pt x="23694" y="22941"/>
                    <a:pt x="23694" y="19411"/>
                    <a:pt x="21401" y="17647"/>
                  </a:cubicBezTo>
                  <a:cubicBezTo>
                    <a:pt x="19872" y="15882"/>
                    <a:pt x="17579" y="14117"/>
                    <a:pt x="16050" y="15882"/>
                  </a:cubicBezTo>
                  <a:cubicBezTo>
                    <a:pt x="13757" y="17647"/>
                    <a:pt x="12229" y="21176"/>
                    <a:pt x="9936" y="22941"/>
                  </a:cubicBezTo>
                  <a:cubicBezTo>
                    <a:pt x="8407" y="24705"/>
                    <a:pt x="6878" y="28235"/>
                    <a:pt x="5350" y="30000"/>
                  </a:cubicBezTo>
                  <a:cubicBezTo>
                    <a:pt x="3057" y="30000"/>
                    <a:pt x="1528" y="33529"/>
                    <a:pt x="0" y="33529"/>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21" name="Shape 1371">
              <a:extLst>
                <a:ext uri="{FF2B5EF4-FFF2-40B4-BE49-F238E27FC236}">
                  <a16:creationId xmlns="" xmlns:a16="http://schemas.microsoft.com/office/drawing/2014/main" id="{AB83A425-1946-451E-AE13-61A7EA0B6B4F}"/>
                </a:ext>
              </a:extLst>
            </p:cNvPr>
            <p:cNvSpPr/>
            <p:nvPr/>
          </p:nvSpPr>
          <p:spPr>
            <a:xfrm>
              <a:off x="2323240" y="2309011"/>
              <a:ext cx="267930" cy="461718"/>
            </a:xfrm>
            <a:custGeom>
              <a:avLst/>
              <a:gdLst/>
              <a:ahLst/>
              <a:cxnLst/>
              <a:rect l="0" t="0" r="0" b="0"/>
              <a:pathLst>
                <a:path w="120000" h="120000" extrusionOk="0">
                  <a:moveTo>
                    <a:pt x="116190" y="27777"/>
                  </a:moveTo>
                  <a:cubicBezTo>
                    <a:pt x="114285" y="26666"/>
                    <a:pt x="118095" y="24444"/>
                    <a:pt x="116190" y="22222"/>
                  </a:cubicBezTo>
                  <a:cubicBezTo>
                    <a:pt x="114285" y="20000"/>
                    <a:pt x="116190" y="20000"/>
                    <a:pt x="116190" y="17777"/>
                  </a:cubicBezTo>
                  <a:cubicBezTo>
                    <a:pt x="116190" y="16666"/>
                    <a:pt x="114285" y="15555"/>
                    <a:pt x="114285" y="14444"/>
                  </a:cubicBezTo>
                  <a:cubicBezTo>
                    <a:pt x="112380" y="13333"/>
                    <a:pt x="114285" y="13333"/>
                    <a:pt x="114285" y="12222"/>
                  </a:cubicBezTo>
                  <a:cubicBezTo>
                    <a:pt x="112380" y="10000"/>
                    <a:pt x="112380" y="8888"/>
                    <a:pt x="108571" y="7777"/>
                  </a:cubicBezTo>
                  <a:cubicBezTo>
                    <a:pt x="104761" y="6666"/>
                    <a:pt x="100952" y="6666"/>
                    <a:pt x="97142" y="5555"/>
                  </a:cubicBezTo>
                  <a:cubicBezTo>
                    <a:pt x="93333" y="3333"/>
                    <a:pt x="89523" y="0"/>
                    <a:pt x="83809" y="1111"/>
                  </a:cubicBezTo>
                  <a:cubicBezTo>
                    <a:pt x="81904" y="1111"/>
                    <a:pt x="83809" y="4444"/>
                    <a:pt x="83809" y="5555"/>
                  </a:cubicBezTo>
                  <a:cubicBezTo>
                    <a:pt x="81904" y="8888"/>
                    <a:pt x="70476" y="6666"/>
                    <a:pt x="64761" y="5555"/>
                  </a:cubicBezTo>
                  <a:cubicBezTo>
                    <a:pt x="64761" y="7777"/>
                    <a:pt x="64761" y="8888"/>
                    <a:pt x="64761" y="11111"/>
                  </a:cubicBezTo>
                  <a:cubicBezTo>
                    <a:pt x="62857" y="11111"/>
                    <a:pt x="59047" y="10000"/>
                    <a:pt x="55238" y="11111"/>
                  </a:cubicBezTo>
                  <a:cubicBezTo>
                    <a:pt x="53333" y="11111"/>
                    <a:pt x="53333" y="12222"/>
                    <a:pt x="51428" y="13333"/>
                  </a:cubicBezTo>
                  <a:cubicBezTo>
                    <a:pt x="51428" y="14444"/>
                    <a:pt x="47619" y="15555"/>
                    <a:pt x="47619" y="16666"/>
                  </a:cubicBezTo>
                  <a:cubicBezTo>
                    <a:pt x="45714" y="17777"/>
                    <a:pt x="49523" y="20000"/>
                    <a:pt x="47619" y="20000"/>
                  </a:cubicBezTo>
                  <a:cubicBezTo>
                    <a:pt x="47619" y="21111"/>
                    <a:pt x="45714" y="21111"/>
                    <a:pt x="45714" y="22222"/>
                  </a:cubicBezTo>
                  <a:cubicBezTo>
                    <a:pt x="41904" y="23333"/>
                    <a:pt x="38095" y="25555"/>
                    <a:pt x="38095" y="27777"/>
                  </a:cubicBezTo>
                  <a:cubicBezTo>
                    <a:pt x="38095" y="30000"/>
                    <a:pt x="34285" y="27777"/>
                    <a:pt x="32380" y="30000"/>
                  </a:cubicBezTo>
                  <a:cubicBezTo>
                    <a:pt x="32380" y="32222"/>
                    <a:pt x="32380" y="34444"/>
                    <a:pt x="30476" y="36666"/>
                  </a:cubicBezTo>
                  <a:cubicBezTo>
                    <a:pt x="30476" y="38888"/>
                    <a:pt x="24761" y="40000"/>
                    <a:pt x="24761" y="42222"/>
                  </a:cubicBezTo>
                  <a:cubicBezTo>
                    <a:pt x="24761" y="43333"/>
                    <a:pt x="30476" y="45555"/>
                    <a:pt x="28571" y="46666"/>
                  </a:cubicBezTo>
                  <a:cubicBezTo>
                    <a:pt x="24761" y="48888"/>
                    <a:pt x="20952" y="47777"/>
                    <a:pt x="17142" y="48888"/>
                  </a:cubicBezTo>
                  <a:cubicBezTo>
                    <a:pt x="11428" y="50000"/>
                    <a:pt x="9523" y="53333"/>
                    <a:pt x="9523" y="56666"/>
                  </a:cubicBezTo>
                  <a:cubicBezTo>
                    <a:pt x="11428" y="58888"/>
                    <a:pt x="11428" y="61111"/>
                    <a:pt x="11428" y="63333"/>
                  </a:cubicBezTo>
                  <a:cubicBezTo>
                    <a:pt x="11428" y="66666"/>
                    <a:pt x="7619" y="67777"/>
                    <a:pt x="15238" y="70000"/>
                  </a:cubicBezTo>
                  <a:cubicBezTo>
                    <a:pt x="19047" y="72222"/>
                    <a:pt x="17142" y="73333"/>
                    <a:pt x="13333" y="74444"/>
                  </a:cubicBezTo>
                  <a:cubicBezTo>
                    <a:pt x="11428" y="75555"/>
                    <a:pt x="15238" y="80000"/>
                    <a:pt x="13333" y="82222"/>
                  </a:cubicBezTo>
                  <a:cubicBezTo>
                    <a:pt x="13333" y="84444"/>
                    <a:pt x="7619" y="84444"/>
                    <a:pt x="7619" y="86666"/>
                  </a:cubicBezTo>
                  <a:cubicBezTo>
                    <a:pt x="7619" y="87777"/>
                    <a:pt x="7619" y="92222"/>
                    <a:pt x="5714" y="92222"/>
                  </a:cubicBezTo>
                  <a:cubicBezTo>
                    <a:pt x="5714" y="92222"/>
                    <a:pt x="1904" y="91111"/>
                    <a:pt x="0" y="91111"/>
                  </a:cubicBezTo>
                  <a:cubicBezTo>
                    <a:pt x="0" y="95555"/>
                    <a:pt x="7619" y="96666"/>
                    <a:pt x="7619" y="100000"/>
                  </a:cubicBezTo>
                  <a:cubicBezTo>
                    <a:pt x="5714" y="101111"/>
                    <a:pt x="11428" y="106666"/>
                    <a:pt x="13333" y="107777"/>
                  </a:cubicBezTo>
                  <a:cubicBezTo>
                    <a:pt x="17142" y="110000"/>
                    <a:pt x="15238" y="111111"/>
                    <a:pt x="15238" y="113333"/>
                  </a:cubicBezTo>
                  <a:cubicBezTo>
                    <a:pt x="15238" y="114444"/>
                    <a:pt x="19047" y="116666"/>
                    <a:pt x="19047" y="118888"/>
                  </a:cubicBezTo>
                  <a:cubicBezTo>
                    <a:pt x="17142" y="120000"/>
                    <a:pt x="24761" y="118888"/>
                    <a:pt x="26666" y="120000"/>
                  </a:cubicBezTo>
                  <a:cubicBezTo>
                    <a:pt x="30476" y="120000"/>
                    <a:pt x="28571" y="118888"/>
                    <a:pt x="28571" y="116666"/>
                  </a:cubicBezTo>
                  <a:cubicBezTo>
                    <a:pt x="28571" y="111111"/>
                    <a:pt x="43809" y="115555"/>
                    <a:pt x="45714" y="112222"/>
                  </a:cubicBezTo>
                  <a:cubicBezTo>
                    <a:pt x="47619" y="108888"/>
                    <a:pt x="49523" y="105555"/>
                    <a:pt x="51428" y="102222"/>
                  </a:cubicBezTo>
                  <a:cubicBezTo>
                    <a:pt x="51428" y="100000"/>
                    <a:pt x="51428" y="97777"/>
                    <a:pt x="49523" y="96666"/>
                  </a:cubicBezTo>
                  <a:cubicBezTo>
                    <a:pt x="47619" y="94444"/>
                    <a:pt x="49523" y="94444"/>
                    <a:pt x="53333" y="93333"/>
                  </a:cubicBezTo>
                  <a:cubicBezTo>
                    <a:pt x="55238" y="93333"/>
                    <a:pt x="60952" y="92222"/>
                    <a:pt x="60952" y="91111"/>
                  </a:cubicBezTo>
                  <a:cubicBezTo>
                    <a:pt x="60952" y="91111"/>
                    <a:pt x="60952" y="90000"/>
                    <a:pt x="60952" y="90000"/>
                  </a:cubicBezTo>
                  <a:cubicBezTo>
                    <a:pt x="62857" y="90000"/>
                    <a:pt x="66666" y="90000"/>
                    <a:pt x="66666" y="88888"/>
                  </a:cubicBezTo>
                  <a:cubicBezTo>
                    <a:pt x="66666" y="87777"/>
                    <a:pt x="64761" y="87777"/>
                    <a:pt x="64761" y="86666"/>
                  </a:cubicBezTo>
                  <a:cubicBezTo>
                    <a:pt x="66666" y="86666"/>
                    <a:pt x="68571" y="85555"/>
                    <a:pt x="68571" y="85555"/>
                  </a:cubicBezTo>
                  <a:cubicBezTo>
                    <a:pt x="72380" y="83333"/>
                    <a:pt x="70476" y="82222"/>
                    <a:pt x="66666" y="81111"/>
                  </a:cubicBezTo>
                  <a:cubicBezTo>
                    <a:pt x="62857" y="78888"/>
                    <a:pt x="55238" y="77777"/>
                    <a:pt x="55238" y="73333"/>
                  </a:cubicBezTo>
                  <a:cubicBezTo>
                    <a:pt x="55238" y="71111"/>
                    <a:pt x="55238" y="68888"/>
                    <a:pt x="57142" y="66666"/>
                  </a:cubicBezTo>
                  <a:cubicBezTo>
                    <a:pt x="59047" y="64444"/>
                    <a:pt x="59047" y="64444"/>
                    <a:pt x="57142" y="62222"/>
                  </a:cubicBezTo>
                  <a:cubicBezTo>
                    <a:pt x="55238" y="62222"/>
                    <a:pt x="62857" y="58888"/>
                    <a:pt x="62857" y="58888"/>
                  </a:cubicBezTo>
                  <a:cubicBezTo>
                    <a:pt x="66666" y="56666"/>
                    <a:pt x="68571" y="54444"/>
                    <a:pt x="74285" y="53333"/>
                  </a:cubicBezTo>
                  <a:cubicBezTo>
                    <a:pt x="80000" y="52222"/>
                    <a:pt x="89523" y="48888"/>
                    <a:pt x="93333" y="45555"/>
                  </a:cubicBezTo>
                  <a:cubicBezTo>
                    <a:pt x="97142" y="42222"/>
                    <a:pt x="87619" y="40000"/>
                    <a:pt x="95238" y="38888"/>
                  </a:cubicBezTo>
                  <a:cubicBezTo>
                    <a:pt x="99047" y="37777"/>
                    <a:pt x="97142" y="37777"/>
                    <a:pt x="95238" y="35555"/>
                  </a:cubicBezTo>
                  <a:cubicBezTo>
                    <a:pt x="95238" y="34444"/>
                    <a:pt x="100952" y="33333"/>
                    <a:pt x="102857" y="33333"/>
                  </a:cubicBezTo>
                  <a:cubicBezTo>
                    <a:pt x="106666" y="31111"/>
                    <a:pt x="108571" y="30000"/>
                    <a:pt x="110476" y="32222"/>
                  </a:cubicBezTo>
                  <a:cubicBezTo>
                    <a:pt x="112380" y="32222"/>
                    <a:pt x="114285" y="31111"/>
                    <a:pt x="114285" y="31111"/>
                  </a:cubicBezTo>
                  <a:cubicBezTo>
                    <a:pt x="116190" y="31111"/>
                    <a:pt x="118095" y="31111"/>
                    <a:pt x="120000" y="31111"/>
                  </a:cubicBezTo>
                  <a:cubicBezTo>
                    <a:pt x="120000" y="30000"/>
                    <a:pt x="118095" y="30000"/>
                    <a:pt x="116190" y="27777"/>
                  </a:cubicBezTo>
                  <a:cubicBezTo>
                    <a:pt x="114285" y="26666"/>
                    <a:pt x="116190" y="28888"/>
                    <a:pt x="116190" y="27777"/>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22" name="Shape 1372">
              <a:extLst>
                <a:ext uri="{FF2B5EF4-FFF2-40B4-BE49-F238E27FC236}">
                  <a16:creationId xmlns="" xmlns:a16="http://schemas.microsoft.com/office/drawing/2014/main" id="{8C2577E7-FD40-44BF-AF62-C14A693705F4}"/>
                </a:ext>
              </a:extLst>
            </p:cNvPr>
            <p:cNvSpPr/>
            <p:nvPr/>
          </p:nvSpPr>
          <p:spPr>
            <a:xfrm>
              <a:off x="2519819" y="2274055"/>
              <a:ext cx="230072" cy="359761"/>
            </a:xfrm>
            <a:custGeom>
              <a:avLst/>
              <a:gdLst/>
              <a:ahLst/>
              <a:cxnLst/>
              <a:rect l="0" t="0" r="0" b="0"/>
              <a:pathLst>
                <a:path w="120000" h="120000" extrusionOk="0">
                  <a:moveTo>
                    <a:pt x="117777" y="84285"/>
                  </a:moveTo>
                  <a:cubicBezTo>
                    <a:pt x="115555" y="81428"/>
                    <a:pt x="108888" y="80000"/>
                    <a:pt x="104444" y="78571"/>
                  </a:cubicBezTo>
                  <a:cubicBezTo>
                    <a:pt x="97777" y="75714"/>
                    <a:pt x="106666" y="75714"/>
                    <a:pt x="108888" y="72857"/>
                  </a:cubicBezTo>
                  <a:cubicBezTo>
                    <a:pt x="108888" y="72857"/>
                    <a:pt x="100000" y="64285"/>
                    <a:pt x="97777" y="62857"/>
                  </a:cubicBezTo>
                  <a:cubicBezTo>
                    <a:pt x="97777" y="62857"/>
                    <a:pt x="102222" y="61428"/>
                    <a:pt x="102222" y="61428"/>
                  </a:cubicBezTo>
                  <a:cubicBezTo>
                    <a:pt x="102222" y="60000"/>
                    <a:pt x="97777" y="55714"/>
                    <a:pt x="97777" y="54285"/>
                  </a:cubicBezTo>
                  <a:cubicBezTo>
                    <a:pt x="97777" y="52857"/>
                    <a:pt x="100000" y="52857"/>
                    <a:pt x="100000" y="51428"/>
                  </a:cubicBezTo>
                  <a:cubicBezTo>
                    <a:pt x="102222" y="50000"/>
                    <a:pt x="97777" y="47142"/>
                    <a:pt x="97777" y="45714"/>
                  </a:cubicBezTo>
                  <a:cubicBezTo>
                    <a:pt x="93333" y="42857"/>
                    <a:pt x="88888" y="40000"/>
                    <a:pt x="93333" y="37142"/>
                  </a:cubicBezTo>
                  <a:cubicBezTo>
                    <a:pt x="95555" y="35714"/>
                    <a:pt x="100000" y="34285"/>
                    <a:pt x="100000" y="32857"/>
                  </a:cubicBezTo>
                  <a:cubicBezTo>
                    <a:pt x="102222" y="30000"/>
                    <a:pt x="97777" y="28571"/>
                    <a:pt x="97777" y="27142"/>
                  </a:cubicBezTo>
                  <a:cubicBezTo>
                    <a:pt x="95555" y="25714"/>
                    <a:pt x="80000" y="21428"/>
                    <a:pt x="84444" y="18571"/>
                  </a:cubicBezTo>
                  <a:cubicBezTo>
                    <a:pt x="84444" y="18571"/>
                    <a:pt x="88888" y="17142"/>
                    <a:pt x="88888" y="17142"/>
                  </a:cubicBezTo>
                  <a:cubicBezTo>
                    <a:pt x="88888" y="17142"/>
                    <a:pt x="82222" y="14285"/>
                    <a:pt x="86666" y="14285"/>
                  </a:cubicBezTo>
                  <a:cubicBezTo>
                    <a:pt x="93333" y="14285"/>
                    <a:pt x="97777" y="7142"/>
                    <a:pt x="91111" y="4285"/>
                  </a:cubicBezTo>
                  <a:cubicBezTo>
                    <a:pt x="88888" y="2857"/>
                    <a:pt x="84444" y="2857"/>
                    <a:pt x="82222" y="1428"/>
                  </a:cubicBezTo>
                  <a:cubicBezTo>
                    <a:pt x="80000" y="0"/>
                    <a:pt x="77777" y="0"/>
                    <a:pt x="75555" y="0"/>
                  </a:cubicBezTo>
                  <a:cubicBezTo>
                    <a:pt x="71111" y="1428"/>
                    <a:pt x="68888" y="0"/>
                    <a:pt x="64444" y="1428"/>
                  </a:cubicBezTo>
                  <a:cubicBezTo>
                    <a:pt x="62222" y="2857"/>
                    <a:pt x="57777" y="5714"/>
                    <a:pt x="55555" y="7142"/>
                  </a:cubicBezTo>
                  <a:cubicBezTo>
                    <a:pt x="55555" y="8571"/>
                    <a:pt x="55555" y="14285"/>
                    <a:pt x="53333" y="14285"/>
                  </a:cubicBezTo>
                  <a:cubicBezTo>
                    <a:pt x="51111" y="15714"/>
                    <a:pt x="48888" y="17142"/>
                    <a:pt x="46666" y="18571"/>
                  </a:cubicBezTo>
                  <a:cubicBezTo>
                    <a:pt x="44444" y="18571"/>
                    <a:pt x="40000" y="15714"/>
                    <a:pt x="37777" y="15714"/>
                  </a:cubicBezTo>
                  <a:cubicBezTo>
                    <a:pt x="35555" y="15714"/>
                    <a:pt x="33333" y="17142"/>
                    <a:pt x="31111" y="17142"/>
                  </a:cubicBezTo>
                  <a:cubicBezTo>
                    <a:pt x="24444" y="18571"/>
                    <a:pt x="20000" y="17142"/>
                    <a:pt x="15555" y="14285"/>
                  </a:cubicBezTo>
                  <a:cubicBezTo>
                    <a:pt x="15555" y="12857"/>
                    <a:pt x="11111" y="10000"/>
                    <a:pt x="8888" y="10000"/>
                  </a:cubicBezTo>
                  <a:cubicBezTo>
                    <a:pt x="6666" y="10000"/>
                    <a:pt x="2222" y="12857"/>
                    <a:pt x="0" y="12857"/>
                  </a:cubicBezTo>
                  <a:cubicBezTo>
                    <a:pt x="4444" y="15714"/>
                    <a:pt x="11111" y="18571"/>
                    <a:pt x="17777" y="20000"/>
                  </a:cubicBezTo>
                  <a:cubicBezTo>
                    <a:pt x="20000" y="20000"/>
                    <a:pt x="24444" y="21428"/>
                    <a:pt x="26666" y="22857"/>
                  </a:cubicBezTo>
                  <a:cubicBezTo>
                    <a:pt x="28888" y="24285"/>
                    <a:pt x="28888" y="25714"/>
                    <a:pt x="31111" y="27142"/>
                  </a:cubicBezTo>
                  <a:cubicBezTo>
                    <a:pt x="31111" y="28571"/>
                    <a:pt x="28888" y="28571"/>
                    <a:pt x="31111" y="30000"/>
                  </a:cubicBezTo>
                  <a:cubicBezTo>
                    <a:pt x="31111" y="31428"/>
                    <a:pt x="35555" y="32857"/>
                    <a:pt x="33333" y="34285"/>
                  </a:cubicBezTo>
                  <a:cubicBezTo>
                    <a:pt x="33333" y="35714"/>
                    <a:pt x="31111" y="37142"/>
                    <a:pt x="33333" y="38571"/>
                  </a:cubicBezTo>
                  <a:cubicBezTo>
                    <a:pt x="33333" y="38571"/>
                    <a:pt x="35555" y="41428"/>
                    <a:pt x="35555" y="41428"/>
                  </a:cubicBezTo>
                  <a:cubicBezTo>
                    <a:pt x="33333" y="42857"/>
                    <a:pt x="33333" y="45714"/>
                    <a:pt x="33333" y="47142"/>
                  </a:cubicBezTo>
                  <a:cubicBezTo>
                    <a:pt x="33333" y="47142"/>
                    <a:pt x="37777" y="51428"/>
                    <a:pt x="37777" y="51428"/>
                  </a:cubicBezTo>
                  <a:cubicBezTo>
                    <a:pt x="40000" y="52857"/>
                    <a:pt x="44444" y="54285"/>
                    <a:pt x="46666" y="54285"/>
                  </a:cubicBezTo>
                  <a:cubicBezTo>
                    <a:pt x="48888" y="55714"/>
                    <a:pt x="48888" y="57142"/>
                    <a:pt x="48888" y="58571"/>
                  </a:cubicBezTo>
                  <a:cubicBezTo>
                    <a:pt x="48888" y="60000"/>
                    <a:pt x="51111" y="61428"/>
                    <a:pt x="51111" y="62857"/>
                  </a:cubicBezTo>
                  <a:cubicBezTo>
                    <a:pt x="51111" y="64285"/>
                    <a:pt x="46666" y="62857"/>
                    <a:pt x="44444" y="62857"/>
                  </a:cubicBezTo>
                  <a:cubicBezTo>
                    <a:pt x="42222" y="62857"/>
                    <a:pt x="35555" y="68571"/>
                    <a:pt x="35555" y="70000"/>
                  </a:cubicBezTo>
                  <a:cubicBezTo>
                    <a:pt x="33333" y="71428"/>
                    <a:pt x="31111" y="71428"/>
                    <a:pt x="28888" y="72857"/>
                  </a:cubicBezTo>
                  <a:cubicBezTo>
                    <a:pt x="26666" y="74285"/>
                    <a:pt x="24444" y="75714"/>
                    <a:pt x="22222" y="77142"/>
                  </a:cubicBezTo>
                  <a:cubicBezTo>
                    <a:pt x="20000" y="77142"/>
                    <a:pt x="8888" y="82857"/>
                    <a:pt x="8888" y="81428"/>
                  </a:cubicBezTo>
                  <a:cubicBezTo>
                    <a:pt x="8888" y="84285"/>
                    <a:pt x="4444" y="85714"/>
                    <a:pt x="4444" y="88571"/>
                  </a:cubicBezTo>
                  <a:cubicBezTo>
                    <a:pt x="6666" y="91428"/>
                    <a:pt x="4444" y="95714"/>
                    <a:pt x="8888" y="95714"/>
                  </a:cubicBezTo>
                  <a:cubicBezTo>
                    <a:pt x="11111" y="95714"/>
                    <a:pt x="8888" y="102857"/>
                    <a:pt x="8888" y="104285"/>
                  </a:cubicBezTo>
                  <a:cubicBezTo>
                    <a:pt x="8888" y="107142"/>
                    <a:pt x="4444" y="110000"/>
                    <a:pt x="8888" y="111428"/>
                  </a:cubicBezTo>
                  <a:cubicBezTo>
                    <a:pt x="8888" y="111428"/>
                    <a:pt x="17777" y="112857"/>
                    <a:pt x="15555" y="114285"/>
                  </a:cubicBezTo>
                  <a:cubicBezTo>
                    <a:pt x="15555" y="114285"/>
                    <a:pt x="11111" y="115714"/>
                    <a:pt x="11111" y="115714"/>
                  </a:cubicBezTo>
                  <a:cubicBezTo>
                    <a:pt x="15555" y="115714"/>
                    <a:pt x="15555" y="112857"/>
                    <a:pt x="17777" y="112857"/>
                  </a:cubicBezTo>
                  <a:cubicBezTo>
                    <a:pt x="22222" y="111428"/>
                    <a:pt x="17777" y="118571"/>
                    <a:pt x="17777" y="118571"/>
                  </a:cubicBezTo>
                  <a:cubicBezTo>
                    <a:pt x="17777" y="118571"/>
                    <a:pt x="24444" y="114285"/>
                    <a:pt x="24444" y="114285"/>
                  </a:cubicBezTo>
                  <a:cubicBezTo>
                    <a:pt x="26666" y="112857"/>
                    <a:pt x="24444" y="118571"/>
                    <a:pt x="24444" y="118571"/>
                  </a:cubicBezTo>
                  <a:cubicBezTo>
                    <a:pt x="31111" y="120000"/>
                    <a:pt x="44444" y="115714"/>
                    <a:pt x="51111" y="114285"/>
                  </a:cubicBezTo>
                  <a:cubicBezTo>
                    <a:pt x="60000" y="112857"/>
                    <a:pt x="68888" y="112857"/>
                    <a:pt x="80000" y="111428"/>
                  </a:cubicBezTo>
                  <a:cubicBezTo>
                    <a:pt x="86666" y="105714"/>
                    <a:pt x="95555" y="101428"/>
                    <a:pt x="102222" y="97142"/>
                  </a:cubicBezTo>
                  <a:cubicBezTo>
                    <a:pt x="106666" y="94285"/>
                    <a:pt x="120000" y="88571"/>
                    <a:pt x="117777" y="84285"/>
                  </a:cubicBezTo>
                  <a:cubicBezTo>
                    <a:pt x="115555" y="81428"/>
                    <a:pt x="120000" y="88571"/>
                    <a:pt x="117777" y="84285"/>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23" name="Shape 1373">
              <a:extLst>
                <a:ext uri="{FF2B5EF4-FFF2-40B4-BE49-F238E27FC236}">
                  <a16:creationId xmlns="" xmlns:a16="http://schemas.microsoft.com/office/drawing/2014/main" id="{60A140F6-38F2-499A-98EB-C90D4392E27D}"/>
                </a:ext>
              </a:extLst>
            </p:cNvPr>
            <p:cNvSpPr/>
            <p:nvPr/>
          </p:nvSpPr>
          <p:spPr>
            <a:xfrm>
              <a:off x="2190730" y="2231814"/>
              <a:ext cx="546055" cy="457347"/>
            </a:xfrm>
            <a:custGeom>
              <a:avLst/>
              <a:gdLst/>
              <a:ahLst/>
              <a:cxnLst/>
              <a:rect l="0" t="0" r="0" b="0"/>
              <a:pathLst>
                <a:path w="120000" h="120000" extrusionOk="0">
                  <a:moveTo>
                    <a:pt x="31875" y="113271"/>
                  </a:moveTo>
                  <a:cubicBezTo>
                    <a:pt x="31875" y="113271"/>
                    <a:pt x="32812" y="109906"/>
                    <a:pt x="32812" y="108785"/>
                  </a:cubicBezTo>
                  <a:cubicBezTo>
                    <a:pt x="32812" y="106542"/>
                    <a:pt x="33750" y="105420"/>
                    <a:pt x="35625" y="104299"/>
                  </a:cubicBezTo>
                  <a:cubicBezTo>
                    <a:pt x="37500" y="102056"/>
                    <a:pt x="35625" y="98691"/>
                    <a:pt x="35625" y="97570"/>
                  </a:cubicBezTo>
                  <a:cubicBezTo>
                    <a:pt x="35625" y="94205"/>
                    <a:pt x="39375" y="94205"/>
                    <a:pt x="36562" y="91962"/>
                  </a:cubicBezTo>
                  <a:cubicBezTo>
                    <a:pt x="34687" y="89719"/>
                    <a:pt x="33750" y="89719"/>
                    <a:pt x="34687" y="86355"/>
                  </a:cubicBezTo>
                  <a:cubicBezTo>
                    <a:pt x="35625" y="84112"/>
                    <a:pt x="34687" y="81869"/>
                    <a:pt x="34687" y="79626"/>
                  </a:cubicBezTo>
                  <a:cubicBezTo>
                    <a:pt x="33750" y="76261"/>
                    <a:pt x="32812" y="72897"/>
                    <a:pt x="35625" y="70654"/>
                  </a:cubicBezTo>
                  <a:cubicBezTo>
                    <a:pt x="36562" y="69532"/>
                    <a:pt x="38437" y="69532"/>
                    <a:pt x="39375" y="68411"/>
                  </a:cubicBezTo>
                  <a:cubicBezTo>
                    <a:pt x="40312" y="68411"/>
                    <a:pt x="41250" y="69532"/>
                    <a:pt x="42187" y="68411"/>
                  </a:cubicBezTo>
                  <a:cubicBezTo>
                    <a:pt x="43125" y="66168"/>
                    <a:pt x="42187" y="65046"/>
                    <a:pt x="41250" y="63925"/>
                  </a:cubicBezTo>
                  <a:cubicBezTo>
                    <a:pt x="41250" y="61682"/>
                    <a:pt x="43125" y="60560"/>
                    <a:pt x="44062" y="58317"/>
                  </a:cubicBezTo>
                  <a:cubicBezTo>
                    <a:pt x="44062" y="57196"/>
                    <a:pt x="45000" y="53831"/>
                    <a:pt x="45000" y="51588"/>
                  </a:cubicBezTo>
                  <a:cubicBezTo>
                    <a:pt x="45000" y="49345"/>
                    <a:pt x="48750" y="49345"/>
                    <a:pt x="47812" y="48224"/>
                  </a:cubicBezTo>
                  <a:cubicBezTo>
                    <a:pt x="47812" y="45981"/>
                    <a:pt x="49687" y="44859"/>
                    <a:pt x="50625" y="42616"/>
                  </a:cubicBezTo>
                  <a:cubicBezTo>
                    <a:pt x="52500" y="40373"/>
                    <a:pt x="52500" y="41495"/>
                    <a:pt x="52500" y="38130"/>
                  </a:cubicBezTo>
                  <a:cubicBezTo>
                    <a:pt x="51562" y="37009"/>
                    <a:pt x="55312" y="31401"/>
                    <a:pt x="56250" y="31401"/>
                  </a:cubicBezTo>
                  <a:cubicBezTo>
                    <a:pt x="57187" y="30280"/>
                    <a:pt x="60000" y="31401"/>
                    <a:pt x="60937" y="31401"/>
                  </a:cubicBezTo>
                  <a:cubicBezTo>
                    <a:pt x="60937" y="29158"/>
                    <a:pt x="60937" y="28037"/>
                    <a:pt x="60937" y="25794"/>
                  </a:cubicBezTo>
                  <a:cubicBezTo>
                    <a:pt x="63750" y="26915"/>
                    <a:pt x="65625" y="26915"/>
                    <a:pt x="67500" y="28037"/>
                  </a:cubicBezTo>
                  <a:cubicBezTo>
                    <a:pt x="71250" y="28037"/>
                    <a:pt x="69375" y="23551"/>
                    <a:pt x="70312" y="21308"/>
                  </a:cubicBezTo>
                  <a:cubicBezTo>
                    <a:pt x="70312" y="21308"/>
                    <a:pt x="72187" y="21308"/>
                    <a:pt x="73125" y="21308"/>
                  </a:cubicBezTo>
                  <a:cubicBezTo>
                    <a:pt x="74062" y="20186"/>
                    <a:pt x="75937" y="17943"/>
                    <a:pt x="76875" y="20186"/>
                  </a:cubicBezTo>
                  <a:cubicBezTo>
                    <a:pt x="78750" y="21308"/>
                    <a:pt x="78750" y="23551"/>
                    <a:pt x="80625" y="24672"/>
                  </a:cubicBezTo>
                  <a:cubicBezTo>
                    <a:pt x="81562" y="24672"/>
                    <a:pt x="83437" y="24672"/>
                    <a:pt x="84375" y="24672"/>
                  </a:cubicBezTo>
                  <a:cubicBezTo>
                    <a:pt x="85312" y="24672"/>
                    <a:pt x="86250" y="23551"/>
                    <a:pt x="88125" y="23551"/>
                  </a:cubicBezTo>
                  <a:cubicBezTo>
                    <a:pt x="89062" y="23551"/>
                    <a:pt x="90000" y="25794"/>
                    <a:pt x="91875" y="25794"/>
                  </a:cubicBezTo>
                  <a:cubicBezTo>
                    <a:pt x="91875" y="24672"/>
                    <a:pt x="95625" y="22429"/>
                    <a:pt x="95625" y="22429"/>
                  </a:cubicBezTo>
                  <a:cubicBezTo>
                    <a:pt x="95625" y="19065"/>
                    <a:pt x="95625" y="17943"/>
                    <a:pt x="96562" y="15700"/>
                  </a:cubicBezTo>
                  <a:cubicBezTo>
                    <a:pt x="97500" y="14579"/>
                    <a:pt x="99375" y="12336"/>
                    <a:pt x="100312" y="12336"/>
                  </a:cubicBezTo>
                  <a:cubicBezTo>
                    <a:pt x="101250" y="12336"/>
                    <a:pt x="102187" y="12336"/>
                    <a:pt x="103125" y="12336"/>
                  </a:cubicBezTo>
                  <a:cubicBezTo>
                    <a:pt x="104062" y="12336"/>
                    <a:pt x="104062" y="11214"/>
                    <a:pt x="105000" y="11214"/>
                  </a:cubicBezTo>
                  <a:cubicBezTo>
                    <a:pt x="105937" y="11214"/>
                    <a:pt x="107812" y="13457"/>
                    <a:pt x="108750" y="13457"/>
                  </a:cubicBezTo>
                  <a:cubicBezTo>
                    <a:pt x="110625" y="14579"/>
                    <a:pt x="111562" y="15700"/>
                    <a:pt x="111562" y="19065"/>
                  </a:cubicBezTo>
                  <a:cubicBezTo>
                    <a:pt x="113437" y="19065"/>
                    <a:pt x="118125" y="15700"/>
                    <a:pt x="116250" y="13457"/>
                  </a:cubicBezTo>
                  <a:cubicBezTo>
                    <a:pt x="118125" y="14579"/>
                    <a:pt x="113437" y="14579"/>
                    <a:pt x="112500" y="14579"/>
                  </a:cubicBezTo>
                  <a:cubicBezTo>
                    <a:pt x="117187" y="13457"/>
                    <a:pt x="110625" y="10093"/>
                    <a:pt x="109687" y="11214"/>
                  </a:cubicBezTo>
                  <a:cubicBezTo>
                    <a:pt x="110625" y="10093"/>
                    <a:pt x="111562" y="11214"/>
                    <a:pt x="111562" y="11214"/>
                  </a:cubicBezTo>
                  <a:cubicBezTo>
                    <a:pt x="113437" y="11214"/>
                    <a:pt x="115312" y="11214"/>
                    <a:pt x="116250" y="10093"/>
                  </a:cubicBezTo>
                  <a:cubicBezTo>
                    <a:pt x="117187" y="10093"/>
                    <a:pt x="120000" y="7850"/>
                    <a:pt x="119062" y="6728"/>
                  </a:cubicBezTo>
                  <a:cubicBezTo>
                    <a:pt x="117187" y="5607"/>
                    <a:pt x="114375" y="4485"/>
                    <a:pt x="111562" y="3364"/>
                  </a:cubicBezTo>
                  <a:cubicBezTo>
                    <a:pt x="110625" y="2242"/>
                    <a:pt x="109687" y="4485"/>
                    <a:pt x="108750" y="5607"/>
                  </a:cubicBezTo>
                  <a:cubicBezTo>
                    <a:pt x="108750" y="5607"/>
                    <a:pt x="106875" y="8971"/>
                    <a:pt x="106875" y="7850"/>
                  </a:cubicBezTo>
                  <a:cubicBezTo>
                    <a:pt x="106875" y="7850"/>
                    <a:pt x="106875" y="6728"/>
                    <a:pt x="106875" y="5607"/>
                  </a:cubicBezTo>
                  <a:cubicBezTo>
                    <a:pt x="106875" y="5607"/>
                    <a:pt x="105000" y="5607"/>
                    <a:pt x="105000" y="5607"/>
                  </a:cubicBezTo>
                  <a:cubicBezTo>
                    <a:pt x="105937" y="4485"/>
                    <a:pt x="107812" y="5607"/>
                    <a:pt x="107812" y="4485"/>
                  </a:cubicBezTo>
                  <a:cubicBezTo>
                    <a:pt x="107812" y="4485"/>
                    <a:pt x="105000" y="4485"/>
                    <a:pt x="105000" y="4485"/>
                  </a:cubicBezTo>
                  <a:cubicBezTo>
                    <a:pt x="105000" y="3364"/>
                    <a:pt x="108750" y="3364"/>
                    <a:pt x="108750" y="2242"/>
                  </a:cubicBezTo>
                  <a:cubicBezTo>
                    <a:pt x="107812" y="1121"/>
                    <a:pt x="102187" y="0"/>
                    <a:pt x="103125" y="2242"/>
                  </a:cubicBezTo>
                  <a:cubicBezTo>
                    <a:pt x="104062" y="3364"/>
                    <a:pt x="104062" y="3364"/>
                    <a:pt x="103125" y="4485"/>
                  </a:cubicBezTo>
                  <a:cubicBezTo>
                    <a:pt x="102187" y="5607"/>
                    <a:pt x="100312" y="7850"/>
                    <a:pt x="99375" y="7850"/>
                  </a:cubicBezTo>
                  <a:cubicBezTo>
                    <a:pt x="98437" y="7850"/>
                    <a:pt x="99375" y="3364"/>
                    <a:pt x="99375" y="3364"/>
                  </a:cubicBezTo>
                  <a:cubicBezTo>
                    <a:pt x="99375" y="2242"/>
                    <a:pt x="94687" y="10093"/>
                    <a:pt x="93750" y="10093"/>
                  </a:cubicBezTo>
                  <a:cubicBezTo>
                    <a:pt x="90937" y="10093"/>
                    <a:pt x="93750" y="5607"/>
                    <a:pt x="94687" y="4485"/>
                  </a:cubicBezTo>
                  <a:cubicBezTo>
                    <a:pt x="95625" y="4485"/>
                    <a:pt x="96562" y="2242"/>
                    <a:pt x="96562" y="2242"/>
                  </a:cubicBezTo>
                  <a:cubicBezTo>
                    <a:pt x="95625" y="1121"/>
                    <a:pt x="93750" y="0"/>
                    <a:pt x="93750" y="1121"/>
                  </a:cubicBezTo>
                  <a:cubicBezTo>
                    <a:pt x="93750" y="1121"/>
                    <a:pt x="94687" y="2242"/>
                    <a:pt x="94687" y="2242"/>
                  </a:cubicBezTo>
                  <a:cubicBezTo>
                    <a:pt x="94687" y="2242"/>
                    <a:pt x="92812" y="2242"/>
                    <a:pt x="91875" y="2242"/>
                  </a:cubicBezTo>
                  <a:cubicBezTo>
                    <a:pt x="90937" y="3364"/>
                    <a:pt x="91875" y="2242"/>
                    <a:pt x="90937" y="1121"/>
                  </a:cubicBezTo>
                  <a:cubicBezTo>
                    <a:pt x="90937" y="1121"/>
                    <a:pt x="89062" y="3364"/>
                    <a:pt x="89062" y="3364"/>
                  </a:cubicBezTo>
                  <a:cubicBezTo>
                    <a:pt x="89062" y="4485"/>
                    <a:pt x="90937" y="5607"/>
                    <a:pt x="90000" y="5607"/>
                  </a:cubicBezTo>
                  <a:cubicBezTo>
                    <a:pt x="89062" y="5607"/>
                    <a:pt x="89062" y="5607"/>
                    <a:pt x="89062" y="5607"/>
                  </a:cubicBezTo>
                  <a:cubicBezTo>
                    <a:pt x="88125" y="5607"/>
                    <a:pt x="88125" y="6728"/>
                    <a:pt x="88125" y="7850"/>
                  </a:cubicBezTo>
                  <a:cubicBezTo>
                    <a:pt x="89062" y="5607"/>
                    <a:pt x="85312" y="6728"/>
                    <a:pt x="85312" y="6728"/>
                  </a:cubicBezTo>
                  <a:cubicBezTo>
                    <a:pt x="85312" y="6728"/>
                    <a:pt x="87187" y="5607"/>
                    <a:pt x="87187" y="4485"/>
                  </a:cubicBezTo>
                  <a:cubicBezTo>
                    <a:pt x="87187" y="5607"/>
                    <a:pt x="83437" y="6728"/>
                    <a:pt x="82500" y="6728"/>
                  </a:cubicBezTo>
                  <a:cubicBezTo>
                    <a:pt x="81562" y="6728"/>
                    <a:pt x="85312" y="10093"/>
                    <a:pt x="85312" y="10093"/>
                  </a:cubicBezTo>
                  <a:cubicBezTo>
                    <a:pt x="85312" y="10093"/>
                    <a:pt x="84375" y="12336"/>
                    <a:pt x="84375" y="12336"/>
                  </a:cubicBezTo>
                  <a:cubicBezTo>
                    <a:pt x="84375" y="12336"/>
                    <a:pt x="81562" y="8971"/>
                    <a:pt x="81562" y="8971"/>
                  </a:cubicBezTo>
                  <a:cubicBezTo>
                    <a:pt x="81562" y="8971"/>
                    <a:pt x="79687" y="12336"/>
                    <a:pt x="79687" y="8971"/>
                  </a:cubicBezTo>
                  <a:cubicBezTo>
                    <a:pt x="78750" y="7850"/>
                    <a:pt x="75937" y="10093"/>
                    <a:pt x="75000" y="8971"/>
                  </a:cubicBezTo>
                  <a:cubicBezTo>
                    <a:pt x="75937" y="10093"/>
                    <a:pt x="78750" y="10093"/>
                    <a:pt x="78750" y="11214"/>
                  </a:cubicBezTo>
                  <a:cubicBezTo>
                    <a:pt x="78750" y="11214"/>
                    <a:pt x="77812" y="11214"/>
                    <a:pt x="77812" y="12336"/>
                  </a:cubicBezTo>
                  <a:cubicBezTo>
                    <a:pt x="77812" y="13457"/>
                    <a:pt x="78750" y="13457"/>
                    <a:pt x="78750" y="14579"/>
                  </a:cubicBezTo>
                  <a:cubicBezTo>
                    <a:pt x="78750" y="14579"/>
                    <a:pt x="75937" y="13457"/>
                    <a:pt x="75937" y="12336"/>
                  </a:cubicBezTo>
                  <a:cubicBezTo>
                    <a:pt x="75000" y="12336"/>
                    <a:pt x="75000" y="13457"/>
                    <a:pt x="75000" y="14579"/>
                  </a:cubicBezTo>
                  <a:cubicBezTo>
                    <a:pt x="74062" y="14579"/>
                    <a:pt x="74062" y="13457"/>
                    <a:pt x="74062" y="12336"/>
                  </a:cubicBezTo>
                  <a:cubicBezTo>
                    <a:pt x="74062" y="12336"/>
                    <a:pt x="72187" y="14579"/>
                    <a:pt x="72187" y="14579"/>
                  </a:cubicBezTo>
                  <a:cubicBezTo>
                    <a:pt x="71250" y="15700"/>
                    <a:pt x="73125" y="15700"/>
                    <a:pt x="73125" y="16822"/>
                  </a:cubicBezTo>
                  <a:cubicBezTo>
                    <a:pt x="73125" y="16822"/>
                    <a:pt x="71250" y="16822"/>
                    <a:pt x="71250" y="16822"/>
                  </a:cubicBezTo>
                  <a:cubicBezTo>
                    <a:pt x="70312" y="15700"/>
                    <a:pt x="71250" y="14579"/>
                    <a:pt x="71250" y="13457"/>
                  </a:cubicBezTo>
                  <a:cubicBezTo>
                    <a:pt x="71250" y="13457"/>
                    <a:pt x="68437" y="15700"/>
                    <a:pt x="68437" y="15700"/>
                  </a:cubicBezTo>
                  <a:cubicBezTo>
                    <a:pt x="68437" y="15700"/>
                    <a:pt x="68437" y="15700"/>
                    <a:pt x="69375" y="15700"/>
                  </a:cubicBezTo>
                  <a:cubicBezTo>
                    <a:pt x="68437" y="15700"/>
                    <a:pt x="67500" y="17943"/>
                    <a:pt x="67500" y="17943"/>
                  </a:cubicBezTo>
                  <a:cubicBezTo>
                    <a:pt x="66562" y="16822"/>
                    <a:pt x="68437" y="15700"/>
                    <a:pt x="67500" y="15700"/>
                  </a:cubicBezTo>
                  <a:cubicBezTo>
                    <a:pt x="66562" y="14579"/>
                    <a:pt x="65625" y="14579"/>
                    <a:pt x="65625" y="13457"/>
                  </a:cubicBezTo>
                  <a:cubicBezTo>
                    <a:pt x="65625" y="13457"/>
                    <a:pt x="67500" y="13457"/>
                    <a:pt x="67500" y="13457"/>
                  </a:cubicBezTo>
                  <a:cubicBezTo>
                    <a:pt x="67500" y="12336"/>
                    <a:pt x="64687" y="11214"/>
                    <a:pt x="63750" y="11214"/>
                  </a:cubicBezTo>
                  <a:cubicBezTo>
                    <a:pt x="63750" y="12336"/>
                    <a:pt x="64687" y="14579"/>
                    <a:pt x="64687" y="14579"/>
                  </a:cubicBezTo>
                  <a:cubicBezTo>
                    <a:pt x="64687" y="14579"/>
                    <a:pt x="60937" y="15700"/>
                    <a:pt x="61875" y="15700"/>
                  </a:cubicBezTo>
                  <a:cubicBezTo>
                    <a:pt x="61875" y="15700"/>
                    <a:pt x="63750" y="15700"/>
                    <a:pt x="63750" y="15700"/>
                  </a:cubicBezTo>
                  <a:cubicBezTo>
                    <a:pt x="63750" y="15700"/>
                    <a:pt x="62812" y="15700"/>
                    <a:pt x="62812" y="15700"/>
                  </a:cubicBezTo>
                  <a:cubicBezTo>
                    <a:pt x="63750" y="17943"/>
                    <a:pt x="65625" y="15700"/>
                    <a:pt x="64687" y="15700"/>
                  </a:cubicBezTo>
                  <a:cubicBezTo>
                    <a:pt x="65625" y="16822"/>
                    <a:pt x="64687" y="17943"/>
                    <a:pt x="64687" y="17943"/>
                  </a:cubicBezTo>
                  <a:cubicBezTo>
                    <a:pt x="64687" y="19065"/>
                    <a:pt x="62812" y="16822"/>
                    <a:pt x="62812" y="16822"/>
                  </a:cubicBezTo>
                  <a:cubicBezTo>
                    <a:pt x="61875" y="16822"/>
                    <a:pt x="61875" y="15700"/>
                    <a:pt x="60937" y="15700"/>
                  </a:cubicBezTo>
                  <a:cubicBezTo>
                    <a:pt x="60937" y="15700"/>
                    <a:pt x="60000" y="17943"/>
                    <a:pt x="59062" y="16822"/>
                  </a:cubicBezTo>
                  <a:cubicBezTo>
                    <a:pt x="59062" y="15700"/>
                    <a:pt x="56250" y="17943"/>
                    <a:pt x="56250" y="17943"/>
                  </a:cubicBezTo>
                  <a:cubicBezTo>
                    <a:pt x="56250" y="17943"/>
                    <a:pt x="56250" y="21308"/>
                    <a:pt x="56250" y="21308"/>
                  </a:cubicBezTo>
                  <a:cubicBezTo>
                    <a:pt x="56250" y="22429"/>
                    <a:pt x="57187" y="19065"/>
                    <a:pt x="58125" y="20186"/>
                  </a:cubicBezTo>
                  <a:cubicBezTo>
                    <a:pt x="58125" y="20186"/>
                    <a:pt x="60000" y="21308"/>
                    <a:pt x="60000" y="20186"/>
                  </a:cubicBezTo>
                  <a:cubicBezTo>
                    <a:pt x="60000" y="21308"/>
                    <a:pt x="59062" y="21308"/>
                    <a:pt x="59062" y="22429"/>
                  </a:cubicBezTo>
                  <a:cubicBezTo>
                    <a:pt x="58125" y="22429"/>
                    <a:pt x="59062" y="24672"/>
                    <a:pt x="58125" y="24672"/>
                  </a:cubicBezTo>
                  <a:cubicBezTo>
                    <a:pt x="58125" y="25794"/>
                    <a:pt x="57187" y="23551"/>
                    <a:pt x="57187" y="23551"/>
                  </a:cubicBezTo>
                  <a:cubicBezTo>
                    <a:pt x="56250" y="23551"/>
                    <a:pt x="56250" y="25794"/>
                    <a:pt x="55312" y="25794"/>
                  </a:cubicBezTo>
                  <a:cubicBezTo>
                    <a:pt x="55312" y="25794"/>
                    <a:pt x="55312" y="23551"/>
                    <a:pt x="55312" y="23551"/>
                  </a:cubicBezTo>
                  <a:cubicBezTo>
                    <a:pt x="54375" y="23551"/>
                    <a:pt x="54375" y="24672"/>
                    <a:pt x="53437" y="24672"/>
                  </a:cubicBezTo>
                  <a:cubicBezTo>
                    <a:pt x="53437" y="24672"/>
                    <a:pt x="53437" y="22429"/>
                    <a:pt x="53437" y="22429"/>
                  </a:cubicBezTo>
                  <a:cubicBezTo>
                    <a:pt x="53437" y="21308"/>
                    <a:pt x="52500" y="24672"/>
                    <a:pt x="51562" y="24672"/>
                  </a:cubicBezTo>
                  <a:cubicBezTo>
                    <a:pt x="49687" y="25794"/>
                    <a:pt x="52500" y="19065"/>
                    <a:pt x="52500" y="19065"/>
                  </a:cubicBezTo>
                  <a:cubicBezTo>
                    <a:pt x="51562" y="19065"/>
                    <a:pt x="49687" y="20186"/>
                    <a:pt x="49687" y="20186"/>
                  </a:cubicBezTo>
                  <a:cubicBezTo>
                    <a:pt x="48750" y="21308"/>
                    <a:pt x="50625" y="22429"/>
                    <a:pt x="50625" y="22429"/>
                  </a:cubicBezTo>
                  <a:cubicBezTo>
                    <a:pt x="49687" y="22429"/>
                    <a:pt x="49687" y="22429"/>
                    <a:pt x="48750" y="22429"/>
                  </a:cubicBezTo>
                  <a:cubicBezTo>
                    <a:pt x="48750" y="22429"/>
                    <a:pt x="48750" y="23551"/>
                    <a:pt x="47812" y="24672"/>
                  </a:cubicBezTo>
                  <a:cubicBezTo>
                    <a:pt x="48750" y="23551"/>
                    <a:pt x="44062" y="23551"/>
                    <a:pt x="45937" y="24672"/>
                  </a:cubicBezTo>
                  <a:cubicBezTo>
                    <a:pt x="45937" y="25794"/>
                    <a:pt x="47812" y="24672"/>
                    <a:pt x="47812" y="24672"/>
                  </a:cubicBezTo>
                  <a:cubicBezTo>
                    <a:pt x="47812" y="24672"/>
                    <a:pt x="46875" y="25794"/>
                    <a:pt x="47812" y="25794"/>
                  </a:cubicBezTo>
                  <a:cubicBezTo>
                    <a:pt x="47812" y="25794"/>
                    <a:pt x="48750" y="25794"/>
                    <a:pt x="48750" y="24672"/>
                  </a:cubicBezTo>
                  <a:cubicBezTo>
                    <a:pt x="48750" y="24672"/>
                    <a:pt x="48750" y="26915"/>
                    <a:pt x="47812" y="26915"/>
                  </a:cubicBezTo>
                  <a:cubicBezTo>
                    <a:pt x="46875" y="26915"/>
                    <a:pt x="46875" y="25794"/>
                    <a:pt x="45937" y="25794"/>
                  </a:cubicBezTo>
                  <a:cubicBezTo>
                    <a:pt x="45000" y="26915"/>
                    <a:pt x="45000" y="29158"/>
                    <a:pt x="44062" y="29158"/>
                  </a:cubicBezTo>
                  <a:cubicBezTo>
                    <a:pt x="44062" y="29158"/>
                    <a:pt x="41250" y="29158"/>
                    <a:pt x="41250" y="29158"/>
                  </a:cubicBezTo>
                  <a:cubicBezTo>
                    <a:pt x="41250" y="32523"/>
                    <a:pt x="47812" y="28037"/>
                    <a:pt x="47812" y="28037"/>
                  </a:cubicBezTo>
                  <a:cubicBezTo>
                    <a:pt x="48750" y="28037"/>
                    <a:pt x="49687" y="26915"/>
                    <a:pt x="50625" y="28037"/>
                  </a:cubicBezTo>
                  <a:cubicBezTo>
                    <a:pt x="52500" y="28037"/>
                    <a:pt x="51562" y="25794"/>
                    <a:pt x="50625" y="25794"/>
                  </a:cubicBezTo>
                  <a:cubicBezTo>
                    <a:pt x="51562" y="25794"/>
                    <a:pt x="51562" y="25794"/>
                    <a:pt x="51562" y="25794"/>
                  </a:cubicBezTo>
                  <a:cubicBezTo>
                    <a:pt x="52500" y="28037"/>
                    <a:pt x="53437" y="25794"/>
                    <a:pt x="54375" y="25794"/>
                  </a:cubicBezTo>
                  <a:cubicBezTo>
                    <a:pt x="53437" y="25794"/>
                    <a:pt x="53437" y="28037"/>
                    <a:pt x="52500" y="28037"/>
                  </a:cubicBezTo>
                  <a:cubicBezTo>
                    <a:pt x="53437" y="28037"/>
                    <a:pt x="54375" y="28037"/>
                    <a:pt x="54375" y="28037"/>
                  </a:cubicBezTo>
                  <a:cubicBezTo>
                    <a:pt x="54375" y="28037"/>
                    <a:pt x="52500" y="29158"/>
                    <a:pt x="52500" y="30280"/>
                  </a:cubicBezTo>
                  <a:cubicBezTo>
                    <a:pt x="52500" y="30280"/>
                    <a:pt x="57187" y="28037"/>
                    <a:pt x="57187" y="29158"/>
                  </a:cubicBezTo>
                  <a:cubicBezTo>
                    <a:pt x="56250" y="30280"/>
                    <a:pt x="53437" y="29158"/>
                    <a:pt x="53437" y="31401"/>
                  </a:cubicBezTo>
                  <a:cubicBezTo>
                    <a:pt x="52500" y="34766"/>
                    <a:pt x="50625" y="30280"/>
                    <a:pt x="50625" y="30280"/>
                  </a:cubicBezTo>
                  <a:cubicBezTo>
                    <a:pt x="50625" y="29158"/>
                    <a:pt x="50625" y="32523"/>
                    <a:pt x="50625" y="32523"/>
                  </a:cubicBezTo>
                  <a:cubicBezTo>
                    <a:pt x="50625" y="32523"/>
                    <a:pt x="49687" y="30280"/>
                    <a:pt x="48750" y="30280"/>
                  </a:cubicBezTo>
                  <a:cubicBezTo>
                    <a:pt x="47812" y="31401"/>
                    <a:pt x="45937" y="33644"/>
                    <a:pt x="45937" y="34766"/>
                  </a:cubicBezTo>
                  <a:cubicBezTo>
                    <a:pt x="45937" y="34766"/>
                    <a:pt x="47812" y="33644"/>
                    <a:pt x="47812" y="33644"/>
                  </a:cubicBezTo>
                  <a:cubicBezTo>
                    <a:pt x="47812" y="34766"/>
                    <a:pt x="49687" y="33644"/>
                    <a:pt x="49687" y="34766"/>
                  </a:cubicBezTo>
                  <a:cubicBezTo>
                    <a:pt x="49687" y="33644"/>
                    <a:pt x="46875" y="34766"/>
                    <a:pt x="46875" y="35887"/>
                  </a:cubicBezTo>
                  <a:cubicBezTo>
                    <a:pt x="47812" y="37009"/>
                    <a:pt x="50625" y="34766"/>
                    <a:pt x="49687" y="37009"/>
                  </a:cubicBezTo>
                  <a:cubicBezTo>
                    <a:pt x="50625" y="34766"/>
                    <a:pt x="44062" y="38130"/>
                    <a:pt x="44062" y="38130"/>
                  </a:cubicBezTo>
                  <a:cubicBezTo>
                    <a:pt x="44062" y="37009"/>
                    <a:pt x="49687" y="39252"/>
                    <a:pt x="48750" y="39252"/>
                  </a:cubicBezTo>
                  <a:cubicBezTo>
                    <a:pt x="47812" y="40373"/>
                    <a:pt x="46875" y="38130"/>
                    <a:pt x="45937" y="39252"/>
                  </a:cubicBezTo>
                  <a:cubicBezTo>
                    <a:pt x="45937" y="39252"/>
                    <a:pt x="45937" y="39252"/>
                    <a:pt x="45937" y="39252"/>
                  </a:cubicBezTo>
                  <a:cubicBezTo>
                    <a:pt x="45937" y="40373"/>
                    <a:pt x="43125" y="38130"/>
                    <a:pt x="42187" y="40373"/>
                  </a:cubicBezTo>
                  <a:cubicBezTo>
                    <a:pt x="42187" y="40373"/>
                    <a:pt x="45000" y="40373"/>
                    <a:pt x="45000" y="40373"/>
                  </a:cubicBezTo>
                  <a:cubicBezTo>
                    <a:pt x="43125" y="42616"/>
                    <a:pt x="41250" y="40373"/>
                    <a:pt x="42187" y="43738"/>
                  </a:cubicBezTo>
                  <a:cubicBezTo>
                    <a:pt x="42187" y="43738"/>
                    <a:pt x="40312" y="44859"/>
                    <a:pt x="40312" y="44859"/>
                  </a:cubicBezTo>
                  <a:cubicBezTo>
                    <a:pt x="39375" y="45981"/>
                    <a:pt x="39375" y="45981"/>
                    <a:pt x="39375" y="45981"/>
                  </a:cubicBezTo>
                  <a:cubicBezTo>
                    <a:pt x="39375" y="47102"/>
                    <a:pt x="38437" y="47102"/>
                    <a:pt x="38437" y="47102"/>
                  </a:cubicBezTo>
                  <a:cubicBezTo>
                    <a:pt x="38437" y="48224"/>
                    <a:pt x="39375" y="47102"/>
                    <a:pt x="39375" y="47102"/>
                  </a:cubicBezTo>
                  <a:cubicBezTo>
                    <a:pt x="40312" y="47102"/>
                    <a:pt x="39375" y="48224"/>
                    <a:pt x="39375" y="48224"/>
                  </a:cubicBezTo>
                  <a:cubicBezTo>
                    <a:pt x="40312" y="48224"/>
                    <a:pt x="42187" y="49345"/>
                    <a:pt x="43125" y="48224"/>
                  </a:cubicBezTo>
                  <a:cubicBezTo>
                    <a:pt x="41250" y="49345"/>
                    <a:pt x="41250" y="49345"/>
                    <a:pt x="39375" y="49345"/>
                  </a:cubicBezTo>
                  <a:cubicBezTo>
                    <a:pt x="38437" y="49345"/>
                    <a:pt x="35625" y="49345"/>
                    <a:pt x="35625" y="50467"/>
                  </a:cubicBezTo>
                  <a:cubicBezTo>
                    <a:pt x="35625" y="50467"/>
                    <a:pt x="36562" y="50467"/>
                    <a:pt x="36562" y="50467"/>
                  </a:cubicBezTo>
                  <a:cubicBezTo>
                    <a:pt x="36562" y="50467"/>
                    <a:pt x="35625" y="51588"/>
                    <a:pt x="35625" y="51588"/>
                  </a:cubicBezTo>
                  <a:cubicBezTo>
                    <a:pt x="35625" y="51588"/>
                    <a:pt x="37500" y="50467"/>
                    <a:pt x="37500" y="51588"/>
                  </a:cubicBezTo>
                  <a:cubicBezTo>
                    <a:pt x="37500" y="51588"/>
                    <a:pt x="35625" y="53831"/>
                    <a:pt x="35625" y="53831"/>
                  </a:cubicBezTo>
                  <a:cubicBezTo>
                    <a:pt x="35625" y="53831"/>
                    <a:pt x="36562" y="53831"/>
                    <a:pt x="36562" y="54953"/>
                  </a:cubicBezTo>
                  <a:cubicBezTo>
                    <a:pt x="36562" y="54953"/>
                    <a:pt x="34687" y="54953"/>
                    <a:pt x="34687" y="54953"/>
                  </a:cubicBezTo>
                  <a:cubicBezTo>
                    <a:pt x="34687" y="54953"/>
                    <a:pt x="36562" y="56074"/>
                    <a:pt x="36562" y="56074"/>
                  </a:cubicBezTo>
                  <a:cubicBezTo>
                    <a:pt x="35625" y="56074"/>
                    <a:pt x="34687" y="56074"/>
                    <a:pt x="34687" y="56074"/>
                  </a:cubicBezTo>
                  <a:cubicBezTo>
                    <a:pt x="34687" y="57196"/>
                    <a:pt x="35625" y="58317"/>
                    <a:pt x="36562" y="58317"/>
                  </a:cubicBezTo>
                  <a:cubicBezTo>
                    <a:pt x="34687" y="58317"/>
                    <a:pt x="32812" y="58317"/>
                    <a:pt x="31875" y="60560"/>
                  </a:cubicBezTo>
                  <a:cubicBezTo>
                    <a:pt x="31875" y="61682"/>
                    <a:pt x="28125" y="60560"/>
                    <a:pt x="28125" y="60560"/>
                  </a:cubicBezTo>
                  <a:cubicBezTo>
                    <a:pt x="28125" y="63925"/>
                    <a:pt x="33750" y="60560"/>
                    <a:pt x="34687" y="60560"/>
                  </a:cubicBezTo>
                  <a:cubicBezTo>
                    <a:pt x="33750" y="60560"/>
                    <a:pt x="32812" y="62803"/>
                    <a:pt x="32812" y="62803"/>
                  </a:cubicBezTo>
                  <a:cubicBezTo>
                    <a:pt x="30000" y="62803"/>
                    <a:pt x="31875" y="63925"/>
                    <a:pt x="30937" y="65046"/>
                  </a:cubicBezTo>
                  <a:cubicBezTo>
                    <a:pt x="30000" y="66168"/>
                    <a:pt x="28125" y="63925"/>
                    <a:pt x="27187" y="65046"/>
                  </a:cubicBezTo>
                  <a:cubicBezTo>
                    <a:pt x="27187" y="66168"/>
                    <a:pt x="24375" y="68411"/>
                    <a:pt x="24375" y="68411"/>
                  </a:cubicBezTo>
                  <a:cubicBezTo>
                    <a:pt x="24375" y="69532"/>
                    <a:pt x="25312" y="69532"/>
                    <a:pt x="25312" y="69532"/>
                  </a:cubicBezTo>
                  <a:cubicBezTo>
                    <a:pt x="25312" y="70654"/>
                    <a:pt x="22500" y="70654"/>
                    <a:pt x="22500" y="70654"/>
                  </a:cubicBezTo>
                  <a:cubicBezTo>
                    <a:pt x="22500" y="70654"/>
                    <a:pt x="23437" y="71775"/>
                    <a:pt x="23437" y="72897"/>
                  </a:cubicBezTo>
                  <a:cubicBezTo>
                    <a:pt x="23437" y="74018"/>
                    <a:pt x="25312" y="72897"/>
                    <a:pt x="26250" y="72897"/>
                  </a:cubicBezTo>
                  <a:cubicBezTo>
                    <a:pt x="27187" y="71775"/>
                    <a:pt x="28125" y="72897"/>
                    <a:pt x="29062" y="71775"/>
                  </a:cubicBezTo>
                  <a:cubicBezTo>
                    <a:pt x="29062" y="71775"/>
                    <a:pt x="28125" y="70654"/>
                    <a:pt x="28125" y="69532"/>
                  </a:cubicBezTo>
                  <a:cubicBezTo>
                    <a:pt x="28125" y="69532"/>
                    <a:pt x="30000" y="70654"/>
                    <a:pt x="30937" y="71775"/>
                  </a:cubicBezTo>
                  <a:cubicBezTo>
                    <a:pt x="30937" y="71775"/>
                    <a:pt x="28125" y="74018"/>
                    <a:pt x="28125" y="74018"/>
                  </a:cubicBezTo>
                  <a:cubicBezTo>
                    <a:pt x="27187" y="74018"/>
                    <a:pt x="26250" y="75140"/>
                    <a:pt x="26250" y="74018"/>
                  </a:cubicBezTo>
                  <a:cubicBezTo>
                    <a:pt x="25312" y="72897"/>
                    <a:pt x="24375" y="75140"/>
                    <a:pt x="23437" y="75140"/>
                  </a:cubicBezTo>
                  <a:cubicBezTo>
                    <a:pt x="22500" y="74018"/>
                    <a:pt x="22500" y="70654"/>
                    <a:pt x="21562" y="74018"/>
                  </a:cubicBezTo>
                  <a:cubicBezTo>
                    <a:pt x="19687" y="78504"/>
                    <a:pt x="18750" y="72897"/>
                    <a:pt x="19687" y="72897"/>
                  </a:cubicBezTo>
                  <a:cubicBezTo>
                    <a:pt x="17812" y="72897"/>
                    <a:pt x="19687" y="77383"/>
                    <a:pt x="17812" y="76261"/>
                  </a:cubicBezTo>
                  <a:cubicBezTo>
                    <a:pt x="14062" y="76261"/>
                    <a:pt x="16875" y="78504"/>
                    <a:pt x="15937" y="79626"/>
                  </a:cubicBezTo>
                  <a:cubicBezTo>
                    <a:pt x="15000" y="79626"/>
                    <a:pt x="15000" y="77383"/>
                    <a:pt x="15000" y="77383"/>
                  </a:cubicBezTo>
                  <a:cubicBezTo>
                    <a:pt x="13125" y="77383"/>
                    <a:pt x="11250" y="78504"/>
                    <a:pt x="10312" y="79626"/>
                  </a:cubicBezTo>
                  <a:cubicBezTo>
                    <a:pt x="10312" y="80747"/>
                    <a:pt x="14062" y="80747"/>
                    <a:pt x="15000" y="80747"/>
                  </a:cubicBezTo>
                  <a:cubicBezTo>
                    <a:pt x="15000" y="80747"/>
                    <a:pt x="17812" y="79626"/>
                    <a:pt x="17812" y="79626"/>
                  </a:cubicBezTo>
                  <a:cubicBezTo>
                    <a:pt x="18750" y="80747"/>
                    <a:pt x="14062" y="80747"/>
                    <a:pt x="14062" y="80747"/>
                  </a:cubicBezTo>
                  <a:cubicBezTo>
                    <a:pt x="13125" y="80747"/>
                    <a:pt x="13125" y="81869"/>
                    <a:pt x="12187" y="81869"/>
                  </a:cubicBezTo>
                  <a:cubicBezTo>
                    <a:pt x="11250" y="81869"/>
                    <a:pt x="10312" y="81869"/>
                    <a:pt x="9375" y="81869"/>
                  </a:cubicBezTo>
                  <a:cubicBezTo>
                    <a:pt x="7500" y="80747"/>
                    <a:pt x="6562" y="81869"/>
                    <a:pt x="8437" y="82990"/>
                  </a:cubicBezTo>
                  <a:cubicBezTo>
                    <a:pt x="9375" y="82990"/>
                    <a:pt x="11250" y="82990"/>
                    <a:pt x="11250" y="85233"/>
                  </a:cubicBezTo>
                  <a:cubicBezTo>
                    <a:pt x="11250" y="85233"/>
                    <a:pt x="10312" y="87476"/>
                    <a:pt x="10312" y="86355"/>
                  </a:cubicBezTo>
                  <a:cubicBezTo>
                    <a:pt x="9375" y="86355"/>
                    <a:pt x="11250" y="84112"/>
                    <a:pt x="9375" y="82990"/>
                  </a:cubicBezTo>
                  <a:cubicBezTo>
                    <a:pt x="6562" y="82990"/>
                    <a:pt x="8437" y="84112"/>
                    <a:pt x="7500" y="85233"/>
                  </a:cubicBezTo>
                  <a:cubicBezTo>
                    <a:pt x="7500" y="85233"/>
                    <a:pt x="7500" y="81869"/>
                    <a:pt x="6562" y="81869"/>
                  </a:cubicBezTo>
                  <a:cubicBezTo>
                    <a:pt x="6562" y="80747"/>
                    <a:pt x="4687" y="87476"/>
                    <a:pt x="5625" y="86355"/>
                  </a:cubicBezTo>
                  <a:cubicBezTo>
                    <a:pt x="4687" y="86355"/>
                    <a:pt x="4687" y="84112"/>
                    <a:pt x="4687" y="84112"/>
                  </a:cubicBezTo>
                  <a:cubicBezTo>
                    <a:pt x="3750" y="84112"/>
                    <a:pt x="3750" y="86355"/>
                    <a:pt x="3750" y="86355"/>
                  </a:cubicBezTo>
                  <a:cubicBezTo>
                    <a:pt x="2812" y="87476"/>
                    <a:pt x="937" y="86355"/>
                    <a:pt x="937" y="87476"/>
                  </a:cubicBezTo>
                  <a:cubicBezTo>
                    <a:pt x="937" y="88598"/>
                    <a:pt x="0" y="89719"/>
                    <a:pt x="937" y="89719"/>
                  </a:cubicBezTo>
                  <a:cubicBezTo>
                    <a:pt x="1875" y="89719"/>
                    <a:pt x="2812" y="89719"/>
                    <a:pt x="3750" y="90841"/>
                  </a:cubicBezTo>
                  <a:cubicBezTo>
                    <a:pt x="3750" y="90841"/>
                    <a:pt x="0" y="91962"/>
                    <a:pt x="937" y="93084"/>
                  </a:cubicBezTo>
                  <a:cubicBezTo>
                    <a:pt x="937" y="94205"/>
                    <a:pt x="2812" y="94205"/>
                    <a:pt x="2812" y="94205"/>
                  </a:cubicBezTo>
                  <a:cubicBezTo>
                    <a:pt x="2812" y="94205"/>
                    <a:pt x="5625" y="93084"/>
                    <a:pt x="5625" y="94205"/>
                  </a:cubicBezTo>
                  <a:cubicBezTo>
                    <a:pt x="4687" y="95327"/>
                    <a:pt x="1875" y="94205"/>
                    <a:pt x="937" y="96448"/>
                  </a:cubicBezTo>
                  <a:cubicBezTo>
                    <a:pt x="0" y="97570"/>
                    <a:pt x="5625" y="97570"/>
                    <a:pt x="3750" y="99813"/>
                  </a:cubicBezTo>
                  <a:cubicBezTo>
                    <a:pt x="3750" y="99813"/>
                    <a:pt x="2812" y="97570"/>
                    <a:pt x="1875" y="98691"/>
                  </a:cubicBezTo>
                  <a:cubicBezTo>
                    <a:pt x="937" y="99813"/>
                    <a:pt x="937" y="100934"/>
                    <a:pt x="1875" y="102056"/>
                  </a:cubicBezTo>
                  <a:cubicBezTo>
                    <a:pt x="2812" y="102056"/>
                    <a:pt x="4687" y="103177"/>
                    <a:pt x="5625" y="103177"/>
                  </a:cubicBezTo>
                  <a:cubicBezTo>
                    <a:pt x="6562" y="102056"/>
                    <a:pt x="7500" y="99813"/>
                    <a:pt x="8437" y="100934"/>
                  </a:cubicBezTo>
                  <a:cubicBezTo>
                    <a:pt x="7500" y="100934"/>
                    <a:pt x="6562" y="102056"/>
                    <a:pt x="6562" y="102056"/>
                  </a:cubicBezTo>
                  <a:cubicBezTo>
                    <a:pt x="6562" y="103177"/>
                    <a:pt x="5625" y="103177"/>
                    <a:pt x="4687" y="103177"/>
                  </a:cubicBezTo>
                  <a:cubicBezTo>
                    <a:pt x="4687" y="103177"/>
                    <a:pt x="6562" y="104299"/>
                    <a:pt x="6562" y="105420"/>
                  </a:cubicBezTo>
                  <a:cubicBezTo>
                    <a:pt x="6562" y="105420"/>
                    <a:pt x="3750" y="103177"/>
                    <a:pt x="4687" y="105420"/>
                  </a:cubicBezTo>
                  <a:cubicBezTo>
                    <a:pt x="4687" y="106542"/>
                    <a:pt x="7500" y="107663"/>
                    <a:pt x="7500" y="107663"/>
                  </a:cubicBezTo>
                  <a:cubicBezTo>
                    <a:pt x="7500" y="108785"/>
                    <a:pt x="4687" y="106542"/>
                    <a:pt x="3750" y="107663"/>
                  </a:cubicBezTo>
                  <a:cubicBezTo>
                    <a:pt x="1875" y="107663"/>
                    <a:pt x="3750" y="104299"/>
                    <a:pt x="2812" y="104299"/>
                  </a:cubicBezTo>
                  <a:cubicBezTo>
                    <a:pt x="2812" y="104299"/>
                    <a:pt x="937" y="106542"/>
                    <a:pt x="1875" y="107663"/>
                  </a:cubicBezTo>
                  <a:cubicBezTo>
                    <a:pt x="2812" y="107663"/>
                    <a:pt x="1875" y="109906"/>
                    <a:pt x="1875" y="109906"/>
                  </a:cubicBezTo>
                  <a:cubicBezTo>
                    <a:pt x="2812" y="111028"/>
                    <a:pt x="3750" y="108785"/>
                    <a:pt x="4687" y="107663"/>
                  </a:cubicBezTo>
                  <a:cubicBezTo>
                    <a:pt x="4687" y="107663"/>
                    <a:pt x="4687" y="108785"/>
                    <a:pt x="4687" y="108785"/>
                  </a:cubicBezTo>
                  <a:cubicBezTo>
                    <a:pt x="5625" y="108785"/>
                    <a:pt x="5625" y="107663"/>
                    <a:pt x="6562" y="107663"/>
                  </a:cubicBezTo>
                  <a:cubicBezTo>
                    <a:pt x="6562" y="107663"/>
                    <a:pt x="6562" y="109906"/>
                    <a:pt x="5625" y="109906"/>
                  </a:cubicBezTo>
                  <a:cubicBezTo>
                    <a:pt x="3750" y="111028"/>
                    <a:pt x="7500" y="113271"/>
                    <a:pt x="7500" y="112149"/>
                  </a:cubicBezTo>
                  <a:cubicBezTo>
                    <a:pt x="7500" y="114392"/>
                    <a:pt x="937" y="112149"/>
                    <a:pt x="4687" y="115514"/>
                  </a:cubicBezTo>
                  <a:cubicBezTo>
                    <a:pt x="6562" y="116635"/>
                    <a:pt x="7500" y="117757"/>
                    <a:pt x="9375" y="117757"/>
                  </a:cubicBezTo>
                  <a:cubicBezTo>
                    <a:pt x="9375" y="117757"/>
                    <a:pt x="12187" y="120000"/>
                    <a:pt x="13125" y="120000"/>
                  </a:cubicBezTo>
                  <a:cubicBezTo>
                    <a:pt x="15937" y="120000"/>
                    <a:pt x="19687" y="116635"/>
                    <a:pt x="21562" y="114392"/>
                  </a:cubicBezTo>
                  <a:cubicBezTo>
                    <a:pt x="22500" y="112149"/>
                    <a:pt x="23437" y="112149"/>
                    <a:pt x="25312" y="111028"/>
                  </a:cubicBezTo>
                  <a:cubicBezTo>
                    <a:pt x="26250" y="109906"/>
                    <a:pt x="26250" y="106542"/>
                    <a:pt x="27187" y="106542"/>
                  </a:cubicBezTo>
                  <a:cubicBezTo>
                    <a:pt x="27187" y="106542"/>
                    <a:pt x="27187" y="109906"/>
                    <a:pt x="28125" y="109906"/>
                  </a:cubicBezTo>
                  <a:cubicBezTo>
                    <a:pt x="30000" y="111028"/>
                    <a:pt x="29062" y="111028"/>
                    <a:pt x="29062" y="112149"/>
                  </a:cubicBezTo>
                  <a:cubicBezTo>
                    <a:pt x="30000" y="112149"/>
                    <a:pt x="30937" y="112149"/>
                    <a:pt x="31875" y="113271"/>
                  </a:cubicBezTo>
                  <a:cubicBezTo>
                    <a:pt x="31875" y="114392"/>
                    <a:pt x="30937" y="112149"/>
                    <a:pt x="31875" y="113271"/>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24" name="Shape 1374">
              <a:extLst>
                <a:ext uri="{FF2B5EF4-FFF2-40B4-BE49-F238E27FC236}">
                  <a16:creationId xmlns="" xmlns:a16="http://schemas.microsoft.com/office/drawing/2014/main" id="{184FA30D-4856-4956-817A-D52F79003290}"/>
                </a:ext>
              </a:extLst>
            </p:cNvPr>
            <p:cNvSpPr/>
            <p:nvPr/>
          </p:nvSpPr>
          <p:spPr>
            <a:xfrm>
              <a:off x="2655235" y="1957991"/>
              <a:ext cx="3458342" cy="1206001"/>
            </a:xfrm>
            <a:custGeom>
              <a:avLst/>
              <a:gdLst/>
              <a:ahLst/>
              <a:cxnLst/>
              <a:rect l="0" t="0" r="0" b="0"/>
              <a:pathLst>
                <a:path w="120000" h="120000" extrusionOk="0">
                  <a:moveTo>
                    <a:pt x="119703" y="47234"/>
                  </a:moveTo>
                  <a:cubicBezTo>
                    <a:pt x="119407" y="46382"/>
                    <a:pt x="118962" y="45957"/>
                    <a:pt x="118666" y="45106"/>
                  </a:cubicBezTo>
                  <a:cubicBezTo>
                    <a:pt x="118518" y="44680"/>
                    <a:pt x="118370" y="44255"/>
                    <a:pt x="118074" y="43829"/>
                  </a:cubicBezTo>
                  <a:cubicBezTo>
                    <a:pt x="117925" y="43829"/>
                    <a:pt x="117629" y="43829"/>
                    <a:pt x="117481" y="43404"/>
                  </a:cubicBezTo>
                  <a:cubicBezTo>
                    <a:pt x="117481" y="43829"/>
                    <a:pt x="117629" y="43829"/>
                    <a:pt x="117629" y="43829"/>
                  </a:cubicBezTo>
                  <a:cubicBezTo>
                    <a:pt x="117777" y="43829"/>
                    <a:pt x="117333" y="44255"/>
                    <a:pt x="117185" y="43829"/>
                  </a:cubicBezTo>
                  <a:cubicBezTo>
                    <a:pt x="117185" y="43829"/>
                    <a:pt x="117333" y="43829"/>
                    <a:pt x="117333" y="43404"/>
                  </a:cubicBezTo>
                  <a:cubicBezTo>
                    <a:pt x="117185" y="42978"/>
                    <a:pt x="116444" y="43829"/>
                    <a:pt x="116296" y="43404"/>
                  </a:cubicBezTo>
                  <a:cubicBezTo>
                    <a:pt x="116592" y="43829"/>
                    <a:pt x="116592" y="43829"/>
                    <a:pt x="116592" y="45106"/>
                  </a:cubicBezTo>
                  <a:cubicBezTo>
                    <a:pt x="116444" y="45531"/>
                    <a:pt x="116740" y="46382"/>
                    <a:pt x="116740" y="46382"/>
                  </a:cubicBezTo>
                  <a:cubicBezTo>
                    <a:pt x="116592" y="46382"/>
                    <a:pt x="116592" y="45957"/>
                    <a:pt x="116592" y="45957"/>
                  </a:cubicBezTo>
                  <a:cubicBezTo>
                    <a:pt x="116444" y="45531"/>
                    <a:pt x="116444" y="46382"/>
                    <a:pt x="116296" y="46382"/>
                  </a:cubicBezTo>
                  <a:cubicBezTo>
                    <a:pt x="116296" y="46382"/>
                    <a:pt x="116000" y="44680"/>
                    <a:pt x="116000" y="44680"/>
                  </a:cubicBezTo>
                  <a:cubicBezTo>
                    <a:pt x="116000" y="44255"/>
                    <a:pt x="116000" y="44255"/>
                    <a:pt x="116000" y="44255"/>
                  </a:cubicBezTo>
                  <a:cubicBezTo>
                    <a:pt x="116000" y="43829"/>
                    <a:pt x="115851" y="43404"/>
                    <a:pt x="116000" y="42978"/>
                  </a:cubicBezTo>
                  <a:cubicBezTo>
                    <a:pt x="116148" y="42127"/>
                    <a:pt x="115851" y="42553"/>
                    <a:pt x="115703" y="42127"/>
                  </a:cubicBezTo>
                  <a:cubicBezTo>
                    <a:pt x="115703" y="41702"/>
                    <a:pt x="115407" y="41276"/>
                    <a:pt x="115259" y="41276"/>
                  </a:cubicBezTo>
                  <a:cubicBezTo>
                    <a:pt x="114222" y="39574"/>
                    <a:pt x="113333" y="37872"/>
                    <a:pt x="112296" y="37021"/>
                  </a:cubicBezTo>
                  <a:cubicBezTo>
                    <a:pt x="112000" y="36595"/>
                    <a:pt x="111851" y="36170"/>
                    <a:pt x="111703" y="35744"/>
                  </a:cubicBezTo>
                  <a:cubicBezTo>
                    <a:pt x="111555" y="35319"/>
                    <a:pt x="111259" y="34893"/>
                    <a:pt x="110962" y="34893"/>
                  </a:cubicBezTo>
                  <a:cubicBezTo>
                    <a:pt x="110518" y="34468"/>
                    <a:pt x="110074" y="34042"/>
                    <a:pt x="109481" y="33191"/>
                  </a:cubicBezTo>
                  <a:cubicBezTo>
                    <a:pt x="109037" y="33191"/>
                    <a:pt x="108444" y="33191"/>
                    <a:pt x="108148" y="33191"/>
                  </a:cubicBezTo>
                  <a:cubicBezTo>
                    <a:pt x="107851" y="33191"/>
                    <a:pt x="107703" y="33191"/>
                    <a:pt x="107555" y="33191"/>
                  </a:cubicBezTo>
                  <a:cubicBezTo>
                    <a:pt x="107555" y="33191"/>
                    <a:pt x="107407" y="32765"/>
                    <a:pt x="107407" y="32765"/>
                  </a:cubicBezTo>
                  <a:cubicBezTo>
                    <a:pt x="107259" y="33191"/>
                    <a:pt x="107259" y="33617"/>
                    <a:pt x="107111" y="33191"/>
                  </a:cubicBezTo>
                  <a:cubicBezTo>
                    <a:pt x="106666" y="33191"/>
                    <a:pt x="106222" y="32765"/>
                    <a:pt x="105777" y="32340"/>
                  </a:cubicBezTo>
                  <a:cubicBezTo>
                    <a:pt x="105629" y="32340"/>
                    <a:pt x="105185" y="31914"/>
                    <a:pt x="105185" y="32765"/>
                  </a:cubicBezTo>
                  <a:cubicBezTo>
                    <a:pt x="105037" y="33617"/>
                    <a:pt x="104888" y="33617"/>
                    <a:pt x="105185" y="34042"/>
                  </a:cubicBezTo>
                  <a:cubicBezTo>
                    <a:pt x="105481" y="34893"/>
                    <a:pt x="105777" y="36595"/>
                    <a:pt x="105037" y="37021"/>
                  </a:cubicBezTo>
                  <a:cubicBezTo>
                    <a:pt x="104888" y="37446"/>
                    <a:pt x="104444" y="37446"/>
                    <a:pt x="104296" y="36595"/>
                  </a:cubicBezTo>
                  <a:cubicBezTo>
                    <a:pt x="104148" y="36170"/>
                    <a:pt x="104148" y="35744"/>
                    <a:pt x="103703" y="35744"/>
                  </a:cubicBezTo>
                  <a:cubicBezTo>
                    <a:pt x="103259" y="35319"/>
                    <a:pt x="103555" y="34893"/>
                    <a:pt x="103407" y="34468"/>
                  </a:cubicBezTo>
                  <a:cubicBezTo>
                    <a:pt x="103407" y="34042"/>
                    <a:pt x="102962" y="33617"/>
                    <a:pt x="102814" y="34042"/>
                  </a:cubicBezTo>
                  <a:cubicBezTo>
                    <a:pt x="102370" y="35319"/>
                    <a:pt x="101629" y="34042"/>
                    <a:pt x="101037" y="34042"/>
                  </a:cubicBezTo>
                  <a:cubicBezTo>
                    <a:pt x="100444" y="34042"/>
                    <a:pt x="99851" y="33617"/>
                    <a:pt x="99259" y="33617"/>
                  </a:cubicBezTo>
                  <a:cubicBezTo>
                    <a:pt x="98962" y="33617"/>
                    <a:pt x="98814" y="33617"/>
                    <a:pt x="98518" y="34042"/>
                  </a:cubicBezTo>
                  <a:cubicBezTo>
                    <a:pt x="98222" y="34468"/>
                    <a:pt x="98370" y="35744"/>
                    <a:pt x="98370" y="36595"/>
                  </a:cubicBezTo>
                  <a:cubicBezTo>
                    <a:pt x="98370" y="36595"/>
                    <a:pt x="98370" y="36595"/>
                    <a:pt x="98370" y="36595"/>
                  </a:cubicBezTo>
                  <a:cubicBezTo>
                    <a:pt x="98222" y="36595"/>
                    <a:pt x="98074" y="34468"/>
                    <a:pt x="97925" y="34042"/>
                  </a:cubicBezTo>
                  <a:cubicBezTo>
                    <a:pt x="97777" y="34042"/>
                    <a:pt x="97185" y="34042"/>
                    <a:pt x="97037" y="33191"/>
                  </a:cubicBezTo>
                  <a:cubicBezTo>
                    <a:pt x="97037" y="31914"/>
                    <a:pt x="97629" y="31489"/>
                    <a:pt x="97037" y="30212"/>
                  </a:cubicBezTo>
                  <a:cubicBezTo>
                    <a:pt x="96740" y="29787"/>
                    <a:pt x="96444" y="29361"/>
                    <a:pt x="96000" y="28936"/>
                  </a:cubicBezTo>
                  <a:cubicBezTo>
                    <a:pt x="95111" y="28085"/>
                    <a:pt x="94074" y="28936"/>
                    <a:pt x="93185" y="29361"/>
                  </a:cubicBezTo>
                  <a:cubicBezTo>
                    <a:pt x="92740" y="29361"/>
                    <a:pt x="92296" y="29361"/>
                    <a:pt x="91703" y="29361"/>
                  </a:cubicBezTo>
                  <a:cubicBezTo>
                    <a:pt x="91555" y="29361"/>
                    <a:pt x="91555" y="29361"/>
                    <a:pt x="91407" y="29361"/>
                  </a:cubicBezTo>
                  <a:cubicBezTo>
                    <a:pt x="91111" y="28936"/>
                    <a:pt x="91407" y="28936"/>
                    <a:pt x="91555" y="28510"/>
                  </a:cubicBezTo>
                  <a:cubicBezTo>
                    <a:pt x="91555" y="28085"/>
                    <a:pt x="90814" y="27659"/>
                    <a:pt x="90814" y="27659"/>
                  </a:cubicBezTo>
                  <a:cubicBezTo>
                    <a:pt x="90666" y="27234"/>
                    <a:pt x="90074" y="27659"/>
                    <a:pt x="89925" y="27659"/>
                  </a:cubicBezTo>
                  <a:cubicBezTo>
                    <a:pt x="89925" y="27659"/>
                    <a:pt x="90518" y="27234"/>
                    <a:pt x="90370" y="26808"/>
                  </a:cubicBezTo>
                  <a:cubicBezTo>
                    <a:pt x="90222" y="26808"/>
                    <a:pt x="90074" y="27234"/>
                    <a:pt x="89925" y="27234"/>
                  </a:cubicBezTo>
                  <a:cubicBezTo>
                    <a:pt x="89777" y="26808"/>
                    <a:pt x="89481" y="26382"/>
                    <a:pt x="89481" y="26382"/>
                  </a:cubicBezTo>
                  <a:cubicBezTo>
                    <a:pt x="89333" y="26382"/>
                    <a:pt x="88888" y="25531"/>
                    <a:pt x="89185" y="25531"/>
                  </a:cubicBezTo>
                  <a:cubicBezTo>
                    <a:pt x="89333" y="25531"/>
                    <a:pt x="89629" y="25531"/>
                    <a:pt x="89777" y="25531"/>
                  </a:cubicBezTo>
                  <a:cubicBezTo>
                    <a:pt x="90222" y="25531"/>
                    <a:pt x="89629" y="24255"/>
                    <a:pt x="89481" y="24255"/>
                  </a:cubicBezTo>
                  <a:cubicBezTo>
                    <a:pt x="89185" y="23404"/>
                    <a:pt x="88444" y="23829"/>
                    <a:pt x="88000" y="23404"/>
                  </a:cubicBezTo>
                  <a:cubicBezTo>
                    <a:pt x="87703" y="23404"/>
                    <a:pt x="87555" y="24255"/>
                    <a:pt x="87259" y="25106"/>
                  </a:cubicBezTo>
                  <a:cubicBezTo>
                    <a:pt x="87259" y="25106"/>
                    <a:pt x="86222" y="26808"/>
                    <a:pt x="86222" y="25531"/>
                  </a:cubicBezTo>
                  <a:cubicBezTo>
                    <a:pt x="86370" y="24680"/>
                    <a:pt x="86518" y="25531"/>
                    <a:pt x="86814" y="25106"/>
                  </a:cubicBezTo>
                  <a:cubicBezTo>
                    <a:pt x="86814" y="25106"/>
                    <a:pt x="86666" y="23829"/>
                    <a:pt x="86518" y="23829"/>
                  </a:cubicBezTo>
                  <a:cubicBezTo>
                    <a:pt x="86518" y="23829"/>
                    <a:pt x="85629" y="23829"/>
                    <a:pt x="85629" y="23829"/>
                  </a:cubicBezTo>
                  <a:cubicBezTo>
                    <a:pt x="85777" y="23404"/>
                    <a:pt x="86074" y="22978"/>
                    <a:pt x="86370" y="22978"/>
                  </a:cubicBezTo>
                  <a:cubicBezTo>
                    <a:pt x="86518" y="23404"/>
                    <a:pt x="87555" y="23404"/>
                    <a:pt x="87555" y="23404"/>
                  </a:cubicBezTo>
                  <a:cubicBezTo>
                    <a:pt x="87555" y="22978"/>
                    <a:pt x="86666" y="22978"/>
                    <a:pt x="86518" y="22553"/>
                  </a:cubicBezTo>
                  <a:cubicBezTo>
                    <a:pt x="86222" y="22553"/>
                    <a:pt x="85925" y="22553"/>
                    <a:pt x="85629" y="22553"/>
                  </a:cubicBezTo>
                  <a:cubicBezTo>
                    <a:pt x="85037" y="22127"/>
                    <a:pt x="84444" y="22127"/>
                    <a:pt x="83851" y="21702"/>
                  </a:cubicBezTo>
                  <a:cubicBezTo>
                    <a:pt x="83703" y="21702"/>
                    <a:pt x="83111" y="21276"/>
                    <a:pt x="83111" y="21276"/>
                  </a:cubicBezTo>
                  <a:cubicBezTo>
                    <a:pt x="83111" y="21702"/>
                    <a:pt x="83259" y="22127"/>
                    <a:pt x="83111" y="22127"/>
                  </a:cubicBezTo>
                  <a:cubicBezTo>
                    <a:pt x="82962" y="22553"/>
                    <a:pt x="82814" y="22553"/>
                    <a:pt x="82666" y="22553"/>
                  </a:cubicBezTo>
                  <a:cubicBezTo>
                    <a:pt x="82518" y="22553"/>
                    <a:pt x="81777" y="22978"/>
                    <a:pt x="81925" y="23829"/>
                  </a:cubicBezTo>
                  <a:cubicBezTo>
                    <a:pt x="82074" y="24680"/>
                    <a:pt x="82370" y="23404"/>
                    <a:pt x="82518" y="23829"/>
                  </a:cubicBezTo>
                  <a:cubicBezTo>
                    <a:pt x="82518" y="23829"/>
                    <a:pt x="82074" y="24255"/>
                    <a:pt x="82222" y="25106"/>
                  </a:cubicBezTo>
                  <a:cubicBezTo>
                    <a:pt x="82370" y="25106"/>
                    <a:pt x="82222" y="25531"/>
                    <a:pt x="82222" y="25957"/>
                  </a:cubicBezTo>
                  <a:cubicBezTo>
                    <a:pt x="82370" y="25957"/>
                    <a:pt x="82518" y="26382"/>
                    <a:pt x="82518" y="26808"/>
                  </a:cubicBezTo>
                  <a:cubicBezTo>
                    <a:pt x="82518" y="26808"/>
                    <a:pt x="81925" y="26808"/>
                    <a:pt x="81777" y="26808"/>
                  </a:cubicBezTo>
                  <a:cubicBezTo>
                    <a:pt x="81481" y="26808"/>
                    <a:pt x="81777" y="26382"/>
                    <a:pt x="81777" y="26382"/>
                  </a:cubicBezTo>
                  <a:cubicBezTo>
                    <a:pt x="81629" y="25957"/>
                    <a:pt x="81185" y="26382"/>
                    <a:pt x="81185" y="26382"/>
                  </a:cubicBezTo>
                  <a:cubicBezTo>
                    <a:pt x="80888" y="26808"/>
                    <a:pt x="80592" y="26382"/>
                    <a:pt x="80444" y="26382"/>
                  </a:cubicBezTo>
                  <a:cubicBezTo>
                    <a:pt x="80296" y="26382"/>
                    <a:pt x="80888" y="26808"/>
                    <a:pt x="80888" y="26808"/>
                  </a:cubicBezTo>
                  <a:cubicBezTo>
                    <a:pt x="81333" y="27234"/>
                    <a:pt x="80888" y="28085"/>
                    <a:pt x="80740" y="27659"/>
                  </a:cubicBezTo>
                  <a:cubicBezTo>
                    <a:pt x="80592" y="27659"/>
                    <a:pt x="80592" y="27234"/>
                    <a:pt x="80592" y="26808"/>
                  </a:cubicBezTo>
                  <a:cubicBezTo>
                    <a:pt x="80444" y="26808"/>
                    <a:pt x="80296" y="26808"/>
                    <a:pt x="80148" y="26808"/>
                  </a:cubicBezTo>
                  <a:cubicBezTo>
                    <a:pt x="79851" y="26382"/>
                    <a:pt x="79555" y="25957"/>
                    <a:pt x="79111" y="26382"/>
                  </a:cubicBezTo>
                  <a:cubicBezTo>
                    <a:pt x="78666" y="26382"/>
                    <a:pt x="78370" y="27659"/>
                    <a:pt x="77925" y="26808"/>
                  </a:cubicBezTo>
                  <a:cubicBezTo>
                    <a:pt x="77629" y="26382"/>
                    <a:pt x="77333" y="25957"/>
                    <a:pt x="77185" y="25106"/>
                  </a:cubicBezTo>
                  <a:cubicBezTo>
                    <a:pt x="77037" y="24680"/>
                    <a:pt x="76740" y="26382"/>
                    <a:pt x="76592" y="26382"/>
                  </a:cubicBezTo>
                  <a:cubicBezTo>
                    <a:pt x="76444" y="27234"/>
                    <a:pt x="76296" y="29787"/>
                    <a:pt x="75851" y="29361"/>
                  </a:cubicBezTo>
                  <a:cubicBezTo>
                    <a:pt x="75555" y="28936"/>
                    <a:pt x="75259" y="28936"/>
                    <a:pt x="74962" y="28085"/>
                  </a:cubicBezTo>
                  <a:cubicBezTo>
                    <a:pt x="74814" y="27659"/>
                    <a:pt x="74518" y="26808"/>
                    <a:pt x="74370" y="26382"/>
                  </a:cubicBezTo>
                  <a:cubicBezTo>
                    <a:pt x="74222" y="25531"/>
                    <a:pt x="73925" y="25106"/>
                    <a:pt x="73777" y="24680"/>
                  </a:cubicBezTo>
                  <a:cubicBezTo>
                    <a:pt x="73481" y="23829"/>
                    <a:pt x="74074" y="24255"/>
                    <a:pt x="74222" y="24255"/>
                  </a:cubicBezTo>
                  <a:cubicBezTo>
                    <a:pt x="74370" y="24255"/>
                    <a:pt x="74666" y="23829"/>
                    <a:pt x="74666" y="23404"/>
                  </a:cubicBezTo>
                  <a:cubicBezTo>
                    <a:pt x="74666" y="23404"/>
                    <a:pt x="73925" y="22127"/>
                    <a:pt x="73925" y="22127"/>
                  </a:cubicBezTo>
                  <a:cubicBezTo>
                    <a:pt x="73925" y="22127"/>
                    <a:pt x="74370" y="22127"/>
                    <a:pt x="74370" y="21702"/>
                  </a:cubicBezTo>
                  <a:cubicBezTo>
                    <a:pt x="74222" y="21276"/>
                    <a:pt x="73925" y="21276"/>
                    <a:pt x="73925" y="21276"/>
                  </a:cubicBezTo>
                  <a:cubicBezTo>
                    <a:pt x="73925" y="20425"/>
                    <a:pt x="74666" y="20000"/>
                    <a:pt x="73925" y="19574"/>
                  </a:cubicBezTo>
                  <a:cubicBezTo>
                    <a:pt x="73777" y="19574"/>
                    <a:pt x="73629" y="18723"/>
                    <a:pt x="73333" y="18723"/>
                  </a:cubicBezTo>
                  <a:cubicBezTo>
                    <a:pt x="73185" y="18723"/>
                    <a:pt x="72888" y="18297"/>
                    <a:pt x="72740" y="18723"/>
                  </a:cubicBezTo>
                  <a:cubicBezTo>
                    <a:pt x="72592" y="18723"/>
                    <a:pt x="72592" y="19148"/>
                    <a:pt x="72444" y="19148"/>
                  </a:cubicBezTo>
                  <a:cubicBezTo>
                    <a:pt x="72296" y="18723"/>
                    <a:pt x="72296" y="18723"/>
                    <a:pt x="72148" y="18723"/>
                  </a:cubicBezTo>
                  <a:cubicBezTo>
                    <a:pt x="72000" y="18723"/>
                    <a:pt x="71703" y="18723"/>
                    <a:pt x="71555" y="18297"/>
                  </a:cubicBezTo>
                  <a:cubicBezTo>
                    <a:pt x="71407" y="18297"/>
                    <a:pt x="71259" y="18297"/>
                    <a:pt x="71111" y="17446"/>
                  </a:cubicBezTo>
                  <a:cubicBezTo>
                    <a:pt x="70962" y="17446"/>
                    <a:pt x="71111" y="17021"/>
                    <a:pt x="70814" y="17446"/>
                  </a:cubicBezTo>
                  <a:cubicBezTo>
                    <a:pt x="70814" y="17446"/>
                    <a:pt x="70666" y="17872"/>
                    <a:pt x="70518" y="17872"/>
                  </a:cubicBezTo>
                  <a:cubicBezTo>
                    <a:pt x="70370" y="17872"/>
                    <a:pt x="70370" y="17446"/>
                    <a:pt x="70222" y="17872"/>
                  </a:cubicBezTo>
                  <a:cubicBezTo>
                    <a:pt x="70222" y="18297"/>
                    <a:pt x="70074" y="18723"/>
                    <a:pt x="70074" y="19148"/>
                  </a:cubicBezTo>
                  <a:cubicBezTo>
                    <a:pt x="70074" y="19574"/>
                    <a:pt x="70370" y="19574"/>
                    <a:pt x="70222" y="20000"/>
                  </a:cubicBezTo>
                  <a:cubicBezTo>
                    <a:pt x="70074" y="20425"/>
                    <a:pt x="70222" y="20425"/>
                    <a:pt x="70074" y="20425"/>
                  </a:cubicBezTo>
                  <a:cubicBezTo>
                    <a:pt x="69925" y="20425"/>
                    <a:pt x="69629" y="20425"/>
                    <a:pt x="69481" y="20851"/>
                  </a:cubicBezTo>
                  <a:cubicBezTo>
                    <a:pt x="69629" y="20425"/>
                    <a:pt x="70074" y="21276"/>
                    <a:pt x="70074" y="21276"/>
                  </a:cubicBezTo>
                  <a:cubicBezTo>
                    <a:pt x="69925" y="21702"/>
                    <a:pt x="69481" y="20851"/>
                    <a:pt x="69185" y="20851"/>
                  </a:cubicBezTo>
                  <a:cubicBezTo>
                    <a:pt x="68888" y="20851"/>
                    <a:pt x="68444" y="20851"/>
                    <a:pt x="68000" y="20851"/>
                  </a:cubicBezTo>
                  <a:cubicBezTo>
                    <a:pt x="67851" y="20851"/>
                    <a:pt x="67851" y="20425"/>
                    <a:pt x="67703" y="20425"/>
                  </a:cubicBezTo>
                  <a:cubicBezTo>
                    <a:pt x="67555" y="20000"/>
                    <a:pt x="67111" y="20425"/>
                    <a:pt x="66962" y="20425"/>
                  </a:cubicBezTo>
                  <a:cubicBezTo>
                    <a:pt x="66814" y="20000"/>
                    <a:pt x="66518" y="20000"/>
                    <a:pt x="66370" y="19574"/>
                  </a:cubicBezTo>
                  <a:cubicBezTo>
                    <a:pt x="66370" y="19148"/>
                    <a:pt x="66666" y="19148"/>
                    <a:pt x="66666" y="18723"/>
                  </a:cubicBezTo>
                  <a:cubicBezTo>
                    <a:pt x="66814" y="18297"/>
                    <a:pt x="65481" y="18297"/>
                    <a:pt x="65333" y="18297"/>
                  </a:cubicBezTo>
                  <a:cubicBezTo>
                    <a:pt x="64592" y="17872"/>
                    <a:pt x="64000" y="18297"/>
                    <a:pt x="63259" y="18297"/>
                  </a:cubicBezTo>
                  <a:cubicBezTo>
                    <a:pt x="62814" y="18297"/>
                    <a:pt x="62962" y="18297"/>
                    <a:pt x="63111" y="19148"/>
                  </a:cubicBezTo>
                  <a:cubicBezTo>
                    <a:pt x="63111" y="19574"/>
                    <a:pt x="62814" y="19148"/>
                    <a:pt x="62814" y="19148"/>
                  </a:cubicBezTo>
                  <a:cubicBezTo>
                    <a:pt x="62518" y="19148"/>
                    <a:pt x="62666" y="18723"/>
                    <a:pt x="62666" y="18297"/>
                  </a:cubicBezTo>
                  <a:cubicBezTo>
                    <a:pt x="62666" y="17446"/>
                    <a:pt x="62518" y="16170"/>
                    <a:pt x="62222" y="17021"/>
                  </a:cubicBezTo>
                  <a:cubicBezTo>
                    <a:pt x="62222" y="17872"/>
                    <a:pt x="61629" y="17872"/>
                    <a:pt x="61333" y="17446"/>
                  </a:cubicBezTo>
                  <a:cubicBezTo>
                    <a:pt x="61185" y="17021"/>
                    <a:pt x="61481" y="16170"/>
                    <a:pt x="60888" y="16595"/>
                  </a:cubicBezTo>
                  <a:cubicBezTo>
                    <a:pt x="60740" y="16595"/>
                    <a:pt x="60592" y="16595"/>
                    <a:pt x="60444" y="16595"/>
                  </a:cubicBezTo>
                  <a:cubicBezTo>
                    <a:pt x="60296" y="16170"/>
                    <a:pt x="60148" y="16595"/>
                    <a:pt x="59851" y="17021"/>
                  </a:cubicBezTo>
                  <a:cubicBezTo>
                    <a:pt x="59555" y="17872"/>
                    <a:pt x="60296" y="17446"/>
                    <a:pt x="60296" y="17872"/>
                  </a:cubicBezTo>
                  <a:cubicBezTo>
                    <a:pt x="60296" y="18723"/>
                    <a:pt x="59703" y="18297"/>
                    <a:pt x="59555" y="18723"/>
                  </a:cubicBezTo>
                  <a:cubicBezTo>
                    <a:pt x="59407" y="19148"/>
                    <a:pt x="59111" y="19148"/>
                    <a:pt x="58814" y="19574"/>
                  </a:cubicBezTo>
                  <a:cubicBezTo>
                    <a:pt x="58518" y="20000"/>
                    <a:pt x="58222" y="20000"/>
                    <a:pt x="57777" y="20000"/>
                  </a:cubicBezTo>
                  <a:cubicBezTo>
                    <a:pt x="57481" y="20000"/>
                    <a:pt x="57481" y="20000"/>
                    <a:pt x="57333" y="20851"/>
                  </a:cubicBezTo>
                  <a:cubicBezTo>
                    <a:pt x="57185" y="21276"/>
                    <a:pt x="56592" y="21702"/>
                    <a:pt x="56444" y="21702"/>
                  </a:cubicBezTo>
                  <a:cubicBezTo>
                    <a:pt x="56444" y="21276"/>
                    <a:pt x="56740" y="21276"/>
                    <a:pt x="56740" y="21276"/>
                  </a:cubicBezTo>
                  <a:cubicBezTo>
                    <a:pt x="57037" y="20851"/>
                    <a:pt x="57037" y="20000"/>
                    <a:pt x="57185" y="19574"/>
                  </a:cubicBezTo>
                  <a:cubicBezTo>
                    <a:pt x="57333" y="18723"/>
                    <a:pt x="57481" y="19574"/>
                    <a:pt x="57629" y="19148"/>
                  </a:cubicBezTo>
                  <a:cubicBezTo>
                    <a:pt x="57777" y="19148"/>
                    <a:pt x="57777" y="18723"/>
                    <a:pt x="57925" y="18723"/>
                  </a:cubicBezTo>
                  <a:cubicBezTo>
                    <a:pt x="58370" y="17872"/>
                    <a:pt x="58962" y="17446"/>
                    <a:pt x="59407" y="16595"/>
                  </a:cubicBezTo>
                  <a:cubicBezTo>
                    <a:pt x="59703" y="16170"/>
                    <a:pt x="60000" y="15744"/>
                    <a:pt x="60296" y="15319"/>
                  </a:cubicBezTo>
                  <a:cubicBezTo>
                    <a:pt x="60888" y="14042"/>
                    <a:pt x="61629" y="13191"/>
                    <a:pt x="62222" y="12340"/>
                  </a:cubicBezTo>
                  <a:cubicBezTo>
                    <a:pt x="62666" y="11914"/>
                    <a:pt x="63111" y="11063"/>
                    <a:pt x="62666" y="9787"/>
                  </a:cubicBezTo>
                  <a:cubicBezTo>
                    <a:pt x="62518" y="9361"/>
                    <a:pt x="62518" y="10212"/>
                    <a:pt x="62370" y="9787"/>
                  </a:cubicBezTo>
                  <a:cubicBezTo>
                    <a:pt x="62222" y="9361"/>
                    <a:pt x="62074" y="9361"/>
                    <a:pt x="61925" y="8936"/>
                  </a:cubicBezTo>
                  <a:cubicBezTo>
                    <a:pt x="61925" y="8510"/>
                    <a:pt x="62666" y="9361"/>
                    <a:pt x="62666" y="9361"/>
                  </a:cubicBezTo>
                  <a:cubicBezTo>
                    <a:pt x="62814" y="9361"/>
                    <a:pt x="63259" y="9361"/>
                    <a:pt x="62962" y="8510"/>
                  </a:cubicBezTo>
                  <a:cubicBezTo>
                    <a:pt x="62814" y="8085"/>
                    <a:pt x="62814" y="7659"/>
                    <a:pt x="62666" y="7234"/>
                  </a:cubicBezTo>
                  <a:cubicBezTo>
                    <a:pt x="62518" y="6382"/>
                    <a:pt x="62370" y="8085"/>
                    <a:pt x="62222" y="8085"/>
                  </a:cubicBezTo>
                  <a:cubicBezTo>
                    <a:pt x="62222" y="7659"/>
                    <a:pt x="62222" y="7234"/>
                    <a:pt x="62222" y="7234"/>
                  </a:cubicBezTo>
                  <a:cubicBezTo>
                    <a:pt x="62222" y="6808"/>
                    <a:pt x="62222" y="6808"/>
                    <a:pt x="62074" y="6382"/>
                  </a:cubicBezTo>
                  <a:cubicBezTo>
                    <a:pt x="62074" y="5957"/>
                    <a:pt x="61777" y="5531"/>
                    <a:pt x="61629" y="5531"/>
                  </a:cubicBezTo>
                  <a:cubicBezTo>
                    <a:pt x="61333" y="5106"/>
                    <a:pt x="61185" y="5106"/>
                    <a:pt x="60888" y="4680"/>
                  </a:cubicBezTo>
                  <a:cubicBezTo>
                    <a:pt x="60592" y="4680"/>
                    <a:pt x="60592" y="4680"/>
                    <a:pt x="60148" y="5106"/>
                  </a:cubicBezTo>
                  <a:cubicBezTo>
                    <a:pt x="59851" y="5106"/>
                    <a:pt x="58814" y="3829"/>
                    <a:pt x="58666" y="5106"/>
                  </a:cubicBezTo>
                  <a:cubicBezTo>
                    <a:pt x="58518" y="5531"/>
                    <a:pt x="57629" y="5957"/>
                    <a:pt x="57481" y="5531"/>
                  </a:cubicBezTo>
                  <a:cubicBezTo>
                    <a:pt x="57481" y="5531"/>
                    <a:pt x="58370" y="3829"/>
                    <a:pt x="58074" y="3404"/>
                  </a:cubicBezTo>
                  <a:cubicBezTo>
                    <a:pt x="58074" y="3404"/>
                    <a:pt x="57037" y="3829"/>
                    <a:pt x="56888" y="3404"/>
                  </a:cubicBezTo>
                  <a:cubicBezTo>
                    <a:pt x="56888" y="2978"/>
                    <a:pt x="57185" y="2978"/>
                    <a:pt x="57185" y="2978"/>
                  </a:cubicBezTo>
                  <a:cubicBezTo>
                    <a:pt x="57185" y="2553"/>
                    <a:pt x="56000" y="2978"/>
                    <a:pt x="56000" y="2978"/>
                  </a:cubicBezTo>
                  <a:cubicBezTo>
                    <a:pt x="56148" y="2127"/>
                    <a:pt x="56740" y="2553"/>
                    <a:pt x="56888" y="2127"/>
                  </a:cubicBezTo>
                  <a:cubicBezTo>
                    <a:pt x="57037" y="1702"/>
                    <a:pt x="57333" y="2127"/>
                    <a:pt x="57185" y="1702"/>
                  </a:cubicBezTo>
                  <a:cubicBezTo>
                    <a:pt x="57185" y="1276"/>
                    <a:pt x="57185" y="851"/>
                    <a:pt x="57037" y="851"/>
                  </a:cubicBezTo>
                  <a:cubicBezTo>
                    <a:pt x="56592" y="851"/>
                    <a:pt x="56444" y="425"/>
                    <a:pt x="56000" y="425"/>
                  </a:cubicBezTo>
                  <a:cubicBezTo>
                    <a:pt x="55703" y="0"/>
                    <a:pt x="55407" y="425"/>
                    <a:pt x="55111" y="851"/>
                  </a:cubicBezTo>
                  <a:cubicBezTo>
                    <a:pt x="54518" y="1276"/>
                    <a:pt x="53925" y="2553"/>
                    <a:pt x="53629" y="3404"/>
                  </a:cubicBezTo>
                  <a:cubicBezTo>
                    <a:pt x="53481" y="3829"/>
                    <a:pt x="53481" y="3829"/>
                    <a:pt x="53629" y="4255"/>
                  </a:cubicBezTo>
                  <a:cubicBezTo>
                    <a:pt x="53777" y="4255"/>
                    <a:pt x="53629" y="4680"/>
                    <a:pt x="53629" y="5106"/>
                  </a:cubicBezTo>
                  <a:cubicBezTo>
                    <a:pt x="53629" y="5957"/>
                    <a:pt x="54222" y="5531"/>
                    <a:pt x="54222" y="5957"/>
                  </a:cubicBezTo>
                  <a:cubicBezTo>
                    <a:pt x="54222" y="5531"/>
                    <a:pt x="53481" y="5957"/>
                    <a:pt x="53333" y="5957"/>
                  </a:cubicBezTo>
                  <a:cubicBezTo>
                    <a:pt x="53185" y="5957"/>
                    <a:pt x="52296" y="5531"/>
                    <a:pt x="52148" y="5957"/>
                  </a:cubicBezTo>
                  <a:cubicBezTo>
                    <a:pt x="52148" y="5531"/>
                    <a:pt x="52592" y="7234"/>
                    <a:pt x="52592" y="7234"/>
                  </a:cubicBezTo>
                  <a:cubicBezTo>
                    <a:pt x="52740" y="7659"/>
                    <a:pt x="52000" y="6808"/>
                    <a:pt x="51851" y="6808"/>
                  </a:cubicBezTo>
                  <a:cubicBezTo>
                    <a:pt x="51703" y="6808"/>
                    <a:pt x="51407" y="7234"/>
                    <a:pt x="51111" y="7659"/>
                  </a:cubicBezTo>
                  <a:cubicBezTo>
                    <a:pt x="51111" y="7659"/>
                    <a:pt x="51111" y="7659"/>
                    <a:pt x="50962" y="7659"/>
                  </a:cubicBezTo>
                  <a:cubicBezTo>
                    <a:pt x="50666" y="7659"/>
                    <a:pt x="50962" y="7659"/>
                    <a:pt x="50814" y="7234"/>
                  </a:cubicBezTo>
                  <a:cubicBezTo>
                    <a:pt x="50814" y="7659"/>
                    <a:pt x="50074" y="8510"/>
                    <a:pt x="50074" y="8510"/>
                  </a:cubicBezTo>
                  <a:cubicBezTo>
                    <a:pt x="50074" y="8085"/>
                    <a:pt x="50370" y="7659"/>
                    <a:pt x="50370" y="7659"/>
                  </a:cubicBezTo>
                  <a:cubicBezTo>
                    <a:pt x="50370" y="7234"/>
                    <a:pt x="49629" y="7659"/>
                    <a:pt x="49481" y="7234"/>
                  </a:cubicBezTo>
                  <a:cubicBezTo>
                    <a:pt x="49481" y="7234"/>
                    <a:pt x="49777" y="6808"/>
                    <a:pt x="49777" y="6808"/>
                  </a:cubicBezTo>
                  <a:cubicBezTo>
                    <a:pt x="49629" y="7234"/>
                    <a:pt x="48888" y="7659"/>
                    <a:pt x="48592" y="7659"/>
                  </a:cubicBezTo>
                  <a:cubicBezTo>
                    <a:pt x="47851" y="8085"/>
                    <a:pt x="48740" y="8085"/>
                    <a:pt x="48888" y="8510"/>
                  </a:cubicBezTo>
                  <a:cubicBezTo>
                    <a:pt x="48740" y="8085"/>
                    <a:pt x="48000" y="8936"/>
                    <a:pt x="47851" y="8936"/>
                  </a:cubicBezTo>
                  <a:cubicBezTo>
                    <a:pt x="47703" y="8936"/>
                    <a:pt x="47555" y="8936"/>
                    <a:pt x="47407" y="9361"/>
                  </a:cubicBezTo>
                  <a:cubicBezTo>
                    <a:pt x="47259" y="9787"/>
                    <a:pt x="46962" y="9361"/>
                    <a:pt x="46666" y="9361"/>
                  </a:cubicBezTo>
                  <a:cubicBezTo>
                    <a:pt x="46518" y="9361"/>
                    <a:pt x="46370" y="10212"/>
                    <a:pt x="46074" y="10212"/>
                  </a:cubicBezTo>
                  <a:cubicBezTo>
                    <a:pt x="45777" y="10638"/>
                    <a:pt x="45629" y="10212"/>
                    <a:pt x="45481" y="10638"/>
                  </a:cubicBezTo>
                  <a:cubicBezTo>
                    <a:pt x="45333" y="11063"/>
                    <a:pt x="45185" y="11489"/>
                    <a:pt x="45037" y="11489"/>
                  </a:cubicBezTo>
                  <a:cubicBezTo>
                    <a:pt x="44740" y="11489"/>
                    <a:pt x="44444" y="11489"/>
                    <a:pt x="44296" y="11489"/>
                  </a:cubicBezTo>
                  <a:cubicBezTo>
                    <a:pt x="44296" y="11489"/>
                    <a:pt x="44740" y="12340"/>
                    <a:pt x="44740" y="12340"/>
                  </a:cubicBezTo>
                  <a:cubicBezTo>
                    <a:pt x="44592" y="12765"/>
                    <a:pt x="43703" y="12765"/>
                    <a:pt x="43703" y="12765"/>
                  </a:cubicBezTo>
                  <a:cubicBezTo>
                    <a:pt x="43703" y="12765"/>
                    <a:pt x="44296" y="12765"/>
                    <a:pt x="44296" y="12765"/>
                  </a:cubicBezTo>
                  <a:cubicBezTo>
                    <a:pt x="44296" y="12765"/>
                    <a:pt x="44000" y="12765"/>
                    <a:pt x="43851" y="12765"/>
                  </a:cubicBezTo>
                  <a:cubicBezTo>
                    <a:pt x="44000" y="12765"/>
                    <a:pt x="44296" y="13191"/>
                    <a:pt x="44296" y="13191"/>
                  </a:cubicBezTo>
                  <a:cubicBezTo>
                    <a:pt x="44148" y="13191"/>
                    <a:pt x="44148" y="13191"/>
                    <a:pt x="44000" y="13191"/>
                  </a:cubicBezTo>
                  <a:cubicBezTo>
                    <a:pt x="44148" y="13191"/>
                    <a:pt x="44000" y="13617"/>
                    <a:pt x="44000" y="13617"/>
                  </a:cubicBezTo>
                  <a:cubicBezTo>
                    <a:pt x="44000" y="14042"/>
                    <a:pt x="43555" y="13617"/>
                    <a:pt x="43555" y="13617"/>
                  </a:cubicBezTo>
                  <a:cubicBezTo>
                    <a:pt x="43555" y="14042"/>
                    <a:pt x="43851" y="14042"/>
                    <a:pt x="43851" y="14468"/>
                  </a:cubicBezTo>
                  <a:cubicBezTo>
                    <a:pt x="44000" y="14468"/>
                    <a:pt x="43703" y="14468"/>
                    <a:pt x="43703" y="14468"/>
                  </a:cubicBezTo>
                  <a:cubicBezTo>
                    <a:pt x="43703" y="15319"/>
                    <a:pt x="44296" y="14468"/>
                    <a:pt x="44148" y="15319"/>
                  </a:cubicBezTo>
                  <a:cubicBezTo>
                    <a:pt x="43851" y="16170"/>
                    <a:pt x="44592" y="16595"/>
                    <a:pt x="44148" y="17021"/>
                  </a:cubicBezTo>
                  <a:cubicBezTo>
                    <a:pt x="43851" y="17021"/>
                    <a:pt x="43555" y="17021"/>
                    <a:pt x="43259" y="17021"/>
                  </a:cubicBezTo>
                  <a:cubicBezTo>
                    <a:pt x="43111" y="17446"/>
                    <a:pt x="43111" y="17872"/>
                    <a:pt x="42814" y="17446"/>
                  </a:cubicBezTo>
                  <a:cubicBezTo>
                    <a:pt x="42666" y="17446"/>
                    <a:pt x="42518" y="17446"/>
                    <a:pt x="42370" y="17446"/>
                  </a:cubicBezTo>
                  <a:cubicBezTo>
                    <a:pt x="41777" y="17872"/>
                    <a:pt x="41185" y="17872"/>
                    <a:pt x="40592" y="17872"/>
                  </a:cubicBezTo>
                  <a:cubicBezTo>
                    <a:pt x="40296" y="17872"/>
                    <a:pt x="40000" y="17872"/>
                    <a:pt x="39851" y="18297"/>
                  </a:cubicBezTo>
                  <a:cubicBezTo>
                    <a:pt x="39703" y="18723"/>
                    <a:pt x="39555" y="19148"/>
                    <a:pt x="39555" y="19574"/>
                  </a:cubicBezTo>
                  <a:cubicBezTo>
                    <a:pt x="39555" y="20000"/>
                    <a:pt x="39851" y="20425"/>
                    <a:pt x="39851" y="20851"/>
                  </a:cubicBezTo>
                  <a:cubicBezTo>
                    <a:pt x="39703" y="21702"/>
                    <a:pt x="39703" y="22127"/>
                    <a:pt x="39851" y="22553"/>
                  </a:cubicBezTo>
                  <a:cubicBezTo>
                    <a:pt x="40148" y="23404"/>
                    <a:pt x="40592" y="22978"/>
                    <a:pt x="40888" y="23829"/>
                  </a:cubicBezTo>
                  <a:cubicBezTo>
                    <a:pt x="40888" y="23829"/>
                    <a:pt x="41185" y="25531"/>
                    <a:pt x="41185" y="25531"/>
                  </a:cubicBezTo>
                  <a:cubicBezTo>
                    <a:pt x="40592" y="25531"/>
                    <a:pt x="40444" y="25531"/>
                    <a:pt x="40000" y="24680"/>
                  </a:cubicBezTo>
                  <a:cubicBezTo>
                    <a:pt x="39555" y="23829"/>
                    <a:pt x="38814" y="22978"/>
                    <a:pt x="38222" y="22978"/>
                  </a:cubicBezTo>
                  <a:cubicBezTo>
                    <a:pt x="37925" y="22978"/>
                    <a:pt x="38074" y="22553"/>
                    <a:pt x="37777" y="22127"/>
                  </a:cubicBezTo>
                  <a:cubicBezTo>
                    <a:pt x="37629" y="22127"/>
                    <a:pt x="37037" y="22127"/>
                    <a:pt x="37037" y="22978"/>
                  </a:cubicBezTo>
                  <a:cubicBezTo>
                    <a:pt x="37037" y="23404"/>
                    <a:pt x="37629" y="23404"/>
                    <a:pt x="37629" y="23404"/>
                  </a:cubicBezTo>
                  <a:cubicBezTo>
                    <a:pt x="37629" y="23404"/>
                    <a:pt x="37185" y="23829"/>
                    <a:pt x="37333" y="23829"/>
                  </a:cubicBezTo>
                  <a:cubicBezTo>
                    <a:pt x="37629" y="24255"/>
                    <a:pt x="37777" y="23829"/>
                    <a:pt x="37925" y="24680"/>
                  </a:cubicBezTo>
                  <a:cubicBezTo>
                    <a:pt x="37925" y="25531"/>
                    <a:pt x="37481" y="25106"/>
                    <a:pt x="37333" y="25106"/>
                  </a:cubicBezTo>
                  <a:cubicBezTo>
                    <a:pt x="37037" y="24680"/>
                    <a:pt x="36888" y="24255"/>
                    <a:pt x="36592" y="24680"/>
                  </a:cubicBezTo>
                  <a:cubicBezTo>
                    <a:pt x="36296" y="24680"/>
                    <a:pt x="36444" y="25957"/>
                    <a:pt x="36592" y="26382"/>
                  </a:cubicBezTo>
                  <a:cubicBezTo>
                    <a:pt x="36740" y="26808"/>
                    <a:pt x="37037" y="26808"/>
                    <a:pt x="37185" y="26808"/>
                  </a:cubicBezTo>
                  <a:cubicBezTo>
                    <a:pt x="37481" y="27234"/>
                    <a:pt x="37777" y="27234"/>
                    <a:pt x="37925" y="27659"/>
                  </a:cubicBezTo>
                  <a:cubicBezTo>
                    <a:pt x="38074" y="28085"/>
                    <a:pt x="38074" y="28510"/>
                    <a:pt x="38074" y="28510"/>
                  </a:cubicBezTo>
                  <a:cubicBezTo>
                    <a:pt x="38222" y="28510"/>
                    <a:pt x="38370" y="28510"/>
                    <a:pt x="38518" y="28510"/>
                  </a:cubicBezTo>
                  <a:cubicBezTo>
                    <a:pt x="38518" y="28510"/>
                    <a:pt x="38074" y="28936"/>
                    <a:pt x="38074" y="28936"/>
                  </a:cubicBezTo>
                  <a:cubicBezTo>
                    <a:pt x="37777" y="28936"/>
                    <a:pt x="37777" y="28510"/>
                    <a:pt x="37629" y="28085"/>
                  </a:cubicBezTo>
                  <a:cubicBezTo>
                    <a:pt x="37333" y="27659"/>
                    <a:pt x="36888" y="27659"/>
                    <a:pt x="36444" y="27659"/>
                  </a:cubicBezTo>
                  <a:cubicBezTo>
                    <a:pt x="36296" y="27659"/>
                    <a:pt x="35555" y="27234"/>
                    <a:pt x="35851" y="26382"/>
                  </a:cubicBezTo>
                  <a:cubicBezTo>
                    <a:pt x="36000" y="26382"/>
                    <a:pt x="35851" y="25957"/>
                    <a:pt x="35851" y="25531"/>
                  </a:cubicBezTo>
                  <a:cubicBezTo>
                    <a:pt x="35703" y="25106"/>
                    <a:pt x="35851" y="24680"/>
                    <a:pt x="35851" y="24255"/>
                  </a:cubicBezTo>
                  <a:cubicBezTo>
                    <a:pt x="36000" y="23404"/>
                    <a:pt x="36148" y="21702"/>
                    <a:pt x="35851" y="21276"/>
                  </a:cubicBezTo>
                  <a:cubicBezTo>
                    <a:pt x="35259" y="20851"/>
                    <a:pt x="35703" y="22978"/>
                    <a:pt x="35555" y="23829"/>
                  </a:cubicBezTo>
                  <a:cubicBezTo>
                    <a:pt x="35259" y="24680"/>
                    <a:pt x="34814" y="25106"/>
                    <a:pt x="34518" y="25957"/>
                  </a:cubicBezTo>
                  <a:cubicBezTo>
                    <a:pt x="34074" y="27234"/>
                    <a:pt x="34222" y="26808"/>
                    <a:pt x="34518" y="27659"/>
                  </a:cubicBezTo>
                  <a:cubicBezTo>
                    <a:pt x="34666" y="28085"/>
                    <a:pt x="35111" y="29361"/>
                    <a:pt x="35111" y="30212"/>
                  </a:cubicBezTo>
                  <a:cubicBezTo>
                    <a:pt x="35111" y="30212"/>
                    <a:pt x="34962" y="31063"/>
                    <a:pt x="34814" y="31063"/>
                  </a:cubicBezTo>
                  <a:cubicBezTo>
                    <a:pt x="34666" y="31914"/>
                    <a:pt x="34518" y="32765"/>
                    <a:pt x="34518" y="33617"/>
                  </a:cubicBezTo>
                  <a:cubicBezTo>
                    <a:pt x="34518" y="33617"/>
                    <a:pt x="34666" y="35744"/>
                    <a:pt x="34814" y="35744"/>
                  </a:cubicBezTo>
                  <a:cubicBezTo>
                    <a:pt x="35111" y="35744"/>
                    <a:pt x="35407" y="35744"/>
                    <a:pt x="35703" y="35319"/>
                  </a:cubicBezTo>
                  <a:cubicBezTo>
                    <a:pt x="36000" y="34893"/>
                    <a:pt x="36444" y="35319"/>
                    <a:pt x="36740" y="35744"/>
                  </a:cubicBezTo>
                  <a:cubicBezTo>
                    <a:pt x="37185" y="35744"/>
                    <a:pt x="37481" y="36595"/>
                    <a:pt x="37629" y="37872"/>
                  </a:cubicBezTo>
                  <a:cubicBezTo>
                    <a:pt x="37777" y="38723"/>
                    <a:pt x="37185" y="40000"/>
                    <a:pt x="37481" y="40425"/>
                  </a:cubicBezTo>
                  <a:cubicBezTo>
                    <a:pt x="37481" y="40425"/>
                    <a:pt x="38370" y="41276"/>
                    <a:pt x="38370" y="41276"/>
                  </a:cubicBezTo>
                  <a:cubicBezTo>
                    <a:pt x="38370" y="41702"/>
                    <a:pt x="37333" y="40851"/>
                    <a:pt x="37185" y="40851"/>
                  </a:cubicBezTo>
                  <a:cubicBezTo>
                    <a:pt x="37185" y="40851"/>
                    <a:pt x="37037" y="39574"/>
                    <a:pt x="37037" y="39574"/>
                  </a:cubicBezTo>
                  <a:cubicBezTo>
                    <a:pt x="37185" y="38723"/>
                    <a:pt x="37333" y="38297"/>
                    <a:pt x="37037" y="37872"/>
                  </a:cubicBezTo>
                  <a:cubicBezTo>
                    <a:pt x="36740" y="37446"/>
                    <a:pt x="36888" y="36595"/>
                    <a:pt x="36592" y="36170"/>
                  </a:cubicBezTo>
                  <a:cubicBezTo>
                    <a:pt x="36296" y="36170"/>
                    <a:pt x="36000" y="36595"/>
                    <a:pt x="35703" y="36595"/>
                  </a:cubicBezTo>
                  <a:cubicBezTo>
                    <a:pt x="35703" y="36595"/>
                    <a:pt x="35111" y="37021"/>
                    <a:pt x="35111" y="37446"/>
                  </a:cubicBezTo>
                  <a:cubicBezTo>
                    <a:pt x="35259" y="37446"/>
                    <a:pt x="35407" y="37446"/>
                    <a:pt x="35259" y="37446"/>
                  </a:cubicBezTo>
                  <a:cubicBezTo>
                    <a:pt x="35259" y="37872"/>
                    <a:pt x="34962" y="38297"/>
                    <a:pt x="35111" y="38723"/>
                  </a:cubicBezTo>
                  <a:cubicBezTo>
                    <a:pt x="35703" y="39574"/>
                    <a:pt x="35259" y="40851"/>
                    <a:pt x="34962" y="41702"/>
                  </a:cubicBezTo>
                  <a:cubicBezTo>
                    <a:pt x="34814" y="42127"/>
                    <a:pt x="34666" y="42978"/>
                    <a:pt x="34666" y="43404"/>
                  </a:cubicBezTo>
                  <a:cubicBezTo>
                    <a:pt x="34518" y="43829"/>
                    <a:pt x="34222" y="44255"/>
                    <a:pt x="33925" y="44255"/>
                  </a:cubicBezTo>
                  <a:cubicBezTo>
                    <a:pt x="33777" y="44680"/>
                    <a:pt x="33629" y="44680"/>
                    <a:pt x="33629" y="45531"/>
                  </a:cubicBezTo>
                  <a:cubicBezTo>
                    <a:pt x="33481" y="46382"/>
                    <a:pt x="33185" y="45957"/>
                    <a:pt x="33037" y="45957"/>
                  </a:cubicBezTo>
                  <a:cubicBezTo>
                    <a:pt x="32592" y="45531"/>
                    <a:pt x="32296" y="45957"/>
                    <a:pt x="32000" y="45531"/>
                  </a:cubicBezTo>
                  <a:cubicBezTo>
                    <a:pt x="31851" y="45531"/>
                    <a:pt x="31703" y="45106"/>
                    <a:pt x="31555" y="45106"/>
                  </a:cubicBezTo>
                  <a:cubicBezTo>
                    <a:pt x="31259" y="45106"/>
                    <a:pt x="31259" y="44680"/>
                    <a:pt x="31111" y="44255"/>
                  </a:cubicBezTo>
                  <a:cubicBezTo>
                    <a:pt x="31111" y="44255"/>
                    <a:pt x="31407" y="43829"/>
                    <a:pt x="31407" y="44255"/>
                  </a:cubicBezTo>
                  <a:cubicBezTo>
                    <a:pt x="31555" y="45106"/>
                    <a:pt x="31851" y="45106"/>
                    <a:pt x="31851" y="44680"/>
                  </a:cubicBezTo>
                  <a:cubicBezTo>
                    <a:pt x="32000" y="44255"/>
                    <a:pt x="32740" y="45531"/>
                    <a:pt x="33037" y="44680"/>
                  </a:cubicBezTo>
                  <a:cubicBezTo>
                    <a:pt x="33037" y="44255"/>
                    <a:pt x="32740" y="43829"/>
                    <a:pt x="33037" y="43829"/>
                  </a:cubicBezTo>
                  <a:cubicBezTo>
                    <a:pt x="33185" y="43404"/>
                    <a:pt x="33481" y="42978"/>
                    <a:pt x="33629" y="42553"/>
                  </a:cubicBezTo>
                  <a:cubicBezTo>
                    <a:pt x="33777" y="41702"/>
                    <a:pt x="33629" y="41702"/>
                    <a:pt x="34074" y="41276"/>
                  </a:cubicBezTo>
                  <a:cubicBezTo>
                    <a:pt x="34518" y="40425"/>
                    <a:pt x="33925" y="39574"/>
                    <a:pt x="34222" y="38723"/>
                  </a:cubicBezTo>
                  <a:cubicBezTo>
                    <a:pt x="34518" y="38297"/>
                    <a:pt x="34518" y="37872"/>
                    <a:pt x="34222" y="37446"/>
                  </a:cubicBezTo>
                  <a:cubicBezTo>
                    <a:pt x="34074" y="37446"/>
                    <a:pt x="33925" y="37021"/>
                    <a:pt x="33777" y="36595"/>
                  </a:cubicBezTo>
                  <a:cubicBezTo>
                    <a:pt x="33629" y="35744"/>
                    <a:pt x="33777" y="34468"/>
                    <a:pt x="33777" y="33617"/>
                  </a:cubicBezTo>
                  <a:cubicBezTo>
                    <a:pt x="33777" y="32765"/>
                    <a:pt x="33629" y="31914"/>
                    <a:pt x="33777" y="31063"/>
                  </a:cubicBezTo>
                  <a:cubicBezTo>
                    <a:pt x="33777" y="30212"/>
                    <a:pt x="34074" y="30212"/>
                    <a:pt x="34074" y="29361"/>
                  </a:cubicBezTo>
                  <a:cubicBezTo>
                    <a:pt x="33925" y="28510"/>
                    <a:pt x="33629" y="28085"/>
                    <a:pt x="33481" y="27659"/>
                  </a:cubicBezTo>
                  <a:cubicBezTo>
                    <a:pt x="33333" y="27234"/>
                    <a:pt x="33185" y="26808"/>
                    <a:pt x="33333" y="26382"/>
                  </a:cubicBezTo>
                  <a:cubicBezTo>
                    <a:pt x="33629" y="25957"/>
                    <a:pt x="33629" y="25106"/>
                    <a:pt x="33777" y="24255"/>
                  </a:cubicBezTo>
                  <a:cubicBezTo>
                    <a:pt x="33925" y="23829"/>
                    <a:pt x="34074" y="22553"/>
                    <a:pt x="33925" y="22127"/>
                  </a:cubicBezTo>
                  <a:cubicBezTo>
                    <a:pt x="33925" y="21702"/>
                    <a:pt x="33333" y="21276"/>
                    <a:pt x="33037" y="20851"/>
                  </a:cubicBezTo>
                  <a:cubicBezTo>
                    <a:pt x="32740" y="20851"/>
                    <a:pt x="32444" y="20851"/>
                    <a:pt x="32148" y="20851"/>
                  </a:cubicBezTo>
                  <a:cubicBezTo>
                    <a:pt x="32000" y="20851"/>
                    <a:pt x="31555" y="20425"/>
                    <a:pt x="31407" y="20851"/>
                  </a:cubicBezTo>
                  <a:cubicBezTo>
                    <a:pt x="30962" y="21702"/>
                    <a:pt x="30962" y="24680"/>
                    <a:pt x="30518" y="25531"/>
                  </a:cubicBezTo>
                  <a:cubicBezTo>
                    <a:pt x="30222" y="26808"/>
                    <a:pt x="29333" y="27234"/>
                    <a:pt x="29333" y="28936"/>
                  </a:cubicBezTo>
                  <a:cubicBezTo>
                    <a:pt x="29333" y="29361"/>
                    <a:pt x="29777" y="28936"/>
                    <a:pt x="29777" y="28936"/>
                  </a:cubicBezTo>
                  <a:cubicBezTo>
                    <a:pt x="29925" y="29361"/>
                    <a:pt x="29777" y="31063"/>
                    <a:pt x="29777" y="31063"/>
                  </a:cubicBezTo>
                  <a:cubicBezTo>
                    <a:pt x="29629" y="31914"/>
                    <a:pt x="29925" y="32340"/>
                    <a:pt x="29481" y="32340"/>
                  </a:cubicBezTo>
                  <a:cubicBezTo>
                    <a:pt x="29481" y="32765"/>
                    <a:pt x="29333" y="32765"/>
                    <a:pt x="29333" y="33191"/>
                  </a:cubicBezTo>
                  <a:cubicBezTo>
                    <a:pt x="29481" y="33617"/>
                    <a:pt x="29629" y="33617"/>
                    <a:pt x="29777" y="33617"/>
                  </a:cubicBezTo>
                  <a:cubicBezTo>
                    <a:pt x="29925" y="33617"/>
                    <a:pt x="30518" y="33617"/>
                    <a:pt x="30518" y="34042"/>
                  </a:cubicBezTo>
                  <a:cubicBezTo>
                    <a:pt x="30518" y="34893"/>
                    <a:pt x="30518" y="35744"/>
                    <a:pt x="30814" y="36170"/>
                  </a:cubicBezTo>
                  <a:cubicBezTo>
                    <a:pt x="31111" y="36595"/>
                    <a:pt x="31407" y="36170"/>
                    <a:pt x="31111" y="37021"/>
                  </a:cubicBezTo>
                  <a:cubicBezTo>
                    <a:pt x="30962" y="37446"/>
                    <a:pt x="30962" y="38297"/>
                    <a:pt x="30814" y="38723"/>
                  </a:cubicBezTo>
                  <a:cubicBezTo>
                    <a:pt x="30666" y="39574"/>
                    <a:pt x="29925" y="37446"/>
                    <a:pt x="29777" y="37021"/>
                  </a:cubicBezTo>
                  <a:cubicBezTo>
                    <a:pt x="29333" y="36170"/>
                    <a:pt x="28740" y="35744"/>
                    <a:pt x="28296" y="35319"/>
                  </a:cubicBezTo>
                  <a:cubicBezTo>
                    <a:pt x="28000" y="34893"/>
                    <a:pt x="27851" y="34468"/>
                    <a:pt x="27555" y="34042"/>
                  </a:cubicBezTo>
                  <a:cubicBezTo>
                    <a:pt x="27407" y="34042"/>
                    <a:pt x="27111" y="33617"/>
                    <a:pt x="26962" y="33617"/>
                  </a:cubicBezTo>
                  <a:cubicBezTo>
                    <a:pt x="26518" y="33617"/>
                    <a:pt x="26074" y="33191"/>
                    <a:pt x="25629" y="33191"/>
                  </a:cubicBezTo>
                  <a:cubicBezTo>
                    <a:pt x="25037" y="33191"/>
                    <a:pt x="24444" y="33191"/>
                    <a:pt x="24888" y="35319"/>
                  </a:cubicBezTo>
                  <a:cubicBezTo>
                    <a:pt x="25185" y="35744"/>
                    <a:pt x="25037" y="36595"/>
                    <a:pt x="24740" y="37021"/>
                  </a:cubicBezTo>
                  <a:cubicBezTo>
                    <a:pt x="24592" y="37446"/>
                    <a:pt x="24148" y="36595"/>
                    <a:pt x="24296" y="37872"/>
                  </a:cubicBezTo>
                  <a:cubicBezTo>
                    <a:pt x="24444" y="38297"/>
                    <a:pt x="23259" y="38297"/>
                    <a:pt x="23851" y="37021"/>
                  </a:cubicBezTo>
                  <a:cubicBezTo>
                    <a:pt x="24000" y="36595"/>
                    <a:pt x="23555" y="35744"/>
                    <a:pt x="23407" y="36170"/>
                  </a:cubicBezTo>
                  <a:cubicBezTo>
                    <a:pt x="23111" y="36170"/>
                    <a:pt x="22814" y="36595"/>
                    <a:pt x="22666" y="37021"/>
                  </a:cubicBezTo>
                  <a:cubicBezTo>
                    <a:pt x="22222" y="37872"/>
                    <a:pt x="21777" y="37021"/>
                    <a:pt x="21333" y="37446"/>
                  </a:cubicBezTo>
                  <a:cubicBezTo>
                    <a:pt x="20888" y="37872"/>
                    <a:pt x="20592" y="38723"/>
                    <a:pt x="20296" y="38723"/>
                  </a:cubicBezTo>
                  <a:cubicBezTo>
                    <a:pt x="20148" y="38723"/>
                    <a:pt x="19259" y="38723"/>
                    <a:pt x="19407" y="38297"/>
                  </a:cubicBezTo>
                  <a:cubicBezTo>
                    <a:pt x="19703" y="38297"/>
                    <a:pt x="19703" y="38297"/>
                    <a:pt x="19703" y="37872"/>
                  </a:cubicBezTo>
                  <a:cubicBezTo>
                    <a:pt x="19703" y="36595"/>
                    <a:pt x="20000" y="37021"/>
                    <a:pt x="20000" y="36170"/>
                  </a:cubicBezTo>
                  <a:cubicBezTo>
                    <a:pt x="20148" y="35744"/>
                    <a:pt x="19111" y="36595"/>
                    <a:pt x="19111" y="36595"/>
                  </a:cubicBezTo>
                  <a:cubicBezTo>
                    <a:pt x="18962" y="36595"/>
                    <a:pt x="18814" y="36595"/>
                    <a:pt x="18814" y="37021"/>
                  </a:cubicBezTo>
                  <a:cubicBezTo>
                    <a:pt x="18814" y="37446"/>
                    <a:pt x="18814" y="37872"/>
                    <a:pt x="18814" y="38297"/>
                  </a:cubicBezTo>
                  <a:cubicBezTo>
                    <a:pt x="18666" y="38297"/>
                    <a:pt x="18370" y="37872"/>
                    <a:pt x="18222" y="37872"/>
                  </a:cubicBezTo>
                  <a:cubicBezTo>
                    <a:pt x="17925" y="37872"/>
                    <a:pt x="17481" y="38297"/>
                    <a:pt x="17185" y="38723"/>
                  </a:cubicBezTo>
                  <a:cubicBezTo>
                    <a:pt x="16740" y="39148"/>
                    <a:pt x="16296" y="40000"/>
                    <a:pt x="15851" y="40425"/>
                  </a:cubicBezTo>
                  <a:cubicBezTo>
                    <a:pt x="15555" y="40425"/>
                    <a:pt x="15407" y="40851"/>
                    <a:pt x="15259" y="41702"/>
                  </a:cubicBezTo>
                  <a:cubicBezTo>
                    <a:pt x="15259" y="42127"/>
                    <a:pt x="15259" y="43404"/>
                    <a:pt x="14962" y="43404"/>
                  </a:cubicBezTo>
                  <a:cubicBezTo>
                    <a:pt x="14666" y="43404"/>
                    <a:pt x="14370" y="43829"/>
                    <a:pt x="14074" y="43829"/>
                  </a:cubicBezTo>
                  <a:cubicBezTo>
                    <a:pt x="13925" y="43829"/>
                    <a:pt x="13777" y="42978"/>
                    <a:pt x="13629" y="42553"/>
                  </a:cubicBezTo>
                  <a:cubicBezTo>
                    <a:pt x="13333" y="41702"/>
                    <a:pt x="12888" y="42127"/>
                    <a:pt x="13185" y="40851"/>
                  </a:cubicBezTo>
                  <a:cubicBezTo>
                    <a:pt x="13333" y="40000"/>
                    <a:pt x="13777" y="40425"/>
                    <a:pt x="13925" y="40000"/>
                  </a:cubicBezTo>
                  <a:cubicBezTo>
                    <a:pt x="14222" y="40000"/>
                    <a:pt x="14518" y="40425"/>
                    <a:pt x="14370" y="39574"/>
                  </a:cubicBezTo>
                  <a:cubicBezTo>
                    <a:pt x="14222" y="39148"/>
                    <a:pt x="14074" y="38297"/>
                    <a:pt x="13925" y="37872"/>
                  </a:cubicBezTo>
                  <a:cubicBezTo>
                    <a:pt x="13629" y="37021"/>
                    <a:pt x="13185" y="37446"/>
                    <a:pt x="12888" y="37446"/>
                  </a:cubicBezTo>
                  <a:cubicBezTo>
                    <a:pt x="12740" y="37446"/>
                    <a:pt x="11851" y="37021"/>
                    <a:pt x="11851" y="37021"/>
                  </a:cubicBezTo>
                  <a:cubicBezTo>
                    <a:pt x="11851" y="37021"/>
                    <a:pt x="12296" y="37446"/>
                    <a:pt x="12296" y="37446"/>
                  </a:cubicBezTo>
                  <a:cubicBezTo>
                    <a:pt x="12444" y="37872"/>
                    <a:pt x="12444" y="38297"/>
                    <a:pt x="12444" y="38723"/>
                  </a:cubicBezTo>
                  <a:cubicBezTo>
                    <a:pt x="12444" y="39148"/>
                    <a:pt x="12444" y="40000"/>
                    <a:pt x="12444" y="40425"/>
                  </a:cubicBezTo>
                  <a:cubicBezTo>
                    <a:pt x="12296" y="40851"/>
                    <a:pt x="12148" y="41276"/>
                    <a:pt x="12148" y="41702"/>
                  </a:cubicBezTo>
                  <a:cubicBezTo>
                    <a:pt x="12296" y="42553"/>
                    <a:pt x="12888" y="42553"/>
                    <a:pt x="12740" y="43829"/>
                  </a:cubicBezTo>
                  <a:cubicBezTo>
                    <a:pt x="12592" y="44255"/>
                    <a:pt x="12444" y="45106"/>
                    <a:pt x="12444" y="45531"/>
                  </a:cubicBezTo>
                  <a:cubicBezTo>
                    <a:pt x="12444" y="45531"/>
                    <a:pt x="12444" y="47234"/>
                    <a:pt x="12444" y="47234"/>
                  </a:cubicBezTo>
                  <a:cubicBezTo>
                    <a:pt x="12444" y="47234"/>
                    <a:pt x="12296" y="45957"/>
                    <a:pt x="12296" y="45957"/>
                  </a:cubicBezTo>
                  <a:cubicBezTo>
                    <a:pt x="12148" y="45957"/>
                    <a:pt x="12000" y="46808"/>
                    <a:pt x="11851" y="46382"/>
                  </a:cubicBezTo>
                  <a:cubicBezTo>
                    <a:pt x="11851" y="46382"/>
                    <a:pt x="12148" y="45957"/>
                    <a:pt x="12148" y="45531"/>
                  </a:cubicBezTo>
                  <a:cubicBezTo>
                    <a:pt x="12000" y="45106"/>
                    <a:pt x="11703" y="45106"/>
                    <a:pt x="11555" y="45106"/>
                  </a:cubicBezTo>
                  <a:cubicBezTo>
                    <a:pt x="11407" y="45106"/>
                    <a:pt x="11259" y="44680"/>
                    <a:pt x="11111" y="45106"/>
                  </a:cubicBezTo>
                  <a:cubicBezTo>
                    <a:pt x="10814" y="45106"/>
                    <a:pt x="10666" y="45957"/>
                    <a:pt x="10370" y="45957"/>
                  </a:cubicBezTo>
                  <a:cubicBezTo>
                    <a:pt x="10074" y="46808"/>
                    <a:pt x="9925" y="46808"/>
                    <a:pt x="9629" y="47659"/>
                  </a:cubicBezTo>
                  <a:cubicBezTo>
                    <a:pt x="9333" y="48510"/>
                    <a:pt x="9037" y="48510"/>
                    <a:pt x="9481" y="49361"/>
                  </a:cubicBezTo>
                  <a:cubicBezTo>
                    <a:pt x="9629" y="49787"/>
                    <a:pt x="9925" y="51063"/>
                    <a:pt x="9777" y="51489"/>
                  </a:cubicBezTo>
                  <a:cubicBezTo>
                    <a:pt x="9629" y="51914"/>
                    <a:pt x="8740" y="51063"/>
                    <a:pt x="8592" y="51063"/>
                  </a:cubicBezTo>
                  <a:cubicBezTo>
                    <a:pt x="8444" y="50638"/>
                    <a:pt x="8000" y="51063"/>
                    <a:pt x="7851" y="51063"/>
                  </a:cubicBezTo>
                  <a:cubicBezTo>
                    <a:pt x="8000" y="50638"/>
                    <a:pt x="7259" y="48936"/>
                    <a:pt x="7111" y="49787"/>
                  </a:cubicBezTo>
                  <a:cubicBezTo>
                    <a:pt x="6370" y="51489"/>
                    <a:pt x="8000" y="51914"/>
                    <a:pt x="8000" y="52765"/>
                  </a:cubicBezTo>
                  <a:cubicBezTo>
                    <a:pt x="7851" y="54468"/>
                    <a:pt x="7407" y="53617"/>
                    <a:pt x="6962" y="53617"/>
                  </a:cubicBezTo>
                  <a:cubicBezTo>
                    <a:pt x="6518" y="53191"/>
                    <a:pt x="6370" y="52340"/>
                    <a:pt x="5925" y="51914"/>
                  </a:cubicBezTo>
                  <a:cubicBezTo>
                    <a:pt x="5629" y="51489"/>
                    <a:pt x="5629" y="51063"/>
                    <a:pt x="5481" y="50212"/>
                  </a:cubicBezTo>
                  <a:cubicBezTo>
                    <a:pt x="5481" y="49361"/>
                    <a:pt x="5333" y="49361"/>
                    <a:pt x="5185" y="48936"/>
                  </a:cubicBezTo>
                  <a:cubicBezTo>
                    <a:pt x="5185" y="48510"/>
                    <a:pt x="5629" y="47659"/>
                    <a:pt x="5629" y="47659"/>
                  </a:cubicBezTo>
                  <a:cubicBezTo>
                    <a:pt x="5777" y="46382"/>
                    <a:pt x="5037" y="45531"/>
                    <a:pt x="4740" y="45531"/>
                  </a:cubicBezTo>
                  <a:cubicBezTo>
                    <a:pt x="4444" y="45106"/>
                    <a:pt x="4444" y="44255"/>
                    <a:pt x="4148" y="44255"/>
                  </a:cubicBezTo>
                  <a:cubicBezTo>
                    <a:pt x="4296" y="43829"/>
                    <a:pt x="3555" y="42127"/>
                    <a:pt x="3555" y="42127"/>
                  </a:cubicBezTo>
                  <a:cubicBezTo>
                    <a:pt x="3851" y="41702"/>
                    <a:pt x="4148" y="42978"/>
                    <a:pt x="4296" y="43404"/>
                  </a:cubicBezTo>
                  <a:cubicBezTo>
                    <a:pt x="4444" y="43829"/>
                    <a:pt x="4592" y="43829"/>
                    <a:pt x="4592" y="43404"/>
                  </a:cubicBezTo>
                  <a:cubicBezTo>
                    <a:pt x="4740" y="43404"/>
                    <a:pt x="4888" y="43829"/>
                    <a:pt x="4888" y="43829"/>
                  </a:cubicBezTo>
                  <a:cubicBezTo>
                    <a:pt x="5333" y="44255"/>
                    <a:pt x="5629" y="44680"/>
                    <a:pt x="6074" y="44680"/>
                  </a:cubicBezTo>
                  <a:cubicBezTo>
                    <a:pt x="6370" y="45106"/>
                    <a:pt x="6814" y="45106"/>
                    <a:pt x="7259" y="45531"/>
                  </a:cubicBezTo>
                  <a:cubicBezTo>
                    <a:pt x="8000" y="46382"/>
                    <a:pt x="8592" y="46382"/>
                    <a:pt x="9333" y="45106"/>
                  </a:cubicBezTo>
                  <a:cubicBezTo>
                    <a:pt x="9629" y="44680"/>
                    <a:pt x="9777" y="44255"/>
                    <a:pt x="10074" y="43829"/>
                  </a:cubicBezTo>
                  <a:cubicBezTo>
                    <a:pt x="10518" y="42978"/>
                    <a:pt x="10222" y="42553"/>
                    <a:pt x="10222" y="41276"/>
                  </a:cubicBezTo>
                  <a:cubicBezTo>
                    <a:pt x="10222" y="40000"/>
                    <a:pt x="9185" y="39574"/>
                    <a:pt x="8888" y="38723"/>
                  </a:cubicBezTo>
                  <a:cubicBezTo>
                    <a:pt x="8444" y="37872"/>
                    <a:pt x="7851" y="37021"/>
                    <a:pt x="7407" y="36595"/>
                  </a:cubicBezTo>
                  <a:cubicBezTo>
                    <a:pt x="6962" y="35744"/>
                    <a:pt x="6370" y="34893"/>
                    <a:pt x="5925" y="34893"/>
                  </a:cubicBezTo>
                  <a:cubicBezTo>
                    <a:pt x="5777" y="34468"/>
                    <a:pt x="5777" y="34893"/>
                    <a:pt x="5629" y="34893"/>
                  </a:cubicBezTo>
                  <a:cubicBezTo>
                    <a:pt x="5481" y="34893"/>
                    <a:pt x="5333" y="34468"/>
                    <a:pt x="5185" y="34468"/>
                  </a:cubicBezTo>
                  <a:cubicBezTo>
                    <a:pt x="4888" y="34042"/>
                    <a:pt x="4592" y="35744"/>
                    <a:pt x="4296" y="35744"/>
                  </a:cubicBezTo>
                  <a:cubicBezTo>
                    <a:pt x="4296" y="35319"/>
                    <a:pt x="4888" y="34042"/>
                    <a:pt x="4296" y="34042"/>
                  </a:cubicBezTo>
                  <a:cubicBezTo>
                    <a:pt x="4148" y="34042"/>
                    <a:pt x="3555" y="33191"/>
                    <a:pt x="3555" y="33191"/>
                  </a:cubicBezTo>
                  <a:cubicBezTo>
                    <a:pt x="3703" y="32765"/>
                    <a:pt x="4296" y="34042"/>
                    <a:pt x="4296" y="33191"/>
                  </a:cubicBezTo>
                  <a:cubicBezTo>
                    <a:pt x="4296" y="32765"/>
                    <a:pt x="3703" y="31914"/>
                    <a:pt x="3555" y="31914"/>
                  </a:cubicBezTo>
                  <a:cubicBezTo>
                    <a:pt x="3407" y="32340"/>
                    <a:pt x="2962" y="33191"/>
                    <a:pt x="2962" y="33191"/>
                  </a:cubicBezTo>
                  <a:cubicBezTo>
                    <a:pt x="2962" y="32765"/>
                    <a:pt x="2962" y="32765"/>
                    <a:pt x="2814" y="32340"/>
                  </a:cubicBezTo>
                  <a:cubicBezTo>
                    <a:pt x="2518" y="32340"/>
                    <a:pt x="2518" y="32765"/>
                    <a:pt x="2370" y="33191"/>
                  </a:cubicBezTo>
                  <a:cubicBezTo>
                    <a:pt x="2370" y="33191"/>
                    <a:pt x="2370" y="33191"/>
                    <a:pt x="2370" y="32765"/>
                  </a:cubicBezTo>
                  <a:cubicBezTo>
                    <a:pt x="2222" y="33191"/>
                    <a:pt x="2074" y="34042"/>
                    <a:pt x="1925" y="34042"/>
                  </a:cubicBezTo>
                  <a:cubicBezTo>
                    <a:pt x="1777" y="34468"/>
                    <a:pt x="1481" y="34468"/>
                    <a:pt x="1481" y="34468"/>
                  </a:cubicBezTo>
                  <a:cubicBezTo>
                    <a:pt x="1333" y="35319"/>
                    <a:pt x="740" y="35319"/>
                    <a:pt x="888" y="36170"/>
                  </a:cubicBezTo>
                  <a:cubicBezTo>
                    <a:pt x="1333" y="37021"/>
                    <a:pt x="740" y="36170"/>
                    <a:pt x="740" y="37446"/>
                  </a:cubicBezTo>
                  <a:cubicBezTo>
                    <a:pt x="740" y="38297"/>
                    <a:pt x="1333" y="38723"/>
                    <a:pt x="1481" y="39148"/>
                  </a:cubicBezTo>
                  <a:cubicBezTo>
                    <a:pt x="1777" y="39574"/>
                    <a:pt x="2074" y="40425"/>
                    <a:pt x="1925" y="41276"/>
                  </a:cubicBezTo>
                  <a:cubicBezTo>
                    <a:pt x="1777" y="42127"/>
                    <a:pt x="1333" y="42553"/>
                    <a:pt x="1333" y="43404"/>
                  </a:cubicBezTo>
                  <a:cubicBezTo>
                    <a:pt x="1481" y="44255"/>
                    <a:pt x="1777" y="45106"/>
                    <a:pt x="1925" y="45957"/>
                  </a:cubicBezTo>
                  <a:cubicBezTo>
                    <a:pt x="2074" y="46808"/>
                    <a:pt x="1777" y="46808"/>
                    <a:pt x="1777" y="47659"/>
                  </a:cubicBezTo>
                  <a:cubicBezTo>
                    <a:pt x="1777" y="48510"/>
                    <a:pt x="2222" y="49361"/>
                    <a:pt x="1925" y="49787"/>
                  </a:cubicBezTo>
                  <a:cubicBezTo>
                    <a:pt x="1629" y="50212"/>
                    <a:pt x="2074" y="51489"/>
                    <a:pt x="2074" y="51914"/>
                  </a:cubicBezTo>
                  <a:cubicBezTo>
                    <a:pt x="2370" y="52765"/>
                    <a:pt x="2666" y="52765"/>
                    <a:pt x="2222" y="53617"/>
                  </a:cubicBezTo>
                  <a:cubicBezTo>
                    <a:pt x="1925" y="54468"/>
                    <a:pt x="2074" y="54468"/>
                    <a:pt x="2222" y="54893"/>
                  </a:cubicBezTo>
                  <a:cubicBezTo>
                    <a:pt x="2962" y="56170"/>
                    <a:pt x="3407" y="57021"/>
                    <a:pt x="2666" y="58723"/>
                  </a:cubicBezTo>
                  <a:cubicBezTo>
                    <a:pt x="1925" y="60851"/>
                    <a:pt x="1185" y="62553"/>
                    <a:pt x="592" y="64680"/>
                  </a:cubicBezTo>
                  <a:cubicBezTo>
                    <a:pt x="888" y="64680"/>
                    <a:pt x="888" y="64255"/>
                    <a:pt x="1037" y="64680"/>
                  </a:cubicBezTo>
                  <a:cubicBezTo>
                    <a:pt x="1185" y="65531"/>
                    <a:pt x="1481" y="65531"/>
                    <a:pt x="1629" y="65957"/>
                  </a:cubicBezTo>
                  <a:cubicBezTo>
                    <a:pt x="2518" y="66808"/>
                    <a:pt x="1333" y="66808"/>
                    <a:pt x="1037" y="66808"/>
                  </a:cubicBezTo>
                  <a:cubicBezTo>
                    <a:pt x="740" y="66808"/>
                    <a:pt x="592" y="67234"/>
                    <a:pt x="592" y="68085"/>
                  </a:cubicBezTo>
                  <a:cubicBezTo>
                    <a:pt x="592" y="68936"/>
                    <a:pt x="296" y="69361"/>
                    <a:pt x="148" y="70212"/>
                  </a:cubicBezTo>
                  <a:cubicBezTo>
                    <a:pt x="0" y="70638"/>
                    <a:pt x="148" y="71489"/>
                    <a:pt x="296" y="72340"/>
                  </a:cubicBezTo>
                  <a:cubicBezTo>
                    <a:pt x="296" y="73191"/>
                    <a:pt x="0" y="74042"/>
                    <a:pt x="148" y="74468"/>
                  </a:cubicBezTo>
                  <a:cubicBezTo>
                    <a:pt x="444" y="74893"/>
                    <a:pt x="444" y="74893"/>
                    <a:pt x="444" y="75744"/>
                  </a:cubicBezTo>
                  <a:cubicBezTo>
                    <a:pt x="296" y="76595"/>
                    <a:pt x="592" y="77021"/>
                    <a:pt x="592" y="77872"/>
                  </a:cubicBezTo>
                  <a:cubicBezTo>
                    <a:pt x="592" y="78297"/>
                    <a:pt x="1037" y="79148"/>
                    <a:pt x="1185" y="79148"/>
                  </a:cubicBezTo>
                  <a:cubicBezTo>
                    <a:pt x="1185" y="79148"/>
                    <a:pt x="1333" y="78723"/>
                    <a:pt x="1481" y="78723"/>
                  </a:cubicBezTo>
                  <a:cubicBezTo>
                    <a:pt x="1629" y="78723"/>
                    <a:pt x="1629" y="79574"/>
                    <a:pt x="1777" y="79574"/>
                  </a:cubicBezTo>
                  <a:cubicBezTo>
                    <a:pt x="2074" y="79148"/>
                    <a:pt x="2074" y="78723"/>
                    <a:pt x="2370" y="79574"/>
                  </a:cubicBezTo>
                  <a:cubicBezTo>
                    <a:pt x="2666" y="80000"/>
                    <a:pt x="2666" y="80000"/>
                    <a:pt x="2666" y="80851"/>
                  </a:cubicBezTo>
                  <a:cubicBezTo>
                    <a:pt x="2518" y="82978"/>
                    <a:pt x="3111" y="84680"/>
                    <a:pt x="3555" y="85531"/>
                  </a:cubicBezTo>
                  <a:cubicBezTo>
                    <a:pt x="3851" y="85957"/>
                    <a:pt x="4000" y="86382"/>
                    <a:pt x="3703" y="86808"/>
                  </a:cubicBezTo>
                  <a:cubicBezTo>
                    <a:pt x="3555" y="87659"/>
                    <a:pt x="3407" y="87234"/>
                    <a:pt x="3111" y="87234"/>
                  </a:cubicBezTo>
                  <a:cubicBezTo>
                    <a:pt x="2814" y="87234"/>
                    <a:pt x="3259" y="91063"/>
                    <a:pt x="3555" y="90638"/>
                  </a:cubicBezTo>
                  <a:cubicBezTo>
                    <a:pt x="3703" y="90212"/>
                    <a:pt x="3851" y="88936"/>
                    <a:pt x="4000" y="89361"/>
                  </a:cubicBezTo>
                  <a:cubicBezTo>
                    <a:pt x="4148" y="89361"/>
                    <a:pt x="4296" y="89787"/>
                    <a:pt x="4592" y="89787"/>
                  </a:cubicBezTo>
                  <a:cubicBezTo>
                    <a:pt x="4888" y="89787"/>
                    <a:pt x="5185" y="90212"/>
                    <a:pt x="5185" y="91063"/>
                  </a:cubicBezTo>
                  <a:cubicBezTo>
                    <a:pt x="5185" y="91489"/>
                    <a:pt x="5037" y="91489"/>
                    <a:pt x="5037" y="91489"/>
                  </a:cubicBezTo>
                  <a:cubicBezTo>
                    <a:pt x="4888" y="91914"/>
                    <a:pt x="5037" y="92765"/>
                    <a:pt x="5185" y="92765"/>
                  </a:cubicBezTo>
                  <a:cubicBezTo>
                    <a:pt x="5333" y="93191"/>
                    <a:pt x="5629" y="92765"/>
                    <a:pt x="5777" y="93191"/>
                  </a:cubicBezTo>
                  <a:cubicBezTo>
                    <a:pt x="5925" y="93617"/>
                    <a:pt x="5925" y="94468"/>
                    <a:pt x="5925" y="94893"/>
                  </a:cubicBezTo>
                  <a:cubicBezTo>
                    <a:pt x="5925" y="95319"/>
                    <a:pt x="6370" y="94893"/>
                    <a:pt x="6518" y="94893"/>
                  </a:cubicBezTo>
                  <a:cubicBezTo>
                    <a:pt x="6666" y="95319"/>
                    <a:pt x="6962" y="96595"/>
                    <a:pt x="7111" y="95744"/>
                  </a:cubicBezTo>
                  <a:cubicBezTo>
                    <a:pt x="7259" y="94893"/>
                    <a:pt x="7407" y="95319"/>
                    <a:pt x="7555" y="95744"/>
                  </a:cubicBezTo>
                  <a:cubicBezTo>
                    <a:pt x="7851" y="96595"/>
                    <a:pt x="7851" y="96170"/>
                    <a:pt x="8148" y="96170"/>
                  </a:cubicBezTo>
                  <a:cubicBezTo>
                    <a:pt x="8296" y="96170"/>
                    <a:pt x="8444" y="97446"/>
                    <a:pt x="8592" y="97021"/>
                  </a:cubicBezTo>
                  <a:cubicBezTo>
                    <a:pt x="8888" y="96595"/>
                    <a:pt x="9185" y="97446"/>
                    <a:pt x="9333" y="97872"/>
                  </a:cubicBezTo>
                  <a:cubicBezTo>
                    <a:pt x="9629" y="98297"/>
                    <a:pt x="9185" y="98723"/>
                    <a:pt x="9185" y="98723"/>
                  </a:cubicBezTo>
                  <a:cubicBezTo>
                    <a:pt x="8888" y="99148"/>
                    <a:pt x="9333" y="99574"/>
                    <a:pt x="9333" y="99574"/>
                  </a:cubicBezTo>
                  <a:cubicBezTo>
                    <a:pt x="9333" y="99574"/>
                    <a:pt x="8888" y="99574"/>
                    <a:pt x="9037" y="100425"/>
                  </a:cubicBezTo>
                  <a:cubicBezTo>
                    <a:pt x="9333" y="100851"/>
                    <a:pt x="9185" y="101276"/>
                    <a:pt x="9037" y="101702"/>
                  </a:cubicBezTo>
                  <a:cubicBezTo>
                    <a:pt x="9037" y="102127"/>
                    <a:pt x="8592" y="102127"/>
                    <a:pt x="8444" y="102127"/>
                  </a:cubicBezTo>
                  <a:cubicBezTo>
                    <a:pt x="8148" y="102127"/>
                    <a:pt x="8000" y="102978"/>
                    <a:pt x="7851" y="103829"/>
                  </a:cubicBezTo>
                  <a:cubicBezTo>
                    <a:pt x="8000" y="103829"/>
                    <a:pt x="8592" y="103829"/>
                    <a:pt x="8592" y="104255"/>
                  </a:cubicBezTo>
                  <a:cubicBezTo>
                    <a:pt x="8592" y="104680"/>
                    <a:pt x="7851" y="105106"/>
                    <a:pt x="7851" y="105531"/>
                  </a:cubicBezTo>
                  <a:cubicBezTo>
                    <a:pt x="7851" y="105957"/>
                    <a:pt x="8148" y="105957"/>
                    <a:pt x="8148" y="106808"/>
                  </a:cubicBezTo>
                  <a:cubicBezTo>
                    <a:pt x="8148" y="106808"/>
                    <a:pt x="7703" y="107234"/>
                    <a:pt x="7703" y="107234"/>
                  </a:cubicBezTo>
                  <a:cubicBezTo>
                    <a:pt x="7555" y="107659"/>
                    <a:pt x="7555" y="108085"/>
                    <a:pt x="7407" y="108510"/>
                  </a:cubicBezTo>
                  <a:cubicBezTo>
                    <a:pt x="7407" y="108936"/>
                    <a:pt x="7111" y="108510"/>
                    <a:pt x="7111" y="109361"/>
                  </a:cubicBezTo>
                  <a:cubicBezTo>
                    <a:pt x="6962" y="109787"/>
                    <a:pt x="7259" y="110638"/>
                    <a:pt x="7555" y="110638"/>
                  </a:cubicBezTo>
                  <a:cubicBezTo>
                    <a:pt x="7851" y="111063"/>
                    <a:pt x="8148" y="111489"/>
                    <a:pt x="8592" y="112340"/>
                  </a:cubicBezTo>
                  <a:cubicBezTo>
                    <a:pt x="8740" y="112765"/>
                    <a:pt x="8888" y="113191"/>
                    <a:pt x="9037" y="113191"/>
                  </a:cubicBezTo>
                  <a:cubicBezTo>
                    <a:pt x="9185" y="114042"/>
                    <a:pt x="9185" y="113617"/>
                    <a:pt x="9481" y="113191"/>
                  </a:cubicBezTo>
                  <a:cubicBezTo>
                    <a:pt x="9925" y="113191"/>
                    <a:pt x="10370" y="114468"/>
                    <a:pt x="10814" y="114468"/>
                  </a:cubicBezTo>
                  <a:cubicBezTo>
                    <a:pt x="11259" y="114468"/>
                    <a:pt x="11703" y="115319"/>
                    <a:pt x="12148" y="115744"/>
                  </a:cubicBezTo>
                  <a:cubicBezTo>
                    <a:pt x="12592" y="116170"/>
                    <a:pt x="12888" y="115744"/>
                    <a:pt x="13333" y="115744"/>
                  </a:cubicBezTo>
                  <a:cubicBezTo>
                    <a:pt x="13481" y="116170"/>
                    <a:pt x="13629" y="116595"/>
                    <a:pt x="13629" y="117021"/>
                  </a:cubicBezTo>
                  <a:cubicBezTo>
                    <a:pt x="13629" y="117446"/>
                    <a:pt x="13777" y="117446"/>
                    <a:pt x="13925" y="117446"/>
                  </a:cubicBezTo>
                  <a:cubicBezTo>
                    <a:pt x="14370" y="117872"/>
                    <a:pt x="14666" y="120000"/>
                    <a:pt x="15259" y="119148"/>
                  </a:cubicBezTo>
                  <a:cubicBezTo>
                    <a:pt x="15407" y="118723"/>
                    <a:pt x="15703" y="118297"/>
                    <a:pt x="15555" y="117872"/>
                  </a:cubicBezTo>
                  <a:cubicBezTo>
                    <a:pt x="15407" y="117446"/>
                    <a:pt x="15259" y="117021"/>
                    <a:pt x="15111" y="116595"/>
                  </a:cubicBezTo>
                  <a:cubicBezTo>
                    <a:pt x="14814" y="115744"/>
                    <a:pt x="14666" y="114893"/>
                    <a:pt x="14814" y="113617"/>
                  </a:cubicBezTo>
                  <a:cubicBezTo>
                    <a:pt x="14814" y="112765"/>
                    <a:pt x="14666" y="111914"/>
                    <a:pt x="14370" y="111489"/>
                  </a:cubicBezTo>
                  <a:cubicBezTo>
                    <a:pt x="14074" y="111063"/>
                    <a:pt x="14518" y="110212"/>
                    <a:pt x="14666" y="109787"/>
                  </a:cubicBezTo>
                  <a:cubicBezTo>
                    <a:pt x="14814" y="108936"/>
                    <a:pt x="14814" y="108085"/>
                    <a:pt x="15259" y="108085"/>
                  </a:cubicBezTo>
                  <a:cubicBezTo>
                    <a:pt x="15407" y="108085"/>
                    <a:pt x="15555" y="107659"/>
                    <a:pt x="15703" y="107234"/>
                  </a:cubicBezTo>
                  <a:cubicBezTo>
                    <a:pt x="15851" y="106808"/>
                    <a:pt x="16000" y="106808"/>
                    <a:pt x="16148" y="106382"/>
                  </a:cubicBezTo>
                  <a:cubicBezTo>
                    <a:pt x="16000" y="106382"/>
                    <a:pt x="15703" y="105957"/>
                    <a:pt x="15703" y="105531"/>
                  </a:cubicBezTo>
                  <a:cubicBezTo>
                    <a:pt x="15703" y="105106"/>
                    <a:pt x="16000" y="105531"/>
                    <a:pt x="16000" y="105531"/>
                  </a:cubicBezTo>
                  <a:cubicBezTo>
                    <a:pt x="16000" y="105106"/>
                    <a:pt x="15703" y="103829"/>
                    <a:pt x="15555" y="103404"/>
                  </a:cubicBezTo>
                  <a:cubicBezTo>
                    <a:pt x="15407" y="102553"/>
                    <a:pt x="15259" y="102553"/>
                    <a:pt x="14962" y="102553"/>
                  </a:cubicBezTo>
                  <a:cubicBezTo>
                    <a:pt x="14518" y="102553"/>
                    <a:pt x="14814" y="101702"/>
                    <a:pt x="14518" y="101276"/>
                  </a:cubicBezTo>
                  <a:cubicBezTo>
                    <a:pt x="14370" y="100851"/>
                    <a:pt x="13925" y="100851"/>
                    <a:pt x="14222" y="100000"/>
                  </a:cubicBezTo>
                  <a:cubicBezTo>
                    <a:pt x="14370" y="99148"/>
                    <a:pt x="14666" y="98723"/>
                    <a:pt x="14370" y="98297"/>
                  </a:cubicBezTo>
                  <a:cubicBezTo>
                    <a:pt x="14222" y="97446"/>
                    <a:pt x="14518" y="97021"/>
                    <a:pt x="14666" y="96595"/>
                  </a:cubicBezTo>
                  <a:cubicBezTo>
                    <a:pt x="14666" y="96170"/>
                    <a:pt x="14962" y="94893"/>
                    <a:pt x="14962" y="95319"/>
                  </a:cubicBezTo>
                  <a:cubicBezTo>
                    <a:pt x="15111" y="95744"/>
                    <a:pt x="15259" y="96595"/>
                    <a:pt x="15407" y="97021"/>
                  </a:cubicBezTo>
                  <a:cubicBezTo>
                    <a:pt x="15703" y="97021"/>
                    <a:pt x="15851" y="96595"/>
                    <a:pt x="15851" y="96170"/>
                  </a:cubicBezTo>
                  <a:cubicBezTo>
                    <a:pt x="15703" y="95319"/>
                    <a:pt x="15703" y="94893"/>
                    <a:pt x="16000" y="94468"/>
                  </a:cubicBezTo>
                  <a:cubicBezTo>
                    <a:pt x="16296" y="94042"/>
                    <a:pt x="16296" y="93191"/>
                    <a:pt x="16592" y="93191"/>
                  </a:cubicBezTo>
                  <a:cubicBezTo>
                    <a:pt x="16888" y="92765"/>
                    <a:pt x="17185" y="91489"/>
                    <a:pt x="17481" y="91914"/>
                  </a:cubicBezTo>
                  <a:cubicBezTo>
                    <a:pt x="17777" y="91914"/>
                    <a:pt x="17777" y="92765"/>
                    <a:pt x="18074" y="91914"/>
                  </a:cubicBezTo>
                  <a:cubicBezTo>
                    <a:pt x="18370" y="91489"/>
                    <a:pt x="18370" y="91914"/>
                    <a:pt x="18666" y="92340"/>
                  </a:cubicBezTo>
                  <a:cubicBezTo>
                    <a:pt x="18962" y="92340"/>
                    <a:pt x="19259" y="92340"/>
                    <a:pt x="19555" y="92765"/>
                  </a:cubicBezTo>
                  <a:cubicBezTo>
                    <a:pt x="19851" y="93191"/>
                    <a:pt x="19851" y="94042"/>
                    <a:pt x="20148" y="94893"/>
                  </a:cubicBezTo>
                  <a:cubicBezTo>
                    <a:pt x="20148" y="94893"/>
                    <a:pt x="20148" y="93617"/>
                    <a:pt x="20444" y="94042"/>
                  </a:cubicBezTo>
                  <a:cubicBezTo>
                    <a:pt x="20592" y="94042"/>
                    <a:pt x="20740" y="94893"/>
                    <a:pt x="21037" y="94893"/>
                  </a:cubicBezTo>
                  <a:cubicBezTo>
                    <a:pt x="21185" y="95319"/>
                    <a:pt x="21333" y="94468"/>
                    <a:pt x="21481" y="94042"/>
                  </a:cubicBezTo>
                  <a:cubicBezTo>
                    <a:pt x="21777" y="93191"/>
                    <a:pt x="21925" y="94042"/>
                    <a:pt x="22222" y="94042"/>
                  </a:cubicBezTo>
                  <a:cubicBezTo>
                    <a:pt x="22518" y="94042"/>
                    <a:pt x="22666" y="93191"/>
                    <a:pt x="22962" y="93617"/>
                  </a:cubicBezTo>
                  <a:cubicBezTo>
                    <a:pt x="23259" y="94042"/>
                    <a:pt x="23407" y="94468"/>
                    <a:pt x="23703" y="94893"/>
                  </a:cubicBezTo>
                  <a:cubicBezTo>
                    <a:pt x="24000" y="95319"/>
                    <a:pt x="23851" y="94893"/>
                    <a:pt x="24148" y="94468"/>
                  </a:cubicBezTo>
                  <a:cubicBezTo>
                    <a:pt x="24296" y="94042"/>
                    <a:pt x="24888" y="94468"/>
                    <a:pt x="25037" y="94468"/>
                  </a:cubicBezTo>
                  <a:cubicBezTo>
                    <a:pt x="25185" y="94468"/>
                    <a:pt x="25481" y="93617"/>
                    <a:pt x="25481" y="93191"/>
                  </a:cubicBezTo>
                  <a:cubicBezTo>
                    <a:pt x="25481" y="92340"/>
                    <a:pt x="25037" y="92340"/>
                    <a:pt x="24888" y="91914"/>
                  </a:cubicBezTo>
                  <a:cubicBezTo>
                    <a:pt x="23851" y="90638"/>
                    <a:pt x="25333" y="91063"/>
                    <a:pt x="25037" y="89361"/>
                  </a:cubicBezTo>
                  <a:cubicBezTo>
                    <a:pt x="24888" y="88936"/>
                    <a:pt x="24592" y="88936"/>
                    <a:pt x="25037" y="88510"/>
                  </a:cubicBezTo>
                  <a:cubicBezTo>
                    <a:pt x="25185" y="88085"/>
                    <a:pt x="25481" y="88510"/>
                    <a:pt x="25629" y="88085"/>
                  </a:cubicBezTo>
                  <a:cubicBezTo>
                    <a:pt x="26222" y="88085"/>
                    <a:pt x="24592" y="85957"/>
                    <a:pt x="25333" y="85106"/>
                  </a:cubicBezTo>
                  <a:cubicBezTo>
                    <a:pt x="25481" y="85106"/>
                    <a:pt x="25777" y="85106"/>
                    <a:pt x="25925" y="85106"/>
                  </a:cubicBezTo>
                  <a:cubicBezTo>
                    <a:pt x="26370" y="85106"/>
                    <a:pt x="26666" y="85106"/>
                    <a:pt x="27111" y="84680"/>
                  </a:cubicBezTo>
                  <a:cubicBezTo>
                    <a:pt x="27407" y="84255"/>
                    <a:pt x="27703" y="84255"/>
                    <a:pt x="28000" y="84255"/>
                  </a:cubicBezTo>
                  <a:cubicBezTo>
                    <a:pt x="28296" y="83829"/>
                    <a:pt x="28592" y="83404"/>
                    <a:pt x="29037" y="83404"/>
                  </a:cubicBezTo>
                  <a:cubicBezTo>
                    <a:pt x="29629" y="82978"/>
                    <a:pt x="30222" y="82553"/>
                    <a:pt x="30814" y="81702"/>
                  </a:cubicBezTo>
                  <a:cubicBezTo>
                    <a:pt x="31259" y="80851"/>
                    <a:pt x="32148" y="80851"/>
                    <a:pt x="32444" y="82553"/>
                  </a:cubicBezTo>
                  <a:cubicBezTo>
                    <a:pt x="32592" y="83404"/>
                    <a:pt x="32444" y="83404"/>
                    <a:pt x="32592" y="84255"/>
                  </a:cubicBezTo>
                  <a:cubicBezTo>
                    <a:pt x="32592" y="85531"/>
                    <a:pt x="33185" y="84255"/>
                    <a:pt x="33481" y="84680"/>
                  </a:cubicBezTo>
                  <a:cubicBezTo>
                    <a:pt x="33629" y="84680"/>
                    <a:pt x="33481" y="85106"/>
                    <a:pt x="33629" y="85106"/>
                  </a:cubicBezTo>
                  <a:cubicBezTo>
                    <a:pt x="33777" y="85531"/>
                    <a:pt x="33777" y="85106"/>
                    <a:pt x="33777" y="85106"/>
                  </a:cubicBezTo>
                  <a:cubicBezTo>
                    <a:pt x="33925" y="84680"/>
                    <a:pt x="34074" y="85106"/>
                    <a:pt x="34222" y="85531"/>
                  </a:cubicBezTo>
                  <a:cubicBezTo>
                    <a:pt x="34370" y="85531"/>
                    <a:pt x="34370" y="85531"/>
                    <a:pt x="34222" y="85957"/>
                  </a:cubicBezTo>
                  <a:cubicBezTo>
                    <a:pt x="34074" y="87234"/>
                    <a:pt x="35111" y="86382"/>
                    <a:pt x="35407" y="85957"/>
                  </a:cubicBezTo>
                  <a:cubicBezTo>
                    <a:pt x="35407" y="85957"/>
                    <a:pt x="36740" y="83829"/>
                    <a:pt x="36740" y="84255"/>
                  </a:cubicBezTo>
                  <a:cubicBezTo>
                    <a:pt x="36740" y="84680"/>
                    <a:pt x="36444" y="85531"/>
                    <a:pt x="36740" y="85957"/>
                  </a:cubicBezTo>
                  <a:cubicBezTo>
                    <a:pt x="37037" y="85957"/>
                    <a:pt x="37185" y="86382"/>
                    <a:pt x="37333" y="86808"/>
                  </a:cubicBezTo>
                  <a:cubicBezTo>
                    <a:pt x="37777" y="88085"/>
                    <a:pt x="37925" y="89361"/>
                    <a:pt x="38222" y="90638"/>
                  </a:cubicBezTo>
                  <a:cubicBezTo>
                    <a:pt x="38518" y="91914"/>
                    <a:pt x="38666" y="93191"/>
                    <a:pt x="38962" y="94042"/>
                  </a:cubicBezTo>
                  <a:cubicBezTo>
                    <a:pt x="39407" y="95319"/>
                    <a:pt x="39407" y="92340"/>
                    <a:pt x="39851" y="93617"/>
                  </a:cubicBezTo>
                  <a:cubicBezTo>
                    <a:pt x="40444" y="95319"/>
                    <a:pt x="40740" y="94468"/>
                    <a:pt x="41481" y="94042"/>
                  </a:cubicBezTo>
                  <a:cubicBezTo>
                    <a:pt x="41777" y="93617"/>
                    <a:pt x="41925" y="94893"/>
                    <a:pt x="42074" y="95319"/>
                  </a:cubicBezTo>
                  <a:cubicBezTo>
                    <a:pt x="42222" y="96170"/>
                    <a:pt x="42518" y="96170"/>
                    <a:pt x="42666" y="97021"/>
                  </a:cubicBezTo>
                  <a:cubicBezTo>
                    <a:pt x="42814" y="97872"/>
                    <a:pt x="43111" y="97872"/>
                    <a:pt x="43407" y="97872"/>
                  </a:cubicBezTo>
                  <a:cubicBezTo>
                    <a:pt x="43851" y="97446"/>
                    <a:pt x="43703" y="97872"/>
                    <a:pt x="43851" y="98297"/>
                  </a:cubicBezTo>
                  <a:cubicBezTo>
                    <a:pt x="44148" y="100000"/>
                    <a:pt x="45037" y="97872"/>
                    <a:pt x="45481" y="97872"/>
                  </a:cubicBezTo>
                  <a:cubicBezTo>
                    <a:pt x="45925" y="97446"/>
                    <a:pt x="46370" y="96170"/>
                    <a:pt x="46814" y="95744"/>
                  </a:cubicBezTo>
                  <a:cubicBezTo>
                    <a:pt x="47407" y="94468"/>
                    <a:pt x="47703" y="94468"/>
                    <a:pt x="48444" y="94893"/>
                  </a:cubicBezTo>
                  <a:cubicBezTo>
                    <a:pt x="48740" y="94893"/>
                    <a:pt x="48740" y="95319"/>
                    <a:pt x="49037" y="96170"/>
                  </a:cubicBezTo>
                  <a:cubicBezTo>
                    <a:pt x="49185" y="96595"/>
                    <a:pt x="49481" y="96595"/>
                    <a:pt x="49777" y="96595"/>
                  </a:cubicBezTo>
                  <a:cubicBezTo>
                    <a:pt x="50074" y="96595"/>
                    <a:pt x="50222" y="97021"/>
                    <a:pt x="50518" y="97021"/>
                  </a:cubicBezTo>
                  <a:cubicBezTo>
                    <a:pt x="50814" y="97872"/>
                    <a:pt x="50962" y="97021"/>
                    <a:pt x="51259" y="96595"/>
                  </a:cubicBezTo>
                  <a:cubicBezTo>
                    <a:pt x="51703" y="95319"/>
                    <a:pt x="50962" y="94468"/>
                    <a:pt x="51259" y="93191"/>
                  </a:cubicBezTo>
                  <a:cubicBezTo>
                    <a:pt x="51407" y="92340"/>
                    <a:pt x="52000" y="90638"/>
                    <a:pt x="52296" y="91063"/>
                  </a:cubicBezTo>
                  <a:cubicBezTo>
                    <a:pt x="52888" y="91914"/>
                    <a:pt x="53629" y="91914"/>
                    <a:pt x="54222" y="92765"/>
                  </a:cubicBezTo>
                  <a:cubicBezTo>
                    <a:pt x="54518" y="93191"/>
                    <a:pt x="54370" y="94042"/>
                    <a:pt x="54518" y="94468"/>
                  </a:cubicBezTo>
                  <a:cubicBezTo>
                    <a:pt x="54666" y="95744"/>
                    <a:pt x="54962" y="95744"/>
                    <a:pt x="55407" y="96170"/>
                  </a:cubicBezTo>
                  <a:cubicBezTo>
                    <a:pt x="56000" y="96595"/>
                    <a:pt x="56592" y="95319"/>
                    <a:pt x="57185" y="95744"/>
                  </a:cubicBezTo>
                  <a:cubicBezTo>
                    <a:pt x="57333" y="95744"/>
                    <a:pt x="57629" y="95744"/>
                    <a:pt x="57777" y="96170"/>
                  </a:cubicBezTo>
                  <a:cubicBezTo>
                    <a:pt x="58074" y="96595"/>
                    <a:pt x="58370" y="96595"/>
                    <a:pt x="58666" y="97446"/>
                  </a:cubicBezTo>
                  <a:cubicBezTo>
                    <a:pt x="59407" y="99148"/>
                    <a:pt x="60592" y="99148"/>
                    <a:pt x="61481" y="98297"/>
                  </a:cubicBezTo>
                  <a:cubicBezTo>
                    <a:pt x="62074" y="97872"/>
                    <a:pt x="62518" y="97021"/>
                    <a:pt x="63111" y="96595"/>
                  </a:cubicBezTo>
                  <a:cubicBezTo>
                    <a:pt x="63407" y="95744"/>
                    <a:pt x="63851" y="96595"/>
                    <a:pt x="64148" y="96595"/>
                  </a:cubicBezTo>
                  <a:cubicBezTo>
                    <a:pt x="64444" y="97021"/>
                    <a:pt x="64592" y="96170"/>
                    <a:pt x="64888" y="96595"/>
                  </a:cubicBezTo>
                  <a:cubicBezTo>
                    <a:pt x="65037" y="97021"/>
                    <a:pt x="65629" y="98297"/>
                    <a:pt x="65925" y="97872"/>
                  </a:cubicBezTo>
                  <a:cubicBezTo>
                    <a:pt x="66074" y="97872"/>
                    <a:pt x="66370" y="97446"/>
                    <a:pt x="66518" y="97021"/>
                  </a:cubicBezTo>
                  <a:cubicBezTo>
                    <a:pt x="66962" y="96595"/>
                    <a:pt x="67111" y="96595"/>
                    <a:pt x="67111" y="95744"/>
                  </a:cubicBezTo>
                  <a:cubicBezTo>
                    <a:pt x="67111" y="94042"/>
                    <a:pt x="67555" y="92340"/>
                    <a:pt x="67851" y="91489"/>
                  </a:cubicBezTo>
                  <a:cubicBezTo>
                    <a:pt x="68000" y="91063"/>
                    <a:pt x="68148" y="90212"/>
                    <a:pt x="68000" y="89787"/>
                  </a:cubicBezTo>
                  <a:cubicBezTo>
                    <a:pt x="67851" y="89361"/>
                    <a:pt x="67407" y="89361"/>
                    <a:pt x="67703" y="88510"/>
                  </a:cubicBezTo>
                  <a:cubicBezTo>
                    <a:pt x="68148" y="87234"/>
                    <a:pt x="68888" y="87234"/>
                    <a:pt x="69629" y="86808"/>
                  </a:cubicBezTo>
                  <a:cubicBezTo>
                    <a:pt x="69925" y="86808"/>
                    <a:pt x="70222" y="86808"/>
                    <a:pt x="70518" y="87234"/>
                  </a:cubicBezTo>
                  <a:cubicBezTo>
                    <a:pt x="70814" y="87659"/>
                    <a:pt x="71259" y="87659"/>
                    <a:pt x="71555" y="88085"/>
                  </a:cubicBezTo>
                  <a:cubicBezTo>
                    <a:pt x="72000" y="88510"/>
                    <a:pt x="72148" y="90212"/>
                    <a:pt x="72444" y="91489"/>
                  </a:cubicBezTo>
                  <a:cubicBezTo>
                    <a:pt x="72592" y="92765"/>
                    <a:pt x="72888" y="94042"/>
                    <a:pt x="73037" y="95319"/>
                  </a:cubicBezTo>
                  <a:cubicBezTo>
                    <a:pt x="73037" y="95744"/>
                    <a:pt x="73037" y="96595"/>
                    <a:pt x="73185" y="97446"/>
                  </a:cubicBezTo>
                  <a:cubicBezTo>
                    <a:pt x="73185" y="97872"/>
                    <a:pt x="73629" y="97872"/>
                    <a:pt x="73777" y="97872"/>
                  </a:cubicBezTo>
                  <a:cubicBezTo>
                    <a:pt x="74370" y="98297"/>
                    <a:pt x="75111" y="99148"/>
                    <a:pt x="75259" y="100851"/>
                  </a:cubicBezTo>
                  <a:cubicBezTo>
                    <a:pt x="75407" y="102127"/>
                    <a:pt x="75555" y="102978"/>
                    <a:pt x="76148" y="102978"/>
                  </a:cubicBezTo>
                  <a:cubicBezTo>
                    <a:pt x="76296" y="102978"/>
                    <a:pt x="76592" y="102978"/>
                    <a:pt x="76740" y="102978"/>
                  </a:cubicBezTo>
                  <a:cubicBezTo>
                    <a:pt x="77037" y="102978"/>
                    <a:pt x="77037" y="102127"/>
                    <a:pt x="77333" y="102127"/>
                  </a:cubicBezTo>
                  <a:cubicBezTo>
                    <a:pt x="77777" y="102127"/>
                    <a:pt x="78222" y="100851"/>
                    <a:pt x="78518" y="102553"/>
                  </a:cubicBezTo>
                  <a:cubicBezTo>
                    <a:pt x="78518" y="103404"/>
                    <a:pt x="78518" y="103404"/>
                    <a:pt x="78370" y="103829"/>
                  </a:cubicBezTo>
                  <a:cubicBezTo>
                    <a:pt x="78074" y="104680"/>
                    <a:pt x="78074" y="105106"/>
                    <a:pt x="77925" y="105957"/>
                  </a:cubicBezTo>
                  <a:cubicBezTo>
                    <a:pt x="77777" y="107234"/>
                    <a:pt x="77481" y="108510"/>
                    <a:pt x="77185" y="109787"/>
                  </a:cubicBezTo>
                  <a:cubicBezTo>
                    <a:pt x="77037" y="110638"/>
                    <a:pt x="76888" y="110212"/>
                    <a:pt x="76740" y="109787"/>
                  </a:cubicBezTo>
                  <a:cubicBezTo>
                    <a:pt x="76444" y="109361"/>
                    <a:pt x="76444" y="109787"/>
                    <a:pt x="76148" y="110212"/>
                  </a:cubicBezTo>
                  <a:cubicBezTo>
                    <a:pt x="76000" y="110212"/>
                    <a:pt x="75703" y="110638"/>
                    <a:pt x="75703" y="110638"/>
                  </a:cubicBezTo>
                  <a:cubicBezTo>
                    <a:pt x="75555" y="111063"/>
                    <a:pt x="76000" y="112765"/>
                    <a:pt x="76000" y="113617"/>
                  </a:cubicBezTo>
                  <a:cubicBezTo>
                    <a:pt x="75851" y="114042"/>
                    <a:pt x="75851" y="114893"/>
                    <a:pt x="75851" y="115319"/>
                  </a:cubicBezTo>
                  <a:cubicBezTo>
                    <a:pt x="75703" y="116170"/>
                    <a:pt x="75407" y="115744"/>
                    <a:pt x="75407" y="116595"/>
                  </a:cubicBezTo>
                  <a:cubicBezTo>
                    <a:pt x="75703" y="116170"/>
                    <a:pt x="75851" y="116595"/>
                    <a:pt x="76148" y="115744"/>
                  </a:cubicBezTo>
                  <a:cubicBezTo>
                    <a:pt x="76296" y="114893"/>
                    <a:pt x="76592" y="115744"/>
                    <a:pt x="76888" y="115744"/>
                  </a:cubicBezTo>
                  <a:cubicBezTo>
                    <a:pt x="77481" y="116595"/>
                    <a:pt x="78074" y="115744"/>
                    <a:pt x="78666" y="114468"/>
                  </a:cubicBezTo>
                  <a:cubicBezTo>
                    <a:pt x="79111" y="113191"/>
                    <a:pt x="79555" y="111489"/>
                    <a:pt x="80000" y="110212"/>
                  </a:cubicBezTo>
                  <a:cubicBezTo>
                    <a:pt x="80444" y="108510"/>
                    <a:pt x="80888" y="106808"/>
                    <a:pt x="81333" y="105106"/>
                  </a:cubicBezTo>
                  <a:cubicBezTo>
                    <a:pt x="82074" y="102127"/>
                    <a:pt x="82814" y="100000"/>
                    <a:pt x="82666" y="96170"/>
                  </a:cubicBezTo>
                  <a:cubicBezTo>
                    <a:pt x="82666" y="94468"/>
                    <a:pt x="82814" y="93617"/>
                    <a:pt x="83111" y="92340"/>
                  </a:cubicBezTo>
                  <a:cubicBezTo>
                    <a:pt x="83259" y="91489"/>
                    <a:pt x="83259" y="91063"/>
                    <a:pt x="83407" y="90212"/>
                  </a:cubicBezTo>
                  <a:cubicBezTo>
                    <a:pt x="83407" y="90212"/>
                    <a:pt x="83407" y="89787"/>
                    <a:pt x="83407" y="89361"/>
                  </a:cubicBezTo>
                  <a:cubicBezTo>
                    <a:pt x="83407" y="88936"/>
                    <a:pt x="83111" y="88510"/>
                    <a:pt x="83111" y="88085"/>
                  </a:cubicBezTo>
                  <a:cubicBezTo>
                    <a:pt x="83111" y="88085"/>
                    <a:pt x="83407" y="88510"/>
                    <a:pt x="83407" y="88085"/>
                  </a:cubicBezTo>
                  <a:cubicBezTo>
                    <a:pt x="83259" y="87659"/>
                    <a:pt x="83259" y="87234"/>
                    <a:pt x="83111" y="87234"/>
                  </a:cubicBezTo>
                  <a:cubicBezTo>
                    <a:pt x="82962" y="86808"/>
                    <a:pt x="82666" y="85531"/>
                    <a:pt x="82518" y="85106"/>
                  </a:cubicBezTo>
                  <a:cubicBezTo>
                    <a:pt x="82370" y="85106"/>
                    <a:pt x="81629" y="84255"/>
                    <a:pt x="81481" y="84680"/>
                  </a:cubicBezTo>
                  <a:cubicBezTo>
                    <a:pt x="81481" y="85106"/>
                    <a:pt x="81629" y="85531"/>
                    <a:pt x="81481" y="85531"/>
                  </a:cubicBezTo>
                  <a:cubicBezTo>
                    <a:pt x="81185" y="85531"/>
                    <a:pt x="81185" y="86382"/>
                    <a:pt x="81037" y="86382"/>
                  </a:cubicBezTo>
                  <a:cubicBezTo>
                    <a:pt x="80740" y="87234"/>
                    <a:pt x="80592" y="85957"/>
                    <a:pt x="80592" y="85531"/>
                  </a:cubicBezTo>
                  <a:cubicBezTo>
                    <a:pt x="80592" y="84680"/>
                    <a:pt x="80888" y="84255"/>
                    <a:pt x="80444" y="84680"/>
                  </a:cubicBezTo>
                  <a:cubicBezTo>
                    <a:pt x="80000" y="85106"/>
                    <a:pt x="80592" y="85957"/>
                    <a:pt x="80000" y="85957"/>
                  </a:cubicBezTo>
                  <a:cubicBezTo>
                    <a:pt x="79851" y="85957"/>
                    <a:pt x="80148" y="83829"/>
                    <a:pt x="80000" y="83404"/>
                  </a:cubicBezTo>
                  <a:cubicBezTo>
                    <a:pt x="80000" y="83829"/>
                    <a:pt x="78370" y="83829"/>
                    <a:pt x="79111" y="82553"/>
                  </a:cubicBezTo>
                  <a:cubicBezTo>
                    <a:pt x="79703" y="81276"/>
                    <a:pt x="80296" y="80000"/>
                    <a:pt x="80888" y="78723"/>
                  </a:cubicBezTo>
                  <a:cubicBezTo>
                    <a:pt x="81037" y="78297"/>
                    <a:pt x="81185" y="77446"/>
                    <a:pt x="81333" y="77021"/>
                  </a:cubicBezTo>
                  <a:cubicBezTo>
                    <a:pt x="81777" y="76170"/>
                    <a:pt x="82222" y="75319"/>
                    <a:pt x="82518" y="74468"/>
                  </a:cubicBezTo>
                  <a:cubicBezTo>
                    <a:pt x="82666" y="74042"/>
                    <a:pt x="82814" y="73191"/>
                    <a:pt x="83111" y="72765"/>
                  </a:cubicBezTo>
                  <a:cubicBezTo>
                    <a:pt x="83407" y="71914"/>
                    <a:pt x="83703" y="71063"/>
                    <a:pt x="84000" y="70212"/>
                  </a:cubicBezTo>
                  <a:cubicBezTo>
                    <a:pt x="84592" y="68936"/>
                    <a:pt x="85481" y="68936"/>
                    <a:pt x="86222" y="68936"/>
                  </a:cubicBezTo>
                  <a:cubicBezTo>
                    <a:pt x="86370" y="68936"/>
                    <a:pt x="86518" y="68936"/>
                    <a:pt x="86666" y="68936"/>
                  </a:cubicBezTo>
                  <a:cubicBezTo>
                    <a:pt x="86814" y="69361"/>
                    <a:pt x="86814" y="69787"/>
                    <a:pt x="86962" y="69787"/>
                  </a:cubicBezTo>
                  <a:cubicBezTo>
                    <a:pt x="87111" y="69361"/>
                    <a:pt x="87407" y="69361"/>
                    <a:pt x="87555" y="68936"/>
                  </a:cubicBezTo>
                  <a:cubicBezTo>
                    <a:pt x="87703" y="68936"/>
                    <a:pt x="87851" y="69361"/>
                    <a:pt x="88000" y="69361"/>
                  </a:cubicBezTo>
                  <a:cubicBezTo>
                    <a:pt x="88148" y="69361"/>
                    <a:pt x="88296" y="69361"/>
                    <a:pt x="88444" y="69361"/>
                  </a:cubicBezTo>
                  <a:cubicBezTo>
                    <a:pt x="88444" y="68936"/>
                    <a:pt x="88592" y="69361"/>
                    <a:pt x="88740" y="69361"/>
                  </a:cubicBezTo>
                  <a:cubicBezTo>
                    <a:pt x="89037" y="69361"/>
                    <a:pt x="89037" y="68085"/>
                    <a:pt x="89481" y="68085"/>
                  </a:cubicBezTo>
                  <a:cubicBezTo>
                    <a:pt x="89629" y="68085"/>
                    <a:pt x="89925" y="68085"/>
                    <a:pt x="90074" y="68085"/>
                  </a:cubicBezTo>
                  <a:cubicBezTo>
                    <a:pt x="90222" y="68510"/>
                    <a:pt x="90370" y="68936"/>
                    <a:pt x="90518" y="68936"/>
                  </a:cubicBezTo>
                  <a:cubicBezTo>
                    <a:pt x="90666" y="69361"/>
                    <a:pt x="91259" y="68510"/>
                    <a:pt x="91259" y="69787"/>
                  </a:cubicBezTo>
                  <a:cubicBezTo>
                    <a:pt x="91259" y="69787"/>
                    <a:pt x="90814" y="69787"/>
                    <a:pt x="90814" y="70212"/>
                  </a:cubicBezTo>
                  <a:cubicBezTo>
                    <a:pt x="90666" y="71063"/>
                    <a:pt x="91259" y="70638"/>
                    <a:pt x="91259" y="70638"/>
                  </a:cubicBezTo>
                  <a:cubicBezTo>
                    <a:pt x="91555" y="70638"/>
                    <a:pt x="91851" y="70638"/>
                    <a:pt x="92000" y="70638"/>
                  </a:cubicBezTo>
                  <a:cubicBezTo>
                    <a:pt x="92148" y="70212"/>
                    <a:pt x="92148" y="70212"/>
                    <a:pt x="92296" y="69787"/>
                  </a:cubicBezTo>
                  <a:cubicBezTo>
                    <a:pt x="92444" y="69787"/>
                    <a:pt x="92592" y="70212"/>
                    <a:pt x="92888" y="70212"/>
                  </a:cubicBezTo>
                  <a:cubicBezTo>
                    <a:pt x="93037" y="70212"/>
                    <a:pt x="94074" y="69361"/>
                    <a:pt x="93481" y="68936"/>
                  </a:cubicBezTo>
                  <a:cubicBezTo>
                    <a:pt x="93185" y="68936"/>
                    <a:pt x="93037" y="69361"/>
                    <a:pt x="93037" y="68085"/>
                  </a:cubicBezTo>
                  <a:cubicBezTo>
                    <a:pt x="93037" y="67659"/>
                    <a:pt x="93333" y="66382"/>
                    <a:pt x="93481" y="65957"/>
                  </a:cubicBezTo>
                  <a:cubicBezTo>
                    <a:pt x="93777" y="65531"/>
                    <a:pt x="93925" y="65106"/>
                    <a:pt x="94222" y="64255"/>
                  </a:cubicBezTo>
                  <a:cubicBezTo>
                    <a:pt x="94370" y="63829"/>
                    <a:pt x="94666" y="63829"/>
                    <a:pt x="94814" y="62978"/>
                  </a:cubicBezTo>
                  <a:cubicBezTo>
                    <a:pt x="94962" y="62127"/>
                    <a:pt x="95111" y="61702"/>
                    <a:pt x="95407" y="61702"/>
                  </a:cubicBezTo>
                  <a:cubicBezTo>
                    <a:pt x="95703" y="61702"/>
                    <a:pt x="96148" y="61276"/>
                    <a:pt x="96444" y="61276"/>
                  </a:cubicBezTo>
                  <a:cubicBezTo>
                    <a:pt x="96740" y="61276"/>
                    <a:pt x="96888" y="62127"/>
                    <a:pt x="97037" y="62127"/>
                  </a:cubicBezTo>
                  <a:cubicBezTo>
                    <a:pt x="97185" y="61702"/>
                    <a:pt x="97333" y="60851"/>
                    <a:pt x="97481" y="61276"/>
                  </a:cubicBezTo>
                  <a:cubicBezTo>
                    <a:pt x="97629" y="61702"/>
                    <a:pt x="97185" y="62978"/>
                    <a:pt x="97185" y="63404"/>
                  </a:cubicBezTo>
                  <a:cubicBezTo>
                    <a:pt x="97185" y="64255"/>
                    <a:pt x="97333" y="63404"/>
                    <a:pt x="97629" y="63829"/>
                  </a:cubicBezTo>
                  <a:cubicBezTo>
                    <a:pt x="97629" y="63829"/>
                    <a:pt x="97333" y="64680"/>
                    <a:pt x="97333" y="65106"/>
                  </a:cubicBezTo>
                  <a:cubicBezTo>
                    <a:pt x="97333" y="65531"/>
                    <a:pt x="98370" y="63404"/>
                    <a:pt x="98370" y="63404"/>
                  </a:cubicBezTo>
                  <a:cubicBezTo>
                    <a:pt x="98518" y="62978"/>
                    <a:pt x="98666" y="62553"/>
                    <a:pt x="98962" y="62127"/>
                  </a:cubicBezTo>
                  <a:cubicBezTo>
                    <a:pt x="99111" y="61702"/>
                    <a:pt x="99555" y="62553"/>
                    <a:pt x="99555" y="61702"/>
                  </a:cubicBezTo>
                  <a:cubicBezTo>
                    <a:pt x="99407" y="60851"/>
                    <a:pt x="99555" y="59148"/>
                    <a:pt x="100000" y="59148"/>
                  </a:cubicBezTo>
                  <a:cubicBezTo>
                    <a:pt x="100148" y="58723"/>
                    <a:pt x="100444" y="58297"/>
                    <a:pt x="100592" y="58723"/>
                  </a:cubicBezTo>
                  <a:cubicBezTo>
                    <a:pt x="100740" y="58723"/>
                    <a:pt x="101037" y="59574"/>
                    <a:pt x="101185" y="59148"/>
                  </a:cubicBezTo>
                  <a:cubicBezTo>
                    <a:pt x="100888" y="59574"/>
                    <a:pt x="100444" y="59148"/>
                    <a:pt x="100296" y="60425"/>
                  </a:cubicBezTo>
                  <a:cubicBezTo>
                    <a:pt x="100296" y="60851"/>
                    <a:pt x="100296" y="61276"/>
                    <a:pt x="100296" y="61702"/>
                  </a:cubicBezTo>
                  <a:cubicBezTo>
                    <a:pt x="100296" y="62127"/>
                    <a:pt x="100000" y="62127"/>
                    <a:pt x="100148" y="62553"/>
                  </a:cubicBezTo>
                  <a:cubicBezTo>
                    <a:pt x="100148" y="62978"/>
                    <a:pt x="100296" y="62978"/>
                    <a:pt x="100148" y="63404"/>
                  </a:cubicBezTo>
                  <a:cubicBezTo>
                    <a:pt x="100000" y="63404"/>
                    <a:pt x="99851" y="63829"/>
                    <a:pt x="100000" y="64255"/>
                  </a:cubicBezTo>
                  <a:cubicBezTo>
                    <a:pt x="100000" y="64255"/>
                    <a:pt x="99111" y="65106"/>
                    <a:pt x="99111" y="65531"/>
                  </a:cubicBezTo>
                  <a:cubicBezTo>
                    <a:pt x="98814" y="65957"/>
                    <a:pt x="98666" y="66808"/>
                    <a:pt x="98370" y="67234"/>
                  </a:cubicBezTo>
                  <a:cubicBezTo>
                    <a:pt x="98074" y="68085"/>
                    <a:pt x="97777" y="68510"/>
                    <a:pt x="97481" y="69361"/>
                  </a:cubicBezTo>
                  <a:cubicBezTo>
                    <a:pt x="96888" y="70638"/>
                    <a:pt x="96444" y="73617"/>
                    <a:pt x="95703" y="73617"/>
                  </a:cubicBezTo>
                  <a:cubicBezTo>
                    <a:pt x="95555" y="73617"/>
                    <a:pt x="94962" y="74042"/>
                    <a:pt x="94962" y="74468"/>
                  </a:cubicBezTo>
                  <a:cubicBezTo>
                    <a:pt x="94962" y="75744"/>
                    <a:pt x="94962" y="76170"/>
                    <a:pt x="94518" y="77021"/>
                  </a:cubicBezTo>
                  <a:cubicBezTo>
                    <a:pt x="93925" y="78297"/>
                    <a:pt x="93925" y="80851"/>
                    <a:pt x="94074" y="82978"/>
                  </a:cubicBezTo>
                  <a:cubicBezTo>
                    <a:pt x="94222" y="85106"/>
                    <a:pt x="94074" y="87659"/>
                    <a:pt x="94518" y="89361"/>
                  </a:cubicBezTo>
                  <a:cubicBezTo>
                    <a:pt x="94666" y="90212"/>
                    <a:pt x="94666" y="91489"/>
                    <a:pt x="94666" y="92340"/>
                  </a:cubicBezTo>
                  <a:cubicBezTo>
                    <a:pt x="94666" y="92340"/>
                    <a:pt x="94666" y="93191"/>
                    <a:pt x="94814" y="93191"/>
                  </a:cubicBezTo>
                  <a:cubicBezTo>
                    <a:pt x="94962" y="93191"/>
                    <a:pt x="94666" y="94468"/>
                    <a:pt x="94814" y="94468"/>
                  </a:cubicBezTo>
                  <a:cubicBezTo>
                    <a:pt x="94814" y="94468"/>
                    <a:pt x="95555" y="92765"/>
                    <a:pt x="95555" y="92340"/>
                  </a:cubicBezTo>
                  <a:cubicBezTo>
                    <a:pt x="95851" y="91489"/>
                    <a:pt x="96000" y="90638"/>
                    <a:pt x="96148" y="89361"/>
                  </a:cubicBezTo>
                  <a:cubicBezTo>
                    <a:pt x="96296" y="88510"/>
                    <a:pt x="96888" y="87659"/>
                    <a:pt x="97037" y="87659"/>
                  </a:cubicBezTo>
                  <a:cubicBezTo>
                    <a:pt x="97481" y="88510"/>
                    <a:pt x="97037" y="85957"/>
                    <a:pt x="97185" y="85531"/>
                  </a:cubicBezTo>
                  <a:cubicBezTo>
                    <a:pt x="97481" y="84255"/>
                    <a:pt x="97629" y="83829"/>
                    <a:pt x="98074" y="83829"/>
                  </a:cubicBezTo>
                  <a:cubicBezTo>
                    <a:pt x="98518" y="83829"/>
                    <a:pt x="99111" y="83829"/>
                    <a:pt x="98814" y="82553"/>
                  </a:cubicBezTo>
                  <a:cubicBezTo>
                    <a:pt x="98370" y="81276"/>
                    <a:pt x="98666" y="80000"/>
                    <a:pt x="99111" y="79148"/>
                  </a:cubicBezTo>
                  <a:cubicBezTo>
                    <a:pt x="99259" y="78723"/>
                    <a:pt x="99259" y="79574"/>
                    <a:pt x="99407" y="79574"/>
                  </a:cubicBezTo>
                  <a:cubicBezTo>
                    <a:pt x="99703" y="79574"/>
                    <a:pt x="99703" y="78297"/>
                    <a:pt x="99703" y="77872"/>
                  </a:cubicBezTo>
                  <a:cubicBezTo>
                    <a:pt x="99407" y="77021"/>
                    <a:pt x="99111" y="76595"/>
                    <a:pt x="99407" y="75319"/>
                  </a:cubicBezTo>
                  <a:cubicBezTo>
                    <a:pt x="99407" y="75319"/>
                    <a:pt x="99851" y="74893"/>
                    <a:pt x="99703" y="74468"/>
                  </a:cubicBezTo>
                  <a:cubicBezTo>
                    <a:pt x="99555" y="74468"/>
                    <a:pt x="99407" y="73617"/>
                    <a:pt x="99259" y="73617"/>
                  </a:cubicBezTo>
                  <a:cubicBezTo>
                    <a:pt x="99111" y="73617"/>
                    <a:pt x="99259" y="74042"/>
                    <a:pt x="99111" y="74042"/>
                  </a:cubicBezTo>
                  <a:cubicBezTo>
                    <a:pt x="98814" y="74042"/>
                    <a:pt x="98666" y="73617"/>
                    <a:pt x="98814" y="72765"/>
                  </a:cubicBezTo>
                  <a:cubicBezTo>
                    <a:pt x="98962" y="71914"/>
                    <a:pt x="99259" y="71489"/>
                    <a:pt x="99555" y="70212"/>
                  </a:cubicBezTo>
                  <a:cubicBezTo>
                    <a:pt x="99703" y="69361"/>
                    <a:pt x="99703" y="68085"/>
                    <a:pt x="100148" y="67234"/>
                  </a:cubicBezTo>
                  <a:cubicBezTo>
                    <a:pt x="100296" y="66808"/>
                    <a:pt x="100296" y="67659"/>
                    <a:pt x="100296" y="67659"/>
                  </a:cubicBezTo>
                  <a:cubicBezTo>
                    <a:pt x="100592" y="67659"/>
                    <a:pt x="100592" y="66808"/>
                    <a:pt x="100740" y="67234"/>
                  </a:cubicBezTo>
                  <a:cubicBezTo>
                    <a:pt x="100888" y="67234"/>
                    <a:pt x="100888" y="67659"/>
                    <a:pt x="101037" y="67234"/>
                  </a:cubicBezTo>
                  <a:cubicBezTo>
                    <a:pt x="101333" y="66808"/>
                    <a:pt x="101481" y="66382"/>
                    <a:pt x="101777" y="65957"/>
                  </a:cubicBezTo>
                  <a:cubicBezTo>
                    <a:pt x="102222" y="65531"/>
                    <a:pt x="101629" y="67234"/>
                    <a:pt x="101925" y="67659"/>
                  </a:cubicBezTo>
                  <a:cubicBezTo>
                    <a:pt x="101925" y="68085"/>
                    <a:pt x="102518" y="66382"/>
                    <a:pt x="102666" y="66382"/>
                  </a:cubicBezTo>
                  <a:cubicBezTo>
                    <a:pt x="102962" y="65957"/>
                    <a:pt x="103259" y="65531"/>
                    <a:pt x="103703" y="65531"/>
                  </a:cubicBezTo>
                  <a:cubicBezTo>
                    <a:pt x="104000" y="65531"/>
                    <a:pt x="104296" y="65531"/>
                    <a:pt x="104444" y="66382"/>
                  </a:cubicBezTo>
                  <a:cubicBezTo>
                    <a:pt x="104592" y="66382"/>
                    <a:pt x="104740" y="66808"/>
                    <a:pt x="104888" y="67234"/>
                  </a:cubicBezTo>
                  <a:cubicBezTo>
                    <a:pt x="105037" y="67659"/>
                    <a:pt x="105037" y="66382"/>
                    <a:pt x="105185" y="66382"/>
                  </a:cubicBezTo>
                  <a:cubicBezTo>
                    <a:pt x="106370" y="63404"/>
                    <a:pt x="107703" y="62127"/>
                    <a:pt x="109037" y="60425"/>
                  </a:cubicBezTo>
                  <a:cubicBezTo>
                    <a:pt x="109333" y="60000"/>
                    <a:pt x="109777" y="59574"/>
                    <a:pt x="109925" y="58723"/>
                  </a:cubicBezTo>
                  <a:cubicBezTo>
                    <a:pt x="110074" y="57872"/>
                    <a:pt x="110074" y="59148"/>
                    <a:pt x="110370" y="59148"/>
                  </a:cubicBezTo>
                  <a:cubicBezTo>
                    <a:pt x="110518" y="59148"/>
                    <a:pt x="110814" y="59148"/>
                    <a:pt x="110962" y="59148"/>
                  </a:cubicBezTo>
                  <a:cubicBezTo>
                    <a:pt x="111111" y="59574"/>
                    <a:pt x="111259" y="60000"/>
                    <a:pt x="111407" y="60000"/>
                  </a:cubicBezTo>
                  <a:cubicBezTo>
                    <a:pt x="111851" y="60000"/>
                    <a:pt x="111851" y="58297"/>
                    <a:pt x="111703" y="57446"/>
                  </a:cubicBezTo>
                  <a:cubicBezTo>
                    <a:pt x="111703" y="57021"/>
                    <a:pt x="111111" y="56170"/>
                    <a:pt x="111259" y="55744"/>
                  </a:cubicBezTo>
                  <a:cubicBezTo>
                    <a:pt x="111259" y="55319"/>
                    <a:pt x="110962" y="53191"/>
                    <a:pt x="110814" y="53617"/>
                  </a:cubicBezTo>
                  <a:cubicBezTo>
                    <a:pt x="110814" y="54042"/>
                    <a:pt x="110518" y="53191"/>
                    <a:pt x="110370" y="53191"/>
                  </a:cubicBezTo>
                  <a:cubicBezTo>
                    <a:pt x="110222" y="52765"/>
                    <a:pt x="110370" y="52340"/>
                    <a:pt x="110222" y="51914"/>
                  </a:cubicBezTo>
                  <a:cubicBezTo>
                    <a:pt x="110222" y="51489"/>
                    <a:pt x="109777" y="51914"/>
                    <a:pt x="109777" y="51914"/>
                  </a:cubicBezTo>
                  <a:cubicBezTo>
                    <a:pt x="109629" y="52340"/>
                    <a:pt x="109185" y="51914"/>
                    <a:pt x="109333" y="51489"/>
                  </a:cubicBezTo>
                  <a:cubicBezTo>
                    <a:pt x="109333" y="51063"/>
                    <a:pt x="109777" y="51489"/>
                    <a:pt x="109925" y="51489"/>
                  </a:cubicBezTo>
                  <a:cubicBezTo>
                    <a:pt x="109925" y="51063"/>
                    <a:pt x="109481" y="51063"/>
                    <a:pt x="109481" y="51063"/>
                  </a:cubicBezTo>
                  <a:cubicBezTo>
                    <a:pt x="109481" y="49787"/>
                    <a:pt x="110666" y="51914"/>
                    <a:pt x="110814" y="51914"/>
                  </a:cubicBezTo>
                  <a:cubicBezTo>
                    <a:pt x="111111" y="52340"/>
                    <a:pt x="112000" y="51489"/>
                    <a:pt x="112296" y="50638"/>
                  </a:cubicBezTo>
                  <a:cubicBezTo>
                    <a:pt x="112444" y="50212"/>
                    <a:pt x="112148" y="50212"/>
                    <a:pt x="112148" y="49787"/>
                  </a:cubicBezTo>
                  <a:cubicBezTo>
                    <a:pt x="112148" y="49787"/>
                    <a:pt x="112740" y="49787"/>
                    <a:pt x="112740" y="48936"/>
                  </a:cubicBezTo>
                  <a:cubicBezTo>
                    <a:pt x="112592" y="48510"/>
                    <a:pt x="112296" y="48085"/>
                    <a:pt x="112444" y="47659"/>
                  </a:cubicBezTo>
                  <a:cubicBezTo>
                    <a:pt x="112444" y="47234"/>
                    <a:pt x="112740" y="46382"/>
                    <a:pt x="112740" y="46382"/>
                  </a:cubicBezTo>
                  <a:cubicBezTo>
                    <a:pt x="112888" y="46382"/>
                    <a:pt x="113481" y="46808"/>
                    <a:pt x="113481" y="46382"/>
                  </a:cubicBezTo>
                  <a:cubicBezTo>
                    <a:pt x="113333" y="46808"/>
                    <a:pt x="112888" y="47234"/>
                    <a:pt x="113037" y="47659"/>
                  </a:cubicBezTo>
                  <a:cubicBezTo>
                    <a:pt x="113185" y="48085"/>
                    <a:pt x="113333" y="48510"/>
                    <a:pt x="113333" y="48510"/>
                  </a:cubicBezTo>
                  <a:cubicBezTo>
                    <a:pt x="113333" y="48936"/>
                    <a:pt x="113185" y="49361"/>
                    <a:pt x="113333" y="49361"/>
                  </a:cubicBezTo>
                  <a:cubicBezTo>
                    <a:pt x="113629" y="49361"/>
                    <a:pt x="113925" y="48936"/>
                    <a:pt x="114222" y="48936"/>
                  </a:cubicBezTo>
                  <a:cubicBezTo>
                    <a:pt x="114518" y="48936"/>
                    <a:pt x="114814" y="48936"/>
                    <a:pt x="115111" y="49361"/>
                  </a:cubicBezTo>
                  <a:cubicBezTo>
                    <a:pt x="115259" y="49787"/>
                    <a:pt x="115259" y="49787"/>
                    <a:pt x="115259" y="50638"/>
                  </a:cubicBezTo>
                  <a:cubicBezTo>
                    <a:pt x="115259" y="51063"/>
                    <a:pt x="115851" y="51489"/>
                    <a:pt x="116000" y="51489"/>
                  </a:cubicBezTo>
                  <a:cubicBezTo>
                    <a:pt x="116148" y="51914"/>
                    <a:pt x="117037" y="53617"/>
                    <a:pt x="117185" y="52765"/>
                  </a:cubicBezTo>
                  <a:cubicBezTo>
                    <a:pt x="117037" y="54042"/>
                    <a:pt x="117925" y="52765"/>
                    <a:pt x="117925" y="52765"/>
                  </a:cubicBezTo>
                  <a:cubicBezTo>
                    <a:pt x="117925" y="52340"/>
                    <a:pt x="117333" y="52340"/>
                    <a:pt x="117481" y="51914"/>
                  </a:cubicBezTo>
                  <a:cubicBezTo>
                    <a:pt x="117481" y="51063"/>
                    <a:pt x="117925" y="51914"/>
                    <a:pt x="117925" y="51914"/>
                  </a:cubicBezTo>
                  <a:cubicBezTo>
                    <a:pt x="117925" y="51063"/>
                    <a:pt x="117777" y="51914"/>
                    <a:pt x="117925" y="50638"/>
                  </a:cubicBezTo>
                  <a:cubicBezTo>
                    <a:pt x="117925" y="50212"/>
                    <a:pt x="117925" y="49787"/>
                    <a:pt x="117925" y="49361"/>
                  </a:cubicBezTo>
                  <a:cubicBezTo>
                    <a:pt x="117777" y="48936"/>
                    <a:pt x="117629" y="48936"/>
                    <a:pt x="117629" y="48510"/>
                  </a:cubicBezTo>
                  <a:cubicBezTo>
                    <a:pt x="117629" y="48510"/>
                    <a:pt x="118666" y="49361"/>
                    <a:pt x="118814" y="48936"/>
                  </a:cubicBezTo>
                  <a:cubicBezTo>
                    <a:pt x="118814" y="48936"/>
                    <a:pt x="118666" y="48510"/>
                    <a:pt x="118518" y="48510"/>
                  </a:cubicBezTo>
                  <a:cubicBezTo>
                    <a:pt x="118666" y="48510"/>
                    <a:pt x="119111" y="48936"/>
                    <a:pt x="119259" y="48510"/>
                  </a:cubicBezTo>
                  <a:cubicBezTo>
                    <a:pt x="119259" y="48085"/>
                    <a:pt x="119259" y="47659"/>
                    <a:pt x="119407" y="47234"/>
                  </a:cubicBezTo>
                  <a:cubicBezTo>
                    <a:pt x="119407" y="47234"/>
                    <a:pt x="119851" y="47234"/>
                    <a:pt x="119851" y="47234"/>
                  </a:cubicBezTo>
                  <a:cubicBezTo>
                    <a:pt x="119851" y="47234"/>
                    <a:pt x="119703" y="47234"/>
                    <a:pt x="119703" y="47234"/>
                  </a:cubicBezTo>
                  <a:cubicBezTo>
                    <a:pt x="119555" y="46808"/>
                    <a:pt x="120000" y="47234"/>
                    <a:pt x="119703" y="47234"/>
                  </a:cubicBezTo>
                  <a:close/>
                  <a:moveTo>
                    <a:pt x="60000" y="81702"/>
                  </a:moveTo>
                  <a:cubicBezTo>
                    <a:pt x="59851" y="82978"/>
                    <a:pt x="59851" y="84255"/>
                    <a:pt x="59703" y="85531"/>
                  </a:cubicBezTo>
                  <a:cubicBezTo>
                    <a:pt x="59555" y="86382"/>
                    <a:pt x="59111" y="85957"/>
                    <a:pt x="59111" y="86808"/>
                  </a:cubicBezTo>
                  <a:cubicBezTo>
                    <a:pt x="59111" y="86808"/>
                    <a:pt x="59407" y="86808"/>
                    <a:pt x="59555" y="86808"/>
                  </a:cubicBezTo>
                  <a:cubicBezTo>
                    <a:pt x="59555" y="86808"/>
                    <a:pt x="58222" y="89361"/>
                    <a:pt x="58074" y="89361"/>
                  </a:cubicBezTo>
                  <a:cubicBezTo>
                    <a:pt x="57925" y="89787"/>
                    <a:pt x="57777" y="90212"/>
                    <a:pt x="57481" y="90212"/>
                  </a:cubicBezTo>
                  <a:cubicBezTo>
                    <a:pt x="57333" y="90638"/>
                    <a:pt x="57185" y="91489"/>
                    <a:pt x="57037" y="91914"/>
                  </a:cubicBezTo>
                  <a:cubicBezTo>
                    <a:pt x="56888" y="92340"/>
                    <a:pt x="55851" y="93191"/>
                    <a:pt x="55703" y="92340"/>
                  </a:cubicBezTo>
                  <a:cubicBezTo>
                    <a:pt x="55703" y="91914"/>
                    <a:pt x="56740" y="91063"/>
                    <a:pt x="56888" y="90638"/>
                  </a:cubicBezTo>
                  <a:cubicBezTo>
                    <a:pt x="57333" y="89787"/>
                    <a:pt x="57777" y="88510"/>
                    <a:pt x="58222" y="87659"/>
                  </a:cubicBezTo>
                  <a:cubicBezTo>
                    <a:pt x="58518" y="87234"/>
                    <a:pt x="58518" y="85957"/>
                    <a:pt x="58814" y="85531"/>
                  </a:cubicBezTo>
                  <a:cubicBezTo>
                    <a:pt x="59111" y="84255"/>
                    <a:pt x="59407" y="82978"/>
                    <a:pt x="59555" y="81702"/>
                  </a:cubicBezTo>
                  <a:cubicBezTo>
                    <a:pt x="59555" y="80851"/>
                    <a:pt x="59555" y="80851"/>
                    <a:pt x="59851" y="80425"/>
                  </a:cubicBezTo>
                  <a:cubicBezTo>
                    <a:pt x="60148" y="80000"/>
                    <a:pt x="60000" y="81276"/>
                    <a:pt x="60000" y="81702"/>
                  </a:cubicBezTo>
                  <a:cubicBezTo>
                    <a:pt x="59851" y="82127"/>
                    <a:pt x="60000" y="80851"/>
                    <a:pt x="60000" y="81702"/>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25" name="Shape 1375">
              <a:extLst>
                <a:ext uri="{FF2B5EF4-FFF2-40B4-BE49-F238E27FC236}">
                  <a16:creationId xmlns="" xmlns:a16="http://schemas.microsoft.com/office/drawing/2014/main" id="{1672A101-ACAF-4DCB-A701-2CB9BBD0BA20}"/>
                </a:ext>
              </a:extLst>
            </p:cNvPr>
            <p:cNvSpPr/>
            <p:nvPr/>
          </p:nvSpPr>
          <p:spPr>
            <a:xfrm>
              <a:off x="5054969" y="2808597"/>
              <a:ext cx="64070" cy="136912"/>
            </a:xfrm>
            <a:custGeom>
              <a:avLst/>
              <a:gdLst/>
              <a:ahLst/>
              <a:cxnLst/>
              <a:rect l="0" t="0" r="0" b="0"/>
              <a:pathLst>
                <a:path w="120000" h="120000" extrusionOk="0">
                  <a:moveTo>
                    <a:pt x="104000" y="97500"/>
                  </a:moveTo>
                  <a:cubicBezTo>
                    <a:pt x="104000" y="82500"/>
                    <a:pt x="72000" y="63750"/>
                    <a:pt x="80000" y="48750"/>
                  </a:cubicBezTo>
                  <a:cubicBezTo>
                    <a:pt x="88000" y="37500"/>
                    <a:pt x="80000" y="26250"/>
                    <a:pt x="72000" y="15000"/>
                  </a:cubicBezTo>
                  <a:cubicBezTo>
                    <a:pt x="72000" y="11250"/>
                    <a:pt x="72000" y="7500"/>
                    <a:pt x="72000" y="3750"/>
                  </a:cubicBezTo>
                  <a:cubicBezTo>
                    <a:pt x="72000" y="0"/>
                    <a:pt x="48000" y="0"/>
                    <a:pt x="48000" y="0"/>
                  </a:cubicBezTo>
                  <a:cubicBezTo>
                    <a:pt x="48000" y="3750"/>
                    <a:pt x="56000" y="7500"/>
                    <a:pt x="56000" y="11250"/>
                  </a:cubicBezTo>
                  <a:cubicBezTo>
                    <a:pt x="64000" y="15000"/>
                    <a:pt x="56000" y="18750"/>
                    <a:pt x="48000" y="18750"/>
                  </a:cubicBezTo>
                  <a:cubicBezTo>
                    <a:pt x="40000" y="22500"/>
                    <a:pt x="32000" y="18750"/>
                    <a:pt x="32000" y="26250"/>
                  </a:cubicBezTo>
                  <a:cubicBezTo>
                    <a:pt x="32000" y="30000"/>
                    <a:pt x="32000" y="30000"/>
                    <a:pt x="32000" y="33750"/>
                  </a:cubicBezTo>
                  <a:cubicBezTo>
                    <a:pt x="24000" y="41250"/>
                    <a:pt x="24000" y="48750"/>
                    <a:pt x="16000" y="52500"/>
                  </a:cubicBezTo>
                  <a:cubicBezTo>
                    <a:pt x="0" y="56250"/>
                    <a:pt x="32000" y="67500"/>
                    <a:pt x="40000" y="75000"/>
                  </a:cubicBezTo>
                  <a:cubicBezTo>
                    <a:pt x="48000" y="82500"/>
                    <a:pt x="32000" y="120000"/>
                    <a:pt x="48000" y="120000"/>
                  </a:cubicBezTo>
                  <a:cubicBezTo>
                    <a:pt x="72000" y="120000"/>
                    <a:pt x="96000" y="120000"/>
                    <a:pt x="120000" y="120000"/>
                  </a:cubicBezTo>
                  <a:cubicBezTo>
                    <a:pt x="120000" y="112500"/>
                    <a:pt x="112000" y="105000"/>
                    <a:pt x="104000" y="97500"/>
                  </a:cubicBezTo>
                  <a:cubicBezTo>
                    <a:pt x="104000" y="90000"/>
                    <a:pt x="104000" y="101250"/>
                    <a:pt x="104000" y="975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26" name="Shape 1376">
              <a:extLst>
                <a:ext uri="{FF2B5EF4-FFF2-40B4-BE49-F238E27FC236}">
                  <a16:creationId xmlns="" xmlns:a16="http://schemas.microsoft.com/office/drawing/2014/main" id="{8489E5BE-0E79-4ABE-AA49-CF9CC8D8C6BD}"/>
                </a:ext>
              </a:extLst>
            </p:cNvPr>
            <p:cNvSpPr/>
            <p:nvPr/>
          </p:nvSpPr>
          <p:spPr>
            <a:xfrm>
              <a:off x="5068074" y="2941140"/>
              <a:ext cx="64070" cy="99042"/>
            </a:xfrm>
            <a:custGeom>
              <a:avLst/>
              <a:gdLst/>
              <a:ahLst/>
              <a:cxnLst/>
              <a:rect l="0" t="0" r="0" b="0"/>
              <a:pathLst>
                <a:path w="120000" h="120000" extrusionOk="0">
                  <a:moveTo>
                    <a:pt x="96000" y="5217"/>
                  </a:moveTo>
                  <a:cubicBezTo>
                    <a:pt x="88000" y="5217"/>
                    <a:pt x="72000" y="5217"/>
                    <a:pt x="56000" y="5217"/>
                  </a:cubicBezTo>
                  <a:cubicBezTo>
                    <a:pt x="40000" y="5217"/>
                    <a:pt x="24000" y="0"/>
                    <a:pt x="16000" y="10434"/>
                  </a:cubicBezTo>
                  <a:cubicBezTo>
                    <a:pt x="16000" y="20869"/>
                    <a:pt x="8000" y="26086"/>
                    <a:pt x="8000" y="36521"/>
                  </a:cubicBezTo>
                  <a:cubicBezTo>
                    <a:pt x="8000" y="41739"/>
                    <a:pt x="16000" y="46956"/>
                    <a:pt x="16000" y="57391"/>
                  </a:cubicBezTo>
                  <a:cubicBezTo>
                    <a:pt x="16000" y="62608"/>
                    <a:pt x="0" y="120000"/>
                    <a:pt x="8000" y="120000"/>
                  </a:cubicBezTo>
                  <a:cubicBezTo>
                    <a:pt x="24000" y="114782"/>
                    <a:pt x="8000" y="99130"/>
                    <a:pt x="32000" y="104347"/>
                  </a:cubicBezTo>
                  <a:cubicBezTo>
                    <a:pt x="40000" y="104347"/>
                    <a:pt x="56000" y="99130"/>
                    <a:pt x="56000" y="104347"/>
                  </a:cubicBezTo>
                  <a:cubicBezTo>
                    <a:pt x="64000" y="104347"/>
                    <a:pt x="64000" y="120000"/>
                    <a:pt x="72000" y="120000"/>
                  </a:cubicBezTo>
                  <a:cubicBezTo>
                    <a:pt x="72000" y="120000"/>
                    <a:pt x="72000" y="104347"/>
                    <a:pt x="72000" y="104347"/>
                  </a:cubicBezTo>
                  <a:cubicBezTo>
                    <a:pt x="72000" y="93913"/>
                    <a:pt x="56000" y="88695"/>
                    <a:pt x="48000" y="83478"/>
                  </a:cubicBezTo>
                  <a:cubicBezTo>
                    <a:pt x="40000" y="73043"/>
                    <a:pt x="16000" y="46956"/>
                    <a:pt x="32000" y="36521"/>
                  </a:cubicBezTo>
                  <a:cubicBezTo>
                    <a:pt x="56000" y="26086"/>
                    <a:pt x="48000" y="20869"/>
                    <a:pt x="72000" y="15652"/>
                  </a:cubicBezTo>
                  <a:cubicBezTo>
                    <a:pt x="88000" y="10434"/>
                    <a:pt x="112000" y="20869"/>
                    <a:pt x="120000" y="31304"/>
                  </a:cubicBezTo>
                  <a:cubicBezTo>
                    <a:pt x="112000" y="20869"/>
                    <a:pt x="104000" y="10434"/>
                    <a:pt x="96000" y="5217"/>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27" name="Shape 1377">
              <a:extLst>
                <a:ext uri="{FF2B5EF4-FFF2-40B4-BE49-F238E27FC236}">
                  <a16:creationId xmlns="" xmlns:a16="http://schemas.microsoft.com/office/drawing/2014/main" id="{685E92F1-D989-4CAB-BB3A-2E898710B43C}"/>
                </a:ext>
              </a:extLst>
            </p:cNvPr>
            <p:cNvSpPr/>
            <p:nvPr/>
          </p:nvSpPr>
          <p:spPr>
            <a:xfrm>
              <a:off x="4730248" y="3232445"/>
              <a:ext cx="90281" cy="107782"/>
            </a:xfrm>
            <a:custGeom>
              <a:avLst/>
              <a:gdLst/>
              <a:ahLst/>
              <a:cxnLst/>
              <a:rect l="0" t="0" r="0" b="0"/>
              <a:pathLst>
                <a:path w="120000" h="120000" extrusionOk="0">
                  <a:moveTo>
                    <a:pt x="28571" y="4800"/>
                  </a:moveTo>
                  <a:cubicBezTo>
                    <a:pt x="17142" y="9600"/>
                    <a:pt x="11428" y="28800"/>
                    <a:pt x="22857" y="33600"/>
                  </a:cubicBezTo>
                  <a:cubicBezTo>
                    <a:pt x="40000" y="48000"/>
                    <a:pt x="11428" y="43200"/>
                    <a:pt x="5714" y="43200"/>
                  </a:cubicBezTo>
                  <a:cubicBezTo>
                    <a:pt x="5714" y="43200"/>
                    <a:pt x="17142" y="52800"/>
                    <a:pt x="17142" y="52800"/>
                  </a:cubicBezTo>
                  <a:cubicBezTo>
                    <a:pt x="17142" y="62400"/>
                    <a:pt x="17142" y="62400"/>
                    <a:pt x="11428" y="67200"/>
                  </a:cubicBezTo>
                  <a:cubicBezTo>
                    <a:pt x="11428" y="67200"/>
                    <a:pt x="17142" y="72000"/>
                    <a:pt x="17142" y="76800"/>
                  </a:cubicBezTo>
                  <a:cubicBezTo>
                    <a:pt x="11428" y="81600"/>
                    <a:pt x="5714" y="96000"/>
                    <a:pt x="5714" y="96000"/>
                  </a:cubicBezTo>
                  <a:cubicBezTo>
                    <a:pt x="5714" y="96000"/>
                    <a:pt x="17142" y="96000"/>
                    <a:pt x="17142" y="100800"/>
                  </a:cubicBezTo>
                  <a:cubicBezTo>
                    <a:pt x="17142" y="100800"/>
                    <a:pt x="0" y="110400"/>
                    <a:pt x="0" y="115200"/>
                  </a:cubicBezTo>
                  <a:cubicBezTo>
                    <a:pt x="0" y="115200"/>
                    <a:pt x="5714" y="110400"/>
                    <a:pt x="11428" y="110400"/>
                  </a:cubicBezTo>
                  <a:cubicBezTo>
                    <a:pt x="11428" y="110400"/>
                    <a:pt x="11428" y="120000"/>
                    <a:pt x="17142" y="115200"/>
                  </a:cubicBezTo>
                  <a:cubicBezTo>
                    <a:pt x="17142" y="110400"/>
                    <a:pt x="28571" y="105600"/>
                    <a:pt x="34285" y="105600"/>
                  </a:cubicBezTo>
                  <a:cubicBezTo>
                    <a:pt x="40000" y="100800"/>
                    <a:pt x="34285" y="120000"/>
                    <a:pt x="45714" y="105600"/>
                  </a:cubicBezTo>
                  <a:cubicBezTo>
                    <a:pt x="51428" y="96000"/>
                    <a:pt x="45714" y="100800"/>
                    <a:pt x="51428" y="105600"/>
                  </a:cubicBezTo>
                  <a:cubicBezTo>
                    <a:pt x="51428" y="105600"/>
                    <a:pt x="68571" y="100800"/>
                    <a:pt x="68571" y="100800"/>
                  </a:cubicBezTo>
                  <a:cubicBezTo>
                    <a:pt x="80000" y="100800"/>
                    <a:pt x="74285" y="96000"/>
                    <a:pt x="80000" y="96000"/>
                  </a:cubicBezTo>
                  <a:cubicBezTo>
                    <a:pt x="91428" y="96000"/>
                    <a:pt x="91428" y="91200"/>
                    <a:pt x="97142" y="86400"/>
                  </a:cubicBezTo>
                  <a:cubicBezTo>
                    <a:pt x="102857" y="76800"/>
                    <a:pt x="108571" y="91200"/>
                    <a:pt x="114285" y="96000"/>
                  </a:cubicBezTo>
                  <a:cubicBezTo>
                    <a:pt x="120000" y="96000"/>
                    <a:pt x="108571" y="76800"/>
                    <a:pt x="108571" y="76800"/>
                  </a:cubicBezTo>
                  <a:cubicBezTo>
                    <a:pt x="102857" y="72000"/>
                    <a:pt x="97142" y="67200"/>
                    <a:pt x="97142" y="57600"/>
                  </a:cubicBezTo>
                  <a:cubicBezTo>
                    <a:pt x="97142" y="33600"/>
                    <a:pt x="80000" y="19200"/>
                    <a:pt x="68571" y="0"/>
                  </a:cubicBezTo>
                  <a:cubicBezTo>
                    <a:pt x="57142" y="9600"/>
                    <a:pt x="45714" y="4800"/>
                    <a:pt x="28571" y="4800"/>
                  </a:cubicBezTo>
                  <a:cubicBezTo>
                    <a:pt x="28571" y="9600"/>
                    <a:pt x="34285" y="4800"/>
                    <a:pt x="28571" y="48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28" name="Shape 1378">
              <a:extLst>
                <a:ext uri="{FF2B5EF4-FFF2-40B4-BE49-F238E27FC236}">
                  <a16:creationId xmlns="" xmlns:a16="http://schemas.microsoft.com/office/drawing/2014/main" id="{8DDB6F4A-D7D3-42E0-96D2-F09DAD85723E}"/>
                </a:ext>
              </a:extLst>
            </p:cNvPr>
            <p:cNvSpPr/>
            <p:nvPr/>
          </p:nvSpPr>
          <p:spPr>
            <a:xfrm>
              <a:off x="4692389" y="3117379"/>
              <a:ext cx="136878" cy="132545"/>
            </a:xfrm>
            <a:custGeom>
              <a:avLst/>
              <a:gdLst/>
              <a:ahLst/>
              <a:cxnLst/>
              <a:rect l="0" t="0" r="0" b="0"/>
              <a:pathLst>
                <a:path w="120000" h="120000" extrusionOk="0">
                  <a:moveTo>
                    <a:pt x="120000" y="11612"/>
                  </a:moveTo>
                  <a:cubicBezTo>
                    <a:pt x="116250" y="7741"/>
                    <a:pt x="112500" y="0"/>
                    <a:pt x="108750" y="3870"/>
                  </a:cubicBezTo>
                  <a:cubicBezTo>
                    <a:pt x="105000" y="3870"/>
                    <a:pt x="105000" y="11612"/>
                    <a:pt x="101250" y="15483"/>
                  </a:cubicBezTo>
                  <a:cubicBezTo>
                    <a:pt x="101250" y="15483"/>
                    <a:pt x="97500" y="11612"/>
                    <a:pt x="93750" y="19354"/>
                  </a:cubicBezTo>
                  <a:cubicBezTo>
                    <a:pt x="90000" y="23225"/>
                    <a:pt x="82500" y="23225"/>
                    <a:pt x="75000" y="23225"/>
                  </a:cubicBezTo>
                  <a:cubicBezTo>
                    <a:pt x="67500" y="27096"/>
                    <a:pt x="82500" y="34838"/>
                    <a:pt x="75000" y="38709"/>
                  </a:cubicBezTo>
                  <a:cubicBezTo>
                    <a:pt x="63750" y="42580"/>
                    <a:pt x="60000" y="34838"/>
                    <a:pt x="48750" y="34838"/>
                  </a:cubicBezTo>
                  <a:cubicBezTo>
                    <a:pt x="45000" y="30967"/>
                    <a:pt x="37500" y="42580"/>
                    <a:pt x="37500" y="46451"/>
                  </a:cubicBezTo>
                  <a:cubicBezTo>
                    <a:pt x="26250" y="58064"/>
                    <a:pt x="3750" y="58064"/>
                    <a:pt x="0" y="73548"/>
                  </a:cubicBezTo>
                  <a:cubicBezTo>
                    <a:pt x="0" y="73548"/>
                    <a:pt x="22500" y="81290"/>
                    <a:pt x="22500" y="81290"/>
                  </a:cubicBezTo>
                  <a:cubicBezTo>
                    <a:pt x="22500" y="85161"/>
                    <a:pt x="18750" y="92903"/>
                    <a:pt x="18750" y="92903"/>
                  </a:cubicBezTo>
                  <a:cubicBezTo>
                    <a:pt x="18750" y="100645"/>
                    <a:pt x="22500" y="96774"/>
                    <a:pt x="22500" y="100645"/>
                  </a:cubicBezTo>
                  <a:cubicBezTo>
                    <a:pt x="22500" y="96774"/>
                    <a:pt x="7500" y="108387"/>
                    <a:pt x="11250" y="112258"/>
                  </a:cubicBezTo>
                  <a:cubicBezTo>
                    <a:pt x="11250" y="112258"/>
                    <a:pt x="18750" y="116129"/>
                    <a:pt x="18750" y="116129"/>
                  </a:cubicBezTo>
                  <a:cubicBezTo>
                    <a:pt x="22500" y="116129"/>
                    <a:pt x="18750" y="116129"/>
                    <a:pt x="18750" y="120000"/>
                  </a:cubicBezTo>
                  <a:cubicBezTo>
                    <a:pt x="18750" y="116129"/>
                    <a:pt x="33750" y="116129"/>
                    <a:pt x="33750" y="120000"/>
                  </a:cubicBezTo>
                  <a:cubicBezTo>
                    <a:pt x="37500" y="120000"/>
                    <a:pt x="41250" y="120000"/>
                    <a:pt x="45000" y="120000"/>
                  </a:cubicBezTo>
                  <a:cubicBezTo>
                    <a:pt x="45000" y="120000"/>
                    <a:pt x="48750" y="112258"/>
                    <a:pt x="52500" y="108387"/>
                  </a:cubicBezTo>
                  <a:cubicBezTo>
                    <a:pt x="63750" y="108387"/>
                    <a:pt x="71250" y="112258"/>
                    <a:pt x="78750" y="104516"/>
                  </a:cubicBezTo>
                  <a:cubicBezTo>
                    <a:pt x="78750" y="96774"/>
                    <a:pt x="60000" y="89032"/>
                    <a:pt x="60000" y="85161"/>
                  </a:cubicBezTo>
                  <a:cubicBezTo>
                    <a:pt x="63750" y="81290"/>
                    <a:pt x="67500" y="77419"/>
                    <a:pt x="75000" y="73548"/>
                  </a:cubicBezTo>
                  <a:cubicBezTo>
                    <a:pt x="82500" y="65806"/>
                    <a:pt x="90000" y="58064"/>
                    <a:pt x="101250" y="54193"/>
                  </a:cubicBezTo>
                  <a:cubicBezTo>
                    <a:pt x="108750" y="46451"/>
                    <a:pt x="97500" y="34838"/>
                    <a:pt x="101250" y="30967"/>
                  </a:cubicBezTo>
                  <a:cubicBezTo>
                    <a:pt x="108750" y="23225"/>
                    <a:pt x="112500" y="15483"/>
                    <a:pt x="120000" y="11612"/>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29" name="Shape 1379">
              <a:extLst>
                <a:ext uri="{FF2B5EF4-FFF2-40B4-BE49-F238E27FC236}">
                  <a16:creationId xmlns="" xmlns:a16="http://schemas.microsoft.com/office/drawing/2014/main" id="{DB4CAEC3-CA72-477C-BD21-DDAA52222BB8}"/>
                </a:ext>
              </a:extLst>
            </p:cNvPr>
            <p:cNvSpPr/>
            <p:nvPr/>
          </p:nvSpPr>
          <p:spPr>
            <a:xfrm>
              <a:off x="1861642" y="2779465"/>
              <a:ext cx="101931" cy="106325"/>
            </a:xfrm>
            <a:custGeom>
              <a:avLst/>
              <a:gdLst/>
              <a:ahLst/>
              <a:cxnLst/>
              <a:rect l="0" t="0" r="0" b="0"/>
              <a:pathLst>
                <a:path w="120000" h="120000" extrusionOk="0">
                  <a:moveTo>
                    <a:pt x="105000" y="38400"/>
                  </a:moveTo>
                  <a:cubicBezTo>
                    <a:pt x="100000" y="38400"/>
                    <a:pt x="95000" y="24000"/>
                    <a:pt x="90000" y="24000"/>
                  </a:cubicBezTo>
                  <a:cubicBezTo>
                    <a:pt x="80000" y="28800"/>
                    <a:pt x="85000" y="33600"/>
                    <a:pt x="75000" y="28800"/>
                  </a:cubicBezTo>
                  <a:cubicBezTo>
                    <a:pt x="55000" y="24000"/>
                    <a:pt x="75000" y="14400"/>
                    <a:pt x="80000" y="4800"/>
                  </a:cubicBezTo>
                  <a:cubicBezTo>
                    <a:pt x="70000" y="4800"/>
                    <a:pt x="55000" y="0"/>
                    <a:pt x="50000" y="4800"/>
                  </a:cubicBezTo>
                  <a:cubicBezTo>
                    <a:pt x="50000" y="4800"/>
                    <a:pt x="60000" y="4800"/>
                    <a:pt x="50000" y="9600"/>
                  </a:cubicBezTo>
                  <a:cubicBezTo>
                    <a:pt x="50000" y="9600"/>
                    <a:pt x="40000" y="14400"/>
                    <a:pt x="45000" y="14400"/>
                  </a:cubicBezTo>
                  <a:cubicBezTo>
                    <a:pt x="45000" y="19200"/>
                    <a:pt x="55000" y="14400"/>
                    <a:pt x="55000" y="19200"/>
                  </a:cubicBezTo>
                  <a:cubicBezTo>
                    <a:pt x="60000" y="24000"/>
                    <a:pt x="45000" y="24000"/>
                    <a:pt x="45000" y="24000"/>
                  </a:cubicBezTo>
                  <a:cubicBezTo>
                    <a:pt x="35000" y="28800"/>
                    <a:pt x="15000" y="24000"/>
                    <a:pt x="10000" y="28800"/>
                  </a:cubicBezTo>
                  <a:cubicBezTo>
                    <a:pt x="10000" y="28800"/>
                    <a:pt x="15000" y="28800"/>
                    <a:pt x="15000" y="33600"/>
                  </a:cubicBezTo>
                  <a:cubicBezTo>
                    <a:pt x="15000" y="33600"/>
                    <a:pt x="5000" y="33600"/>
                    <a:pt x="10000" y="38400"/>
                  </a:cubicBezTo>
                  <a:cubicBezTo>
                    <a:pt x="10000" y="38400"/>
                    <a:pt x="10000" y="38400"/>
                    <a:pt x="10000" y="38400"/>
                  </a:cubicBezTo>
                  <a:cubicBezTo>
                    <a:pt x="15000" y="38400"/>
                    <a:pt x="5000" y="38400"/>
                    <a:pt x="5000" y="38400"/>
                  </a:cubicBezTo>
                  <a:cubicBezTo>
                    <a:pt x="5000" y="43200"/>
                    <a:pt x="25000" y="43200"/>
                    <a:pt x="15000" y="48000"/>
                  </a:cubicBezTo>
                  <a:cubicBezTo>
                    <a:pt x="0" y="57600"/>
                    <a:pt x="20000" y="62400"/>
                    <a:pt x="30000" y="62400"/>
                  </a:cubicBezTo>
                  <a:cubicBezTo>
                    <a:pt x="35000" y="62400"/>
                    <a:pt x="25000" y="76800"/>
                    <a:pt x="25000" y="81600"/>
                  </a:cubicBezTo>
                  <a:cubicBezTo>
                    <a:pt x="20000" y="81600"/>
                    <a:pt x="10000" y="100800"/>
                    <a:pt x="5000" y="96000"/>
                  </a:cubicBezTo>
                  <a:cubicBezTo>
                    <a:pt x="5000" y="96000"/>
                    <a:pt x="15000" y="96000"/>
                    <a:pt x="15000" y="96000"/>
                  </a:cubicBezTo>
                  <a:cubicBezTo>
                    <a:pt x="10000" y="100800"/>
                    <a:pt x="5000" y="96000"/>
                    <a:pt x="0" y="105600"/>
                  </a:cubicBezTo>
                  <a:cubicBezTo>
                    <a:pt x="0" y="105600"/>
                    <a:pt x="15000" y="100800"/>
                    <a:pt x="15000" y="100800"/>
                  </a:cubicBezTo>
                  <a:cubicBezTo>
                    <a:pt x="15000" y="100800"/>
                    <a:pt x="10000" y="110400"/>
                    <a:pt x="10000" y="115200"/>
                  </a:cubicBezTo>
                  <a:cubicBezTo>
                    <a:pt x="10000" y="115200"/>
                    <a:pt x="20000" y="110400"/>
                    <a:pt x="20000" y="110400"/>
                  </a:cubicBezTo>
                  <a:cubicBezTo>
                    <a:pt x="20000" y="110400"/>
                    <a:pt x="20000" y="115200"/>
                    <a:pt x="20000" y="120000"/>
                  </a:cubicBezTo>
                  <a:cubicBezTo>
                    <a:pt x="25000" y="120000"/>
                    <a:pt x="35000" y="115200"/>
                    <a:pt x="40000" y="115200"/>
                  </a:cubicBezTo>
                  <a:cubicBezTo>
                    <a:pt x="55000" y="110400"/>
                    <a:pt x="70000" y="96000"/>
                    <a:pt x="85000" y="96000"/>
                  </a:cubicBezTo>
                  <a:cubicBezTo>
                    <a:pt x="105000" y="96000"/>
                    <a:pt x="100000" y="91200"/>
                    <a:pt x="110000" y="76800"/>
                  </a:cubicBezTo>
                  <a:cubicBezTo>
                    <a:pt x="120000" y="62400"/>
                    <a:pt x="105000" y="52800"/>
                    <a:pt x="105000" y="38400"/>
                  </a:cubicBezTo>
                  <a:cubicBezTo>
                    <a:pt x="100000" y="38400"/>
                    <a:pt x="105000" y="43200"/>
                    <a:pt x="105000" y="384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30" name="Shape 1380">
              <a:extLst>
                <a:ext uri="{FF2B5EF4-FFF2-40B4-BE49-F238E27FC236}">
                  <a16:creationId xmlns="" xmlns:a16="http://schemas.microsoft.com/office/drawing/2014/main" id="{7D7DB77D-8079-41D6-BA5B-08DE434487CE}"/>
                </a:ext>
              </a:extLst>
            </p:cNvPr>
            <p:cNvSpPr/>
            <p:nvPr/>
          </p:nvSpPr>
          <p:spPr>
            <a:xfrm>
              <a:off x="1912605" y="2775097"/>
              <a:ext cx="68439" cy="42239"/>
            </a:xfrm>
            <a:custGeom>
              <a:avLst/>
              <a:gdLst/>
              <a:ahLst/>
              <a:cxnLst/>
              <a:rect l="0" t="0" r="0" b="0"/>
              <a:pathLst>
                <a:path w="120000" h="120000" extrusionOk="0">
                  <a:moveTo>
                    <a:pt x="7500" y="72000"/>
                  </a:moveTo>
                  <a:cubicBezTo>
                    <a:pt x="0" y="84000"/>
                    <a:pt x="22500" y="96000"/>
                    <a:pt x="30000" y="96000"/>
                  </a:cubicBezTo>
                  <a:cubicBezTo>
                    <a:pt x="30000" y="96000"/>
                    <a:pt x="37500" y="84000"/>
                    <a:pt x="37500" y="84000"/>
                  </a:cubicBezTo>
                  <a:cubicBezTo>
                    <a:pt x="45000" y="72000"/>
                    <a:pt x="52500" y="84000"/>
                    <a:pt x="60000" y="96000"/>
                  </a:cubicBezTo>
                  <a:cubicBezTo>
                    <a:pt x="75000" y="120000"/>
                    <a:pt x="120000" y="60000"/>
                    <a:pt x="82500" y="48000"/>
                  </a:cubicBezTo>
                  <a:cubicBezTo>
                    <a:pt x="90000" y="48000"/>
                    <a:pt x="82500" y="24000"/>
                    <a:pt x="82500" y="24000"/>
                  </a:cubicBezTo>
                  <a:cubicBezTo>
                    <a:pt x="75000" y="0"/>
                    <a:pt x="67500" y="0"/>
                    <a:pt x="52500" y="12000"/>
                  </a:cubicBezTo>
                  <a:cubicBezTo>
                    <a:pt x="45000" y="12000"/>
                    <a:pt x="30000" y="12000"/>
                    <a:pt x="30000" y="24000"/>
                  </a:cubicBezTo>
                  <a:cubicBezTo>
                    <a:pt x="22500" y="36000"/>
                    <a:pt x="7500" y="48000"/>
                    <a:pt x="7500" y="72000"/>
                  </a:cubicBezTo>
                  <a:cubicBezTo>
                    <a:pt x="7500" y="72000"/>
                    <a:pt x="7500" y="60000"/>
                    <a:pt x="7500" y="72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31" name="Shape 1381">
              <a:extLst>
                <a:ext uri="{FF2B5EF4-FFF2-40B4-BE49-F238E27FC236}">
                  <a16:creationId xmlns="" xmlns:a16="http://schemas.microsoft.com/office/drawing/2014/main" id="{26B3C23D-7281-494E-84A5-0AC2DAC3EC3E}"/>
                </a:ext>
              </a:extLst>
            </p:cNvPr>
            <p:cNvSpPr/>
            <p:nvPr/>
          </p:nvSpPr>
          <p:spPr>
            <a:xfrm>
              <a:off x="1887851" y="3095531"/>
              <a:ext cx="267930" cy="196631"/>
            </a:xfrm>
            <a:custGeom>
              <a:avLst/>
              <a:gdLst/>
              <a:ahLst/>
              <a:cxnLst/>
              <a:rect l="0" t="0" r="0" b="0"/>
              <a:pathLst>
                <a:path w="120000" h="120000" extrusionOk="0">
                  <a:moveTo>
                    <a:pt x="110476" y="20869"/>
                  </a:moveTo>
                  <a:cubicBezTo>
                    <a:pt x="104761" y="20869"/>
                    <a:pt x="102857" y="18260"/>
                    <a:pt x="99047" y="15652"/>
                  </a:cubicBezTo>
                  <a:cubicBezTo>
                    <a:pt x="97142" y="13043"/>
                    <a:pt x="95238" y="15652"/>
                    <a:pt x="93333" y="15652"/>
                  </a:cubicBezTo>
                  <a:cubicBezTo>
                    <a:pt x="91428" y="15652"/>
                    <a:pt x="87619" y="15652"/>
                    <a:pt x="85714" y="15652"/>
                  </a:cubicBezTo>
                  <a:cubicBezTo>
                    <a:pt x="81904" y="13043"/>
                    <a:pt x="78095" y="10434"/>
                    <a:pt x="76190" y="10434"/>
                  </a:cubicBezTo>
                  <a:cubicBezTo>
                    <a:pt x="74285" y="7826"/>
                    <a:pt x="74285" y="7826"/>
                    <a:pt x="72380" y="5217"/>
                  </a:cubicBezTo>
                  <a:cubicBezTo>
                    <a:pt x="70476" y="7826"/>
                    <a:pt x="68571" y="5217"/>
                    <a:pt x="66666" y="5217"/>
                  </a:cubicBezTo>
                  <a:cubicBezTo>
                    <a:pt x="62857" y="2608"/>
                    <a:pt x="60952" y="5217"/>
                    <a:pt x="59047" y="5217"/>
                  </a:cubicBezTo>
                  <a:cubicBezTo>
                    <a:pt x="55238" y="5217"/>
                    <a:pt x="53333" y="5217"/>
                    <a:pt x="51428" y="5217"/>
                  </a:cubicBezTo>
                  <a:cubicBezTo>
                    <a:pt x="45714" y="5217"/>
                    <a:pt x="40000" y="2608"/>
                    <a:pt x="32380" y="2608"/>
                  </a:cubicBezTo>
                  <a:cubicBezTo>
                    <a:pt x="28571" y="2608"/>
                    <a:pt x="20952" y="0"/>
                    <a:pt x="15238" y="0"/>
                  </a:cubicBezTo>
                  <a:cubicBezTo>
                    <a:pt x="13333" y="2608"/>
                    <a:pt x="7619" y="5217"/>
                    <a:pt x="3809" y="7826"/>
                  </a:cubicBezTo>
                  <a:cubicBezTo>
                    <a:pt x="0" y="10434"/>
                    <a:pt x="1904" y="13043"/>
                    <a:pt x="3809" y="15652"/>
                  </a:cubicBezTo>
                  <a:cubicBezTo>
                    <a:pt x="3809" y="20869"/>
                    <a:pt x="3809" y="23478"/>
                    <a:pt x="3809" y="28695"/>
                  </a:cubicBezTo>
                  <a:cubicBezTo>
                    <a:pt x="5714" y="28695"/>
                    <a:pt x="9523" y="26086"/>
                    <a:pt x="9523" y="26086"/>
                  </a:cubicBezTo>
                  <a:cubicBezTo>
                    <a:pt x="11428" y="26086"/>
                    <a:pt x="9523" y="31304"/>
                    <a:pt x="13333" y="31304"/>
                  </a:cubicBezTo>
                  <a:cubicBezTo>
                    <a:pt x="17142" y="31304"/>
                    <a:pt x="19047" y="28695"/>
                    <a:pt x="22857" y="28695"/>
                  </a:cubicBezTo>
                  <a:cubicBezTo>
                    <a:pt x="26666" y="26086"/>
                    <a:pt x="30476" y="33913"/>
                    <a:pt x="26666" y="36521"/>
                  </a:cubicBezTo>
                  <a:cubicBezTo>
                    <a:pt x="22857" y="41739"/>
                    <a:pt x="24761" y="44347"/>
                    <a:pt x="24761" y="52173"/>
                  </a:cubicBezTo>
                  <a:cubicBezTo>
                    <a:pt x="22857" y="54782"/>
                    <a:pt x="24761" y="62608"/>
                    <a:pt x="22857" y="65217"/>
                  </a:cubicBezTo>
                  <a:cubicBezTo>
                    <a:pt x="17142" y="65217"/>
                    <a:pt x="19047" y="67826"/>
                    <a:pt x="22857" y="73043"/>
                  </a:cubicBezTo>
                  <a:cubicBezTo>
                    <a:pt x="24761" y="75652"/>
                    <a:pt x="19047" y="80869"/>
                    <a:pt x="19047" y="86086"/>
                  </a:cubicBezTo>
                  <a:cubicBezTo>
                    <a:pt x="22857" y="91304"/>
                    <a:pt x="19047" y="93913"/>
                    <a:pt x="19047" y="99130"/>
                  </a:cubicBezTo>
                  <a:cubicBezTo>
                    <a:pt x="24761" y="96521"/>
                    <a:pt x="28571" y="109565"/>
                    <a:pt x="32380" y="114782"/>
                  </a:cubicBezTo>
                  <a:cubicBezTo>
                    <a:pt x="32380" y="117391"/>
                    <a:pt x="36190" y="120000"/>
                    <a:pt x="38095" y="117391"/>
                  </a:cubicBezTo>
                  <a:cubicBezTo>
                    <a:pt x="38095" y="117391"/>
                    <a:pt x="40000" y="114782"/>
                    <a:pt x="40000" y="112173"/>
                  </a:cubicBezTo>
                  <a:cubicBezTo>
                    <a:pt x="41904" y="112173"/>
                    <a:pt x="45714" y="109565"/>
                    <a:pt x="45714" y="109565"/>
                  </a:cubicBezTo>
                  <a:cubicBezTo>
                    <a:pt x="53333" y="106956"/>
                    <a:pt x="60952" y="109565"/>
                    <a:pt x="68571" y="106956"/>
                  </a:cubicBezTo>
                  <a:cubicBezTo>
                    <a:pt x="70476" y="104347"/>
                    <a:pt x="70476" y="101739"/>
                    <a:pt x="74285" y="99130"/>
                  </a:cubicBezTo>
                  <a:cubicBezTo>
                    <a:pt x="78095" y="96521"/>
                    <a:pt x="80000" y="93913"/>
                    <a:pt x="81904" y="91304"/>
                  </a:cubicBezTo>
                  <a:cubicBezTo>
                    <a:pt x="83809" y="83478"/>
                    <a:pt x="85714" y="80869"/>
                    <a:pt x="89523" y="78260"/>
                  </a:cubicBezTo>
                  <a:cubicBezTo>
                    <a:pt x="91428" y="75652"/>
                    <a:pt x="87619" y="70434"/>
                    <a:pt x="85714" y="67826"/>
                  </a:cubicBezTo>
                  <a:cubicBezTo>
                    <a:pt x="85714" y="65217"/>
                    <a:pt x="89523" y="57391"/>
                    <a:pt x="91428" y="54782"/>
                  </a:cubicBezTo>
                  <a:cubicBezTo>
                    <a:pt x="91428" y="54782"/>
                    <a:pt x="93333" y="52173"/>
                    <a:pt x="95238" y="49565"/>
                  </a:cubicBezTo>
                  <a:cubicBezTo>
                    <a:pt x="95238" y="49565"/>
                    <a:pt x="95238" y="44347"/>
                    <a:pt x="97142" y="44347"/>
                  </a:cubicBezTo>
                  <a:cubicBezTo>
                    <a:pt x="102857" y="39130"/>
                    <a:pt x="108571" y="36521"/>
                    <a:pt x="114285" y="33913"/>
                  </a:cubicBezTo>
                  <a:cubicBezTo>
                    <a:pt x="116190" y="31304"/>
                    <a:pt x="120000" y="28695"/>
                    <a:pt x="120000" y="23478"/>
                  </a:cubicBezTo>
                  <a:cubicBezTo>
                    <a:pt x="118095" y="18260"/>
                    <a:pt x="114285" y="23478"/>
                    <a:pt x="110476" y="20869"/>
                  </a:cubicBezTo>
                  <a:cubicBezTo>
                    <a:pt x="104761" y="20869"/>
                    <a:pt x="114285" y="23478"/>
                    <a:pt x="110476" y="20869"/>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32" name="Shape 1382">
              <a:extLst>
                <a:ext uri="{FF2B5EF4-FFF2-40B4-BE49-F238E27FC236}">
                  <a16:creationId xmlns="" xmlns:a16="http://schemas.microsoft.com/office/drawing/2014/main" id="{29F402B1-0535-463D-8D3F-A2B89235741C}"/>
                </a:ext>
              </a:extLst>
            </p:cNvPr>
            <p:cNvSpPr/>
            <p:nvPr/>
          </p:nvSpPr>
          <p:spPr>
            <a:xfrm>
              <a:off x="1887851" y="3137771"/>
              <a:ext cx="68439" cy="129630"/>
            </a:xfrm>
            <a:custGeom>
              <a:avLst/>
              <a:gdLst/>
              <a:ahLst/>
              <a:cxnLst/>
              <a:rect l="0" t="0" r="0" b="0"/>
              <a:pathLst>
                <a:path w="120000" h="120000" extrusionOk="0">
                  <a:moveTo>
                    <a:pt x="82500" y="100000"/>
                  </a:moveTo>
                  <a:cubicBezTo>
                    <a:pt x="90000" y="92000"/>
                    <a:pt x="75000" y="88000"/>
                    <a:pt x="82500" y="84000"/>
                  </a:cubicBezTo>
                  <a:cubicBezTo>
                    <a:pt x="90000" y="72000"/>
                    <a:pt x="90000" y="72000"/>
                    <a:pt x="75000" y="64000"/>
                  </a:cubicBezTo>
                  <a:cubicBezTo>
                    <a:pt x="67500" y="56000"/>
                    <a:pt x="82500" y="60000"/>
                    <a:pt x="90000" y="56000"/>
                  </a:cubicBezTo>
                  <a:cubicBezTo>
                    <a:pt x="97500" y="52000"/>
                    <a:pt x="97500" y="40000"/>
                    <a:pt x="97500" y="36000"/>
                  </a:cubicBezTo>
                  <a:cubicBezTo>
                    <a:pt x="97500" y="24000"/>
                    <a:pt x="90000" y="24000"/>
                    <a:pt x="105000" y="16000"/>
                  </a:cubicBezTo>
                  <a:cubicBezTo>
                    <a:pt x="120000" y="12000"/>
                    <a:pt x="105000" y="0"/>
                    <a:pt x="90000" y="4000"/>
                  </a:cubicBezTo>
                  <a:cubicBezTo>
                    <a:pt x="75000" y="4000"/>
                    <a:pt x="67500" y="8000"/>
                    <a:pt x="52500" y="8000"/>
                  </a:cubicBezTo>
                  <a:cubicBezTo>
                    <a:pt x="37500" y="8000"/>
                    <a:pt x="45000" y="0"/>
                    <a:pt x="37500" y="0"/>
                  </a:cubicBezTo>
                  <a:cubicBezTo>
                    <a:pt x="45000" y="0"/>
                    <a:pt x="22500" y="0"/>
                    <a:pt x="30000" y="0"/>
                  </a:cubicBezTo>
                  <a:cubicBezTo>
                    <a:pt x="15000" y="4000"/>
                    <a:pt x="22500" y="8000"/>
                    <a:pt x="22500" y="16000"/>
                  </a:cubicBezTo>
                  <a:cubicBezTo>
                    <a:pt x="22500" y="20000"/>
                    <a:pt x="22500" y="28000"/>
                    <a:pt x="22500" y="32000"/>
                  </a:cubicBezTo>
                  <a:cubicBezTo>
                    <a:pt x="15000" y="40000"/>
                    <a:pt x="15000" y="48000"/>
                    <a:pt x="15000" y="52000"/>
                  </a:cubicBezTo>
                  <a:cubicBezTo>
                    <a:pt x="7500" y="64000"/>
                    <a:pt x="0" y="68000"/>
                    <a:pt x="0" y="80000"/>
                  </a:cubicBezTo>
                  <a:cubicBezTo>
                    <a:pt x="7500" y="84000"/>
                    <a:pt x="15000" y="80000"/>
                    <a:pt x="15000" y="88000"/>
                  </a:cubicBezTo>
                  <a:cubicBezTo>
                    <a:pt x="22500" y="92000"/>
                    <a:pt x="15000" y="104000"/>
                    <a:pt x="15000" y="112000"/>
                  </a:cubicBezTo>
                  <a:cubicBezTo>
                    <a:pt x="15000" y="120000"/>
                    <a:pt x="30000" y="120000"/>
                    <a:pt x="45000" y="120000"/>
                  </a:cubicBezTo>
                  <a:cubicBezTo>
                    <a:pt x="75000" y="120000"/>
                    <a:pt x="67500" y="108000"/>
                    <a:pt x="82500" y="100000"/>
                  </a:cubicBezTo>
                  <a:cubicBezTo>
                    <a:pt x="90000" y="92000"/>
                    <a:pt x="75000" y="104000"/>
                    <a:pt x="82500" y="10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33" name="Shape 1383">
              <a:extLst>
                <a:ext uri="{FF2B5EF4-FFF2-40B4-BE49-F238E27FC236}">
                  <a16:creationId xmlns="" xmlns:a16="http://schemas.microsoft.com/office/drawing/2014/main" id="{CB8E2924-952B-488C-A2FC-FB4BBC64DA04}"/>
                </a:ext>
              </a:extLst>
            </p:cNvPr>
            <p:cNvSpPr/>
            <p:nvPr/>
          </p:nvSpPr>
          <p:spPr>
            <a:xfrm>
              <a:off x="2712030" y="4310269"/>
              <a:ext cx="225704" cy="377240"/>
            </a:xfrm>
            <a:custGeom>
              <a:avLst/>
              <a:gdLst/>
              <a:ahLst/>
              <a:cxnLst/>
              <a:rect l="0" t="0" r="0" b="0"/>
              <a:pathLst>
                <a:path w="120000" h="120000" extrusionOk="0">
                  <a:moveTo>
                    <a:pt x="117735" y="31363"/>
                  </a:moveTo>
                  <a:cubicBezTo>
                    <a:pt x="110943" y="23181"/>
                    <a:pt x="113207" y="12272"/>
                    <a:pt x="113207" y="4090"/>
                  </a:cubicBezTo>
                  <a:cubicBezTo>
                    <a:pt x="113207" y="0"/>
                    <a:pt x="108679" y="2727"/>
                    <a:pt x="104150" y="4090"/>
                  </a:cubicBezTo>
                  <a:cubicBezTo>
                    <a:pt x="101886" y="5454"/>
                    <a:pt x="97358" y="8181"/>
                    <a:pt x="92830" y="8181"/>
                  </a:cubicBezTo>
                  <a:cubicBezTo>
                    <a:pt x="90566" y="8181"/>
                    <a:pt x="86037" y="6818"/>
                    <a:pt x="86037" y="9545"/>
                  </a:cubicBezTo>
                  <a:cubicBezTo>
                    <a:pt x="81509" y="13636"/>
                    <a:pt x="76981" y="9545"/>
                    <a:pt x="72452" y="9545"/>
                  </a:cubicBezTo>
                  <a:cubicBezTo>
                    <a:pt x="67924" y="9545"/>
                    <a:pt x="67924" y="12272"/>
                    <a:pt x="63396" y="9545"/>
                  </a:cubicBezTo>
                  <a:cubicBezTo>
                    <a:pt x="61132" y="9545"/>
                    <a:pt x="54339" y="9545"/>
                    <a:pt x="52075" y="9545"/>
                  </a:cubicBezTo>
                  <a:cubicBezTo>
                    <a:pt x="45283" y="9545"/>
                    <a:pt x="47547" y="21818"/>
                    <a:pt x="54339" y="24545"/>
                  </a:cubicBezTo>
                  <a:cubicBezTo>
                    <a:pt x="54339" y="24545"/>
                    <a:pt x="54339" y="27272"/>
                    <a:pt x="56603" y="27272"/>
                  </a:cubicBezTo>
                  <a:cubicBezTo>
                    <a:pt x="56603" y="28636"/>
                    <a:pt x="58867" y="28636"/>
                    <a:pt x="61132" y="30000"/>
                  </a:cubicBezTo>
                  <a:cubicBezTo>
                    <a:pt x="61132" y="32727"/>
                    <a:pt x="61132" y="36818"/>
                    <a:pt x="61132" y="38181"/>
                  </a:cubicBezTo>
                  <a:cubicBezTo>
                    <a:pt x="61132" y="40909"/>
                    <a:pt x="63396" y="42272"/>
                    <a:pt x="56603" y="42272"/>
                  </a:cubicBezTo>
                  <a:cubicBezTo>
                    <a:pt x="54339" y="42272"/>
                    <a:pt x="54339" y="46363"/>
                    <a:pt x="54339" y="47727"/>
                  </a:cubicBezTo>
                  <a:cubicBezTo>
                    <a:pt x="52075" y="46363"/>
                    <a:pt x="47547" y="43636"/>
                    <a:pt x="45283" y="42272"/>
                  </a:cubicBezTo>
                  <a:cubicBezTo>
                    <a:pt x="43018" y="39545"/>
                    <a:pt x="47547" y="36818"/>
                    <a:pt x="47547" y="34090"/>
                  </a:cubicBezTo>
                  <a:cubicBezTo>
                    <a:pt x="49811" y="27272"/>
                    <a:pt x="43018" y="32727"/>
                    <a:pt x="36226" y="30000"/>
                  </a:cubicBezTo>
                  <a:cubicBezTo>
                    <a:pt x="33962" y="28636"/>
                    <a:pt x="33962" y="25909"/>
                    <a:pt x="29433" y="27272"/>
                  </a:cubicBezTo>
                  <a:cubicBezTo>
                    <a:pt x="20377" y="30000"/>
                    <a:pt x="13584" y="31363"/>
                    <a:pt x="4528" y="32727"/>
                  </a:cubicBezTo>
                  <a:cubicBezTo>
                    <a:pt x="2264" y="34090"/>
                    <a:pt x="0" y="34090"/>
                    <a:pt x="0" y="35454"/>
                  </a:cubicBezTo>
                  <a:cubicBezTo>
                    <a:pt x="0" y="36818"/>
                    <a:pt x="2264" y="39545"/>
                    <a:pt x="2264" y="40909"/>
                  </a:cubicBezTo>
                  <a:cubicBezTo>
                    <a:pt x="9056" y="40909"/>
                    <a:pt x="27169" y="43636"/>
                    <a:pt x="27169" y="47727"/>
                  </a:cubicBezTo>
                  <a:cubicBezTo>
                    <a:pt x="29433" y="51818"/>
                    <a:pt x="29433" y="55909"/>
                    <a:pt x="29433" y="60000"/>
                  </a:cubicBezTo>
                  <a:cubicBezTo>
                    <a:pt x="27169" y="62727"/>
                    <a:pt x="31698" y="66818"/>
                    <a:pt x="27169" y="70909"/>
                  </a:cubicBezTo>
                  <a:cubicBezTo>
                    <a:pt x="22641" y="75000"/>
                    <a:pt x="18113" y="80454"/>
                    <a:pt x="13584" y="84545"/>
                  </a:cubicBezTo>
                  <a:cubicBezTo>
                    <a:pt x="9056" y="87272"/>
                    <a:pt x="13584" y="92727"/>
                    <a:pt x="13584" y="94090"/>
                  </a:cubicBezTo>
                  <a:cubicBezTo>
                    <a:pt x="18113" y="99545"/>
                    <a:pt x="18113" y="102272"/>
                    <a:pt x="18113" y="106363"/>
                  </a:cubicBezTo>
                  <a:cubicBezTo>
                    <a:pt x="18113" y="110454"/>
                    <a:pt x="18113" y="114545"/>
                    <a:pt x="20377" y="118636"/>
                  </a:cubicBezTo>
                  <a:cubicBezTo>
                    <a:pt x="20377" y="120000"/>
                    <a:pt x="27169" y="118636"/>
                    <a:pt x="27169" y="117272"/>
                  </a:cubicBezTo>
                  <a:cubicBezTo>
                    <a:pt x="29433" y="115909"/>
                    <a:pt x="29433" y="113181"/>
                    <a:pt x="29433" y="113181"/>
                  </a:cubicBezTo>
                  <a:cubicBezTo>
                    <a:pt x="27169" y="113181"/>
                    <a:pt x="24905" y="113181"/>
                    <a:pt x="24905" y="113181"/>
                  </a:cubicBezTo>
                  <a:cubicBezTo>
                    <a:pt x="24905" y="109090"/>
                    <a:pt x="31698" y="106363"/>
                    <a:pt x="36226" y="105000"/>
                  </a:cubicBezTo>
                  <a:cubicBezTo>
                    <a:pt x="43018" y="103636"/>
                    <a:pt x="52075" y="102272"/>
                    <a:pt x="56603" y="98181"/>
                  </a:cubicBezTo>
                  <a:cubicBezTo>
                    <a:pt x="56603" y="96818"/>
                    <a:pt x="56603" y="90000"/>
                    <a:pt x="56603" y="87272"/>
                  </a:cubicBezTo>
                  <a:cubicBezTo>
                    <a:pt x="56603" y="84545"/>
                    <a:pt x="47547" y="65454"/>
                    <a:pt x="47547" y="65454"/>
                  </a:cubicBezTo>
                  <a:cubicBezTo>
                    <a:pt x="49811" y="64090"/>
                    <a:pt x="49811" y="68181"/>
                    <a:pt x="54339" y="65454"/>
                  </a:cubicBezTo>
                  <a:cubicBezTo>
                    <a:pt x="58867" y="62727"/>
                    <a:pt x="61132" y="61363"/>
                    <a:pt x="65660" y="60000"/>
                  </a:cubicBezTo>
                  <a:cubicBezTo>
                    <a:pt x="70188" y="58636"/>
                    <a:pt x="72452" y="50454"/>
                    <a:pt x="79245" y="51818"/>
                  </a:cubicBezTo>
                  <a:cubicBezTo>
                    <a:pt x="81509" y="51818"/>
                    <a:pt x="86037" y="49090"/>
                    <a:pt x="90566" y="49090"/>
                  </a:cubicBezTo>
                  <a:cubicBezTo>
                    <a:pt x="95094" y="47727"/>
                    <a:pt x="99622" y="46363"/>
                    <a:pt x="104150" y="43636"/>
                  </a:cubicBezTo>
                  <a:cubicBezTo>
                    <a:pt x="106415" y="42272"/>
                    <a:pt x="120000" y="34090"/>
                    <a:pt x="117735" y="31363"/>
                  </a:cubicBezTo>
                  <a:cubicBezTo>
                    <a:pt x="115471" y="30000"/>
                    <a:pt x="117735" y="32727"/>
                    <a:pt x="117735" y="31363"/>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34" name="Shape 1384">
              <a:extLst>
                <a:ext uri="{FF2B5EF4-FFF2-40B4-BE49-F238E27FC236}">
                  <a16:creationId xmlns="" xmlns:a16="http://schemas.microsoft.com/office/drawing/2014/main" id="{1CC45098-72CF-4F6F-A47B-FD84C945E819}"/>
                </a:ext>
              </a:extLst>
            </p:cNvPr>
            <p:cNvSpPr/>
            <p:nvPr/>
          </p:nvSpPr>
          <p:spPr>
            <a:xfrm>
              <a:off x="2762995" y="4298616"/>
              <a:ext cx="68439" cy="161675"/>
            </a:xfrm>
            <a:custGeom>
              <a:avLst/>
              <a:gdLst/>
              <a:ahLst/>
              <a:cxnLst/>
              <a:rect l="0" t="0" r="0" b="0"/>
              <a:pathLst>
                <a:path w="120000" h="120000" extrusionOk="0">
                  <a:moveTo>
                    <a:pt x="30000" y="78947"/>
                  </a:moveTo>
                  <a:cubicBezTo>
                    <a:pt x="45000" y="82105"/>
                    <a:pt x="67500" y="75789"/>
                    <a:pt x="67500" y="82105"/>
                  </a:cubicBezTo>
                  <a:cubicBezTo>
                    <a:pt x="75000" y="88421"/>
                    <a:pt x="67500" y="91578"/>
                    <a:pt x="60000" y="97894"/>
                  </a:cubicBezTo>
                  <a:cubicBezTo>
                    <a:pt x="45000" y="104210"/>
                    <a:pt x="75000" y="113684"/>
                    <a:pt x="90000" y="120000"/>
                  </a:cubicBezTo>
                  <a:cubicBezTo>
                    <a:pt x="97500" y="116842"/>
                    <a:pt x="90000" y="110526"/>
                    <a:pt x="90000" y="107368"/>
                  </a:cubicBezTo>
                  <a:cubicBezTo>
                    <a:pt x="97500" y="104210"/>
                    <a:pt x="120000" y="110526"/>
                    <a:pt x="112500" y="104210"/>
                  </a:cubicBezTo>
                  <a:cubicBezTo>
                    <a:pt x="112500" y="97894"/>
                    <a:pt x="112500" y="91578"/>
                    <a:pt x="112500" y="85263"/>
                  </a:cubicBezTo>
                  <a:cubicBezTo>
                    <a:pt x="105000" y="78947"/>
                    <a:pt x="97500" y="75789"/>
                    <a:pt x="90000" y="69473"/>
                  </a:cubicBezTo>
                  <a:cubicBezTo>
                    <a:pt x="82500" y="78947"/>
                    <a:pt x="60000" y="66315"/>
                    <a:pt x="60000" y="63157"/>
                  </a:cubicBezTo>
                  <a:cubicBezTo>
                    <a:pt x="60000" y="56842"/>
                    <a:pt x="60000" y="53684"/>
                    <a:pt x="60000" y="50526"/>
                  </a:cubicBezTo>
                  <a:cubicBezTo>
                    <a:pt x="60000" y="44210"/>
                    <a:pt x="60000" y="47368"/>
                    <a:pt x="52500" y="44210"/>
                  </a:cubicBezTo>
                  <a:cubicBezTo>
                    <a:pt x="45000" y="44210"/>
                    <a:pt x="60000" y="25263"/>
                    <a:pt x="60000" y="25263"/>
                  </a:cubicBezTo>
                  <a:cubicBezTo>
                    <a:pt x="60000" y="18947"/>
                    <a:pt x="52500" y="15789"/>
                    <a:pt x="52500" y="9473"/>
                  </a:cubicBezTo>
                  <a:cubicBezTo>
                    <a:pt x="45000" y="6315"/>
                    <a:pt x="37500" y="0"/>
                    <a:pt x="52500" y="3157"/>
                  </a:cubicBezTo>
                  <a:cubicBezTo>
                    <a:pt x="45000" y="0"/>
                    <a:pt x="22500" y="0"/>
                    <a:pt x="15000" y="0"/>
                  </a:cubicBezTo>
                  <a:cubicBezTo>
                    <a:pt x="15000" y="3157"/>
                    <a:pt x="45000" y="15789"/>
                    <a:pt x="30000" y="18947"/>
                  </a:cubicBezTo>
                  <a:cubicBezTo>
                    <a:pt x="7500" y="22105"/>
                    <a:pt x="15000" y="37894"/>
                    <a:pt x="30000" y="44210"/>
                  </a:cubicBezTo>
                  <a:cubicBezTo>
                    <a:pt x="30000" y="47368"/>
                    <a:pt x="15000" y="47368"/>
                    <a:pt x="15000" y="50526"/>
                  </a:cubicBezTo>
                  <a:cubicBezTo>
                    <a:pt x="7500" y="50526"/>
                    <a:pt x="7500" y="60000"/>
                    <a:pt x="7500" y="63157"/>
                  </a:cubicBezTo>
                  <a:cubicBezTo>
                    <a:pt x="0" y="69473"/>
                    <a:pt x="22500" y="75789"/>
                    <a:pt x="30000" y="78947"/>
                  </a:cubicBezTo>
                  <a:cubicBezTo>
                    <a:pt x="37500" y="82105"/>
                    <a:pt x="30000" y="75789"/>
                    <a:pt x="30000" y="78947"/>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35" name="Shape 1385">
              <a:extLst>
                <a:ext uri="{FF2B5EF4-FFF2-40B4-BE49-F238E27FC236}">
                  <a16:creationId xmlns="" xmlns:a16="http://schemas.microsoft.com/office/drawing/2014/main" id="{49DA02F5-3622-4EB2-84C0-195CCD7742FC}"/>
                </a:ext>
              </a:extLst>
            </p:cNvPr>
            <p:cNvSpPr/>
            <p:nvPr/>
          </p:nvSpPr>
          <p:spPr>
            <a:xfrm>
              <a:off x="2531467" y="4268030"/>
              <a:ext cx="256280" cy="214109"/>
            </a:xfrm>
            <a:custGeom>
              <a:avLst/>
              <a:gdLst/>
              <a:ahLst/>
              <a:cxnLst/>
              <a:rect l="0" t="0" r="0" b="0"/>
              <a:pathLst>
                <a:path w="120000" h="120000" extrusionOk="0">
                  <a:moveTo>
                    <a:pt x="112000" y="72000"/>
                  </a:moveTo>
                  <a:cubicBezTo>
                    <a:pt x="108000" y="64800"/>
                    <a:pt x="112000" y="64800"/>
                    <a:pt x="110000" y="57600"/>
                  </a:cubicBezTo>
                  <a:cubicBezTo>
                    <a:pt x="110000" y="55200"/>
                    <a:pt x="112000" y="55200"/>
                    <a:pt x="114000" y="52800"/>
                  </a:cubicBezTo>
                  <a:cubicBezTo>
                    <a:pt x="116000" y="50400"/>
                    <a:pt x="114000" y="48000"/>
                    <a:pt x="114000" y="45600"/>
                  </a:cubicBezTo>
                  <a:cubicBezTo>
                    <a:pt x="112000" y="40800"/>
                    <a:pt x="112000" y="33600"/>
                    <a:pt x="116000" y="31200"/>
                  </a:cubicBezTo>
                  <a:cubicBezTo>
                    <a:pt x="120000" y="28800"/>
                    <a:pt x="114000" y="21600"/>
                    <a:pt x="112000" y="19200"/>
                  </a:cubicBezTo>
                  <a:cubicBezTo>
                    <a:pt x="110000" y="14400"/>
                    <a:pt x="106000" y="12000"/>
                    <a:pt x="102000" y="12000"/>
                  </a:cubicBezTo>
                  <a:cubicBezTo>
                    <a:pt x="100000" y="9600"/>
                    <a:pt x="98000" y="7200"/>
                    <a:pt x="96000" y="7200"/>
                  </a:cubicBezTo>
                  <a:cubicBezTo>
                    <a:pt x="94000" y="4800"/>
                    <a:pt x="92000" y="2400"/>
                    <a:pt x="90000" y="0"/>
                  </a:cubicBezTo>
                  <a:cubicBezTo>
                    <a:pt x="90000" y="0"/>
                    <a:pt x="78000" y="2400"/>
                    <a:pt x="76000" y="2400"/>
                  </a:cubicBezTo>
                  <a:cubicBezTo>
                    <a:pt x="72000" y="2400"/>
                    <a:pt x="72000" y="7200"/>
                    <a:pt x="68000" y="9600"/>
                  </a:cubicBezTo>
                  <a:cubicBezTo>
                    <a:pt x="66000" y="14400"/>
                    <a:pt x="68000" y="21600"/>
                    <a:pt x="70000" y="24000"/>
                  </a:cubicBezTo>
                  <a:cubicBezTo>
                    <a:pt x="70000" y="31200"/>
                    <a:pt x="66000" y="33600"/>
                    <a:pt x="66000" y="40800"/>
                  </a:cubicBezTo>
                  <a:cubicBezTo>
                    <a:pt x="66000" y="43200"/>
                    <a:pt x="70000" y="50400"/>
                    <a:pt x="74000" y="50400"/>
                  </a:cubicBezTo>
                  <a:cubicBezTo>
                    <a:pt x="78000" y="50400"/>
                    <a:pt x="80000" y="48000"/>
                    <a:pt x="80000" y="55200"/>
                  </a:cubicBezTo>
                  <a:cubicBezTo>
                    <a:pt x="80000" y="60000"/>
                    <a:pt x="80000" y="62400"/>
                    <a:pt x="78000" y="62400"/>
                  </a:cubicBezTo>
                  <a:cubicBezTo>
                    <a:pt x="74000" y="64800"/>
                    <a:pt x="72000" y="67200"/>
                    <a:pt x="70000" y="62400"/>
                  </a:cubicBezTo>
                  <a:cubicBezTo>
                    <a:pt x="68000" y="57600"/>
                    <a:pt x="66000" y="52800"/>
                    <a:pt x="62000" y="52800"/>
                  </a:cubicBezTo>
                  <a:cubicBezTo>
                    <a:pt x="58000" y="50400"/>
                    <a:pt x="56000" y="45600"/>
                    <a:pt x="54000" y="40800"/>
                  </a:cubicBezTo>
                  <a:cubicBezTo>
                    <a:pt x="50000" y="50400"/>
                    <a:pt x="46000" y="45600"/>
                    <a:pt x="40000" y="43200"/>
                  </a:cubicBezTo>
                  <a:cubicBezTo>
                    <a:pt x="36000" y="43200"/>
                    <a:pt x="36000" y="38400"/>
                    <a:pt x="32000" y="38400"/>
                  </a:cubicBezTo>
                  <a:cubicBezTo>
                    <a:pt x="32000" y="38400"/>
                    <a:pt x="30000" y="40800"/>
                    <a:pt x="28000" y="38400"/>
                  </a:cubicBezTo>
                  <a:cubicBezTo>
                    <a:pt x="26000" y="38400"/>
                    <a:pt x="26000" y="33600"/>
                    <a:pt x="22000" y="33600"/>
                  </a:cubicBezTo>
                  <a:cubicBezTo>
                    <a:pt x="22000" y="38400"/>
                    <a:pt x="22000" y="43200"/>
                    <a:pt x="22000" y="48000"/>
                  </a:cubicBezTo>
                  <a:cubicBezTo>
                    <a:pt x="22000" y="52800"/>
                    <a:pt x="24000" y="57600"/>
                    <a:pt x="20000" y="57600"/>
                  </a:cubicBezTo>
                  <a:cubicBezTo>
                    <a:pt x="14000" y="57600"/>
                    <a:pt x="8000" y="57600"/>
                    <a:pt x="4000" y="57600"/>
                  </a:cubicBezTo>
                  <a:cubicBezTo>
                    <a:pt x="2000" y="57600"/>
                    <a:pt x="2000" y="67200"/>
                    <a:pt x="2000" y="69600"/>
                  </a:cubicBezTo>
                  <a:cubicBezTo>
                    <a:pt x="2000" y="79200"/>
                    <a:pt x="0" y="96000"/>
                    <a:pt x="6000" y="103200"/>
                  </a:cubicBezTo>
                  <a:cubicBezTo>
                    <a:pt x="8000" y="105600"/>
                    <a:pt x="14000" y="115200"/>
                    <a:pt x="16000" y="115200"/>
                  </a:cubicBezTo>
                  <a:cubicBezTo>
                    <a:pt x="20000" y="112800"/>
                    <a:pt x="38000" y="112800"/>
                    <a:pt x="32000" y="120000"/>
                  </a:cubicBezTo>
                  <a:cubicBezTo>
                    <a:pt x="36000" y="120000"/>
                    <a:pt x="34000" y="120000"/>
                    <a:pt x="36000" y="120000"/>
                  </a:cubicBezTo>
                  <a:cubicBezTo>
                    <a:pt x="40000" y="117600"/>
                    <a:pt x="42000" y="120000"/>
                    <a:pt x="44000" y="120000"/>
                  </a:cubicBezTo>
                  <a:cubicBezTo>
                    <a:pt x="50000" y="120000"/>
                    <a:pt x="54000" y="120000"/>
                    <a:pt x="56000" y="112800"/>
                  </a:cubicBezTo>
                  <a:cubicBezTo>
                    <a:pt x="58000" y="110400"/>
                    <a:pt x="60000" y="108000"/>
                    <a:pt x="62000" y="105600"/>
                  </a:cubicBezTo>
                  <a:cubicBezTo>
                    <a:pt x="64000" y="103200"/>
                    <a:pt x="68000" y="103200"/>
                    <a:pt x="70000" y="98400"/>
                  </a:cubicBezTo>
                  <a:cubicBezTo>
                    <a:pt x="72000" y="96000"/>
                    <a:pt x="72000" y="93600"/>
                    <a:pt x="74000" y="91200"/>
                  </a:cubicBezTo>
                  <a:cubicBezTo>
                    <a:pt x="78000" y="91200"/>
                    <a:pt x="82000" y="91200"/>
                    <a:pt x="86000" y="91200"/>
                  </a:cubicBezTo>
                  <a:cubicBezTo>
                    <a:pt x="84000" y="88800"/>
                    <a:pt x="84000" y="84000"/>
                    <a:pt x="84000" y="84000"/>
                  </a:cubicBezTo>
                  <a:cubicBezTo>
                    <a:pt x="88000" y="81600"/>
                    <a:pt x="90000" y="81600"/>
                    <a:pt x="92000" y="79200"/>
                  </a:cubicBezTo>
                  <a:cubicBezTo>
                    <a:pt x="98000" y="76800"/>
                    <a:pt x="106000" y="74400"/>
                    <a:pt x="112000" y="72000"/>
                  </a:cubicBezTo>
                  <a:cubicBezTo>
                    <a:pt x="110000" y="69600"/>
                    <a:pt x="110000" y="72000"/>
                    <a:pt x="112000" y="72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36" name="Shape 1386">
              <a:extLst>
                <a:ext uri="{FF2B5EF4-FFF2-40B4-BE49-F238E27FC236}">
                  <a16:creationId xmlns="" xmlns:a16="http://schemas.microsoft.com/office/drawing/2014/main" id="{1E37BE8D-9FDB-431D-97C4-090F8CFA5A22}"/>
                </a:ext>
              </a:extLst>
            </p:cNvPr>
            <p:cNvSpPr/>
            <p:nvPr/>
          </p:nvSpPr>
          <p:spPr>
            <a:xfrm>
              <a:off x="2336345" y="4460291"/>
              <a:ext cx="272298" cy="269458"/>
            </a:xfrm>
            <a:custGeom>
              <a:avLst/>
              <a:gdLst/>
              <a:ahLst/>
              <a:cxnLst/>
              <a:rect l="0" t="0" r="0" b="0"/>
              <a:pathLst>
                <a:path w="120000" h="120000" extrusionOk="0">
                  <a:moveTo>
                    <a:pt x="61875" y="9523"/>
                  </a:moveTo>
                  <a:cubicBezTo>
                    <a:pt x="60000" y="9523"/>
                    <a:pt x="58125" y="3809"/>
                    <a:pt x="58125" y="3809"/>
                  </a:cubicBezTo>
                  <a:cubicBezTo>
                    <a:pt x="56250" y="3809"/>
                    <a:pt x="54375" y="3809"/>
                    <a:pt x="52500" y="3809"/>
                  </a:cubicBezTo>
                  <a:cubicBezTo>
                    <a:pt x="46875" y="3809"/>
                    <a:pt x="39375" y="3809"/>
                    <a:pt x="33750" y="3809"/>
                  </a:cubicBezTo>
                  <a:cubicBezTo>
                    <a:pt x="28125" y="3809"/>
                    <a:pt x="24375" y="3809"/>
                    <a:pt x="18750" y="3809"/>
                  </a:cubicBezTo>
                  <a:cubicBezTo>
                    <a:pt x="16875" y="3809"/>
                    <a:pt x="16875" y="0"/>
                    <a:pt x="13125" y="0"/>
                  </a:cubicBezTo>
                  <a:cubicBezTo>
                    <a:pt x="11250" y="0"/>
                    <a:pt x="9375" y="3809"/>
                    <a:pt x="7500" y="3809"/>
                  </a:cubicBezTo>
                  <a:cubicBezTo>
                    <a:pt x="5625" y="3809"/>
                    <a:pt x="3750" y="3809"/>
                    <a:pt x="1875" y="3809"/>
                  </a:cubicBezTo>
                  <a:cubicBezTo>
                    <a:pt x="0" y="13333"/>
                    <a:pt x="7500" y="17142"/>
                    <a:pt x="11250" y="26666"/>
                  </a:cubicBezTo>
                  <a:cubicBezTo>
                    <a:pt x="13125" y="30476"/>
                    <a:pt x="15000" y="36190"/>
                    <a:pt x="16875" y="40000"/>
                  </a:cubicBezTo>
                  <a:cubicBezTo>
                    <a:pt x="18750" y="45714"/>
                    <a:pt x="22500" y="49523"/>
                    <a:pt x="24375" y="55238"/>
                  </a:cubicBezTo>
                  <a:cubicBezTo>
                    <a:pt x="24375" y="57142"/>
                    <a:pt x="24375" y="62857"/>
                    <a:pt x="24375" y="64761"/>
                  </a:cubicBezTo>
                  <a:cubicBezTo>
                    <a:pt x="24375" y="70476"/>
                    <a:pt x="26250" y="74285"/>
                    <a:pt x="26250" y="80000"/>
                  </a:cubicBezTo>
                  <a:cubicBezTo>
                    <a:pt x="28125" y="85714"/>
                    <a:pt x="28125" y="91428"/>
                    <a:pt x="30000" y="97142"/>
                  </a:cubicBezTo>
                  <a:cubicBezTo>
                    <a:pt x="31875" y="104761"/>
                    <a:pt x="37500" y="110476"/>
                    <a:pt x="41250" y="116190"/>
                  </a:cubicBezTo>
                  <a:cubicBezTo>
                    <a:pt x="46875" y="110476"/>
                    <a:pt x="46875" y="114285"/>
                    <a:pt x="52500" y="118095"/>
                  </a:cubicBezTo>
                  <a:cubicBezTo>
                    <a:pt x="54375" y="120000"/>
                    <a:pt x="60000" y="120000"/>
                    <a:pt x="61875" y="118095"/>
                  </a:cubicBezTo>
                  <a:cubicBezTo>
                    <a:pt x="67500" y="118095"/>
                    <a:pt x="71250" y="116190"/>
                    <a:pt x="71250" y="110476"/>
                  </a:cubicBezTo>
                  <a:cubicBezTo>
                    <a:pt x="71250" y="99047"/>
                    <a:pt x="71250" y="87619"/>
                    <a:pt x="71250" y="76190"/>
                  </a:cubicBezTo>
                  <a:cubicBezTo>
                    <a:pt x="71250" y="68571"/>
                    <a:pt x="71250" y="60952"/>
                    <a:pt x="71250" y="53333"/>
                  </a:cubicBezTo>
                  <a:cubicBezTo>
                    <a:pt x="71250" y="51428"/>
                    <a:pt x="71250" y="49523"/>
                    <a:pt x="73125" y="49523"/>
                  </a:cubicBezTo>
                  <a:cubicBezTo>
                    <a:pt x="73125" y="49523"/>
                    <a:pt x="80625" y="49523"/>
                    <a:pt x="80625" y="49523"/>
                  </a:cubicBezTo>
                  <a:cubicBezTo>
                    <a:pt x="80625" y="38095"/>
                    <a:pt x="80625" y="24761"/>
                    <a:pt x="80625" y="13333"/>
                  </a:cubicBezTo>
                  <a:cubicBezTo>
                    <a:pt x="86250" y="15238"/>
                    <a:pt x="90000" y="11428"/>
                    <a:pt x="95625" y="11428"/>
                  </a:cubicBezTo>
                  <a:cubicBezTo>
                    <a:pt x="95625" y="9523"/>
                    <a:pt x="97500" y="9523"/>
                    <a:pt x="99375" y="9523"/>
                  </a:cubicBezTo>
                  <a:cubicBezTo>
                    <a:pt x="99375" y="9523"/>
                    <a:pt x="103125" y="15238"/>
                    <a:pt x="105000" y="15238"/>
                  </a:cubicBezTo>
                  <a:cubicBezTo>
                    <a:pt x="106875" y="13333"/>
                    <a:pt x="105000" y="11428"/>
                    <a:pt x="108750" y="11428"/>
                  </a:cubicBezTo>
                  <a:cubicBezTo>
                    <a:pt x="110625" y="11428"/>
                    <a:pt x="112500" y="9523"/>
                    <a:pt x="116250" y="9523"/>
                  </a:cubicBezTo>
                  <a:cubicBezTo>
                    <a:pt x="120000" y="7619"/>
                    <a:pt x="112500" y="3809"/>
                    <a:pt x="110625" y="3809"/>
                  </a:cubicBezTo>
                  <a:cubicBezTo>
                    <a:pt x="101250" y="3809"/>
                    <a:pt x="93750" y="9523"/>
                    <a:pt x="84375" y="9523"/>
                  </a:cubicBezTo>
                  <a:cubicBezTo>
                    <a:pt x="76875" y="9523"/>
                    <a:pt x="69375" y="9523"/>
                    <a:pt x="61875" y="9523"/>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37" name="Shape 1387">
              <a:extLst>
                <a:ext uri="{FF2B5EF4-FFF2-40B4-BE49-F238E27FC236}">
                  <a16:creationId xmlns="" xmlns:a16="http://schemas.microsoft.com/office/drawing/2014/main" id="{D27B46B4-F112-4696-9047-44CF1EE23FF6}"/>
                </a:ext>
              </a:extLst>
            </p:cNvPr>
            <p:cNvSpPr/>
            <p:nvPr/>
          </p:nvSpPr>
          <p:spPr>
            <a:xfrm>
              <a:off x="2343626" y="3976726"/>
              <a:ext cx="388792" cy="406370"/>
            </a:xfrm>
            <a:custGeom>
              <a:avLst/>
              <a:gdLst/>
              <a:ahLst/>
              <a:cxnLst/>
              <a:rect l="0" t="0" r="0" b="0"/>
              <a:pathLst>
                <a:path w="120000" h="120000" extrusionOk="0">
                  <a:moveTo>
                    <a:pt x="118681" y="18947"/>
                  </a:moveTo>
                  <a:cubicBezTo>
                    <a:pt x="117362" y="17684"/>
                    <a:pt x="117362" y="15157"/>
                    <a:pt x="117362" y="12631"/>
                  </a:cubicBezTo>
                  <a:cubicBezTo>
                    <a:pt x="117362" y="11368"/>
                    <a:pt x="114725" y="10105"/>
                    <a:pt x="113406" y="8842"/>
                  </a:cubicBezTo>
                  <a:cubicBezTo>
                    <a:pt x="113406" y="7578"/>
                    <a:pt x="110769" y="5052"/>
                    <a:pt x="109450" y="5052"/>
                  </a:cubicBezTo>
                  <a:cubicBezTo>
                    <a:pt x="108131" y="5052"/>
                    <a:pt x="108131" y="7578"/>
                    <a:pt x="105494" y="6315"/>
                  </a:cubicBezTo>
                  <a:cubicBezTo>
                    <a:pt x="102857" y="5052"/>
                    <a:pt x="104175" y="6315"/>
                    <a:pt x="101538" y="7578"/>
                  </a:cubicBezTo>
                  <a:cubicBezTo>
                    <a:pt x="101538" y="7578"/>
                    <a:pt x="98901" y="6315"/>
                    <a:pt x="98901" y="5052"/>
                  </a:cubicBezTo>
                  <a:cubicBezTo>
                    <a:pt x="97582" y="3789"/>
                    <a:pt x="96263" y="2526"/>
                    <a:pt x="94945" y="1263"/>
                  </a:cubicBezTo>
                  <a:cubicBezTo>
                    <a:pt x="93626" y="0"/>
                    <a:pt x="92307" y="2526"/>
                    <a:pt x="90989" y="2526"/>
                  </a:cubicBezTo>
                  <a:cubicBezTo>
                    <a:pt x="89670" y="3789"/>
                    <a:pt x="87032" y="2526"/>
                    <a:pt x="85714" y="1263"/>
                  </a:cubicBezTo>
                  <a:cubicBezTo>
                    <a:pt x="83076" y="0"/>
                    <a:pt x="83076" y="1263"/>
                    <a:pt x="80439" y="2526"/>
                  </a:cubicBezTo>
                  <a:cubicBezTo>
                    <a:pt x="79120" y="3789"/>
                    <a:pt x="76483" y="2526"/>
                    <a:pt x="75164" y="2526"/>
                  </a:cubicBezTo>
                  <a:cubicBezTo>
                    <a:pt x="73846" y="3789"/>
                    <a:pt x="69890" y="3789"/>
                    <a:pt x="68571" y="3789"/>
                  </a:cubicBezTo>
                  <a:cubicBezTo>
                    <a:pt x="64615" y="1263"/>
                    <a:pt x="67252" y="7578"/>
                    <a:pt x="63296" y="7578"/>
                  </a:cubicBezTo>
                  <a:cubicBezTo>
                    <a:pt x="60659" y="8842"/>
                    <a:pt x="55384" y="7578"/>
                    <a:pt x="52747" y="6315"/>
                  </a:cubicBezTo>
                  <a:cubicBezTo>
                    <a:pt x="50109" y="5052"/>
                    <a:pt x="48791" y="2526"/>
                    <a:pt x="46153" y="2526"/>
                  </a:cubicBezTo>
                  <a:cubicBezTo>
                    <a:pt x="44835" y="1263"/>
                    <a:pt x="42197" y="3789"/>
                    <a:pt x="40879" y="5052"/>
                  </a:cubicBezTo>
                  <a:cubicBezTo>
                    <a:pt x="38241" y="7578"/>
                    <a:pt x="40879" y="11368"/>
                    <a:pt x="39560" y="15157"/>
                  </a:cubicBezTo>
                  <a:cubicBezTo>
                    <a:pt x="35604" y="21473"/>
                    <a:pt x="35604" y="29052"/>
                    <a:pt x="31648" y="34105"/>
                  </a:cubicBezTo>
                  <a:cubicBezTo>
                    <a:pt x="29010" y="37894"/>
                    <a:pt x="27692" y="40421"/>
                    <a:pt x="25054" y="44210"/>
                  </a:cubicBezTo>
                  <a:cubicBezTo>
                    <a:pt x="23736" y="46736"/>
                    <a:pt x="23736" y="49263"/>
                    <a:pt x="23736" y="51789"/>
                  </a:cubicBezTo>
                  <a:cubicBezTo>
                    <a:pt x="23736" y="55578"/>
                    <a:pt x="25054" y="58105"/>
                    <a:pt x="22417" y="60631"/>
                  </a:cubicBezTo>
                  <a:cubicBezTo>
                    <a:pt x="21098" y="60631"/>
                    <a:pt x="14505" y="64421"/>
                    <a:pt x="14505" y="64421"/>
                  </a:cubicBezTo>
                  <a:cubicBezTo>
                    <a:pt x="13186" y="64421"/>
                    <a:pt x="15824" y="60631"/>
                    <a:pt x="13186" y="61894"/>
                  </a:cubicBezTo>
                  <a:cubicBezTo>
                    <a:pt x="9230" y="64421"/>
                    <a:pt x="9230" y="66947"/>
                    <a:pt x="6593" y="63157"/>
                  </a:cubicBezTo>
                  <a:cubicBezTo>
                    <a:pt x="5274" y="64421"/>
                    <a:pt x="2637" y="66947"/>
                    <a:pt x="2637" y="69473"/>
                  </a:cubicBezTo>
                  <a:cubicBezTo>
                    <a:pt x="2637" y="69473"/>
                    <a:pt x="2637" y="70736"/>
                    <a:pt x="1318" y="70736"/>
                  </a:cubicBezTo>
                  <a:cubicBezTo>
                    <a:pt x="0" y="72000"/>
                    <a:pt x="1318" y="73263"/>
                    <a:pt x="1318" y="74526"/>
                  </a:cubicBezTo>
                  <a:cubicBezTo>
                    <a:pt x="6593" y="70736"/>
                    <a:pt x="10549" y="72000"/>
                    <a:pt x="17142" y="72000"/>
                  </a:cubicBezTo>
                  <a:cubicBezTo>
                    <a:pt x="19780" y="72000"/>
                    <a:pt x="21098" y="72000"/>
                    <a:pt x="23736" y="72000"/>
                  </a:cubicBezTo>
                  <a:cubicBezTo>
                    <a:pt x="26373" y="72000"/>
                    <a:pt x="27692" y="75789"/>
                    <a:pt x="29010" y="78315"/>
                  </a:cubicBezTo>
                  <a:cubicBezTo>
                    <a:pt x="30329" y="80842"/>
                    <a:pt x="31648" y="84631"/>
                    <a:pt x="34285" y="85894"/>
                  </a:cubicBezTo>
                  <a:cubicBezTo>
                    <a:pt x="35604" y="87157"/>
                    <a:pt x="40879" y="85894"/>
                    <a:pt x="43516" y="84631"/>
                  </a:cubicBezTo>
                  <a:cubicBezTo>
                    <a:pt x="44835" y="84631"/>
                    <a:pt x="44835" y="80842"/>
                    <a:pt x="46153" y="79578"/>
                  </a:cubicBezTo>
                  <a:cubicBezTo>
                    <a:pt x="46153" y="77052"/>
                    <a:pt x="50109" y="78315"/>
                    <a:pt x="51428" y="78315"/>
                  </a:cubicBezTo>
                  <a:cubicBezTo>
                    <a:pt x="51428" y="80842"/>
                    <a:pt x="51428" y="80842"/>
                    <a:pt x="54065" y="80842"/>
                  </a:cubicBezTo>
                  <a:cubicBezTo>
                    <a:pt x="55384" y="80842"/>
                    <a:pt x="59340" y="79578"/>
                    <a:pt x="59340" y="82105"/>
                  </a:cubicBezTo>
                  <a:cubicBezTo>
                    <a:pt x="59340" y="84631"/>
                    <a:pt x="60659" y="85894"/>
                    <a:pt x="60659" y="88421"/>
                  </a:cubicBezTo>
                  <a:cubicBezTo>
                    <a:pt x="60659" y="89684"/>
                    <a:pt x="60659" y="90947"/>
                    <a:pt x="59340" y="93473"/>
                  </a:cubicBezTo>
                  <a:cubicBezTo>
                    <a:pt x="59340" y="94736"/>
                    <a:pt x="60659" y="97263"/>
                    <a:pt x="61978" y="98526"/>
                  </a:cubicBezTo>
                  <a:cubicBezTo>
                    <a:pt x="63296" y="99789"/>
                    <a:pt x="61978" y="102315"/>
                    <a:pt x="61978" y="103578"/>
                  </a:cubicBezTo>
                  <a:cubicBezTo>
                    <a:pt x="61978" y="107368"/>
                    <a:pt x="68571" y="103578"/>
                    <a:pt x="69890" y="103578"/>
                  </a:cubicBezTo>
                  <a:cubicBezTo>
                    <a:pt x="72527" y="103578"/>
                    <a:pt x="73846" y="103578"/>
                    <a:pt x="75164" y="104842"/>
                  </a:cubicBezTo>
                  <a:cubicBezTo>
                    <a:pt x="77802" y="107368"/>
                    <a:pt x="76483" y="106105"/>
                    <a:pt x="79120" y="106105"/>
                  </a:cubicBezTo>
                  <a:cubicBezTo>
                    <a:pt x="81758" y="106105"/>
                    <a:pt x="81758" y="107368"/>
                    <a:pt x="83076" y="108631"/>
                  </a:cubicBezTo>
                  <a:cubicBezTo>
                    <a:pt x="84395" y="108631"/>
                    <a:pt x="85714" y="109894"/>
                    <a:pt x="87032" y="109894"/>
                  </a:cubicBezTo>
                  <a:cubicBezTo>
                    <a:pt x="90989" y="111157"/>
                    <a:pt x="92307" y="111157"/>
                    <a:pt x="93626" y="107368"/>
                  </a:cubicBezTo>
                  <a:cubicBezTo>
                    <a:pt x="94945" y="111157"/>
                    <a:pt x="96263" y="112421"/>
                    <a:pt x="100219" y="113684"/>
                  </a:cubicBezTo>
                  <a:cubicBezTo>
                    <a:pt x="102857" y="114947"/>
                    <a:pt x="102857" y="118736"/>
                    <a:pt x="105494" y="120000"/>
                  </a:cubicBezTo>
                  <a:cubicBezTo>
                    <a:pt x="105494" y="120000"/>
                    <a:pt x="110769" y="118736"/>
                    <a:pt x="110769" y="118736"/>
                  </a:cubicBezTo>
                  <a:cubicBezTo>
                    <a:pt x="110769" y="116210"/>
                    <a:pt x="112087" y="111157"/>
                    <a:pt x="109450" y="112421"/>
                  </a:cubicBezTo>
                  <a:cubicBezTo>
                    <a:pt x="105494" y="113684"/>
                    <a:pt x="102857" y="111157"/>
                    <a:pt x="101538" y="107368"/>
                  </a:cubicBezTo>
                  <a:cubicBezTo>
                    <a:pt x="101538" y="104842"/>
                    <a:pt x="104175" y="101052"/>
                    <a:pt x="102857" y="97263"/>
                  </a:cubicBezTo>
                  <a:cubicBezTo>
                    <a:pt x="102857" y="96000"/>
                    <a:pt x="101538" y="93473"/>
                    <a:pt x="102857" y="92210"/>
                  </a:cubicBezTo>
                  <a:cubicBezTo>
                    <a:pt x="102857" y="92210"/>
                    <a:pt x="102857" y="90947"/>
                    <a:pt x="104175" y="90947"/>
                  </a:cubicBezTo>
                  <a:cubicBezTo>
                    <a:pt x="105494" y="90947"/>
                    <a:pt x="104175" y="88421"/>
                    <a:pt x="105494" y="88421"/>
                  </a:cubicBezTo>
                  <a:cubicBezTo>
                    <a:pt x="106813" y="85894"/>
                    <a:pt x="113406" y="85894"/>
                    <a:pt x="114725" y="85894"/>
                  </a:cubicBezTo>
                  <a:cubicBezTo>
                    <a:pt x="112087" y="84631"/>
                    <a:pt x="113406" y="80842"/>
                    <a:pt x="110769" y="79578"/>
                  </a:cubicBezTo>
                  <a:cubicBezTo>
                    <a:pt x="109450" y="78315"/>
                    <a:pt x="108131" y="77052"/>
                    <a:pt x="108131" y="75789"/>
                  </a:cubicBezTo>
                  <a:cubicBezTo>
                    <a:pt x="108131" y="73263"/>
                    <a:pt x="108131" y="70736"/>
                    <a:pt x="106813" y="69473"/>
                  </a:cubicBezTo>
                  <a:cubicBezTo>
                    <a:pt x="106813" y="66947"/>
                    <a:pt x="105494" y="65684"/>
                    <a:pt x="105494" y="63157"/>
                  </a:cubicBezTo>
                  <a:cubicBezTo>
                    <a:pt x="105494" y="61894"/>
                    <a:pt x="105494" y="55578"/>
                    <a:pt x="106813" y="56842"/>
                  </a:cubicBezTo>
                  <a:cubicBezTo>
                    <a:pt x="105494" y="51789"/>
                    <a:pt x="105494" y="49263"/>
                    <a:pt x="108131" y="44210"/>
                  </a:cubicBezTo>
                  <a:cubicBezTo>
                    <a:pt x="109450" y="40421"/>
                    <a:pt x="109450" y="39157"/>
                    <a:pt x="109450" y="35368"/>
                  </a:cubicBezTo>
                  <a:cubicBezTo>
                    <a:pt x="109450" y="31578"/>
                    <a:pt x="112087" y="29052"/>
                    <a:pt x="114725" y="26526"/>
                  </a:cubicBezTo>
                  <a:cubicBezTo>
                    <a:pt x="116043" y="25263"/>
                    <a:pt x="117362" y="24000"/>
                    <a:pt x="118681" y="22736"/>
                  </a:cubicBezTo>
                  <a:cubicBezTo>
                    <a:pt x="120000" y="21473"/>
                    <a:pt x="120000" y="21473"/>
                    <a:pt x="118681" y="18947"/>
                  </a:cubicBezTo>
                  <a:cubicBezTo>
                    <a:pt x="117362" y="18947"/>
                    <a:pt x="120000" y="20210"/>
                    <a:pt x="118681" y="18947"/>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38" name="Shape 1388">
              <a:extLst>
                <a:ext uri="{FF2B5EF4-FFF2-40B4-BE49-F238E27FC236}">
                  <a16:creationId xmlns="" xmlns:a16="http://schemas.microsoft.com/office/drawing/2014/main" id="{6D1B1D49-7C74-4DAC-A304-A859EDCDF559}"/>
                </a:ext>
              </a:extLst>
            </p:cNvPr>
            <p:cNvSpPr/>
            <p:nvPr/>
          </p:nvSpPr>
          <p:spPr>
            <a:xfrm>
              <a:off x="2339256" y="4217052"/>
              <a:ext cx="240264" cy="269458"/>
            </a:xfrm>
            <a:custGeom>
              <a:avLst/>
              <a:gdLst/>
              <a:ahLst/>
              <a:cxnLst/>
              <a:rect l="0" t="0" r="0" b="0"/>
              <a:pathLst>
                <a:path w="120000" h="120000" extrusionOk="0">
                  <a:moveTo>
                    <a:pt x="109285" y="51428"/>
                  </a:moveTo>
                  <a:cubicBezTo>
                    <a:pt x="104999" y="51428"/>
                    <a:pt x="102857" y="53333"/>
                    <a:pt x="102857" y="49523"/>
                  </a:cubicBezTo>
                  <a:cubicBezTo>
                    <a:pt x="102857" y="45714"/>
                    <a:pt x="102857" y="43809"/>
                    <a:pt x="100714" y="40000"/>
                  </a:cubicBezTo>
                  <a:cubicBezTo>
                    <a:pt x="96428" y="34285"/>
                    <a:pt x="102857" y="28571"/>
                    <a:pt x="98571" y="22857"/>
                  </a:cubicBezTo>
                  <a:cubicBezTo>
                    <a:pt x="98571" y="20952"/>
                    <a:pt x="98571" y="15238"/>
                    <a:pt x="98571" y="15238"/>
                  </a:cubicBezTo>
                  <a:cubicBezTo>
                    <a:pt x="98571" y="15238"/>
                    <a:pt x="92142" y="15238"/>
                    <a:pt x="92142" y="15238"/>
                  </a:cubicBezTo>
                  <a:cubicBezTo>
                    <a:pt x="85714" y="15238"/>
                    <a:pt x="85714" y="17142"/>
                    <a:pt x="85714" y="11428"/>
                  </a:cubicBezTo>
                  <a:cubicBezTo>
                    <a:pt x="79285" y="11428"/>
                    <a:pt x="77142" y="9523"/>
                    <a:pt x="75000" y="15238"/>
                  </a:cubicBezTo>
                  <a:cubicBezTo>
                    <a:pt x="75000" y="15238"/>
                    <a:pt x="75000" y="20952"/>
                    <a:pt x="72857" y="20952"/>
                  </a:cubicBezTo>
                  <a:cubicBezTo>
                    <a:pt x="70714" y="22857"/>
                    <a:pt x="66428" y="22857"/>
                    <a:pt x="62142" y="22857"/>
                  </a:cubicBezTo>
                  <a:cubicBezTo>
                    <a:pt x="47142" y="24761"/>
                    <a:pt x="51428" y="1904"/>
                    <a:pt x="38571" y="1904"/>
                  </a:cubicBezTo>
                  <a:cubicBezTo>
                    <a:pt x="27857" y="1904"/>
                    <a:pt x="14999" y="0"/>
                    <a:pt x="6428" y="3809"/>
                  </a:cubicBezTo>
                  <a:cubicBezTo>
                    <a:pt x="2142" y="7619"/>
                    <a:pt x="12857" y="19047"/>
                    <a:pt x="12857" y="22857"/>
                  </a:cubicBezTo>
                  <a:cubicBezTo>
                    <a:pt x="14999" y="24761"/>
                    <a:pt x="14999" y="28571"/>
                    <a:pt x="12857" y="30476"/>
                  </a:cubicBezTo>
                  <a:cubicBezTo>
                    <a:pt x="8571" y="32380"/>
                    <a:pt x="12857" y="36190"/>
                    <a:pt x="12857" y="38095"/>
                  </a:cubicBezTo>
                  <a:cubicBezTo>
                    <a:pt x="19285" y="45714"/>
                    <a:pt x="23571" y="55238"/>
                    <a:pt x="17142" y="62857"/>
                  </a:cubicBezTo>
                  <a:cubicBezTo>
                    <a:pt x="12857" y="68571"/>
                    <a:pt x="8571" y="72380"/>
                    <a:pt x="6428" y="78095"/>
                  </a:cubicBezTo>
                  <a:cubicBezTo>
                    <a:pt x="4285" y="83809"/>
                    <a:pt x="2142" y="89523"/>
                    <a:pt x="0" y="95238"/>
                  </a:cubicBezTo>
                  <a:cubicBezTo>
                    <a:pt x="0" y="99047"/>
                    <a:pt x="0" y="102857"/>
                    <a:pt x="0" y="104761"/>
                  </a:cubicBezTo>
                  <a:cubicBezTo>
                    <a:pt x="0" y="106666"/>
                    <a:pt x="0" y="110476"/>
                    <a:pt x="0" y="112380"/>
                  </a:cubicBezTo>
                  <a:cubicBezTo>
                    <a:pt x="2142" y="112380"/>
                    <a:pt x="4285" y="112380"/>
                    <a:pt x="6428" y="112380"/>
                  </a:cubicBezTo>
                  <a:cubicBezTo>
                    <a:pt x="10714" y="112380"/>
                    <a:pt x="10714" y="106666"/>
                    <a:pt x="17142" y="110476"/>
                  </a:cubicBezTo>
                  <a:cubicBezTo>
                    <a:pt x="17142" y="110476"/>
                    <a:pt x="19285" y="112380"/>
                    <a:pt x="19285" y="112380"/>
                  </a:cubicBezTo>
                  <a:cubicBezTo>
                    <a:pt x="25714" y="112380"/>
                    <a:pt x="29999" y="112380"/>
                    <a:pt x="34285" y="112380"/>
                  </a:cubicBezTo>
                  <a:cubicBezTo>
                    <a:pt x="40714" y="112380"/>
                    <a:pt x="47142" y="112380"/>
                    <a:pt x="53571" y="112380"/>
                  </a:cubicBezTo>
                  <a:cubicBezTo>
                    <a:pt x="55714" y="112380"/>
                    <a:pt x="62142" y="112380"/>
                    <a:pt x="64285" y="112380"/>
                  </a:cubicBezTo>
                  <a:cubicBezTo>
                    <a:pt x="68571" y="120000"/>
                    <a:pt x="77142" y="118095"/>
                    <a:pt x="83571" y="118095"/>
                  </a:cubicBezTo>
                  <a:cubicBezTo>
                    <a:pt x="94285" y="118095"/>
                    <a:pt x="102857" y="116190"/>
                    <a:pt x="113571" y="114285"/>
                  </a:cubicBezTo>
                  <a:cubicBezTo>
                    <a:pt x="107142" y="108571"/>
                    <a:pt x="98571" y="104761"/>
                    <a:pt x="98571" y="97142"/>
                  </a:cubicBezTo>
                  <a:cubicBezTo>
                    <a:pt x="98571" y="87619"/>
                    <a:pt x="98571" y="78095"/>
                    <a:pt x="98571" y="70476"/>
                  </a:cubicBezTo>
                  <a:cubicBezTo>
                    <a:pt x="98571" y="68571"/>
                    <a:pt x="119999" y="72380"/>
                    <a:pt x="119999" y="66666"/>
                  </a:cubicBezTo>
                  <a:cubicBezTo>
                    <a:pt x="119999" y="62857"/>
                    <a:pt x="119999" y="57142"/>
                    <a:pt x="119999" y="51428"/>
                  </a:cubicBezTo>
                  <a:cubicBezTo>
                    <a:pt x="119999" y="45714"/>
                    <a:pt x="113571" y="51428"/>
                    <a:pt x="109285" y="51428"/>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39" name="Shape 1389">
              <a:extLst>
                <a:ext uri="{FF2B5EF4-FFF2-40B4-BE49-F238E27FC236}">
                  <a16:creationId xmlns="" xmlns:a16="http://schemas.microsoft.com/office/drawing/2014/main" id="{5B60DC36-55CB-4564-9345-1CC9A5083E14}"/>
                </a:ext>
              </a:extLst>
            </p:cNvPr>
            <p:cNvSpPr/>
            <p:nvPr/>
          </p:nvSpPr>
          <p:spPr>
            <a:xfrm>
              <a:off x="2493608" y="4473400"/>
              <a:ext cx="196580" cy="205369"/>
            </a:xfrm>
            <a:custGeom>
              <a:avLst/>
              <a:gdLst/>
              <a:ahLst/>
              <a:cxnLst/>
              <a:rect l="0" t="0" r="0" b="0"/>
              <a:pathLst>
                <a:path w="120000" h="120000" extrusionOk="0">
                  <a:moveTo>
                    <a:pt x="65217" y="5000"/>
                  </a:moveTo>
                  <a:cubicBezTo>
                    <a:pt x="62608" y="7500"/>
                    <a:pt x="57391" y="7500"/>
                    <a:pt x="54782" y="7500"/>
                  </a:cubicBezTo>
                  <a:cubicBezTo>
                    <a:pt x="49565" y="7500"/>
                    <a:pt x="52173" y="15000"/>
                    <a:pt x="46956" y="10000"/>
                  </a:cubicBezTo>
                  <a:cubicBezTo>
                    <a:pt x="39130" y="0"/>
                    <a:pt x="26086" y="12500"/>
                    <a:pt x="15652" y="10000"/>
                  </a:cubicBezTo>
                  <a:cubicBezTo>
                    <a:pt x="15652" y="22500"/>
                    <a:pt x="15652" y="35000"/>
                    <a:pt x="15652" y="45000"/>
                  </a:cubicBezTo>
                  <a:cubicBezTo>
                    <a:pt x="15652" y="47500"/>
                    <a:pt x="18260" y="57500"/>
                    <a:pt x="15652" y="57500"/>
                  </a:cubicBezTo>
                  <a:cubicBezTo>
                    <a:pt x="13043" y="60000"/>
                    <a:pt x="2608" y="55000"/>
                    <a:pt x="2608" y="60000"/>
                  </a:cubicBezTo>
                  <a:cubicBezTo>
                    <a:pt x="2608" y="65000"/>
                    <a:pt x="2608" y="72500"/>
                    <a:pt x="2608" y="77500"/>
                  </a:cubicBezTo>
                  <a:cubicBezTo>
                    <a:pt x="2608" y="82500"/>
                    <a:pt x="0" y="90000"/>
                    <a:pt x="2608" y="95000"/>
                  </a:cubicBezTo>
                  <a:cubicBezTo>
                    <a:pt x="13043" y="97500"/>
                    <a:pt x="15652" y="110000"/>
                    <a:pt x="10434" y="117500"/>
                  </a:cubicBezTo>
                  <a:cubicBezTo>
                    <a:pt x="10434" y="120000"/>
                    <a:pt x="20869" y="120000"/>
                    <a:pt x="20869" y="120000"/>
                  </a:cubicBezTo>
                  <a:cubicBezTo>
                    <a:pt x="26086" y="120000"/>
                    <a:pt x="28695" y="115000"/>
                    <a:pt x="33913" y="110000"/>
                  </a:cubicBezTo>
                  <a:cubicBezTo>
                    <a:pt x="39130" y="105000"/>
                    <a:pt x="39130" y="97500"/>
                    <a:pt x="49565" y="102500"/>
                  </a:cubicBezTo>
                  <a:cubicBezTo>
                    <a:pt x="60000" y="107500"/>
                    <a:pt x="70434" y="110000"/>
                    <a:pt x="75652" y="97500"/>
                  </a:cubicBezTo>
                  <a:cubicBezTo>
                    <a:pt x="75652" y="95000"/>
                    <a:pt x="75652" y="92500"/>
                    <a:pt x="80869" y="92500"/>
                  </a:cubicBezTo>
                  <a:cubicBezTo>
                    <a:pt x="86086" y="92500"/>
                    <a:pt x="88695" y="87500"/>
                    <a:pt x="88695" y="85000"/>
                  </a:cubicBezTo>
                  <a:cubicBezTo>
                    <a:pt x="93913" y="77500"/>
                    <a:pt x="104347" y="70000"/>
                    <a:pt x="112173" y="65000"/>
                  </a:cubicBezTo>
                  <a:cubicBezTo>
                    <a:pt x="117391" y="62500"/>
                    <a:pt x="120000" y="60000"/>
                    <a:pt x="114782" y="55000"/>
                  </a:cubicBezTo>
                  <a:cubicBezTo>
                    <a:pt x="112173" y="52500"/>
                    <a:pt x="104347" y="55000"/>
                    <a:pt x="104347" y="52500"/>
                  </a:cubicBezTo>
                  <a:cubicBezTo>
                    <a:pt x="101739" y="50000"/>
                    <a:pt x="99130" y="47500"/>
                    <a:pt x="99130" y="42500"/>
                  </a:cubicBezTo>
                  <a:cubicBezTo>
                    <a:pt x="99130" y="42500"/>
                    <a:pt x="101739" y="40000"/>
                    <a:pt x="101739" y="37500"/>
                  </a:cubicBezTo>
                  <a:cubicBezTo>
                    <a:pt x="99130" y="37500"/>
                    <a:pt x="96521" y="37500"/>
                    <a:pt x="93913" y="35000"/>
                  </a:cubicBezTo>
                  <a:cubicBezTo>
                    <a:pt x="93913" y="35000"/>
                    <a:pt x="96521" y="32500"/>
                    <a:pt x="93913" y="32500"/>
                  </a:cubicBezTo>
                  <a:cubicBezTo>
                    <a:pt x="91304" y="32500"/>
                    <a:pt x="91304" y="30000"/>
                    <a:pt x="88695" y="30000"/>
                  </a:cubicBezTo>
                  <a:cubicBezTo>
                    <a:pt x="83478" y="27500"/>
                    <a:pt x="80869" y="25000"/>
                    <a:pt x="78260" y="17500"/>
                  </a:cubicBezTo>
                  <a:cubicBezTo>
                    <a:pt x="78260" y="15000"/>
                    <a:pt x="70434" y="5000"/>
                    <a:pt x="65217" y="5000"/>
                  </a:cubicBezTo>
                  <a:cubicBezTo>
                    <a:pt x="65217" y="5000"/>
                    <a:pt x="67826" y="5000"/>
                    <a:pt x="65217" y="5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40" name="Shape 1390">
              <a:extLst>
                <a:ext uri="{FF2B5EF4-FFF2-40B4-BE49-F238E27FC236}">
                  <a16:creationId xmlns="" xmlns:a16="http://schemas.microsoft.com/office/drawing/2014/main" id="{0C07A23F-D754-48CF-ADA4-8B614F9F67F0}"/>
                </a:ext>
              </a:extLst>
            </p:cNvPr>
            <p:cNvSpPr/>
            <p:nvPr/>
          </p:nvSpPr>
          <p:spPr>
            <a:xfrm>
              <a:off x="2599907" y="4431160"/>
              <a:ext cx="167456" cy="148565"/>
            </a:xfrm>
            <a:custGeom>
              <a:avLst/>
              <a:gdLst/>
              <a:ahLst/>
              <a:cxnLst/>
              <a:rect l="0" t="0" r="0" b="0"/>
              <a:pathLst>
                <a:path w="120000" h="120000" extrusionOk="0">
                  <a:moveTo>
                    <a:pt x="120000" y="75428"/>
                  </a:moveTo>
                  <a:cubicBezTo>
                    <a:pt x="120000" y="72000"/>
                    <a:pt x="116923" y="65142"/>
                    <a:pt x="116923" y="61714"/>
                  </a:cubicBezTo>
                  <a:cubicBezTo>
                    <a:pt x="116923" y="54857"/>
                    <a:pt x="120000" y="51428"/>
                    <a:pt x="120000" y="48000"/>
                  </a:cubicBezTo>
                  <a:cubicBezTo>
                    <a:pt x="120000" y="37714"/>
                    <a:pt x="120000" y="30857"/>
                    <a:pt x="116923" y="24000"/>
                  </a:cubicBezTo>
                  <a:cubicBezTo>
                    <a:pt x="116923" y="13714"/>
                    <a:pt x="89230" y="6857"/>
                    <a:pt x="83076" y="6857"/>
                  </a:cubicBezTo>
                  <a:cubicBezTo>
                    <a:pt x="83076" y="0"/>
                    <a:pt x="83076" y="0"/>
                    <a:pt x="73846" y="0"/>
                  </a:cubicBezTo>
                  <a:cubicBezTo>
                    <a:pt x="64615" y="0"/>
                    <a:pt x="64615" y="3428"/>
                    <a:pt x="58461" y="10285"/>
                  </a:cubicBezTo>
                  <a:cubicBezTo>
                    <a:pt x="55384" y="17142"/>
                    <a:pt x="46153" y="20571"/>
                    <a:pt x="40000" y="24000"/>
                  </a:cubicBezTo>
                  <a:cubicBezTo>
                    <a:pt x="36923" y="30857"/>
                    <a:pt x="33846" y="41142"/>
                    <a:pt x="27692" y="41142"/>
                  </a:cubicBezTo>
                  <a:cubicBezTo>
                    <a:pt x="21538" y="41142"/>
                    <a:pt x="15384" y="37714"/>
                    <a:pt x="6153" y="41142"/>
                  </a:cubicBezTo>
                  <a:cubicBezTo>
                    <a:pt x="0" y="44571"/>
                    <a:pt x="12307" y="51428"/>
                    <a:pt x="15384" y="54857"/>
                  </a:cubicBezTo>
                  <a:cubicBezTo>
                    <a:pt x="18461" y="61714"/>
                    <a:pt x="18461" y="68571"/>
                    <a:pt x="24615" y="72000"/>
                  </a:cubicBezTo>
                  <a:cubicBezTo>
                    <a:pt x="27692" y="75428"/>
                    <a:pt x="30769" y="78857"/>
                    <a:pt x="33846" y="78857"/>
                  </a:cubicBezTo>
                  <a:cubicBezTo>
                    <a:pt x="36923" y="78857"/>
                    <a:pt x="33846" y="82285"/>
                    <a:pt x="33846" y="82285"/>
                  </a:cubicBezTo>
                  <a:cubicBezTo>
                    <a:pt x="36923" y="82285"/>
                    <a:pt x="40000" y="85714"/>
                    <a:pt x="43076" y="85714"/>
                  </a:cubicBezTo>
                  <a:cubicBezTo>
                    <a:pt x="43076" y="89142"/>
                    <a:pt x="40000" y="92571"/>
                    <a:pt x="40000" y="96000"/>
                  </a:cubicBezTo>
                  <a:cubicBezTo>
                    <a:pt x="40000" y="99428"/>
                    <a:pt x="43076" y="106285"/>
                    <a:pt x="46153" y="106285"/>
                  </a:cubicBezTo>
                  <a:cubicBezTo>
                    <a:pt x="55384" y="106285"/>
                    <a:pt x="58461" y="106285"/>
                    <a:pt x="61538" y="116571"/>
                  </a:cubicBezTo>
                  <a:cubicBezTo>
                    <a:pt x="64615" y="120000"/>
                    <a:pt x="70769" y="116571"/>
                    <a:pt x="76923" y="120000"/>
                  </a:cubicBezTo>
                  <a:cubicBezTo>
                    <a:pt x="80000" y="120000"/>
                    <a:pt x="80000" y="120000"/>
                    <a:pt x="83076" y="120000"/>
                  </a:cubicBezTo>
                  <a:cubicBezTo>
                    <a:pt x="95384" y="120000"/>
                    <a:pt x="98461" y="116571"/>
                    <a:pt x="104615" y="106285"/>
                  </a:cubicBezTo>
                  <a:cubicBezTo>
                    <a:pt x="107692" y="102857"/>
                    <a:pt x="110769" y="96000"/>
                    <a:pt x="110769" y="92571"/>
                  </a:cubicBezTo>
                  <a:cubicBezTo>
                    <a:pt x="113846" y="85714"/>
                    <a:pt x="120000" y="82285"/>
                    <a:pt x="120000" y="75428"/>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41" name="Shape 1391">
              <a:extLst>
                <a:ext uri="{FF2B5EF4-FFF2-40B4-BE49-F238E27FC236}">
                  <a16:creationId xmlns="" xmlns:a16="http://schemas.microsoft.com/office/drawing/2014/main" id="{BD1DB1E3-F461-4584-9B8B-96F078DBA4EA}"/>
                </a:ext>
              </a:extLst>
            </p:cNvPr>
            <p:cNvSpPr/>
            <p:nvPr/>
          </p:nvSpPr>
          <p:spPr>
            <a:xfrm>
              <a:off x="2712030" y="4652550"/>
              <a:ext cx="42228" cy="48065"/>
            </a:xfrm>
            <a:custGeom>
              <a:avLst/>
              <a:gdLst/>
              <a:ahLst/>
              <a:cxnLst/>
              <a:rect l="0" t="0" r="0" b="0"/>
              <a:pathLst>
                <a:path w="120000" h="120000" extrusionOk="0">
                  <a:moveTo>
                    <a:pt x="60000" y="10909"/>
                  </a:moveTo>
                  <a:cubicBezTo>
                    <a:pt x="0" y="21818"/>
                    <a:pt x="36000" y="120000"/>
                    <a:pt x="84000" y="98181"/>
                  </a:cubicBezTo>
                  <a:cubicBezTo>
                    <a:pt x="120000" y="87272"/>
                    <a:pt x="108000" y="0"/>
                    <a:pt x="60000" y="10909"/>
                  </a:cubicBezTo>
                  <a:cubicBezTo>
                    <a:pt x="36000" y="10909"/>
                    <a:pt x="72000" y="10909"/>
                    <a:pt x="60000" y="10909"/>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42" name="Shape 1392">
              <a:extLst>
                <a:ext uri="{FF2B5EF4-FFF2-40B4-BE49-F238E27FC236}">
                  <a16:creationId xmlns="" xmlns:a16="http://schemas.microsoft.com/office/drawing/2014/main" id="{FEC2AA59-3538-407E-8D93-AC34306E0073}"/>
                </a:ext>
              </a:extLst>
            </p:cNvPr>
            <p:cNvSpPr/>
            <p:nvPr/>
          </p:nvSpPr>
          <p:spPr>
            <a:xfrm>
              <a:off x="2425170" y="4575356"/>
              <a:ext cx="337826" cy="295672"/>
            </a:xfrm>
            <a:custGeom>
              <a:avLst/>
              <a:gdLst/>
              <a:ahLst/>
              <a:cxnLst/>
              <a:rect l="0" t="0" r="0" b="0"/>
              <a:pathLst>
                <a:path w="120000" h="120000" extrusionOk="0">
                  <a:moveTo>
                    <a:pt x="112405" y="46956"/>
                  </a:moveTo>
                  <a:cubicBezTo>
                    <a:pt x="107848" y="46956"/>
                    <a:pt x="103291" y="41739"/>
                    <a:pt x="104810" y="38260"/>
                  </a:cubicBezTo>
                  <a:cubicBezTo>
                    <a:pt x="104810" y="34782"/>
                    <a:pt x="107848" y="33043"/>
                    <a:pt x="109367" y="33043"/>
                  </a:cubicBezTo>
                  <a:cubicBezTo>
                    <a:pt x="110886" y="33043"/>
                    <a:pt x="112405" y="34782"/>
                    <a:pt x="113924" y="34782"/>
                  </a:cubicBezTo>
                  <a:cubicBezTo>
                    <a:pt x="113924" y="29565"/>
                    <a:pt x="115443" y="24347"/>
                    <a:pt x="113924" y="19130"/>
                  </a:cubicBezTo>
                  <a:cubicBezTo>
                    <a:pt x="112405" y="17391"/>
                    <a:pt x="110886" y="13913"/>
                    <a:pt x="110886" y="12173"/>
                  </a:cubicBezTo>
                  <a:cubicBezTo>
                    <a:pt x="109367" y="8695"/>
                    <a:pt x="109367" y="5217"/>
                    <a:pt x="109367" y="1739"/>
                  </a:cubicBezTo>
                  <a:cubicBezTo>
                    <a:pt x="106329" y="3478"/>
                    <a:pt x="101772" y="1739"/>
                    <a:pt x="100253" y="1739"/>
                  </a:cubicBezTo>
                  <a:cubicBezTo>
                    <a:pt x="95696" y="0"/>
                    <a:pt x="92658" y="0"/>
                    <a:pt x="91139" y="3478"/>
                  </a:cubicBezTo>
                  <a:cubicBezTo>
                    <a:pt x="88101" y="5217"/>
                    <a:pt x="85063" y="5217"/>
                    <a:pt x="83544" y="8695"/>
                  </a:cubicBezTo>
                  <a:cubicBezTo>
                    <a:pt x="82025" y="10434"/>
                    <a:pt x="78987" y="12173"/>
                    <a:pt x="77468" y="13913"/>
                  </a:cubicBezTo>
                  <a:cubicBezTo>
                    <a:pt x="75949" y="15652"/>
                    <a:pt x="75949" y="19130"/>
                    <a:pt x="74430" y="20869"/>
                  </a:cubicBezTo>
                  <a:cubicBezTo>
                    <a:pt x="72911" y="24347"/>
                    <a:pt x="69873" y="20869"/>
                    <a:pt x="68354" y="24347"/>
                  </a:cubicBezTo>
                  <a:cubicBezTo>
                    <a:pt x="66835" y="26086"/>
                    <a:pt x="68354" y="27826"/>
                    <a:pt x="66835" y="29565"/>
                  </a:cubicBezTo>
                  <a:cubicBezTo>
                    <a:pt x="63797" y="36521"/>
                    <a:pt x="56202" y="31304"/>
                    <a:pt x="51645" y="29565"/>
                  </a:cubicBezTo>
                  <a:cubicBezTo>
                    <a:pt x="47088" y="26086"/>
                    <a:pt x="45569" y="33043"/>
                    <a:pt x="42531" y="36521"/>
                  </a:cubicBezTo>
                  <a:cubicBezTo>
                    <a:pt x="41012" y="38260"/>
                    <a:pt x="39493" y="41739"/>
                    <a:pt x="36455" y="41739"/>
                  </a:cubicBezTo>
                  <a:cubicBezTo>
                    <a:pt x="36455" y="41739"/>
                    <a:pt x="30379" y="41739"/>
                    <a:pt x="30379" y="40000"/>
                  </a:cubicBezTo>
                  <a:cubicBezTo>
                    <a:pt x="33417" y="34782"/>
                    <a:pt x="31898" y="26086"/>
                    <a:pt x="25822" y="24347"/>
                  </a:cubicBezTo>
                  <a:cubicBezTo>
                    <a:pt x="25822" y="33043"/>
                    <a:pt x="25822" y="41739"/>
                    <a:pt x="25822" y="50434"/>
                  </a:cubicBezTo>
                  <a:cubicBezTo>
                    <a:pt x="25822" y="50434"/>
                    <a:pt x="27341" y="55652"/>
                    <a:pt x="25822" y="57391"/>
                  </a:cubicBezTo>
                  <a:cubicBezTo>
                    <a:pt x="21265" y="60869"/>
                    <a:pt x="19746" y="62608"/>
                    <a:pt x="13670" y="60869"/>
                  </a:cubicBezTo>
                  <a:cubicBezTo>
                    <a:pt x="12151" y="60869"/>
                    <a:pt x="10632" y="60869"/>
                    <a:pt x="9113" y="59130"/>
                  </a:cubicBezTo>
                  <a:cubicBezTo>
                    <a:pt x="7594" y="55652"/>
                    <a:pt x="6075" y="53913"/>
                    <a:pt x="3037" y="57391"/>
                  </a:cubicBezTo>
                  <a:cubicBezTo>
                    <a:pt x="0" y="60869"/>
                    <a:pt x="3037" y="66086"/>
                    <a:pt x="4556" y="69565"/>
                  </a:cubicBezTo>
                  <a:cubicBezTo>
                    <a:pt x="6075" y="71304"/>
                    <a:pt x="7594" y="74782"/>
                    <a:pt x="7594" y="78260"/>
                  </a:cubicBezTo>
                  <a:cubicBezTo>
                    <a:pt x="10632" y="85217"/>
                    <a:pt x="16708" y="88695"/>
                    <a:pt x="13670" y="97391"/>
                  </a:cubicBezTo>
                  <a:cubicBezTo>
                    <a:pt x="12151" y="100869"/>
                    <a:pt x="10632" y="100869"/>
                    <a:pt x="12151" y="104347"/>
                  </a:cubicBezTo>
                  <a:cubicBezTo>
                    <a:pt x="13670" y="106086"/>
                    <a:pt x="13670" y="107826"/>
                    <a:pt x="13670" y="107826"/>
                  </a:cubicBezTo>
                  <a:cubicBezTo>
                    <a:pt x="15189" y="109565"/>
                    <a:pt x="13670" y="113043"/>
                    <a:pt x="15189" y="114782"/>
                  </a:cubicBezTo>
                  <a:cubicBezTo>
                    <a:pt x="15189" y="114782"/>
                    <a:pt x="15189" y="111304"/>
                    <a:pt x="16708" y="111304"/>
                  </a:cubicBezTo>
                  <a:cubicBezTo>
                    <a:pt x="16708" y="111304"/>
                    <a:pt x="21265" y="116521"/>
                    <a:pt x="22784" y="118260"/>
                  </a:cubicBezTo>
                  <a:cubicBezTo>
                    <a:pt x="25822" y="120000"/>
                    <a:pt x="28860" y="114782"/>
                    <a:pt x="31898" y="114782"/>
                  </a:cubicBezTo>
                  <a:cubicBezTo>
                    <a:pt x="34936" y="113043"/>
                    <a:pt x="37974" y="116521"/>
                    <a:pt x="39493" y="113043"/>
                  </a:cubicBezTo>
                  <a:cubicBezTo>
                    <a:pt x="42531" y="111304"/>
                    <a:pt x="44050" y="111304"/>
                    <a:pt x="47088" y="111304"/>
                  </a:cubicBezTo>
                  <a:cubicBezTo>
                    <a:pt x="50126" y="111304"/>
                    <a:pt x="53164" y="111304"/>
                    <a:pt x="57721" y="111304"/>
                  </a:cubicBezTo>
                  <a:cubicBezTo>
                    <a:pt x="57721" y="111304"/>
                    <a:pt x="59240" y="111304"/>
                    <a:pt x="59240" y="111304"/>
                  </a:cubicBezTo>
                  <a:cubicBezTo>
                    <a:pt x="60759" y="111304"/>
                    <a:pt x="60759" y="109565"/>
                    <a:pt x="62278" y="109565"/>
                  </a:cubicBezTo>
                  <a:cubicBezTo>
                    <a:pt x="62278" y="109565"/>
                    <a:pt x="62278" y="107826"/>
                    <a:pt x="63797" y="107826"/>
                  </a:cubicBezTo>
                  <a:cubicBezTo>
                    <a:pt x="63797" y="109565"/>
                    <a:pt x="63797" y="113043"/>
                    <a:pt x="66835" y="113043"/>
                  </a:cubicBezTo>
                  <a:cubicBezTo>
                    <a:pt x="66835" y="113043"/>
                    <a:pt x="65316" y="106086"/>
                    <a:pt x="69873" y="107826"/>
                  </a:cubicBezTo>
                  <a:cubicBezTo>
                    <a:pt x="75949" y="109565"/>
                    <a:pt x="82025" y="102608"/>
                    <a:pt x="86582" y="97391"/>
                  </a:cubicBezTo>
                  <a:cubicBezTo>
                    <a:pt x="91139" y="93913"/>
                    <a:pt x="94177" y="88695"/>
                    <a:pt x="98734" y="83478"/>
                  </a:cubicBezTo>
                  <a:cubicBezTo>
                    <a:pt x="103291" y="78260"/>
                    <a:pt x="104810" y="71304"/>
                    <a:pt x="109367" y="64347"/>
                  </a:cubicBezTo>
                  <a:cubicBezTo>
                    <a:pt x="110886" y="62608"/>
                    <a:pt x="115443" y="60869"/>
                    <a:pt x="116962" y="57391"/>
                  </a:cubicBezTo>
                  <a:cubicBezTo>
                    <a:pt x="118481" y="53913"/>
                    <a:pt x="120000" y="46956"/>
                    <a:pt x="120000" y="43478"/>
                  </a:cubicBezTo>
                  <a:cubicBezTo>
                    <a:pt x="118481" y="43478"/>
                    <a:pt x="116962" y="43478"/>
                    <a:pt x="115443" y="43478"/>
                  </a:cubicBezTo>
                  <a:cubicBezTo>
                    <a:pt x="113924" y="43478"/>
                    <a:pt x="113924" y="46956"/>
                    <a:pt x="112405" y="46956"/>
                  </a:cubicBezTo>
                  <a:close/>
                  <a:moveTo>
                    <a:pt x="94177" y="67826"/>
                  </a:moveTo>
                  <a:cubicBezTo>
                    <a:pt x="92658" y="67826"/>
                    <a:pt x="92658" y="71304"/>
                    <a:pt x="92658" y="71304"/>
                  </a:cubicBezTo>
                  <a:cubicBezTo>
                    <a:pt x="91139" y="74782"/>
                    <a:pt x="88101" y="73043"/>
                    <a:pt x="86582" y="74782"/>
                  </a:cubicBezTo>
                  <a:cubicBezTo>
                    <a:pt x="85063" y="74782"/>
                    <a:pt x="85063" y="76521"/>
                    <a:pt x="83544" y="76521"/>
                  </a:cubicBezTo>
                  <a:cubicBezTo>
                    <a:pt x="80506" y="76521"/>
                    <a:pt x="78987" y="73043"/>
                    <a:pt x="78987" y="71304"/>
                  </a:cubicBezTo>
                  <a:cubicBezTo>
                    <a:pt x="77468" y="67826"/>
                    <a:pt x="82025" y="62608"/>
                    <a:pt x="85063" y="60869"/>
                  </a:cubicBezTo>
                  <a:cubicBezTo>
                    <a:pt x="86582" y="59130"/>
                    <a:pt x="89620" y="59130"/>
                    <a:pt x="91139" y="60869"/>
                  </a:cubicBezTo>
                  <a:cubicBezTo>
                    <a:pt x="92658" y="62608"/>
                    <a:pt x="97215" y="66086"/>
                    <a:pt x="94177" y="67826"/>
                  </a:cubicBezTo>
                  <a:cubicBezTo>
                    <a:pt x="92658" y="67826"/>
                    <a:pt x="95696" y="66086"/>
                    <a:pt x="94177" y="67826"/>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43" name="Shape 1393">
              <a:extLst>
                <a:ext uri="{FF2B5EF4-FFF2-40B4-BE49-F238E27FC236}">
                  <a16:creationId xmlns="" xmlns:a16="http://schemas.microsoft.com/office/drawing/2014/main" id="{00D0B53B-E67C-4377-8ACC-C97389162602}"/>
                </a:ext>
              </a:extLst>
            </p:cNvPr>
            <p:cNvSpPr/>
            <p:nvPr/>
          </p:nvSpPr>
          <p:spPr>
            <a:xfrm>
              <a:off x="2643591" y="4716638"/>
              <a:ext cx="55332" cy="56805"/>
            </a:xfrm>
            <a:custGeom>
              <a:avLst/>
              <a:gdLst/>
              <a:ahLst/>
              <a:cxnLst/>
              <a:rect l="0" t="0" r="0" b="0"/>
              <a:pathLst>
                <a:path w="120000" h="120000" extrusionOk="0">
                  <a:moveTo>
                    <a:pt x="101538" y="36923"/>
                  </a:moveTo>
                  <a:cubicBezTo>
                    <a:pt x="83076" y="18461"/>
                    <a:pt x="46153" y="0"/>
                    <a:pt x="27692" y="27692"/>
                  </a:cubicBezTo>
                  <a:cubicBezTo>
                    <a:pt x="9230" y="46153"/>
                    <a:pt x="0" y="64615"/>
                    <a:pt x="18461" y="83076"/>
                  </a:cubicBezTo>
                  <a:cubicBezTo>
                    <a:pt x="36923" y="120000"/>
                    <a:pt x="46153" y="83076"/>
                    <a:pt x="64615" y="83076"/>
                  </a:cubicBezTo>
                  <a:cubicBezTo>
                    <a:pt x="92307" y="83076"/>
                    <a:pt x="120000" y="46153"/>
                    <a:pt x="101538" y="36923"/>
                  </a:cubicBezTo>
                  <a:cubicBezTo>
                    <a:pt x="92307" y="27692"/>
                    <a:pt x="110769" y="36923"/>
                    <a:pt x="101538" y="36923"/>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44" name="Shape 1394">
              <a:extLst>
                <a:ext uri="{FF2B5EF4-FFF2-40B4-BE49-F238E27FC236}">
                  <a16:creationId xmlns="" xmlns:a16="http://schemas.microsoft.com/office/drawing/2014/main" id="{26A2037E-EB33-4340-B2EE-471A3DDA22F4}"/>
                </a:ext>
              </a:extLst>
            </p:cNvPr>
            <p:cNvSpPr/>
            <p:nvPr/>
          </p:nvSpPr>
          <p:spPr>
            <a:xfrm>
              <a:off x="2343626" y="4186463"/>
              <a:ext cx="21841" cy="34956"/>
            </a:xfrm>
            <a:custGeom>
              <a:avLst/>
              <a:gdLst/>
              <a:ahLst/>
              <a:cxnLst/>
              <a:rect l="0" t="0" r="0" b="0"/>
              <a:pathLst>
                <a:path w="120000" h="120000" extrusionOk="0">
                  <a:moveTo>
                    <a:pt x="48000" y="75000"/>
                  </a:moveTo>
                  <a:cubicBezTo>
                    <a:pt x="48000" y="60000"/>
                    <a:pt x="96000" y="30000"/>
                    <a:pt x="120000" y="15000"/>
                  </a:cubicBezTo>
                  <a:cubicBezTo>
                    <a:pt x="96000" y="0"/>
                    <a:pt x="48000" y="30000"/>
                    <a:pt x="24000" y="45000"/>
                  </a:cubicBezTo>
                  <a:cubicBezTo>
                    <a:pt x="0" y="60000"/>
                    <a:pt x="0" y="90000"/>
                    <a:pt x="0" y="120000"/>
                  </a:cubicBezTo>
                  <a:cubicBezTo>
                    <a:pt x="48000" y="105000"/>
                    <a:pt x="48000" y="90000"/>
                    <a:pt x="48000" y="75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45" name="Shape 1395">
              <a:extLst>
                <a:ext uri="{FF2B5EF4-FFF2-40B4-BE49-F238E27FC236}">
                  <a16:creationId xmlns="" xmlns:a16="http://schemas.microsoft.com/office/drawing/2014/main" id="{05B0767C-A95F-452B-A4E8-24F66C0B94B0}"/>
                </a:ext>
              </a:extLst>
            </p:cNvPr>
            <p:cNvSpPr/>
            <p:nvPr/>
          </p:nvSpPr>
          <p:spPr>
            <a:xfrm>
              <a:off x="2323239" y="4011683"/>
              <a:ext cx="148527" cy="192261"/>
            </a:xfrm>
            <a:custGeom>
              <a:avLst/>
              <a:gdLst/>
              <a:ahLst/>
              <a:cxnLst/>
              <a:rect l="0" t="0" r="0" b="0"/>
              <a:pathLst>
                <a:path w="120000" h="120000" extrusionOk="0">
                  <a:moveTo>
                    <a:pt x="37714" y="117333"/>
                  </a:moveTo>
                  <a:cubicBezTo>
                    <a:pt x="41142" y="117333"/>
                    <a:pt x="48000" y="112000"/>
                    <a:pt x="51428" y="109333"/>
                  </a:cubicBezTo>
                  <a:cubicBezTo>
                    <a:pt x="58285" y="106666"/>
                    <a:pt x="51428" y="114666"/>
                    <a:pt x="54857" y="114666"/>
                  </a:cubicBezTo>
                  <a:cubicBezTo>
                    <a:pt x="54857" y="114666"/>
                    <a:pt x="78857" y="104000"/>
                    <a:pt x="78857" y="98666"/>
                  </a:cubicBezTo>
                  <a:cubicBezTo>
                    <a:pt x="78857" y="88000"/>
                    <a:pt x="78857" y="77333"/>
                    <a:pt x="85714" y="69333"/>
                  </a:cubicBezTo>
                  <a:cubicBezTo>
                    <a:pt x="92571" y="58666"/>
                    <a:pt x="102857" y="50666"/>
                    <a:pt x="106285" y="42666"/>
                  </a:cubicBezTo>
                  <a:cubicBezTo>
                    <a:pt x="109714" y="34666"/>
                    <a:pt x="109714" y="29333"/>
                    <a:pt x="113142" y="21333"/>
                  </a:cubicBezTo>
                  <a:cubicBezTo>
                    <a:pt x="113142" y="16000"/>
                    <a:pt x="120000" y="10666"/>
                    <a:pt x="120000" y="5333"/>
                  </a:cubicBezTo>
                  <a:cubicBezTo>
                    <a:pt x="113142" y="5333"/>
                    <a:pt x="106285" y="0"/>
                    <a:pt x="99428" y="2666"/>
                  </a:cubicBezTo>
                  <a:cubicBezTo>
                    <a:pt x="96000" y="2666"/>
                    <a:pt x="89142" y="2666"/>
                    <a:pt x="89142" y="5333"/>
                  </a:cubicBezTo>
                  <a:cubicBezTo>
                    <a:pt x="85714" y="10666"/>
                    <a:pt x="85714" y="13333"/>
                    <a:pt x="85714" y="16000"/>
                  </a:cubicBezTo>
                  <a:cubicBezTo>
                    <a:pt x="82285" y="24000"/>
                    <a:pt x="78857" y="26666"/>
                    <a:pt x="68571" y="26666"/>
                  </a:cubicBezTo>
                  <a:cubicBezTo>
                    <a:pt x="58285" y="24000"/>
                    <a:pt x="44571" y="21333"/>
                    <a:pt x="34285" y="21333"/>
                  </a:cubicBezTo>
                  <a:cubicBezTo>
                    <a:pt x="34285" y="26666"/>
                    <a:pt x="30857" y="37333"/>
                    <a:pt x="44571" y="34666"/>
                  </a:cubicBezTo>
                  <a:cubicBezTo>
                    <a:pt x="58285" y="29333"/>
                    <a:pt x="48000" y="45333"/>
                    <a:pt x="48000" y="50666"/>
                  </a:cubicBezTo>
                  <a:cubicBezTo>
                    <a:pt x="48000" y="53333"/>
                    <a:pt x="48000" y="56000"/>
                    <a:pt x="51428" y="58666"/>
                  </a:cubicBezTo>
                  <a:cubicBezTo>
                    <a:pt x="54857" y="61333"/>
                    <a:pt x="54857" y="64000"/>
                    <a:pt x="54857" y="66666"/>
                  </a:cubicBezTo>
                  <a:cubicBezTo>
                    <a:pt x="54857" y="72000"/>
                    <a:pt x="54857" y="80000"/>
                    <a:pt x="51428" y="85333"/>
                  </a:cubicBezTo>
                  <a:cubicBezTo>
                    <a:pt x="51428" y="88000"/>
                    <a:pt x="44571" y="82666"/>
                    <a:pt x="44571" y="82666"/>
                  </a:cubicBezTo>
                  <a:cubicBezTo>
                    <a:pt x="37714" y="82666"/>
                    <a:pt x="37714" y="88000"/>
                    <a:pt x="34285" y="85333"/>
                  </a:cubicBezTo>
                  <a:cubicBezTo>
                    <a:pt x="34285" y="82666"/>
                    <a:pt x="30857" y="80000"/>
                    <a:pt x="27428" y="77333"/>
                  </a:cubicBezTo>
                  <a:cubicBezTo>
                    <a:pt x="24000" y="77333"/>
                    <a:pt x="24000" y="82666"/>
                    <a:pt x="20571" y="85333"/>
                  </a:cubicBezTo>
                  <a:cubicBezTo>
                    <a:pt x="20571" y="85333"/>
                    <a:pt x="13714" y="85333"/>
                    <a:pt x="13714" y="85333"/>
                  </a:cubicBezTo>
                  <a:cubicBezTo>
                    <a:pt x="6857" y="85333"/>
                    <a:pt x="10285" y="90666"/>
                    <a:pt x="10285" y="93333"/>
                  </a:cubicBezTo>
                  <a:cubicBezTo>
                    <a:pt x="13714" y="101333"/>
                    <a:pt x="10285" y="98666"/>
                    <a:pt x="0" y="104000"/>
                  </a:cubicBezTo>
                  <a:cubicBezTo>
                    <a:pt x="6857" y="109333"/>
                    <a:pt x="13714" y="112000"/>
                    <a:pt x="17142" y="120000"/>
                  </a:cubicBezTo>
                  <a:cubicBezTo>
                    <a:pt x="20571" y="117333"/>
                    <a:pt x="24000" y="114666"/>
                    <a:pt x="27428" y="112000"/>
                  </a:cubicBezTo>
                  <a:cubicBezTo>
                    <a:pt x="34285" y="109333"/>
                    <a:pt x="34285" y="114666"/>
                    <a:pt x="37714" y="117333"/>
                  </a:cubicBezTo>
                  <a:cubicBezTo>
                    <a:pt x="41142" y="117333"/>
                    <a:pt x="34285" y="114666"/>
                    <a:pt x="37714" y="117333"/>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46" name="Shape 1396">
              <a:extLst>
                <a:ext uri="{FF2B5EF4-FFF2-40B4-BE49-F238E27FC236}">
                  <a16:creationId xmlns="" xmlns:a16="http://schemas.microsoft.com/office/drawing/2014/main" id="{FCBD2D02-2EED-4161-B207-7F2AAB24517B}"/>
                </a:ext>
              </a:extLst>
            </p:cNvPr>
            <p:cNvSpPr/>
            <p:nvPr/>
          </p:nvSpPr>
          <p:spPr>
            <a:xfrm>
              <a:off x="2387309" y="3857291"/>
              <a:ext cx="272298" cy="192261"/>
            </a:xfrm>
            <a:custGeom>
              <a:avLst/>
              <a:gdLst/>
              <a:ahLst/>
              <a:cxnLst/>
              <a:rect l="0" t="0" r="0" b="0"/>
              <a:pathLst>
                <a:path w="120000" h="120000" extrusionOk="0">
                  <a:moveTo>
                    <a:pt x="22500" y="98666"/>
                  </a:moveTo>
                  <a:cubicBezTo>
                    <a:pt x="24375" y="98666"/>
                    <a:pt x="30000" y="96000"/>
                    <a:pt x="31875" y="98666"/>
                  </a:cubicBezTo>
                  <a:cubicBezTo>
                    <a:pt x="31875" y="101333"/>
                    <a:pt x="37500" y="101333"/>
                    <a:pt x="37500" y="101333"/>
                  </a:cubicBezTo>
                  <a:cubicBezTo>
                    <a:pt x="39375" y="96000"/>
                    <a:pt x="37500" y="90666"/>
                    <a:pt x="39375" y="88000"/>
                  </a:cubicBezTo>
                  <a:cubicBezTo>
                    <a:pt x="39375" y="85333"/>
                    <a:pt x="43125" y="77333"/>
                    <a:pt x="46875" y="80000"/>
                  </a:cubicBezTo>
                  <a:cubicBezTo>
                    <a:pt x="50625" y="80000"/>
                    <a:pt x="52500" y="85333"/>
                    <a:pt x="56250" y="88000"/>
                  </a:cubicBezTo>
                  <a:cubicBezTo>
                    <a:pt x="60000" y="90666"/>
                    <a:pt x="63750" y="90666"/>
                    <a:pt x="67500" y="90666"/>
                  </a:cubicBezTo>
                  <a:cubicBezTo>
                    <a:pt x="69375" y="90666"/>
                    <a:pt x="73125" y="93333"/>
                    <a:pt x="73125" y="90666"/>
                  </a:cubicBezTo>
                  <a:cubicBezTo>
                    <a:pt x="75000" y="88000"/>
                    <a:pt x="75000" y="77333"/>
                    <a:pt x="76875" y="80000"/>
                  </a:cubicBezTo>
                  <a:cubicBezTo>
                    <a:pt x="80625" y="82666"/>
                    <a:pt x="80625" y="82666"/>
                    <a:pt x="84375" y="82666"/>
                  </a:cubicBezTo>
                  <a:cubicBezTo>
                    <a:pt x="88125" y="80000"/>
                    <a:pt x="90000" y="82666"/>
                    <a:pt x="93750" y="82666"/>
                  </a:cubicBezTo>
                  <a:cubicBezTo>
                    <a:pt x="97500" y="82666"/>
                    <a:pt x="99375" y="74666"/>
                    <a:pt x="103125" y="77333"/>
                  </a:cubicBezTo>
                  <a:cubicBezTo>
                    <a:pt x="105000" y="77333"/>
                    <a:pt x="108750" y="82666"/>
                    <a:pt x="112500" y="80000"/>
                  </a:cubicBezTo>
                  <a:cubicBezTo>
                    <a:pt x="120000" y="74666"/>
                    <a:pt x="110625" y="69333"/>
                    <a:pt x="108750" y="64000"/>
                  </a:cubicBezTo>
                  <a:cubicBezTo>
                    <a:pt x="106875" y="58666"/>
                    <a:pt x="106875" y="56000"/>
                    <a:pt x="103125" y="53333"/>
                  </a:cubicBezTo>
                  <a:cubicBezTo>
                    <a:pt x="99375" y="50666"/>
                    <a:pt x="97500" y="48000"/>
                    <a:pt x="95625" y="42666"/>
                  </a:cubicBezTo>
                  <a:cubicBezTo>
                    <a:pt x="95625" y="37333"/>
                    <a:pt x="91875" y="37333"/>
                    <a:pt x="88125" y="34666"/>
                  </a:cubicBezTo>
                  <a:cubicBezTo>
                    <a:pt x="88125" y="34666"/>
                    <a:pt x="88125" y="32000"/>
                    <a:pt x="86250" y="32000"/>
                  </a:cubicBezTo>
                  <a:cubicBezTo>
                    <a:pt x="86250" y="32000"/>
                    <a:pt x="82500" y="32000"/>
                    <a:pt x="82500" y="32000"/>
                  </a:cubicBezTo>
                  <a:cubicBezTo>
                    <a:pt x="80625" y="29333"/>
                    <a:pt x="82500" y="18666"/>
                    <a:pt x="82500" y="16000"/>
                  </a:cubicBezTo>
                  <a:cubicBezTo>
                    <a:pt x="82500" y="10666"/>
                    <a:pt x="78750" y="8000"/>
                    <a:pt x="76875" y="2666"/>
                  </a:cubicBezTo>
                  <a:cubicBezTo>
                    <a:pt x="76875" y="2666"/>
                    <a:pt x="76875" y="0"/>
                    <a:pt x="76875" y="0"/>
                  </a:cubicBezTo>
                  <a:cubicBezTo>
                    <a:pt x="75000" y="0"/>
                    <a:pt x="73125" y="0"/>
                    <a:pt x="71250" y="0"/>
                  </a:cubicBezTo>
                  <a:cubicBezTo>
                    <a:pt x="67500" y="2666"/>
                    <a:pt x="67500" y="2666"/>
                    <a:pt x="65625" y="8000"/>
                  </a:cubicBezTo>
                  <a:cubicBezTo>
                    <a:pt x="65625" y="16000"/>
                    <a:pt x="52500" y="26666"/>
                    <a:pt x="48750" y="26666"/>
                  </a:cubicBezTo>
                  <a:cubicBezTo>
                    <a:pt x="46875" y="26666"/>
                    <a:pt x="39375" y="26666"/>
                    <a:pt x="41250" y="29333"/>
                  </a:cubicBezTo>
                  <a:cubicBezTo>
                    <a:pt x="43125" y="34666"/>
                    <a:pt x="37500" y="40000"/>
                    <a:pt x="35625" y="40000"/>
                  </a:cubicBezTo>
                  <a:cubicBezTo>
                    <a:pt x="31875" y="42666"/>
                    <a:pt x="28125" y="45333"/>
                    <a:pt x="24375" y="45333"/>
                  </a:cubicBezTo>
                  <a:cubicBezTo>
                    <a:pt x="20625" y="48000"/>
                    <a:pt x="20625" y="42666"/>
                    <a:pt x="16875" y="45333"/>
                  </a:cubicBezTo>
                  <a:cubicBezTo>
                    <a:pt x="13125" y="48000"/>
                    <a:pt x="11250" y="45333"/>
                    <a:pt x="11250" y="48000"/>
                  </a:cubicBezTo>
                  <a:cubicBezTo>
                    <a:pt x="9375" y="53333"/>
                    <a:pt x="7500" y="58666"/>
                    <a:pt x="5625" y="61333"/>
                  </a:cubicBezTo>
                  <a:cubicBezTo>
                    <a:pt x="0" y="72000"/>
                    <a:pt x="3750" y="80000"/>
                    <a:pt x="7500" y="90666"/>
                  </a:cubicBezTo>
                  <a:cubicBezTo>
                    <a:pt x="9375" y="96000"/>
                    <a:pt x="9375" y="98666"/>
                    <a:pt x="11250" y="104000"/>
                  </a:cubicBezTo>
                  <a:cubicBezTo>
                    <a:pt x="15000" y="109333"/>
                    <a:pt x="16875" y="112000"/>
                    <a:pt x="16875" y="120000"/>
                  </a:cubicBezTo>
                  <a:cubicBezTo>
                    <a:pt x="16875" y="117333"/>
                    <a:pt x="18750" y="98666"/>
                    <a:pt x="22500" y="98666"/>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47" name="Shape 1397">
              <a:extLst>
                <a:ext uri="{FF2B5EF4-FFF2-40B4-BE49-F238E27FC236}">
                  <a16:creationId xmlns="" xmlns:a16="http://schemas.microsoft.com/office/drawing/2014/main" id="{44A85795-8B1D-4808-8574-32A26A71023D}"/>
                </a:ext>
              </a:extLst>
            </p:cNvPr>
            <p:cNvSpPr/>
            <p:nvPr/>
          </p:nvSpPr>
          <p:spPr>
            <a:xfrm>
              <a:off x="2084430" y="3583465"/>
              <a:ext cx="499459" cy="351021"/>
            </a:xfrm>
            <a:custGeom>
              <a:avLst/>
              <a:gdLst/>
              <a:ahLst/>
              <a:cxnLst/>
              <a:rect l="0" t="0" r="0" b="0"/>
              <a:pathLst>
                <a:path w="120000" h="120000" extrusionOk="0">
                  <a:moveTo>
                    <a:pt x="82051" y="118536"/>
                  </a:moveTo>
                  <a:cubicBezTo>
                    <a:pt x="83076" y="117073"/>
                    <a:pt x="84102" y="120000"/>
                    <a:pt x="85128" y="120000"/>
                  </a:cubicBezTo>
                  <a:cubicBezTo>
                    <a:pt x="87179" y="118536"/>
                    <a:pt x="89230" y="117073"/>
                    <a:pt x="91282" y="115609"/>
                  </a:cubicBezTo>
                  <a:cubicBezTo>
                    <a:pt x="92307" y="115609"/>
                    <a:pt x="95384" y="114146"/>
                    <a:pt x="95384" y="111219"/>
                  </a:cubicBezTo>
                  <a:cubicBezTo>
                    <a:pt x="95384" y="108292"/>
                    <a:pt x="96410" y="109756"/>
                    <a:pt x="98461" y="108292"/>
                  </a:cubicBezTo>
                  <a:cubicBezTo>
                    <a:pt x="101538" y="108292"/>
                    <a:pt x="105641" y="103902"/>
                    <a:pt x="107692" y="99512"/>
                  </a:cubicBezTo>
                  <a:cubicBezTo>
                    <a:pt x="108717" y="98048"/>
                    <a:pt x="108717" y="96585"/>
                    <a:pt x="109743" y="95121"/>
                  </a:cubicBezTo>
                  <a:cubicBezTo>
                    <a:pt x="110769" y="93658"/>
                    <a:pt x="112820" y="93658"/>
                    <a:pt x="114871" y="93658"/>
                  </a:cubicBezTo>
                  <a:cubicBezTo>
                    <a:pt x="114871" y="90731"/>
                    <a:pt x="112820" y="89268"/>
                    <a:pt x="111794" y="86341"/>
                  </a:cubicBezTo>
                  <a:cubicBezTo>
                    <a:pt x="111794" y="84878"/>
                    <a:pt x="112820" y="80487"/>
                    <a:pt x="109743" y="80487"/>
                  </a:cubicBezTo>
                  <a:cubicBezTo>
                    <a:pt x="108717" y="80487"/>
                    <a:pt x="111794" y="77560"/>
                    <a:pt x="110769" y="76097"/>
                  </a:cubicBezTo>
                  <a:cubicBezTo>
                    <a:pt x="110769" y="71707"/>
                    <a:pt x="111794" y="70243"/>
                    <a:pt x="112820" y="67317"/>
                  </a:cubicBezTo>
                  <a:cubicBezTo>
                    <a:pt x="112820" y="64390"/>
                    <a:pt x="114871" y="64390"/>
                    <a:pt x="114871" y="61463"/>
                  </a:cubicBezTo>
                  <a:cubicBezTo>
                    <a:pt x="114871" y="60000"/>
                    <a:pt x="115897" y="58536"/>
                    <a:pt x="116923" y="58536"/>
                  </a:cubicBezTo>
                  <a:cubicBezTo>
                    <a:pt x="120000" y="58536"/>
                    <a:pt x="120000" y="58536"/>
                    <a:pt x="120000" y="55609"/>
                  </a:cubicBezTo>
                  <a:cubicBezTo>
                    <a:pt x="120000" y="46829"/>
                    <a:pt x="120000" y="39512"/>
                    <a:pt x="120000" y="30731"/>
                  </a:cubicBezTo>
                  <a:cubicBezTo>
                    <a:pt x="120000" y="27804"/>
                    <a:pt x="115897" y="26341"/>
                    <a:pt x="113846" y="24878"/>
                  </a:cubicBezTo>
                  <a:cubicBezTo>
                    <a:pt x="103589" y="17560"/>
                    <a:pt x="93333" y="8780"/>
                    <a:pt x="83076" y="1463"/>
                  </a:cubicBezTo>
                  <a:cubicBezTo>
                    <a:pt x="82051" y="1463"/>
                    <a:pt x="82051" y="0"/>
                    <a:pt x="81025" y="0"/>
                  </a:cubicBezTo>
                  <a:cubicBezTo>
                    <a:pt x="80000" y="1463"/>
                    <a:pt x="77948" y="2926"/>
                    <a:pt x="76923" y="2926"/>
                  </a:cubicBezTo>
                  <a:cubicBezTo>
                    <a:pt x="75897" y="4390"/>
                    <a:pt x="73846" y="7317"/>
                    <a:pt x="72820" y="7317"/>
                  </a:cubicBezTo>
                  <a:cubicBezTo>
                    <a:pt x="71794" y="7317"/>
                    <a:pt x="70769" y="4390"/>
                    <a:pt x="68717" y="2926"/>
                  </a:cubicBezTo>
                  <a:cubicBezTo>
                    <a:pt x="67692" y="1463"/>
                    <a:pt x="66666" y="1463"/>
                    <a:pt x="65641" y="1463"/>
                  </a:cubicBezTo>
                  <a:cubicBezTo>
                    <a:pt x="63589" y="0"/>
                    <a:pt x="62564" y="0"/>
                    <a:pt x="60512" y="1463"/>
                  </a:cubicBezTo>
                  <a:cubicBezTo>
                    <a:pt x="53333" y="7317"/>
                    <a:pt x="46153" y="14634"/>
                    <a:pt x="38974" y="20487"/>
                  </a:cubicBezTo>
                  <a:cubicBezTo>
                    <a:pt x="35897" y="23414"/>
                    <a:pt x="32820" y="26341"/>
                    <a:pt x="29743" y="30731"/>
                  </a:cubicBezTo>
                  <a:cubicBezTo>
                    <a:pt x="28717" y="32195"/>
                    <a:pt x="27692" y="32195"/>
                    <a:pt x="26666" y="32195"/>
                  </a:cubicBezTo>
                  <a:cubicBezTo>
                    <a:pt x="23589" y="32195"/>
                    <a:pt x="22564" y="32195"/>
                    <a:pt x="22564" y="36585"/>
                  </a:cubicBezTo>
                  <a:cubicBezTo>
                    <a:pt x="22564" y="40975"/>
                    <a:pt x="22564" y="45365"/>
                    <a:pt x="22564" y="49756"/>
                  </a:cubicBezTo>
                  <a:cubicBezTo>
                    <a:pt x="22564" y="54146"/>
                    <a:pt x="21538" y="58536"/>
                    <a:pt x="19487" y="61463"/>
                  </a:cubicBezTo>
                  <a:cubicBezTo>
                    <a:pt x="18461" y="62926"/>
                    <a:pt x="15384" y="62926"/>
                    <a:pt x="14358" y="62926"/>
                  </a:cubicBezTo>
                  <a:cubicBezTo>
                    <a:pt x="12307" y="62926"/>
                    <a:pt x="10256" y="62926"/>
                    <a:pt x="8205" y="62926"/>
                  </a:cubicBezTo>
                  <a:cubicBezTo>
                    <a:pt x="6153" y="62926"/>
                    <a:pt x="4102" y="64390"/>
                    <a:pt x="2051" y="64390"/>
                  </a:cubicBezTo>
                  <a:cubicBezTo>
                    <a:pt x="0" y="64390"/>
                    <a:pt x="5128" y="74634"/>
                    <a:pt x="5128" y="74634"/>
                  </a:cubicBezTo>
                  <a:cubicBezTo>
                    <a:pt x="6153" y="79024"/>
                    <a:pt x="7179" y="81951"/>
                    <a:pt x="10256" y="83414"/>
                  </a:cubicBezTo>
                  <a:cubicBezTo>
                    <a:pt x="10256" y="83414"/>
                    <a:pt x="11282" y="81951"/>
                    <a:pt x="11282" y="81951"/>
                  </a:cubicBezTo>
                  <a:cubicBezTo>
                    <a:pt x="12307" y="83414"/>
                    <a:pt x="12307" y="87804"/>
                    <a:pt x="14358" y="84878"/>
                  </a:cubicBezTo>
                  <a:cubicBezTo>
                    <a:pt x="16410" y="81951"/>
                    <a:pt x="18461" y="89268"/>
                    <a:pt x="19487" y="90731"/>
                  </a:cubicBezTo>
                  <a:cubicBezTo>
                    <a:pt x="19487" y="89268"/>
                    <a:pt x="20512" y="86341"/>
                    <a:pt x="20512" y="84878"/>
                  </a:cubicBezTo>
                  <a:cubicBezTo>
                    <a:pt x="20512" y="83414"/>
                    <a:pt x="21538" y="81951"/>
                    <a:pt x="21538" y="80487"/>
                  </a:cubicBezTo>
                  <a:cubicBezTo>
                    <a:pt x="22564" y="76097"/>
                    <a:pt x="22564" y="76097"/>
                    <a:pt x="25641" y="74634"/>
                  </a:cubicBezTo>
                  <a:cubicBezTo>
                    <a:pt x="26666" y="73170"/>
                    <a:pt x="27692" y="73170"/>
                    <a:pt x="28717" y="73170"/>
                  </a:cubicBezTo>
                  <a:cubicBezTo>
                    <a:pt x="29743" y="71707"/>
                    <a:pt x="30769" y="74634"/>
                    <a:pt x="31794" y="74634"/>
                  </a:cubicBezTo>
                  <a:cubicBezTo>
                    <a:pt x="33846" y="74634"/>
                    <a:pt x="34871" y="76097"/>
                    <a:pt x="35897" y="77560"/>
                  </a:cubicBezTo>
                  <a:cubicBezTo>
                    <a:pt x="36923" y="79024"/>
                    <a:pt x="37948" y="79024"/>
                    <a:pt x="40000" y="79024"/>
                  </a:cubicBezTo>
                  <a:cubicBezTo>
                    <a:pt x="43076" y="76097"/>
                    <a:pt x="44102" y="80487"/>
                    <a:pt x="47179" y="80487"/>
                  </a:cubicBezTo>
                  <a:cubicBezTo>
                    <a:pt x="50256" y="80487"/>
                    <a:pt x="53333" y="77560"/>
                    <a:pt x="56410" y="77560"/>
                  </a:cubicBezTo>
                  <a:cubicBezTo>
                    <a:pt x="58461" y="77560"/>
                    <a:pt x="62564" y="79024"/>
                    <a:pt x="65641" y="77560"/>
                  </a:cubicBezTo>
                  <a:cubicBezTo>
                    <a:pt x="66666" y="77560"/>
                    <a:pt x="67692" y="76097"/>
                    <a:pt x="68717" y="74634"/>
                  </a:cubicBezTo>
                  <a:cubicBezTo>
                    <a:pt x="70769" y="73170"/>
                    <a:pt x="69743" y="71707"/>
                    <a:pt x="69743" y="68780"/>
                  </a:cubicBezTo>
                  <a:cubicBezTo>
                    <a:pt x="69743" y="61463"/>
                    <a:pt x="74871" y="57073"/>
                    <a:pt x="78974" y="51219"/>
                  </a:cubicBezTo>
                  <a:cubicBezTo>
                    <a:pt x="80000" y="49756"/>
                    <a:pt x="78974" y="46829"/>
                    <a:pt x="78974" y="45365"/>
                  </a:cubicBezTo>
                  <a:cubicBezTo>
                    <a:pt x="78974" y="40975"/>
                    <a:pt x="78974" y="38048"/>
                    <a:pt x="78974" y="33658"/>
                  </a:cubicBezTo>
                  <a:cubicBezTo>
                    <a:pt x="80000" y="30731"/>
                    <a:pt x="81025" y="26341"/>
                    <a:pt x="81025" y="23414"/>
                  </a:cubicBezTo>
                  <a:cubicBezTo>
                    <a:pt x="80000" y="20487"/>
                    <a:pt x="78974" y="17560"/>
                    <a:pt x="77948" y="16097"/>
                  </a:cubicBezTo>
                  <a:cubicBezTo>
                    <a:pt x="75897" y="11707"/>
                    <a:pt x="76923" y="7317"/>
                    <a:pt x="76923" y="2926"/>
                  </a:cubicBezTo>
                  <a:cubicBezTo>
                    <a:pt x="76923" y="7317"/>
                    <a:pt x="76923" y="10243"/>
                    <a:pt x="76923" y="13170"/>
                  </a:cubicBezTo>
                  <a:cubicBezTo>
                    <a:pt x="76923" y="16097"/>
                    <a:pt x="80000" y="20487"/>
                    <a:pt x="80000" y="23414"/>
                  </a:cubicBezTo>
                  <a:cubicBezTo>
                    <a:pt x="81025" y="27804"/>
                    <a:pt x="78974" y="33658"/>
                    <a:pt x="78974" y="38048"/>
                  </a:cubicBezTo>
                  <a:cubicBezTo>
                    <a:pt x="78974" y="40975"/>
                    <a:pt x="80000" y="46829"/>
                    <a:pt x="78974" y="51219"/>
                  </a:cubicBezTo>
                  <a:cubicBezTo>
                    <a:pt x="77948" y="54146"/>
                    <a:pt x="73846" y="57073"/>
                    <a:pt x="72820" y="60000"/>
                  </a:cubicBezTo>
                  <a:cubicBezTo>
                    <a:pt x="70769" y="61463"/>
                    <a:pt x="69743" y="64390"/>
                    <a:pt x="69743" y="67317"/>
                  </a:cubicBezTo>
                  <a:cubicBezTo>
                    <a:pt x="68717" y="71707"/>
                    <a:pt x="70769" y="73170"/>
                    <a:pt x="71794" y="77560"/>
                  </a:cubicBezTo>
                  <a:cubicBezTo>
                    <a:pt x="71794" y="79024"/>
                    <a:pt x="72820" y="79024"/>
                    <a:pt x="73846" y="80487"/>
                  </a:cubicBezTo>
                  <a:cubicBezTo>
                    <a:pt x="75897" y="81951"/>
                    <a:pt x="76923" y="83414"/>
                    <a:pt x="76923" y="86341"/>
                  </a:cubicBezTo>
                  <a:cubicBezTo>
                    <a:pt x="76923" y="89268"/>
                    <a:pt x="76923" y="92195"/>
                    <a:pt x="76923" y="95121"/>
                  </a:cubicBezTo>
                  <a:cubicBezTo>
                    <a:pt x="76923" y="96585"/>
                    <a:pt x="77948" y="99512"/>
                    <a:pt x="78974" y="102439"/>
                  </a:cubicBezTo>
                  <a:cubicBezTo>
                    <a:pt x="75897" y="102439"/>
                    <a:pt x="68717" y="102439"/>
                    <a:pt x="73846" y="108292"/>
                  </a:cubicBezTo>
                  <a:cubicBezTo>
                    <a:pt x="75897" y="109756"/>
                    <a:pt x="76923" y="111219"/>
                    <a:pt x="77948" y="114146"/>
                  </a:cubicBezTo>
                  <a:cubicBezTo>
                    <a:pt x="77948" y="115609"/>
                    <a:pt x="78974" y="117073"/>
                    <a:pt x="78974" y="118536"/>
                  </a:cubicBezTo>
                  <a:cubicBezTo>
                    <a:pt x="78974" y="120000"/>
                    <a:pt x="82051" y="118536"/>
                    <a:pt x="82051" y="118536"/>
                  </a:cubicBezTo>
                  <a:cubicBezTo>
                    <a:pt x="84102" y="117073"/>
                    <a:pt x="82051" y="118536"/>
                    <a:pt x="82051" y="118536"/>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48" name="Shape 1398">
              <a:extLst>
                <a:ext uri="{FF2B5EF4-FFF2-40B4-BE49-F238E27FC236}">
                  <a16:creationId xmlns="" xmlns:a16="http://schemas.microsoft.com/office/drawing/2014/main" id="{68680F37-4D83-40D1-BA2F-5C3DAFDC1DCD}"/>
                </a:ext>
              </a:extLst>
            </p:cNvPr>
            <p:cNvSpPr/>
            <p:nvPr/>
          </p:nvSpPr>
          <p:spPr>
            <a:xfrm>
              <a:off x="2535835" y="3592204"/>
              <a:ext cx="350930" cy="432586"/>
            </a:xfrm>
            <a:custGeom>
              <a:avLst/>
              <a:gdLst/>
              <a:ahLst/>
              <a:cxnLst/>
              <a:rect l="0" t="0" r="0" b="0"/>
              <a:pathLst>
                <a:path w="120000" h="120000" extrusionOk="0">
                  <a:moveTo>
                    <a:pt x="8780" y="46336"/>
                  </a:moveTo>
                  <a:cubicBezTo>
                    <a:pt x="8780" y="46336"/>
                    <a:pt x="8780" y="47524"/>
                    <a:pt x="8780" y="48712"/>
                  </a:cubicBezTo>
                  <a:cubicBezTo>
                    <a:pt x="7317" y="49900"/>
                    <a:pt x="5853" y="49900"/>
                    <a:pt x="5853" y="51089"/>
                  </a:cubicBezTo>
                  <a:cubicBezTo>
                    <a:pt x="5853" y="53465"/>
                    <a:pt x="2926" y="55841"/>
                    <a:pt x="2926" y="58217"/>
                  </a:cubicBezTo>
                  <a:cubicBezTo>
                    <a:pt x="2926" y="59405"/>
                    <a:pt x="4390" y="60594"/>
                    <a:pt x="2926" y="60594"/>
                  </a:cubicBezTo>
                  <a:cubicBezTo>
                    <a:pt x="2926" y="61782"/>
                    <a:pt x="0" y="62970"/>
                    <a:pt x="1463" y="62970"/>
                  </a:cubicBezTo>
                  <a:cubicBezTo>
                    <a:pt x="5853" y="62970"/>
                    <a:pt x="4390" y="67722"/>
                    <a:pt x="5853" y="68910"/>
                  </a:cubicBezTo>
                  <a:cubicBezTo>
                    <a:pt x="5853" y="70099"/>
                    <a:pt x="7317" y="70099"/>
                    <a:pt x="8780" y="71287"/>
                  </a:cubicBezTo>
                  <a:cubicBezTo>
                    <a:pt x="8780" y="72475"/>
                    <a:pt x="8780" y="73663"/>
                    <a:pt x="8780" y="74851"/>
                  </a:cubicBezTo>
                  <a:cubicBezTo>
                    <a:pt x="10243" y="77227"/>
                    <a:pt x="13170" y="78415"/>
                    <a:pt x="13170" y="80792"/>
                  </a:cubicBezTo>
                  <a:cubicBezTo>
                    <a:pt x="13170" y="81980"/>
                    <a:pt x="11707" y="87920"/>
                    <a:pt x="13170" y="87920"/>
                  </a:cubicBezTo>
                  <a:cubicBezTo>
                    <a:pt x="17560" y="87920"/>
                    <a:pt x="19024" y="89108"/>
                    <a:pt x="21951" y="90297"/>
                  </a:cubicBezTo>
                  <a:cubicBezTo>
                    <a:pt x="24878" y="91485"/>
                    <a:pt x="23414" y="95049"/>
                    <a:pt x="26341" y="96237"/>
                  </a:cubicBezTo>
                  <a:cubicBezTo>
                    <a:pt x="27804" y="97425"/>
                    <a:pt x="32195" y="97425"/>
                    <a:pt x="32195" y="99801"/>
                  </a:cubicBezTo>
                  <a:cubicBezTo>
                    <a:pt x="32195" y="102178"/>
                    <a:pt x="36585" y="103366"/>
                    <a:pt x="38048" y="104554"/>
                  </a:cubicBezTo>
                  <a:cubicBezTo>
                    <a:pt x="38048" y="105742"/>
                    <a:pt x="38048" y="106930"/>
                    <a:pt x="38048" y="108118"/>
                  </a:cubicBezTo>
                  <a:cubicBezTo>
                    <a:pt x="39512" y="108118"/>
                    <a:pt x="40975" y="109306"/>
                    <a:pt x="40975" y="109306"/>
                  </a:cubicBezTo>
                  <a:cubicBezTo>
                    <a:pt x="42439" y="110495"/>
                    <a:pt x="43902" y="112871"/>
                    <a:pt x="46829" y="114059"/>
                  </a:cubicBezTo>
                  <a:cubicBezTo>
                    <a:pt x="48292" y="115247"/>
                    <a:pt x="48292" y="110495"/>
                    <a:pt x="51219" y="112871"/>
                  </a:cubicBezTo>
                  <a:cubicBezTo>
                    <a:pt x="54146" y="114059"/>
                    <a:pt x="54146" y="111683"/>
                    <a:pt x="57073" y="111683"/>
                  </a:cubicBezTo>
                  <a:cubicBezTo>
                    <a:pt x="60000" y="112871"/>
                    <a:pt x="61463" y="116435"/>
                    <a:pt x="64390" y="118811"/>
                  </a:cubicBezTo>
                  <a:cubicBezTo>
                    <a:pt x="67317" y="112871"/>
                    <a:pt x="71707" y="120000"/>
                    <a:pt x="74634" y="118811"/>
                  </a:cubicBezTo>
                  <a:cubicBezTo>
                    <a:pt x="76097" y="117623"/>
                    <a:pt x="77560" y="116435"/>
                    <a:pt x="80487" y="116435"/>
                  </a:cubicBezTo>
                  <a:cubicBezTo>
                    <a:pt x="81951" y="116435"/>
                    <a:pt x="84878" y="116435"/>
                    <a:pt x="86341" y="115247"/>
                  </a:cubicBezTo>
                  <a:cubicBezTo>
                    <a:pt x="89268" y="110495"/>
                    <a:pt x="95121" y="108118"/>
                    <a:pt x="100975" y="111683"/>
                  </a:cubicBezTo>
                  <a:cubicBezTo>
                    <a:pt x="100975" y="110495"/>
                    <a:pt x="100975" y="109306"/>
                    <a:pt x="100975" y="108118"/>
                  </a:cubicBezTo>
                  <a:cubicBezTo>
                    <a:pt x="100975" y="106930"/>
                    <a:pt x="96585" y="106930"/>
                    <a:pt x="96585" y="106930"/>
                  </a:cubicBezTo>
                  <a:cubicBezTo>
                    <a:pt x="93658" y="104554"/>
                    <a:pt x="92195" y="100990"/>
                    <a:pt x="89268" y="98613"/>
                  </a:cubicBezTo>
                  <a:cubicBezTo>
                    <a:pt x="87804" y="97425"/>
                    <a:pt x="87804" y="96237"/>
                    <a:pt x="86341" y="95049"/>
                  </a:cubicBezTo>
                  <a:cubicBezTo>
                    <a:pt x="84878" y="93861"/>
                    <a:pt x="83414" y="93861"/>
                    <a:pt x="81951" y="92673"/>
                  </a:cubicBezTo>
                  <a:cubicBezTo>
                    <a:pt x="77560" y="89108"/>
                    <a:pt x="86341" y="89108"/>
                    <a:pt x="86341" y="89108"/>
                  </a:cubicBezTo>
                  <a:cubicBezTo>
                    <a:pt x="89268" y="87920"/>
                    <a:pt x="87804" y="81980"/>
                    <a:pt x="89268" y="79603"/>
                  </a:cubicBezTo>
                  <a:cubicBezTo>
                    <a:pt x="89268" y="78415"/>
                    <a:pt x="89268" y="76039"/>
                    <a:pt x="90731" y="76039"/>
                  </a:cubicBezTo>
                  <a:cubicBezTo>
                    <a:pt x="92195" y="74851"/>
                    <a:pt x="95121" y="74851"/>
                    <a:pt x="95121" y="73663"/>
                  </a:cubicBezTo>
                  <a:cubicBezTo>
                    <a:pt x="95121" y="72475"/>
                    <a:pt x="95121" y="71287"/>
                    <a:pt x="95121" y="68910"/>
                  </a:cubicBezTo>
                  <a:cubicBezTo>
                    <a:pt x="95121" y="67722"/>
                    <a:pt x="96585" y="66534"/>
                    <a:pt x="98048" y="65346"/>
                  </a:cubicBezTo>
                  <a:cubicBezTo>
                    <a:pt x="99512" y="62970"/>
                    <a:pt x="102439" y="64158"/>
                    <a:pt x="103902" y="61782"/>
                  </a:cubicBezTo>
                  <a:cubicBezTo>
                    <a:pt x="103902" y="59405"/>
                    <a:pt x="105365" y="57029"/>
                    <a:pt x="105365" y="53465"/>
                  </a:cubicBezTo>
                  <a:cubicBezTo>
                    <a:pt x="105365" y="52277"/>
                    <a:pt x="105365" y="51089"/>
                    <a:pt x="105365" y="49900"/>
                  </a:cubicBezTo>
                  <a:cubicBezTo>
                    <a:pt x="105365" y="47524"/>
                    <a:pt x="108292" y="45148"/>
                    <a:pt x="108292" y="43960"/>
                  </a:cubicBezTo>
                  <a:cubicBezTo>
                    <a:pt x="108292" y="39207"/>
                    <a:pt x="109756" y="35643"/>
                    <a:pt x="115609" y="34455"/>
                  </a:cubicBezTo>
                  <a:cubicBezTo>
                    <a:pt x="117073" y="34455"/>
                    <a:pt x="118536" y="34455"/>
                    <a:pt x="120000" y="32079"/>
                  </a:cubicBezTo>
                  <a:cubicBezTo>
                    <a:pt x="120000" y="30891"/>
                    <a:pt x="117073" y="28514"/>
                    <a:pt x="115609" y="27326"/>
                  </a:cubicBezTo>
                  <a:cubicBezTo>
                    <a:pt x="112682" y="24950"/>
                    <a:pt x="111219" y="22574"/>
                    <a:pt x="111219" y="20198"/>
                  </a:cubicBezTo>
                  <a:cubicBezTo>
                    <a:pt x="111219" y="19009"/>
                    <a:pt x="109756" y="13069"/>
                    <a:pt x="111219" y="13069"/>
                  </a:cubicBezTo>
                  <a:cubicBezTo>
                    <a:pt x="112682" y="11881"/>
                    <a:pt x="111219" y="11881"/>
                    <a:pt x="109756" y="10693"/>
                  </a:cubicBezTo>
                  <a:cubicBezTo>
                    <a:pt x="108292" y="9504"/>
                    <a:pt x="108292" y="8316"/>
                    <a:pt x="108292" y="5940"/>
                  </a:cubicBezTo>
                  <a:cubicBezTo>
                    <a:pt x="105365" y="3564"/>
                    <a:pt x="100975" y="2376"/>
                    <a:pt x="99512" y="0"/>
                  </a:cubicBezTo>
                  <a:cubicBezTo>
                    <a:pt x="98048" y="0"/>
                    <a:pt x="95121" y="1188"/>
                    <a:pt x="93658" y="2376"/>
                  </a:cubicBezTo>
                  <a:cubicBezTo>
                    <a:pt x="92195" y="5940"/>
                    <a:pt x="89268" y="3564"/>
                    <a:pt x="87804" y="5940"/>
                  </a:cubicBezTo>
                  <a:cubicBezTo>
                    <a:pt x="86341" y="10693"/>
                    <a:pt x="84878" y="5940"/>
                    <a:pt x="81951" y="5940"/>
                  </a:cubicBezTo>
                  <a:cubicBezTo>
                    <a:pt x="76097" y="5940"/>
                    <a:pt x="71707" y="5940"/>
                    <a:pt x="67317" y="5940"/>
                  </a:cubicBezTo>
                  <a:cubicBezTo>
                    <a:pt x="54146" y="5940"/>
                    <a:pt x="39512" y="5940"/>
                    <a:pt x="24878" y="5940"/>
                  </a:cubicBezTo>
                  <a:cubicBezTo>
                    <a:pt x="21951" y="5940"/>
                    <a:pt x="23414" y="14257"/>
                    <a:pt x="23414" y="16633"/>
                  </a:cubicBezTo>
                  <a:cubicBezTo>
                    <a:pt x="23414" y="19009"/>
                    <a:pt x="21951" y="19009"/>
                    <a:pt x="19024" y="19009"/>
                  </a:cubicBezTo>
                  <a:cubicBezTo>
                    <a:pt x="14634" y="19009"/>
                    <a:pt x="16097" y="19009"/>
                    <a:pt x="16097" y="21386"/>
                  </a:cubicBezTo>
                  <a:cubicBezTo>
                    <a:pt x="16097" y="27326"/>
                    <a:pt x="16097" y="32079"/>
                    <a:pt x="16097" y="38019"/>
                  </a:cubicBezTo>
                  <a:cubicBezTo>
                    <a:pt x="16097" y="40396"/>
                    <a:pt x="16097" y="42772"/>
                    <a:pt x="16097" y="43960"/>
                  </a:cubicBezTo>
                  <a:cubicBezTo>
                    <a:pt x="16097" y="46336"/>
                    <a:pt x="10243" y="45148"/>
                    <a:pt x="8780" y="46336"/>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49" name="Shape 1399">
              <a:extLst>
                <a:ext uri="{FF2B5EF4-FFF2-40B4-BE49-F238E27FC236}">
                  <a16:creationId xmlns="" xmlns:a16="http://schemas.microsoft.com/office/drawing/2014/main" id="{6D6DACAA-2DD3-49E6-B3FC-5481B261F13A}"/>
                </a:ext>
              </a:extLst>
            </p:cNvPr>
            <p:cNvSpPr/>
            <p:nvPr/>
          </p:nvSpPr>
          <p:spPr>
            <a:xfrm>
              <a:off x="2843084" y="3702900"/>
              <a:ext cx="136878" cy="123805"/>
            </a:xfrm>
            <a:custGeom>
              <a:avLst/>
              <a:gdLst/>
              <a:ahLst/>
              <a:cxnLst/>
              <a:rect l="0" t="0" r="0" b="0"/>
              <a:pathLst>
                <a:path w="120000" h="120000" extrusionOk="0">
                  <a:moveTo>
                    <a:pt x="11250" y="78620"/>
                  </a:moveTo>
                  <a:cubicBezTo>
                    <a:pt x="15000" y="78620"/>
                    <a:pt x="22500" y="86896"/>
                    <a:pt x="26250" y="82758"/>
                  </a:cubicBezTo>
                  <a:cubicBezTo>
                    <a:pt x="26250" y="78620"/>
                    <a:pt x="22500" y="70344"/>
                    <a:pt x="26250" y="70344"/>
                  </a:cubicBezTo>
                  <a:cubicBezTo>
                    <a:pt x="33750" y="70344"/>
                    <a:pt x="33750" y="78620"/>
                    <a:pt x="37500" y="78620"/>
                  </a:cubicBezTo>
                  <a:cubicBezTo>
                    <a:pt x="41250" y="78620"/>
                    <a:pt x="45000" y="74482"/>
                    <a:pt x="45000" y="74482"/>
                  </a:cubicBezTo>
                  <a:cubicBezTo>
                    <a:pt x="48750" y="70344"/>
                    <a:pt x="52500" y="74482"/>
                    <a:pt x="52500" y="74482"/>
                  </a:cubicBezTo>
                  <a:cubicBezTo>
                    <a:pt x="82500" y="74482"/>
                    <a:pt x="93750" y="99310"/>
                    <a:pt x="108750" y="120000"/>
                  </a:cubicBezTo>
                  <a:cubicBezTo>
                    <a:pt x="112500" y="120000"/>
                    <a:pt x="116250" y="115862"/>
                    <a:pt x="120000" y="111724"/>
                  </a:cubicBezTo>
                  <a:cubicBezTo>
                    <a:pt x="108750" y="103448"/>
                    <a:pt x="97500" y="91034"/>
                    <a:pt x="90000" y="78620"/>
                  </a:cubicBezTo>
                  <a:cubicBezTo>
                    <a:pt x="86250" y="70344"/>
                    <a:pt x="78750" y="70344"/>
                    <a:pt x="71250" y="66206"/>
                  </a:cubicBezTo>
                  <a:cubicBezTo>
                    <a:pt x="67500" y="66206"/>
                    <a:pt x="67500" y="57931"/>
                    <a:pt x="63750" y="57931"/>
                  </a:cubicBezTo>
                  <a:cubicBezTo>
                    <a:pt x="60000" y="57931"/>
                    <a:pt x="63750" y="62068"/>
                    <a:pt x="63750" y="66206"/>
                  </a:cubicBezTo>
                  <a:cubicBezTo>
                    <a:pt x="63750" y="66206"/>
                    <a:pt x="60000" y="57931"/>
                    <a:pt x="60000" y="57931"/>
                  </a:cubicBezTo>
                  <a:cubicBezTo>
                    <a:pt x="56250" y="49655"/>
                    <a:pt x="52500" y="45517"/>
                    <a:pt x="52500" y="37241"/>
                  </a:cubicBezTo>
                  <a:cubicBezTo>
                    <a:pt x="48750" y="24827"/>
                    <a:pt x="48750" y="12413"/>
                    <a:pt x="37500" y="0"/>
                  </a:cubicBezTo>
                  <a:cubicBezTo>
                    <a:pt x="33750" y="16551"/>
                    <a:pt x="15000" y="16551"/>
                    <a:pt x="7500" y="28965"/>
                  </a:cubicBezTo>
                  <a:cubicBezTo>
                    <a:pt x="3750" y="37241"/>
                    <a:pt x="7500" y="45517"/>
                    <a:pt x="3750" y="53793"/>
                  </a:cubicBezTo>
                  <a:cubicBezTo>
                    <a:pt x="0" y="62068"/>
                    <a:pt x="0" y="70344"/>
                    <a:pt x="0" y="82758"/>
                  </a:cubicBezTo>
                  <a:cubicBezTo>
                    <a:pt x="3750" y="78620"/>
                    <a:pt x="7500" y="78620"/>
                    <a:pt x="11250" y="7862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50" name="Shape 1400">
              <a:extLst>
                <a:ext uri="{FF2B5EF4-FFF2-40B4-BE49-F238E27FC236}">
                  <a16:creationId xmlns="" xmlns:a16="http://schemas.microsoft.com/office/drawing/2014/main" id="{315AAAB9-73B0-4DD9-BB7F-815DFADD3AD5}"/>
                </a:ext>
              </a:extLst>
            </p:cNvPr>
            <p:cNvSpPr/>
            <p:nvPr/>
          </p:nvSpPr>
          <p:spPr>
            <a:xfrm>
              <a:off x="2771732" y="3762617"/>
              <a:ext cx="315983" cy="262173"/>
            </a:xfrm>
            <a:custGeom>
              <a:avLst/>
              <a:gdLst/>
              <a:ahLst/>
              <a:cxnLst/>
              <a:rect l="0" t="0" r="0" b="0"/>
              <a:pathLst>
                <a:path w="120000" h="120000" extrusionOk="0">
                  <a:moveTo>
                    <a:pt x="113513" y="74754"/>
                  </a:moveTo>
                  <a:cubicBezTo>
                    <a:pt x="105405" y="70819"/>
                    <a:pt x="98918" y="68852"/>
                    <a:pt x="92432" y="64918"/>
                  </a:cubicBezTo>
                  <a:cubicBezTo>
                    <a:pt x="87567" y="62950"/>
                    <a:pt x="85945" y="60983"/>
                    <a:pt x="82702" y="57049"/>
                  </a:cubicBezTo>
                  <a:cubicBezTo>
                    <a:pt x="81081" y="55081"/>
                    <a:pt x="79459" y="51147"/>
                    <a:pt x="77837" y="47213"/>
                  </a:cubicBezTo>
                  <a:cubicBezTo>
                    <a:pt x="77837" y="45245"/>
                    <a:pt x="82702" y="41311"/>
                    <a:pt x="82702" y="39344"/>
                  </a:cubicBezTo>
                  <a:cubicBezTo>
                    <a:pt x="79459" y="41311"/>
                    <a:pt x="76216" y="43278"/>
                    <a:pt x="72972" y="45245"/>
                  </a:cubicBezTo>
                  <a:cubicBezTo>
                    <a:pt x="69729" y="45245"/>
                    <a:pt x="69729" y="37377"/>
                    <a:pt x="71351" y="35409"/>
                  </a:cubicBezTo>
                  <a:cubicBezTo>
                    <a:pt x="76216" y="29508"/>
                    <a:pt x="74594" y="29508"/>
                    <a:pt x="71351" y="23606"/>
                  </a:cubicBezTo>
                  <a:cubicBezTo>
                    <a:pt x="68108" y="19672"/>
                    <a:pt x="64864" y="11803"/>
                    <a:pt x="60000" y="9836"/>
                  </a:cubicBezTo>
                  <a:cubicBezTo>
                    <a:pt x="56756" y="9836"/>
                    <a:pt x="48648" y="5901"/>
                    <a:pt x="45405" y="7868"/>
                  </a:cubicBezTo>
                  <a:cubicBezTo>
                    <a:pt x="42162" y="13770"/>
                    <a:pt x="38918" y="0"/>
                    <a:pt x="38918" y="9836"/>
                  </a:cubicBezTo>
                  <a:cubicBezTo>
                    <a:pt x="38918" y="13770"/>
                    <a:pt x="35675" y="11803"/>
                    <a:pt x="34054" y="9836"/>
                  </a:cubicBezTo>
                  <a:cubicBezTo>
                    <a:pt x="32432" y="9836"/>
                    <a:pt x="30810" y="9836"/>
                    <a:pt x="29189" y="9836"/>
                  </a:cubicBezTo>
                  <a:cubicBezTo>
                    <a:pt x="25945" y="11803"/>
                    <a:pt x="27567" y="11803"/>
                    <a:pt x="27567" y="15737"/>
                  </a:cubicBezTo>
                  <a:cubicBezTo>
                    <a:pt x="27567" y="17704"/>
                    <a:pt x="25945" y="23606"/>
                    <a:pt x="24324" y="25573"/>
                  </a:cubicBezTo>
                  <a:cubicBezTo>
                    <a:pt x="24324" y="27540"/>
                    <a:pt x="19459" y="25573"/>
                    <a:pt x="19459" y="27540"/>
                  </a:cubicBezTo>
                  <a:cubicBezTo>
                    <a:pt x="19459" y="31475"/>
                    <a:pt x="16216" y="33442"/>
                    <a:pt x="16216" y="35409"/>
                  </a:cubicBezTo>
                  <a:cubicBezTo>
                    <a:pt x="16216" y="37377"/>
                    <a:pt x="17837" y="43278"/>
                    <a:pt x="16216" y="45245"/>
                  </a:cubicBezTo>
                  <a:cubicBezTo>
                    <a:pt x="6486" y="47213"/>
                    <a:pt x="9729" y="59016"/>
                    <a:pt x="8108" y="66885"/>
                  </a:cubicBezTo>
                  <a:cubicBezTo>
                    <a:pt x="6486" y="68852"/>
                    <a:pt x="4864" y="68852"/>
                    <a:pt x="1621" y="68852"/>
                  </a:cubicBezTo>
                  <a:cubicBezTo>
                    <a:pt x="0" y="70819"/>
                    <a:pt x="0" y="74754"/>
                    <a:pt x="3243" y="74754"/>
                  </a:cubicBezTo>
                  <a:cubicBezTo>
                    <a:pt x="8108" y="76721"/>
                    <a:pt x="12972" y="88524"/>
                    <a:pt x="14594" y="92459"/>
                  </a:cubicBezTo>
                  <a:cubicBezTo>
                    <a:pt x="16216" y="96393"/>
                    <a:pt x="17837" y="96393"/>
                    <a:pt x="21081" y="98360"/>
                  </a:cubicBezTo>
                  <a:cubicBezTo>
                    <a:pt x="22702" y="100327"/>
                    <a:pt x="21081" y="104262"/>
                    <a:pt x="22702" y="106229"/>
                  </a:cubicBezTo>
                  <a:cubicBezTo>
                    <a:pt x="25945" y="110163"/>
                    <a:pt x="29189" y="106229"/>
                    <a:pt x="32432" y="108196"/>
                  </a:cubicBezTo>
                  <a:cubicBezTo>
                    <a:pt x="34054" y="110163"/>
                    <a:pt x="37297" y="114098"/>
                    <a:pt x="40540" y="116065"/>
                  </a:cubicBezTo>
                  <a:cubicBezTo>
                    <a:pt x="43783" y="116065"/>
                    <a:pt x="50270" y="120000"/>
                    <a:pt x="53513" y="118032"/>
                  </a:cubicBezTo>
                  <a:cubicBezTo>
                    <a:pt x="56756" y="114098"/>
                    <a:pt x="58378" y="110163"/>
                    <a:pt x="63243" y="112131"/>
                  </a:cubicBezTo>
                  <a:cubicBezTo>
                    <a:pt x="68108" y="114098"/>
                    <a:pt x="72972" y="112131"/>
                    <a:pt x="76216" y="110163"/>
                  </a:cubicBezTo>
                  <a:cubicBezTo>
                    <a:pt x="79459" y="106229"/>
                    <a:pt x="82702" y="104262"/>
                    <a:pt x="87567" y="104262"/>
                  </a:cubicBezTo>
                  <a:cubicBezTo>
                    <a:pt x="89189" y="104262"/>
                    <a:pt x="95675" y="104262"/>
                    <a:pt x="95675" y="104262"/>
                  </a:cubicBezTo>
                  <a:cubicBezTo>
                    <a:pt x="103783" y="94426"/>
                    <a:pt x="111891" y="84590"/>
                    <a:pt x="120000" y="74754"/>
                  </a:cubicBezTo>
                  <a:cubicBezTo>
                    <a:pt x="118378" y="74754"/>
                    <a:pt x="115135" y="74754"/>
                    <a:pt x="113513" y="74754"/>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51" name="Shape 1401">
              <a:extLst>
                <a:ext uri="{FF2B5EF4-FFF2-40B4-BE49-F238E27FC236}">
                  <a16:creationId xmlns="" xmlns:a16="http://schemas.microsoft.com/office/drawing/2014/main" id="{70652EF1-B0B7-4E71-94F8-10AF278EC990}"/>
                </a:ext>
              </a:extLst>
            </p:cNvPr>
            <p:cNvSpPr/>
            <p:nvPr/>
          </p:nvSpPr>
          <p:spPr>
            <a:xfrm>
              <a:off x="2787749" y="3839814"/>
              <a:ext cx="371317" cy="355389"/>
            </a:xfrm>
            <a:custGeom>
              <a:avLst/>
              <a:gdLst/>
              <a:ahLst/>
              <a:cxnLst/>
              <a:rect l="0" t="0" r="0" b="0"/>
              <a:pathLst>
                <a:path w="120000" h="120000" extrusionOk="0">
                  <a:moveTo>
                    <a:pt x="118620" y="1445"/>
                  </a:moveTo>
                  <a:cubicBezTo>
                    <a:pt x="120000" y="0"/>
                    <a:pt x="115862" y="0"/>
                    <a:pt x="114482" y="0"/>
                  </a:cubicBezTo>
                  <a:cubicBezTo>
                    <a:pt x="113103" y="1445"/>
                    <a:pt x="111724" y="2891"/>
                    <a:pt x="108965" y="4337"/>
                  </a:cubicBezTo>
                  <a:cubicBezTo>
                    <a:pt x="106206" y="4337"/>
                    <a:pt x="102068" y="4337"/>
                    <a:pt x="97931" y="4337"/>
                  </a:cubicBezTo>
                  <a:cubicBezTo>
                    <a:pt x="97931" y="5783"/>
                    <a:pt x="96551" y="5783"/>
                    <a:pt x="95172" y="5783"/>
                  </a:cubicBezTo>
                  <a:cubicBezTo>
                    <a:pt x="93793" y="5783"/>
                    <a:pt x="93793" y="4337"/>
                    <a:pt x="93793" y="4337"/>
                  </a:cubicBezTo>
                  <a:cubicBezTo>
                    <a:pt x="91034" y="5783"/>
                    <a:pt x="89655" y="8674"/>
                    <a:pt x="86896" y="8674"/>
                  </a:cubicBezTo>
                  <a:cubicBezTo>
                    <a:pt x="84137" y="8674"/>
                    <a:pt x="84137" y="7228"/>
                    <a:pt x="80000" y="7228"/>
                  </a:cubicBezTo>
                  <a:cubicBezTo>
                    <a:pt x="78620" y="8674"/>
                    <a:pt x="75862" y="11566"/>
                    <a:pt x="73103" y="10120"/>
                  </a:cubicBezTo>
                  <a:cubicBezTo>
                    <a:pt x="68965" y="8674"/>
                    <a:pt x="67586" y="7228"/>
                    <a:pt x="64827" y="2891"/>
                  </a:cubicBezTo>
                  <a:cubicBezTo>
                    <a:pt x="64827" y="4337"/>
                    <a:pt x="60689" y="7228"/>
                    <a:pt x="60689" y="8674"/>
                  </a:cubicBezTo>
                  <a:cubicBezTo>
                    <a:pt x="62068" y="11566"/>
                    <a:pt x="63448" y="14457"/>
                    <a:pt x="66206" y="17349"/>
                  </a:cubicBezTo>
                  <a:cubicBezTo>
                    <a:pt x="68965" y="20240"/>
                    <a:pt x="73103" y="21686"/>
                    <a:pt x="77241" y="23132"/>
                  </a:cubicBezTo>
                  <a:cubicBezTo>
                    <a:pt x="84137" y="26024"/>
                    <a:pt x="89655" y="28915"/>
                    <a:pt x="96551" y="28915"/>
                  </a:cubicBezTo>
                  <a:cubicBezTo>
                    <a:pt x="93793" y="31807"/>
                    <a:pt x="89655" y="36144"/>
                    <a:pt x="86896" y="39036"/>
                  </a:cubicBezTo>
                  <a:cubicBezTo>
                    <a:pt x="84137" y="41927"/>
                    <a:pt x="81379" y="44819"/>
                    <a:pt x="80000" y="47710"/>
                  </a:cubicBezTo>
                  <a:cubicBezTo>
                    <a:pt x="78620" y="47710"/>
                    <a:pt x="77241" y="50602"/>
                    <a:pt x="75862" y="50602"/>
                  </a:cubicBezTo>
                  <a:cubicBezTo>
                    <a:pt x="73103" y="52048"/>
                    <a:pt x="68965" y="49156"/>
                    <a:pt x="66206" y="50602"/>
                  </a:cubicBezTo>
                  <a:cubicBezTo>
                    <a:pt x="63448" y="50602"/>
                    <a:pt x="60689" y="53493"/>
                    <a:pt x="57931" y="54939"/>
                  </a:cubicBezTo>
                  <a:cubicBezTo>
                    <a:pt x="55172" y="56385"/>
                    <a:pt x="52413" y="57831"/>
                    <a:pt x="49655" y="56385"/>
                  </a:cubicBezTo>
                  <a:cubicBezTo>
                    <a:pt x="48275" y="56385"/>
                    <a:pt x="45517" y="54939"/>
                    <a:pt x="44137" y="56385"/>
                  </a:cubicBezTo>
                  <a:cubicBezTo>
                    <a:pt x="40000" y="59277"/>
                    <a:pt x="40000" y="62168"/>
                    <a:pt x="35862" y="60722"/>
                  </a:cubicBezTo>
                  <a:cubicBezTo>
                    <a:pt x="33103" y="59277"/>
                    <a:pt x="30344" y="59277"/>
                    <a:pt x="28965" y="59277"/>
                  </a:cubicBezTo>
                  <a:cubicBezTo>
                    <a:pt x="26206" y="57831"/>
                    <a:pt x="23448" y="54939"/>
                    <a:pt x="22068" y="53493"/>
                  </a:cubicBezTo>
                  <a:cubicBezTo>
                    <a:pt x="20689" y="53493"/>
                    <a:pt x="16551" y="54939"/>
                    <a:pt x="15172" y="53493"/>
                  </a:cubicBezTo>
                  <a:cubicBezTo>
                    <a:pt x="13793" y="52048"/>
                    <a:pt x="11034" y="49156"/>
                    <a:pt x="9655" y="49156"/>
                  </a:cubicBezTo>
                  <a:cubicBezTo>
                    <a:pt x="4137" y="50602"/>
                    <a:pt x="2758" y="52048"/>
                    <a:pt x="0" y="56385"/>
                  </a:cubicBezTo>
                  <a:cubicBezTo>
                    <a:pt x="0" y="57831"/>
                    <a:pt x="4137" y="57831"/>
                    <a:pt x="4137" y="59277"/>
                  </a:cubicBezTo>
                  <a:cubicBezTo>
                    <a:pt x="4137" y="62168"/>
                    <a:pt x="4137" y="63614"/>
                    <a:pt x="5517" y="65060"/>
                  </a:cubicBezTo>
                  <a:cubicBezTo>
                    <a:pt x="8275" y="67951"/>
                    <a:pt x="6896" y="75180"/>
                    <a:pt x="4137" y="78072"/>
                  </a:cubicBezTo>
                  <a:cubicBezTo>
                    <a:pt x="2758" y="79518"/>
                    <a:pt x="1379" y="80963"/>
                    <a:pt x="0" y="83855"/>
                  </a:cubicBezTo>
                  <a:cubicBezTo>
                    <a:pt x="0" y="88192"/>
                    <a:pt x="2758" y="85301"/>
                    <a:pt x="4137" y="86746"/>
                  </a:cubicBezTo>
                  <a:cubicBezTo>
                    <a:pt x="4137" y="86746"/>
                    <a:pt x="0" y="92530"/>
                    <a:pt x="1379" y="93975"/>
                  </a:cubicBezTo>
                  <a:cubicBezTo>
                    <a:pt x="2758" y="93975"/>
                    <a:pt x="4137" y="95421"/>
                    <a:pt x="5517" y="95421"/>
                  </a:cubicBezTo>
                  <a:cubicBezTo>
                    <a:pt x="11034" y="99759"/>
                    <a:pt x="16551" y="102650"/>
                    <a:pt x="20689" y="105542"/>
                  </a:cubicBezTo>
                  <a:cubicBezTo>
                    <a:pt x="24827" y="106987"/>
                    <a:pt x="26206" y="106987"/>
                    <a:pt x="26206" y="111325"/>
                  </a:cubicBezTo>
                  <a:cubicBezTo>
                    <a:pt x="26206" y="114216"/>
                    <a:pt x="34482" y="118554"/>
                    <a:pt x="35862" y="119999"/>
                  </a:cubicBezTo>
                  <a:cubicBezTo>
                    <a:pt x="38620" y="115662"/>
                    <a:pt x="40000" y="112771"/>
                    <a:pt x="41379" y="109879"/>
                  </a:cubicBezTo>
                  <a:cubicBezTo>
                    <a:pt x="41379" y="106987"/>
                    <a:pt x="42758" y="104096"/>
                    <a:pt x="45517" y="104096"/>
                  </a:cubicBezTo>
                  <a:cubicBezTo>
                    <a:pt x="46896" y="102650"/>
                    <a:pt x="46896" y="101204"/>
                    <a:pt x="48275" y="99759"/>
                  </a:cubicBezTo>
                  <a:cubicBezTo>
                    <a:pt x="51034" y="98313"/>
                    <a:pt x="52413" y="96867"/>
                    <a:pt x="55172" y="93975"/>
                  </a:cubicBezTo>
                  <a:cubicBezTo>
                    <a:pt x="62068" y="82409"/>
                    <a:pt x="71724" y="76626"/>
                    <a:pt x="81379" y="69397"/>
                  </a:cubicBezTo>
                  <a:cubicBezTo>
                    <a:pt x="93793" y="60722"/>
                    <a:pt x="100689" y="47710"/>
                    <a:pt x="106206" y="34698"/>
                  </a:cubicBezTo>
                  <a:cubicBezTo>
                    <a:pt x="108965" y="28915"/>
                    <a:pt x="113103" y="26024"/>
                    <a:pt x="115862" y="20240"/>
                  </a:cubicBezTo>
                  <a:cubicBezTo>
                    <a:pt x="117241" y="17349"/>
                    <a:pt x="117241" y="13012"/>
                    <a:pt x="118620" y="10120"/>
                  </a:cubicBezTo>
                  <a:cubicBezTo>
                    <a:pt x="118620" y="8674"/>
                    <a:pt x="117241" y="2891"/>
                    <a:pt x="118620" y="1445"/>
                  </a:cubicBezTo>
                  <a:cubicBezTo>
                    <a:pt x="118620" y="1445"/>
                    <a:pt x="118620" y="1445"/>
                    <a:pt x="118620" y="1445"/>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52" name="Shape 1402">
              <a:extLst>
                <a:ext uri="{FF2B5EF4-FFF2-40B4-BE49-F238E27FC236}">
                  <a16:creationId xmlns="" xmlns:a16="http://schemas.microsoft.com/office/drawing/2014/main" id="{06B89164-998E-412F-AAE0-B404411F8E5A}"/>
                </a:ext>
              </a:extLst>
            </p:cNvPr>
            <p:cNvSpPr/>
            <p:nvPr/>
          </p:nvSpPr>
          <p:spPr>
            <a:xfrm>
              <a:off x="2955208" y="3819423"/>
              <a:ext cx="37859" cy="46608"/>
            </a:xfrm>
            <a:custGeom>
              <a:avLst/>
              <a:gdLst/>
              <a:ahLst/>
              <a:cxnLst/>
              <a:rect l="0" t="0" r="0" b="0"/>
              <a:pathLst>
                <a:path w="120000" h="120000" extrusionOk="0">
                  <a:moveTo>
                    <a:pt x="40000" y="21818"/>
                  </a:moveTo>
                  <a:cubicBezTo>
                    <a:pt x="26666" y="32727"/>
                    <a:pt x="13333" y="43636"/>
                    <a:pt x="13333" y="54545"/>
                  </a:cubicBezTo>
                  <a:cubicBezTo>
                    <a:pt x="0" y="54545"/>
                    <a:pt x="0" y="98181"/>
                    <a:pt x="0" y="109090"/>
                  </a:cubicBezTo>
                  <a:cubicBezTo>
                    <a:pt x="26666" y="120000"/>
                    <a:pt x="93333" y="76363"/>
                    <a:pt x="106666" y="76363"/>
                  </a:cubicBezTo>
                  <a:cubicBezTo>
                    <a:pt x="106666" y="65454"/>
                    <a:pt x="66666" y="54545"/>
                    <a:pt x="53333" y="65454"/>
                  </a:cubicBezTo>
                  <a:cubicBezTo>
                    <a:pt x="66666" y="54545"/>
                    <a:pt x="120000" y="43636"/>
                    <a:pt x="106666" y="32727"/>
                  </a:cubicBezTo>
                  <a:cubicBezTo>
                    <a:pt x="93333" y="0"/>
                    <a:pt x="66666" y="0"/>
                    <a:pt x="40000" y="21818"/>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53" name="Shape 1403">
              <a:extLst>
                <a:ext uri="{FF2B5EF4-FFF2-40B4-BE49-F238E27FC236}">
                  <a16:creationId xmlns="" xmlns:a16="http://schemas.microsoft.com/office/drawing/2014/main" id="{5935CFC4-6634-4B24-A337-F81FC87D9C8F}"/>
                </a:ext>
              </a:extLst>
            </p:cNvPr>
            <p:cNvSpPr/>
            <p:nvPr/>
          </p:nvSpPr>
          <p:spPr>
            <a:xfrm>
              <a:off x="2698926" y="4007313"/>
              <a:ext cx="110665" cy="119434"/>
            </a:xfrm>
            <a:custGeom>
              <a:avLst/>
              <a:gdLst/>
              <a:ahLst/>
              <a:cxnLst/>
              <a:rect l="0" t="0" r="0" b="0"/>
              <a:pathLst>
                <a:path w="120000" h="120000" extrusionOk="0">
                  <a:moveTo>
                    <a:pt x="101538" y="77142"/>
                  </a:moveTo>
                  <a:cubicBezTo>
                    <a:pt x="101538" y="68571"/>
                    <a:pt x="110769" y="64285"/>
                    <a:pt x="115384" y="59999"/>
                  </a:cubicBezTo>
                  <a:cubicBezTo>
                    <a:pt x="120000" y="55714"/>
                    <a:pt x="120000" y="42857"/>
                    <a:pt x="120000" y="34285"/>
                  </a:cubicBezTo>
                  <a:cubicBezTo>
                    <a:pt x="120000" y="25714"/>
                    <a:pt x="110769" y="21428"/>
                    <a:pt x="110769" y="12857"/>
                  </a:cubicBezTo>
                  <a:cubicBezTo>
                    <a:pt x="110769" y="4285"/>
                    <a:pt x="101538" y="4285"/>
                    <a:pt x="96923" y="0"/>
                  </a:cubicBezTo>
                  <a:cubicBezTo>
                    <a:pt x="92307" y="4285"/>
                    <a:pt x="83076" y="0"/>
                    <a:pt x="73846" y="4285"/>
                  </a:cubicBezTo>
                  <a:cubicBezTo>
                    <a:pt x="69230" y="8571"/>
                    <a:pt x="60000" y="17142"/>
                    <a:pt x="55384" y="12857"/>
                  </a:cubicBezTo>
                  <a:cubicBezTo>
                    <a:pt x="46153" y="4285"/>
                    <a:pt x="32307" y="0"/>
                    <a:pt x="27692" y="8571"/>
                  </a:cubicBezTo>
                  <a:cubicBezTo>
                    <a:pt x="23076" y="17142"/>
                    <a:pt x="27692" y="29999"/>
                    <a:pt x="32307" y="34285"/>
                  </a:cubicBezTo>
                  <a:cubicBezTo>
                    <a:pt x="36923" y="42857"/>
                    <a:pt x="32307" y="42857"/>
                    <a:pt x="27692" y="51428"/>
                  </a:cubicBezTo>
                  <a:cubicBezTo>
                    <a:pt x="23076" y="59999"/>
                    <a:pt x="13846" y="64285"/>
                    <a:pt x="9230" y="68571"/>
                  </a:cubicBezTo>
                  <a:cubicBezTo>
                    <a:pt x="4615" y="77142"/>
                    <a:pt x="0" y="81428"/>
                    <a:pt x="0" y="94285"/>
                  </a:cubicBezTo>
                  <a:cubicBezTo>
                    <a:pt x="0" y="98571"/>
                    <a:pt x="4615" y="107142"/>
                    <a:pt x="0" y="115714"/>
                  </a:cubicBezTo>
                  <a:cubicBezTo>
                    <a:pt x="9230" y="119999"/>
                    <a:pt x="9230" y="115714"/>
                    <a:pt x="18461" y="111428"/>
                  </a:cubicBezTo>
                  <a:cubicBezTo>
                    <a:pt x="27692" y="107142"/>
                    <a:pt x="41538" y="107142"/>
                    <a:pt x="50769" y="107142"/>
                  </a:cubicBezTo>
                  <a:cubicBezTo>
                    <a:pt x="46153" y="94285"/>
                    <a:pt x="55384" y="89999"/>
                    <a:pt x="64615" y="85714"/>
                  </a:cubicBezTo>
                  <a:cubicBezTo>
                    <a:pt x="73846" y="81428"/>
                    <a:pt x="92307" y="72857"/>
                    <a:pt x="96923" y="85714"/>
                  </a:cubicBezTo>
                  <a:cubicBezTo>
                    <a:pt x="96923" y="81428"/>
                    <a:pt x="96923" y="77142"/>
                    <a:pt x="101538" y="77142"/>
                  </a:cubicBezTo>
                  <a:cubicBezTo>
                    <a:pt x="101538" y="68571"/>
                    <a:pt x="96923" y="77142"/>
                    <a:pt x="101538" y="77142"/>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54" name="Shape 1404">
              <a:extLst>
                <a:ext uri="{FF2B5EF4-FFF2-40B4-BE49-F238E27FC236}">
                  <a16:creationId xmlns="" xmlns:a16="http://schemas.microsoft.com/office/drawing/2014/main" id="{6C5F29F9-3578-4904-BEF3-B639F135F9EE}"/>
                </a:ext>
              </a:extLst>
            </p:cNvPr>
            <p:cNvSpPr/>
            <p:nvPr/>
          </p:nvSpPr>
          <p:spPr>
            <a:xfrm>
              <a:off x="2685820" y="4144225"/>
              <a:ext cx="42228" cy="42239"/>
            </a:xfrm>
            <a:custGeom>
              <a:avLst/>
              <a:gdLst/>
              <a:ahLst/>
              <a:cxnLst/>
              <a:rect l="0" t="0" r="0" b="0"/>
              <a:pathLst>
                <a:path w="120000" h="120000" extrusionOk="0">
                  <a:moveTo>
                    <a:pt x="12000" y="72000"/>
                  </a:moveTo>
                  <a:cubicBezTo>
                    <a:pt x="24000" y="84000"/>
                    <a:pt x="24000" y="108000"/>
                    <a:pt x="36000" y="120000"/>
                  </a:cubicBezTo>
                  <a:cubicBezTo>
                    <a:pt x="60000" y="108000"/>
                    <a:pt x="84000" y="84000"/>
                    <a:pt x="108000" y="60000"/>
                  </a:cubicBezTo>
                  <a:cubicBezTo>
                    <a:pt x="120000" y="36000"/>
                    <a:pt x="60000" y="48000"/>
                    <a:pt x="96000" y="0"/>
                  </a:cubicBezTo>
                  <a:cubicBezTo>
                    <a:pt x="84000" y="0"/>
                    <a:pt x="36000" y="0"/>
                    <a:pt x="48000" y="12000"/>
                  </a:cubicBezTo>
                  <a:cubicBezTo>
                    <a:pt x="60000" y="36000"/>
                    <a:pt x="12000" y="24000"/>
                    <a:pt x="0" y="12000"/>
                  </a:cubicBezTo>
                  <a:cubicBezTo>
                    <a:pt x="0" y="36000"/>
                    <a:pt x="12000" y="48000"/>
                    <a:pt x="12000" y="72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55" name="Shape 1405">
              <a:extLst>
                <a:ext uri="{FF2B5EF4-FFF2-40B4-BE49-F238E27FC236}">
                  <a16:creationId xmlns="" xmlns:a16="http://schemas.microsoft.com/office/drawing/2014/main" id="{C55C1C8A-C36F-49AF-982F-22325F0F32A1}"/>
                </a:ext>
              </a:extLst>
            </p:cNvPr>
            <p:cNvSpPr/>
            <p:nvPr/>
          </p:nvSpPr>
          <p:spPr>
            <a:xfrm>
              <a:off x="2685820" y="4118009"/>
              <a:ext cx="46596" cy="39326"/>
            </a:xfrm>
            <a:custGeom>
              <a:avLst/>
              <a:gdLst/>
              <a:ahLst/>
              <a:cxnLst/>
              <a:rect l="0" t="0" r="0" b="0"/>
              <a:pathLst>
                <a:path w="120000" h="120000" extrusionOk="0">
                  <a:moveTo>
                    <a:pt x="32727" y="13333"/>
                  </a:moveTo>
                  <a:cubicBezTo>
                    <a:pt x="10909" y="26666"/>
                    <a:pt x="0" y="66666"/>
                    <a:pt x="0" y="93333"/>
                  </a:cubicBezTo>
                  <a:cubicBezTo>
                    <a:pt x="10909" y="106666"/>
                    <a:pt x="54545" y="120000"/>
                    <a:pt x="43636" y="93333"/>
                  </a:cubicBezTo>
                  <a:cubicBezTo>
                    <a:pt x="32727" y="80000"/>
                    <a:pt x="76363" y="80000"/>
                    <a:pt x="87272" y="80000"/>
                  </a:cubicBezTo>
                  <a:cubicBezTo>
                    <a:pt x="120000" y="66666"/>
                    <a:pt x="87272" y="13333"/>
                    <a:pt x="76363" y="0"/>
                  </a:cubicBezTo>
                  <a:cubicBezTo>
                    <a:pt x="54545" y="13333"/>
                    <a:pt x="54545" y="26666"/>
                    <a:pt x="32727" y="13333"/>
                  </a:cubicBezTo>
                  <a:cubicBezTo>
                    <a:pt x="21818" y="13333"/>
                    <a:pt x="43636" y="13333"/>
                    <a:pt x="32727" y="13333"/>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56" name="Shape 1406">
              <a:extLst>
                <a:ext uri="{FF2B5EF4-FFF2-40B4-BE49-F238E27FC236}">
                  <a16:creationId xmlns="" xmlns:a16="http://schemas.microsoft.com/office/drawing/2014/main" id="{83A60BED-EAD7-4F2A-9D2F-C05E490DA7EE}"/>
                </a:ext>
              </a:extLst>
            </p:cNvPr>
            <p:cNvSpPr/>
            <p:nvPr/>
          </p:nvSpPr>
          <p:spPr>
            <a:xfrm>
              <a:off x="2694558" y="4104899"/>
              <a:ext cx="230072" cy="249065"/>
            </a:xfrm>
            <a:custGeom>
              <a:avLst/>
              <a:gdLst/>
              <a:ahLst/>
              <a:cxnLst/>
              <a:rect l="0" t="0" r="0" b="0"/>
              <a:pathLst>
                <a:path w="120000" h="120000" extrusionOk="0">
                  <a:moveTo>
                    <a:pt x="91111" y="26896"/>
                  </a:moveTo>
                  <a:cubicBezTo>
                    <a:pt x="77777" y="18620"/>
                    <a:pt x="64444" y="12413"/>
                    <a:pt x="51111" y="6206"/>
                  </a:cubicBezTo>
                  <a:cubicBezTo>
                    <a:pt x="48888" y="10344"/>
                    <a:pt x="42222" y="14482"/>
                    <a:pt x="37777" y="14482"/>
                  </a:cubicBezTo>
                  <a:cubicBezTo>
                    <a:pt x="37777" y="14482"/>
                    <a:pt x="46666" y="16551"/>
                    <a:pt x="46666" y="18620"/>
                  </a:cubicBezTo>
                  <a:cubicBezTo>
                    <a:pt x="44444" y="20689"/>
                    <a:pt x="40000" y="18620"/>
                    <a:pt x="37777" y="18620"/>
                  </a:cubicBezTo>
                  <a:cubicBezTo>
                    <a:pt x="33333" y="16551"/>
                    <a:pt x="33333" y="18620"/>
                    <a:pt x="28888" y="20689"/>
                  </a:cubicBezTo>
                  <a:cubicBezTo>
                    <a:pt x="28888" y="20689"/>
                    <a:pt x="24444" y="18620"/>
                    <a:pt x="24444" y="16551"/>
                  </a:cubicBezTo>
                  <a:cubicBezTo>
                    <a:pt x="22222" y="14482"/>
                    <a:pt x="24444" y="10344"/>
                    <a:pt x="26666" y="8275"/>
                  </a:cubicBezTo>
                  <a:cubicBezTo>
                    <a:pt x="28888" y="0"/>
                    <a:pt x="15555" y="4137"/>
                    <a:pt x="11111" y="6206"/>
                  </a:cubicBezTo>
                  <a:cubicBezTo>
                    <a:pt x="13333" y="8275"/>
                    <a:pt x="17777" y="14482"/>
                    <a:pt x="15555" y="16551"/>
                  </a:cubicBezTo>
                  <a:cubicBezTo>
                    <a:pt x="15555" y="18620"/>
                    <a:pt x="6666" y="24827"/>
                    <a:pt x="11111" y="24827"/>
                  </a:cubicBezTo>
                  <a:cubicBezTo>
                    <a:pt x="17777" y="26896"/>
                    <a:pt x="15555" y="28965"/>
                    <a:pt x="13333" y="33103"/>
                  </a:cubicBezTo>
                  <a:cubicBezTo>
                    <a:pt x="11111" y="33103"/>
                    <a:pt x="6666" y="35172"/>
                    <a:pt x="4444" y="37241"/>
                  </a:cubicBezTo>
                  <a:cubicBezTo>
                    <a:pt x="0" y="39310"/>
                    <a:pt x="2222" y="39310"/>
                    <a:pt x="2222" y="43448"/>
                  </a:cubicBezTo>
                  <a:cubicBezTo>
                    <a:pt x="4444" y="53793"/>
                    <a:pt x="8888" y="60000"/>
                    <a:pt x="11111" y="68275"/>
                  </a:cubicBezTo>
                  <a:cubicBezTo>
                    <a:pt x="11111" y="78620"/>
                    <a:pt x="20000" y="82758"/>
                    <a:pt x="26666" y="86896"/>
                  </a:cubicBezTo>
                  <a:cubicBezTo>
                    <a:pt x="28888" y="88965"/>
                    <a:pt x="31111" y="88965"/>
                    <a:pt x="33333" y="88965"/>
                  </a:cubicBezTo>
                  <a:cubicBezTo>
                    <a:pt x="35555" y="88965"/>
                    <a:pt x="35555" y="91034"/>
                    <a:pt x="37777" y="93103"/>
                  </a:cubicBezTo>
                  <a:cubicBezTo>
                    <a:pt x="42222" y="93103"/>
                    <a:pt x="48888" y="93103"/>
                    <a:pt x="53333" y="97241"/>
                  </a:cubicBezTo>
                  <a:cubicBezTo>
                    <a:pt x="55555" y="99310"/>
                    <a:pt x="55555" y="105517"/>
                    <a:pt x="55555" y="109655"/>
                  </a:cubicBezTo>
                  <a:cubicBezTo>
                    <a:pt x="57777" y="111724"/>
                    <a:pt x="55555" y="113793"/>
                    <a:pt x="60000" y="113793"/>
                  </a:cubicBezTo>
                  <a:cubicBezTo>
                    <a:pt x="62222" y="113793"/>
                    <a:pt x="64444" y="113793"/>
                    <a:pt x="66666" y="113793"/>
                  </a:cubicBezTo>
                  <a:cubicBezTo>
                    <a:pt x="68888" y="113793"/>
                    <a:pt x="71111" y="113793"/>
                    <a:pt x="73333" y="115862"/>
                  </a:cubicBezTo>
                  <a:cubicBezTo>
                    <a:pt x="75555" y="117931"/>
                    <a:pt x="77777" y="115862"/>
                    <a:pt x="80000" y="113793"/>
                  </a:cubicBezTo>
                  <a:cubicBezTo>
                    <a:pt x="84444" y="111724"/>
                    <a:pt x="88888" y="120000"/>
                    <a:pt x="93333" y="113793"/>
                  </a:cubicBezTo>
                  <a:cubicBezTo>
                    <a:pt x="93333" y="109655"/>
                    <a:pt x="100000" y="111724"/>
                    <a:pt x="102222" y="111724"/>
                  </a:cubicBezTo>
                  <a:cubicBezTo>
                    <a:pt x="108888" y="109655"/>
                    <a:pt x="113333" y="105517"/>
                    <a:pt x="120000" y="101379"/>
                  </a:cubicBezTo>
                  <a:cubicBezTo>
                    <a:pt x="108888" y="95172"/>
                    <a:pt x="108888" y="86896"/>
                    <a:pt x="108888" y="74482"/>
                  </a:cubicBezTo>
                  <a:cubicBezTo>
                    <a:pt x="106666" y="72413"/>
                    <a:pt x="111111" y="68275"/>
                    <a:pt x="108888" y="66206"/>
                  </a:cubicBezTo>
                  <a:cubicBezTo>
                    <a:pt x="106666" y="64137"/>
                    <a:pt x="102222" y="62068"/>
                    <a:pt x="102222" y="57931"/>
                  </a:cubicBezTo>
                  <a:cubicBezTo>
                    <a:pt x="102222" y="55862"/>
                    <a:pt x="106666" y="41379"/>
                    <a:pt x="106666" y="41379"/>
                  </a:cubicBezTo>
                  <a:cubicBezTo>
                    <a:pt x="104444" y="41379"/>
                    <a:pt x="102222" y="39310"/>
                    <a:pt x="100000" y="37241"/>
                  </a:cubicBezTo>
                  <a:cubicBezTo>
                    <a:pt x="97777" y="35172"/>
                    <a:pt x="95555" y="35172"/>
                    <a:pt x="91111" y="33103"/>
                  </a:cubicBezTo>
                  <a:cubicBezTo>
                    <a:pt x="91111" y="31034"/>
                    <a:pt x="91111" y="28965"/>
                    <a:pt x="91111" y="26896"/>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57" name="Shape 1407">
              <a:extLst>
                <a:ext uri="{FF2B5EF4-FFF2-40B4-BE49-F238E27FC236}">
                  <a16:creationId xmlns="" xmlns:a16="http://schemas.microsoft.com/office/drawing/2014/main" id="{D3F6CC31-2FC4-4CE6-B0AF-C4445E04BC6F}"/>
                </a:ext>
              </a:extLst>
            </p:cNvPr>
            <p:cNvSpPr/>
            <p:nvPr/>
          </p:nvSpPr>
          <p:spPr>
            <a:xfrm>
              <a:off x="2276643" y="4045182"/>
              <a:ext cx="115035" cy="132545"/>
            </a:xfrm>
            <a:custGeom>
              <a:avLst/>
              <a:gdLst/>
              <a:ahLst/>
              <a:cxnLst/>
              <a:rect l="0" t="0" r="0" b="0"/>
              <a:pathLst>
                <a:path w="120000" h="120000" extrusionOk="0">
                  <a:moveTo>
                    <a:pt x="66666" y="112258"/>
                  </a:moveTo>
                  <a:cubicBezTo>
                    <a:pt x="66666" y="108387"/>
                    <a:pt x="57777" y="92903"/>
                    <a:pt x="66666" y="92903"/>
                  </a:cubicBezTo>
                  <a:cubicBezTo>
                    <a:pt x="66666" y="92903"/>
                    <a:pt x="75555" y="92903"/>
                    <a:pt x="75555" y="92903"/>
                  </a:cubicBezTo>
                  <a:cubicBezTo>
                    <a:pt x="80000" y="89032"/>
                    <a:pt x="80000" y="81290"/>
                    <a:pt x="84444" y="81290"/>
                  </a:cubicBezTo>
                  <a:cubicBezTo>
                    <a:pt x="88888" y="85161"/>
                    <a:pt x="93333" y="89032"/>
                    <a:pt x="93333" y="92903"/>
                  </a:cubicBezTo>
                  <a:cubicBezTo>
                    <a:pt x="97777" y="96774"/>
                    <a:pt x="97777" y="89032"/>
                    <a:pt x="106666" y="89032"/>
                  </a:cubicBezTo>
                  <a:cubicBezTo>
                    <a:pt x="106666" y="89032"/>
                    <a:pt x="115555" y="96774"/>
                    <a:pt x="115555" y="92903"/>
                  </a:cubicBezTo>
                  <a:cubicBezTo>
                    <a:pt x="115555" y="89032"/>
                    <a:pt x="115555" y="85161"/>
                    <a:pt x="115555" y="81290"/>
                  </a:cubicBezTo>
                  <a:cubicBezTo>
                    <a:pt x="120000" y="73548"/>
                    <a:pt x="120000" y="61935"/>
                    <a:pt x="115555" y="54193"/>
                  </a:cubicBezTo>
                  <a:cubicBezTo>
                    <a:pt x="111111" y="50322"/>
                    <a:pt x="111111" y="46451"/>
                    <a:pt x="111111" y="42580"/>
                  </a:cubicBezTo>
                  <a:cubicBezTo>
                    <a:pt x="111111" y="34838"/>
                    <a:pt x="120000" y="30967"/>
                    <a:pt x="115555" y="23225"/>
                  </a:cubicBezTo>
                  <a:cubicBezTo>
                    <a:pt x="111111" y="11612"/>
                    <a:pt x="93333" y="27096"/>
                    <a:pt x="93333" y="15483"/>
                  </a:cubicBezTo>
                  <a:cubicBezTo>
                    <a:pt x="93333" y="7741"/>
                    <a:pt x="97777" y="0"/>
                    <a:pt x="84444" y="0"/>
                  </a:cubicBezTo>
                  <a:cubicBezTo>
                    <a:pt x="80000" y="0"/>
                    <a:pt x="71111" y="0"/>
                    <a:pt x="62222" y="0"/>
                  </a:cubicBezTo>
                  <a:cubicBezTo>
                    <a:pt x="44444" y="0"/>
                    <a:pt x="66666" y="27096"/>
                    <a:pt x="48888" y="27096"/>
                  </a:cubicBezTo>
                  <a:cubicBezTo>
                    <a:pt x="40000" y="27096"/>
                    <a:pt x="31111" y="27096"/>
                    <a:pt x="22222" y="27096"/>
                  </a:cubicBezTo>
                  <a:cubicBezTo>
                    <a:pt x="17777" y="27096"/>
                    <a:pt x="17777" y="27096"/>
                    <a:pt x="17777" y="27096"/>
                  </a:cubicBezTo>
                  <a:cubicBezTo>
                    <a:pt x="8888" y="34838"/>
                    <a:pt x="17777" y="34838"/>
                    <a:pt x="17777" y="38709"/>
                  </a:cubicBezTo>
                  <a:cubicBezTo>
                    <a:pt x="17777" y="46451"/>
                    <a:pt x="0" y="54193"/>
                    <a:pt x="0" y="61935"/>
                  </a:cubicBezTo>
                  <a:cubicBezTo>
                    <a:pt x="4444" y="69677"/>
                    <a:pt x="13333" y="81290"/>
                    <a:pt x="17777" y="89032"/>
                  </a:cubicBezTo>
                  <a:cubicBezTo>
                    <a:pt x="26666" y="92903"/>
                    <a:pt x="31111" y="100645"/>
                    <a:pt x="40000" y="108387"/>
                  </a:cubicBezTo>
                  <a:cubicBezTo>
                    <a:pt x="44444" y="112258"/>
                    <a:pt x="48888" y="116129"/>
                    <a:pt x="48888" y="120000"/>
                  </a:cubicBezTo>
                  <a:cubicBezTo>
                    <a:pt x="53333" y="116129"/>
                    <a:pt x="62222" y="116129"/>
                    <a:pt x="66666" y="112258"/>
                  </a:cubicBezTo>
                  <a:cubicBezTo>
                    <a:pt x="66666" y="112258"/>
                    <a:pt x="62222" y="116129"/>
                    <a:pt x="66666" y="112258"/>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58" name="Shape 1408">
              <a:extLst>
                <a:ext uri="{FF2B5EF4-FFF2-40B4-BE49-F238E27FC236}">
                  <a16:creationId xmlns="" xmlns:a16="http://schemas.microsoft.com/office/drawing/2014/main" id="{CEBB719D-7900-49D9-A9F4-A0F7EFAFF118}"/>
                </a:ext>
              </a:extLst>
            </p:cNvPr>
            <p:cNvSpPr/>
            <p:nvPr/>
          </p:nvSpPr>
          <p:spPr>
            <a:xfrm>
              <a:off x="2283922" y="4045182"/>
              <a:ext cx="48053" cy="30587"/>
            </a:xfrm>
            <a:custGeom>
              <a:avLst/>
              <a:gdLst/>
              <a:ahLst/>
              <a:cxnLst/>
              <a:rect l="0" t="0" r="0" b="0"/>
              <a:pathLst>
                <a:path w="120000" h="120000" extrusionOk="0">
                  <a:moveTo>
                    <a:pt x="120000" y="119999"/>
                  </a:moveTo>
                  <a:cubicBezTo>
                    <a:pt x="120000" y="85714"/>
                    <a:pt x="120000" y="34285"/>
                    <a:pt x="120000" y="0"/>
                  </a:cubicBezTo>
                  <a:cubicBezTo>
                    <a:pt x="87272" y="0"/>
                    <a:pt x="65454" y="17142"/>
                    <a:pt x="32727" y="17142"/>
                  </a:cubicBezTo>
                  <a:cubicBezTo>
                    <a:pt x="43636" y="34285"/>
                    <a:pt x="10909" y="51428"/>
                    <a:pt x="0" y="68571"/>
                  </a:cubicBezTo>
                  <a:cubicBezTo>
                    <a:pt x="0" y="85714"/>
                    <a:pt x="21818" y="102857"/>
                    <a:pt x="21818" y="119999"/>
                  </a:cubicBezTo>
                  <a:lnTo>
                    <a:pt x="120000" y="119999"/>
                  </a:ln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59" name="Shape 1409">
              <a:extLst>
                <a:ext uri="{FF2B5EF4-FFF2-40B4-BE49-F238E27FC236}">
                  <a16:creationId xmlns="" xmlns:a16="http://schemas.microsoft.com/office/drawing/2014/main" id="{0AB3BDAF-3A0D-4CD5-9CB8-3818C2D6C8D4}"/>
                </a:ext>
              </a:extLst>
            </p:cNvPr>
            <p:cNvSpPr/>
            <p:nvPr/>
          </p:nvSpPr>
          <p:spPr>
            <a:xfrm>
              <a:off x="2267906" y="3815052"/>
              <a:ext cx="157264" cy="243239"/>
            </a:xfrm>
            <a:custGeom>
              <a:avLst/>
              <a:gdLst/>
              <a:ahLst/>
              <a:cxnLst/>
              <a:rect l="0" t="0" r="0" b="0"/>
              <a:pathLst>
                <a:path w="120000" h="120000" extrusionOk="0">
                  <a:moveTo>
                    <a:pt x="94054" y="115789"/>
                  </a:moveTo>
                  <a:cubicBezTo>
                    <a:pt x="103783" y="115789"/>
                    <a:pt x="113513" y="119999"/>
                    <a:pt x="120000" y="115789"/>
                  </a:cubicBezTo>
                  <a:cubicBezTo>
                    <a:pt x="120000" y="107368"/>
                    <a:pt x="113513" y="105263"/>
                    <a:pt x="107027" y="101052"/>
                  </a:cubicBezTo>
                  <a:cubicBezTo>
                    <a:pt x="103783" y="98947"/>
                    <a:pt x="103783" y="96842"/>
                    <a:pt x="103783" y="92631"/>
                  </a:cubicBezTo>
                  <a:cubicBezTo>
                    <a:pt x="100540" y="90526"/>
                    <a:pt x="97297" y="88421"/>
                    <a:pt x="97297" y="84210"/>
                  </a:cubicBezTo>
                  <a:cubicBezTo>
                    <a:pt x="94054" y="75789"/>
                    <a:pt x="100540" y="73684"/>
                    <a:pt x="103783" y="67368"/>
                  </a:cubicBezTo>
                  <a:cubicBezTo>
                    <a:pt x="107027" y="63157"/>
                    <a:pt x="110270" y="61052"/>
                    <a:pt x="110270" y="56842"/>
                  </a:cubicBezTo>
                  <a:cubicBezTo>
                    <a:pt x="107027" y="52631"/>
                    <a:pt x="107027" y="48421"/>
                    <a:pt x="100540" y="44210"/>
                  </a:cubicBezTo>
                  <a:cubicBezTo>
                    <a:pt x="100540" y="44210"/>
                    <a:pt x="84324" y="37894"/>
                    <a:pt x="90810" y="33684"/>
                  </a:cubicBezTo>
                  <a:cubicBezTo>
                    <a:pt x="94054" y="31578"/>
                    <a:pt x="103783" y="33684"/>
                    <a:pt x="110270" y="33684"/>
                  </a:cubicBezTo>
                  <a:cubicBezTo>
                    <a:pt x="103783" y="25263"/>
                    <a:pt x="103783" y="21052"/>
                    <a:pt x="103783" y="12631"/>
                  </a:cubicBezTo>
                  <a:cubicBezTo>
                    <a:pt x="103783" y="10526"/>
                    <a:pt x="103783" y="6315"/>
                    <a:pt x="97297" y="4210"/>
                  </a:cubicBezTo>
                  <a:cubicBezTo>
                    <a:pt x="97297" y="2105"/>
                    <a:pt x="87567" y="0"/>
                    <a:pt x="87567" y="0"/>
                  </a:cubicBezTo>
                  <a:cubicBezTo>
                    <a:pt x="87567" y="4210"/>
                    <a:pt x="107027" y="14736"/>
                    <a:pt x="90810" y="18947"/>
                  </a:cubicBezTo>
                  <a:cubicBezTo>
                    <a:pt x="81081" y="23157"/>
                    <a:pt x="77837" y="29473"/>
                    <a:pt x="74594" y="37894"/>
                  </a:cubicBezTo>
                  <a:cubicBezTo>
                    <a:pt x="71351" y="40000"/>
                    <a:pt x="71351" y="46315"/>
                    <a:pt x="68108" y="46315"/>
                  </a:cubicBezTo>
                  <a:cubicBezTo>
                    <a:pt x="61621" y="48421"/>
                    <a:pt x="61621" y="52631"/>
                    <a:pt x="58378" y="56842"/>
                  </a:cubicBezTo>
                  <a:cubicBezTo>
                    <a:pt x="55135" y="61052"/>
                    <a:pt x="51891" y="65263"/>
                    <a:pt x="48648" y="69473"/>
                  </a:cubicBezTo>
                  <a:cubicBezTo>
                    <a:pt x="42162" y="73684"/>
                    <a:pt x="38918" y="65263"/>
                    <a:pt x="35675" y="65263"/>
                  </a:cubicBezTo>
                  <a:cubicBezTo>
                    <a:pt x="19459" y="65263"/>
                    <a:pt x="9729" y="73684"/>
                    <a:pt x="6486" y="82105"/>
                  </a:cubicBezTo>
                  <a:cubicBezTo>
                    <a:pt x="6486" y="84210"/>
                    <a:pt x="0" y="86315"/>
                    <a:pt x="3243" y="88421"/>
                  </a:cubicBezTo>
                  <a:cubicBezTo>
                    <a:pt x="6486" y="90526"/>
                    <a:pt x="9729" y="92631"/>
                    <a:pt x="12972" y="94736"/>
                  </a:cubicBezTo>
                  <a:cubicBezTo>
                    <a:pt x="12972" y="96842"/>
                    <a:pt x="16216" y="92631"/>
                    <a:pt x="16216" y="94736"/>
                  </a:cubicBezTo>
                  <a:cubicBezTo>
                    <a:pt x="19459" y="96842"/>
                    <a:pt x="22702" y="98947"/>
                    <a:pt x="22702" y="101052"/>
                  </a:cubicBezTo>
                  <a:cubicBezTo>
                    <a:pt x="25945" y="105263"/>
                    <a:pt x="22702" y="111578"/>
                    <a:pt x="22702" y="115789"/>
                  </a:cubicBezTo>
                  <a:cubicBezTo>
                    <a:pt x="32432" y="113684"/>
                    <a:pt x="42162" y="113684"/>
                    <a:pt x="51891" y="113684"/>
                  </a:cubicBezTo>
                  <a:cubicBezTo>
                    <a:pt x="64864" y="113684"/>
                    <a:pt x="81081" y="115789"/>
                    <a:pt x="94054" y="115789"/>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60" name="Shape 1410">
              <a:extLst>
                <a:ext uri="{FF2B5EF4-FFF2-40B4-BE49-F238E27FC236}">
                  <a16:creationId xmlns="" xmlns:a16="http://schemas.microsoft.com/office/drawing/2014/main" id="{6B22769F-CB56-453C-8A8B-FE914479AEA2}"/>
                </a:ext>
              </a:extLst>
            </p:cNvPr>
            <p:cNvSpPr/>
            <p:nvPr/>
          </p:nvSpPr>
          <p:spPr>
            <a:xfrm>
              <a:off x="2100449" y="3826704"/>
              <a:ext cx="64070" cy="132545"/>
            </a:xfrm>
            <a:custGeom>
              <a:avLst/>
              <a:gdLst/>
              <a:ahLst/>
              <a:cxnLst/>
              <a:rect l="0" t="0" r="0" b="0"/>
              <a:pathLst>
                <a:path w="120000" h="120000" extrusionOk="0">
                  <a:moveTo>
                    <a:pt x="88000" y="0"/>
                  </a:moveTo>
                  <a:cubicBezTo>
                    <a:pt x="72000" y="7741"/>
                    <a:pt x="80000" y="7741"/>
                    <a:pt x="72000" y="15483"/>
                  </a:cubicBezTo>
                  <a:cubicBezTo>
                    <a:pt x="64000" y="23225"/>
                    <a:pt x="48000" y="19354"/>
                    <a:pt x="32000" y="19354"/>
                  </a:cubicBezTo>
                  <a:cubicBezTo>
                    <a:pt x="32000" y="19354"/>
                    <a:pt x="16000" y="27096"/>
                    <a:pt x="8000" y="30967"/>
                  </a:cubicBezTo>
                  <a:cubicBezTo>
                    <a:pt x="0" y="34838"/>
                    <a:pt x="16000" y="42580"/>
                    <a:pt x="24000" y="50322"/>
                  </a:cubicBezTo>
                  <a:cubicBezTo>
                    <a:pt x="56000" y="69677"/>
                    <a:pt x="32000" y="96774"/>
                    <a:pt x="48000" y="120000"/>
                  </a:cubicBezTo>
                  <a:cubicBezTo>
                    <a:pt x="56000" y="120000"/>
                    <a:pt x="72000" y="120000"/>
                    <a:pt x="88000" y="116129"/>
                  </a:cubicBezTo>
                  <a:cubicBezTo>
                    <a:pt x="96000" y="116129"/>
                    <a:pt x="96000" y="112258"/>
                    <a:pt x="88000" y="104516"/>
                  </a:cubicBezTo>
                  <a:cubicBezTo>
                    <a:pt x="88000" y="92903"/>
                    <a:pt x="88000" y="81290"/>
                    <a:pt x="88000" y="69677"/>
                  </a:cubicBezTo>
                  <a:cubicBezTo>
                    <a:pt x="88000" y="54193"/>
                    <a:pt x="112000" y="46451"/>
                    <a:pt x="120000" y="34838"/>
                  </a:cubicBezTo>
                  <a:cubicBezTo>
                    <a:pt x="120000" y="23225"/>
                    <a:pt x="120000" y="19354"/>
                    <a:pt x="112000" y="11612"/>
                  </a:cubicBezTo>
                  <a:cubicBezTo>
                    <a:pt x="112000" y="11612"/>
                    <a:pt x="88000" y="0"/>
                    <a:pt x="88000" y="0"/>
                  </a:cubicBezTo>
                  <a:cubicBezTo>
                    <a:pt x="80000" y="3870"/>
                    <a:pt x="88000" y="0"/>
                    <a:pt x="88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61" name="Shape 1411">
              <a:extLst>
                <a:ext uri="{FF2B5EF4-FFF2-40B4-BE49-F238E27FC236}">
                  <a16:creationId xmlns="" xmlns:a16="http://schemas.microsoft.com/office/drawing/2014/main" id="{ECFFA25C-44C3-4DC9-BFF6-A57460DA193C}"/>
                </a:ext>
              </a:extLst>
            </p:cNvPr>
            <p:cNvSpPr/>
            <p:nvPr/>
          </p:nvSpPr>
          <p:spPr>
            <a:xfrm>
              <a:off x="2144134" y="3793204"/>
              <a:ext cx="251913" cy="218478"/>
            </a:xfrm>
            <a:custGeom>
              <a:avLst/>
              <a:gdLst/>
              <a:ahLst/>
              <a:cxnLst/>
              <a:rect l="0" t="0" r="0" b="0"/>
              <a:pathLst>
                <a:path w="120000" h="120000" extrusionOk="0">
                  <a:moveTo>
                    <a:pt x="63050" y="98823"/>
                  </a:moveTo>
                  <a:cubicBezTo>
                    <a:pt x="65084" y="94117"/>
                    <a:pt x="71186" y="87058"/>
                    <a:pt x="75254" y="87058"/>
                  </a:cubicBezTo>
                  <a:cubicBezTo>
                    <a:pt x="77288" y="84705"/>
                    <a:pt x="81355" y="84705"/>
                    <a:pt x="81355" y="84705"/>
                  </a:cubicBezTo>
                  <a:cubicBezTo>
                    <a:pt x="83389" y="87058"/>
                    <a:pt x="85423" y="91764"/>
                    <a:pt x="87457" y="89411"/>
                  </a:cubicBezTo>
                  <a:cubicBezTo>
                    <a:pt x="91525" y="87058"/>
                    <a:pt x="93559" y="80000"/>
                    <a:pt x="95593" y="75294"/>
                  </a:cubicBezTo>
                  <a:cubicBezTo>
                    <a:pt x="95593" y="72941"/>
                    <a:pt x="97627" y="68235"/>
                    <a:pt x="97627" y="65882"/>
                  </a:cubicBezTo>
                  <a:cubicBezTo>
                    <a:pt x="99661" y="63529"/>
                    <a:pt x="101694" y="65882"/>
                    <a:pt x="103728" y="63529"/>
                  </a:cubicBezTo>
                  <a:cubicBezTo>
                    <a:pt x="103728" y="58823"/>
                    <a:pt x="107796" y="32941"/>
                    <a:pt x="113898" y="32941"/>
                  </a:cubicBezTo>
                  <a:cubicBezTo>
                    <a:pt x="117966" y="32941"/>
                    <a:pt x="120000" y="28235"/>
                    <a:pt x="120000" y="25882"/>
                  </a:cubicBezTo>
                  <a:cubicBezTo>
                    <a:pt x="120000" y="21176"/>
                    <a:pt x="115932" y="21176"/>
                    <a:pt x="115932" y="18823"/>
                  </a:cubicBezTo>
                  <a:cubicBezTo>
                    <a:pt x="115932" y="16470"/>
                    <a:pt x="113898" y="16470"/>
                    <a:pt x="113898" y="14117"/>
                  </a:cubicBezTo>
                  <a:cubicBezTo>
                    <a:pt x="111864" y="9411"/>
                    <a:pt x="111864" y="7058"/>
                    <a:pt x="109830" y="2352"/>
                  </a:cubicBezTo>
                  <a:cubicBezTo>
                    <a:pt x="107796" y="4705"/>
                    <a:pt x="101694" y="11764"/>
                    <a:pt x="97627" y="11764"/>
                  </a:cubicBezTo>
                  <a:cubicBezTo>
                    <a:pt x="91525" y="9411"/>
                    <a:pt x="87457" y="9411"/>
                    <a:pt x="81355" y="9411"/>
                  </a:cubicBezTo>
                  <a:cubicBezTo>
                    <a:pt x="75254" y="9411"/>
                    <a:pt x="71186" y="14117"/>
                    <a:pt x="65084" y="14117"/>
                  </a:cubicBezTo>
                  <a:cubicBezTo>
                    <a:pt x="61016" y="14117"/>
                    <a:pt x="56949" y="7058"/>
                    <a:pt x="52881" y="9411"/>
                  </a:cubicBezTo>
                  <a:cubicBezTo>
                    <a:pt x="44745" y="14117"/>
                    <a:pt x="42711" y="11764"/>
                    <a:pt x="38644" y="7058"/>
                  </a:cubicBezTo>
                  <a:cubicBezTo>
                    <a:pt x="36610" y="4705"/>
                    <a:pt x="30508" y="0"/>
                    <a:pt x="26440" y="2352"/>
                  </a:cubicBezTo>
                  <a:cubicBezTo>
                    <a:pt x="24406" y="2352"/>
                    <a:pt x="18305" y="4705"/>
                    <a:pt x="16271" y="7058"/>
                  </a:cubicBezTo>
                  <a:cubicBezTo>
                    <a:pt x="14237" y="9411"/>
                    <a:pt x="16271" y="11764"/>
                    <a:pt x="14237" y="14117"/>
                  </a:cubicBezTo>
                  <a:cubicBezTo>
                    <a:pt x="14237" y="16470"/>
                    <a:pt x="12203" y="21176"/>
                    <a:pt x="12203" y="23529"/>
                  </a:cubicBezTo>
                  <a:cubicBezTo>
                    <a:pt x="10169" y="28235"/>
                    <a:pt x="10169" y="32941"/>
                    <a:pt x="10169" y="37647"/>
                  </a:cubicBezTo>
                  <a:cubicBezTo>
                    <a:pt x="10169" y="44705"/>
                    <a:pt x="4067" y="49411"/>
                    <a:pt x="2033" y="56470"/>
                  </a:cubicBezTo>
                  <a:cubicBezTo>
                    <a:pt x="0" y="63529"/>
                    <a:pt x="2033" y="80000"/>
                    <a:pt x="4067" y="89411"/>
                  </a:cubicBezTo>
                  <a:cubicBezTo>
                    <a:pt x="4067" y="91764"/>
                    <a:pt x="8135" y="89411"/>
                    <a:pt x="10169" y="89411"/>
                  </a:cubicBezTo>
                  <a:cubicBezTo>
                    <a:pt x="12203" y="89411"/>
                    <a:pt x="16271" y="91764"/>
                    <a:pt x="18305" y="91764"/>
                  </a:cubicBezTo>
                  <a:cubicBezTo>
                    <a:pt x="20338" y="94117"/>
                    <a:pt x="28474" y="98823"/>
                    <a:pt x="28474" y="101176"/>
                  </a:cubicBezTo>
                  <a:cubicBezTo>
                    <a:pt x="28474" y="103529"/>
                    <a:pt x="28474" y="103529"/>
                    <a:pt x="28474" y="105882"/>
                  </a:cubicBezTo>
                  <a:cubicBezTo>
                    <a:pt x="28474" y="108235"/>
                    <a:pt x="30508" y="110588"/>
                    <a:pt x="32542" y="112941"/>
                  </a:cubicBezTo>
                  <a:cubicBezTo>
                    <a:pt x="36610" y="120000"/>
                    <a:pt x="42711" y="108235"/>
                    <a:pt x="46779" y="110588"/>
                  </a:cubicBezTo>
                  <a:cubicBezTo>
                    <a:pt x="46779" y="110588"/>
                    <a:pt x="44745" y="112941"/>
                    <a:pt x="44745" y="112941"/>
                  </a:cubicBezTo>
                  <a:cubicBezTo>
                    <a:pt x="44745" y="110588"/>
                    <a:pt x="54915" y="110588"/>
                    <a:pt x="54915" y="110588"/>
                  </a:cubicBezTo>
                  <a:cubicBezTo>
                    <a:pt x="58983" y="110588"/>
                    <a:pt x="58983" y="105882"/>
                    <a:pt x="61016" y="110588"/>
                  </a:cubicBezTo>
                  <a:cubicBezTo>
                    <a:pt x="63050" y="105882"/>
                    <a:pt x="63050" y="103529"/>
                    <a:pt x="63050" y="98823"/>
                  </a:cubicBezTo>
                  <a:cubicBezTo>
                    <a:pt x="65084" y="96470"/>
                    <a:pt x="63050" y="101176"/>
                    <a:pt x="63050" y="98823"/>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62" name="Shape 1412">
              <a:extLst>
                <a:ext uri="{FF2B5EF4-FFF2-40B4-BE49-F238E27FC236}">
                  <a16:creationId xmlns="" xmlns:a16="http://schemas.microsoft.com/office/drawing/2014/main" id="{F6242254-9DB1-4E54-9974-AB311F771296}"/>
                </a:ext>
              </a:extLst>
            </p:cNvPr>
            <p:cNvSpPr/>
            <p:nvPr/>
          </p:nvSpPr>
          <p:spPr>
            <a:xfrm>
              <a:off x="1963571" y="3766985"/>
              <a:ext cx="180561" cy="128174"/>
            </a:xfrm>
            <a:custGeom>
              <a:avLst/>
              <a:gdLst/>
              <a:ahLst/>
              <a:cxnLst/>
              <a:rect l="0" t="0" r="0" b="0"/>
              <a:pathLst>
                <a:path w="120000" h="120000" extrusionOk="0">
                  <a:moveTo>
                    <a:pt x="100000" y="80000"/>
                  </a:moveTo>
                  <a:cubicBezTo>
                    <a:pt x="105714" y="68000"/>
                    <a:pt x="114285" y="80000"/>
                    <a:pt x="117142" y="68000"/>
                  </a:cubicBezTo>
                  <a:cubicBezTo>
                    <a:pt x="120000" y="64000"/>
                    <a:pt x="111428" y="52000"/>
                    <a:pt x="108571" y="52000"/>
                  </a:cubicBezTo>
                  <a:cubicBezTo>
                    <a:pt x="105714" y="60000"/>
                    <a:pt x="97142" y="44000"/>
                    <a:pt x="94285" y="40000"/>
                  </a:cubicBezTo>
                  <a:cubicBezTo>
                    <a:pt x="94285" y="36000"/>
                    <a:pt x="94285" y="32000"/>
                    <a:pt x="91428" y="28000"/>
                  </a:cubicBezTo>
                  <a:cubicBezTo>
                    <a:pt x="85714" y="20000"/>
                    <a:pt x="85714" y="16000"/>
                    <a:pt x="85714" y="4000"/>
                  </a:cubicBezTo>
                  <a:cubicBezTo>
                    <a:pt x="82857" y="4000"/>
                    <a:pt x="77142" y="0"/>
                    <a:pt x="74285" y="0"/>
                  </a:cubicBezTo>
                  <a:cubicBezTo>
                    <a:pt x="68571" y="4000"/>
                    <a:pt x="65714" y="8000"/>
                    <a:pt x="62857" y="8000"/>
                  </a:cubicBezTo>
                  <a:cubicBezTo>
                    <a:pt x="60000" y="12000"/>
                    <a:pt x="57142" y="16000"/>
                    <a:pt x="54285" y="16000"/>
                  </a:cubicBezTo>
                  <a:cubicBezTo>
                    <a:pt x="51428" y="24000"/>
                    <a:pt x="51428" y="16000"/>
                    <a:pt x="48571" y="20000"/>
                  </a:cubicBezTo>
                  <a:cubicBezTo>
                    <a:pt x="42857" y="24000"/>
                    <a:pt x="37142" y="44000"/>
                    <a:pt x="31428" y="40000"/>
                  </a:cubicBezTo>
                  <a:cubicBezTo>
                    <a:pt x="28571" y="40000"/>
                    <a:pt x="25714" y="32000"/>
                    <a:pt x="25714" y="40000"/>
                  </a:cubicBezTo>
                  <a:cubicBezTo>
                    <a:pt x="22857" y="44000"/>
                    <a:pt x="22857" y="52000"/>
                    <a:pt x="20000" y="56000"/>
                  </a:cubicBezTo>
                  <a:cubicBezTo>
                    <a:pt x="20000" y="60000"/>
                    <a:pt x="20000" y="64000"/>
                    <a:pt x="14285" y="64000"/>
                  </a:cubicBezTo>
                  <a:cubicBezTo>
                    <a:pt x="14285" y="64000"/>
                    <a:pt x="2857" y="68000"/>
                    <a:pt x="5714" y="72000"/>
                  </a:cubicBezTo>
                  <a:cubicBezTo>
                    <a:pt x="14285" y="80000"/>
                    <a:pt x="0" y="92000"/>
                    <a:pt x="2857" y="96000"/>
                  </a:cubicBezTo>
                  <a:cubicBezTo>
                    <a:pt x="8571" y="100000"/>
                    <a:pt x="14285" y="120000"/>
                    <a:pt x="22857" y="112000"/>
                  </a:cubicBezTo>
                  <a:cubicBezTo>
                    <a:pt x="31428" y="104000"/>
                    <a:pt x="37142" y="108000"/>
                    <a:pt x="45714" y="120000"/>
                  </a:cubicBezTo>
                  <a:cubicBezTo>
                    <a:pt x="42857" y="108000"/>
                    <a:pt x="42857" y="96000"/>
                    <a:pt x="42857" y="88000"/>
                  </a:cubicBezTo>
                  <a:cubicBezTo>
                    <a:pt x="54285" y="88000"/>
                    <a:pt x="62857" y="88000"/>
                    <a:pt x="74285" y="88000"/>
                  </a:cubicBezTo>
                  <a:cubicBezTo>
                    <a:pt x="82857" y="88000"/>
                    <a:pt x="97142" y="92000"/>
                    <a:pt x="100000" y="80000"/>
                  </a:cubicBezTo>
                  <a:cubicBezTo>
                    <a:pt x="102857" y="72000"/>
                    <a:pt x="100000" y="80000"/>
                    <a:pt x="100000" y="8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63" name="Shape 1413">
              <a:extLst>
                <a:ext uri="{FF2B5EF4-FFF2-40B4-BE49-F238E27FC236}">
                  <a16:creationId xmlns="" xmlns:a16="http://schemas.microsoft.com/office/drawing/2014/main" id="{7689A043-6520-4A6D-8286-C1EA3C47788A}"/>
                </a:ext>
              </a:extLst>
            </p:cNvPr>
            <p:cNvSpPr/>
            <p:nvPr/>
          </p:nvSpPr>
          <p:spPr>
            <a:xfrm>
              <a:off x="2084433" y="3861661"/>
              <a:ext cx="42228" cy="101957"/>
            </a:xfrm>
            <a:custGeom>
              <a:avLst/>
              <a:gdLst/>
              <a:ahLst/>
              <a:cxnLst/>
              <a:rect l="0" t="0" r="0" b="0"/>
              <a:pathLst>
                <a:path w="120000" h="120000" extrusionOk="0">
                  <a:moveTo>
                    <a:pt x="108000" y="50000"/>
                  </a:moveTo>
                  <a:cubicBezTo>
                    <a:pt x="108000" y="45000"/>
                    <a:pt x="108000" y="35000"/>
                    <a:pt x="96000" y="30000"/>
                  </a:cubicBezTo>
                  <a:cubicBezTo>
                    <a:pt x="84000" y="25000"/>
                    <a:pt x="48000" y="5000"/>
                    <a:pt x="60000" y="0"/>
                  </a:cubicBezTo>
                  <a:cubicBezTo>
                    <a:pt x="48000" y="0"/>
                    <a:pt x="36000" y="0"/>
                    <a:pt x="24000" y="0"/>
                  </a:cubicBezTo>
                  <a:cubicBezTo>
                    <a:pt x="0" y="0"/>
                    <a:pt x="24000" y="10000"/>
                    <a:pt x="24000" y="15000"/>
                  </a:cubicBezTo>
                  <a:cubicBezTo>
                    <a:pt x="36000" y="25000"/>
                    <a:pt x="24000" y="35000"/>
                    <a:pt x="24000" y="45000"/>
                  </a:cubicBezTo>
                  <a:cubicBezTo>
                    <a:pt x="12000" y="60000"/>
                    <a:pt x="36000" y="60000"/>
                    <a:pt x="48000" y="75000"/>
                  </a:cubicBezTo>
                  <a:cubicBezTo>
                    <a:pt x="48000" y="85000"/>
                    <a:pt x="36000" y="95000"/>
                    <a:pt x="48000" y="105000"/>
                  </a:cubicBezTo>
                  <a:cubicBezTo>
                    <a:pt x="48000" y="110000"/>
                    <a:pt x="60000" y="115000"/>
                    <a:pt x="72000" y="115000"/>
                  </a:cubicBezTo>
                  <a:cubicBezTo>
                    <a:pt x="84000" y="120000"/>
                    <a:pt x="120000" y="120000"/>
                    <a:pt x="108000" y="115000"/>
                  </a:cubicBezTo>
                  <a:cubicBezTo>
                    <a:pt x="108000" y="95000"/>
                    <a:pt x="108000" y="75000"/>
                    <a:pt x="108000" y="50000"/>
                  </a:cubicBezTo>
                  <a:cubicBezTo>
                    <a:pt x="108000" y="35000"/>
                    <a:pt x="108000" y="65000"/>
                    <a:pt x="108000" y="5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64" name="Shape 1414">
              <a:extLst>
                <a:ext uri="{FF2B5EF4-FFF2-40B4-BE49-F238E27FC236}">
                  <a16:creationId xmlns="" xmlns:a16="http://schemas.microsoft.com/office/drawing/2014/main" id="{601AD1B5-E5B0-4BBC-84CF-68305DB7A2BA}"/>
                </a:ext>
              </a:extLst>
            </p:cNvPr>
            <p:cNvSpPr/>
            <p:nvPr/>
          </p:nvSpPr>
          <p:spPr>
            <a:xfrm>
              <a:off x="1900957" y="3866030"/>
              <a:ext cx="135422" cy="132545"/>
            </a:xfrm>
            <a:custGeom>
              <a:avLst/>
              <a:gdLst/>
              <a:ahLst/>
              <a:cxnLst/>
              <a:rect l="0" t="0" r="0" b="0"/>
              <a:pathLst>
                <a:path w="120000" h="120000" extrusionOk="0">
                  <a:moveTo>
                    <a:pt x="97500" y="15483"/>
                  </a:moveTo>
                  <a:cubicBezTo>
                    <a:pt x="90000" y="15483"/>
                    <a:pt x="86250" y="23225"/>
                    <a:pt x="78750" y="19354"/>
                  </a:cubicBezTo>
                  <a:cubicBezTo>
                    <a:pt x="71250" y="19354"/>
                    <a:pt x="63750" y="0"/>
                    <a:pt x="56250" y="3870"/>
                  </a:cubicBezTo>
                  <a:cubicBezTo>
                    <a:pt x="52500" y="7741"/>
                    <a:pt x="48750" y="7741"/>
                    <a:pt x="48750" y="3870"/>
                  </a:cubicBezTo>
                  <a:cubicBezTo>
                    <a:pt x="45000" y="0"/>
                    <a:pt x="41250" y="7741"/>
                    <a:pt x="37500" y="7741"/>
                  </a:cubicBezTo>
                  <a:cubicBezTo>
                    <a:pt x="30000" y="11612"/>
                    <a:pt x="26250" y="7741"/>
                    <a:pt x="22500" y="7741"/>
                  </a:cubicBezTo>
                  <a:cubicBezTo>
                    <a:pt x="18750" y="3870"/>
                    <a:pt x="18750" y="11612"/>
                    <a:pt x="15000" y="11612"/>
                  </a:cubicBezTo>
                  <a:cubicBezTo>
                    <a:pt x="11250" y="11612"/>
                    <a:pt x="7500" y="19354"/>
                    <a:pt x="11250" y="23225"/>
                  </a:cubicBezTo>
                  <a:cubicBezTo>
                    <a:pt x="11250" y="27096"/>
                    <a:pt x="18750" y="27096"/>
                    <a:pt x="18750" y="27096"/>
                  </a:cubicBezTo>
                  <a:cubicBezTo>
                    <a:pt x="18750" y="30967"/>
                    <a:pt x="11250" y="34838"/>
                    <a:pt x="11250" y="34838"/>
                  </a:cubicBezTo>
                  <a:cubicBezTo>
                    <a:pt x="11250" y="38709"/>
                    <a:pt x="18750" y="42580"/>
                    <a:pt x="18750" y="46451"/>
                  </a:cubicBezTo>
                  <a:cubicBezTo>
                    <a:pt x="18750" y="46451"/>
                    <a:pt x="11250" y="42580"/>
                    <a:pt x="11250" y="50322"/>
                  </a:cubicBezTo>
                  <a:cubicBezTo>
                    <a:pt x="11250" y="54193"/>
                    <a:pt x="15000" y="61935"/>
                    <a:pt x="7500" y="61935"/>
                  </a:cubicBezTo>
                  <a:cubicBezTo>
                    <a:pt x="11250" y="65806"/>
                    <a:pt x="11250" y="69677"/>
                    <a:pt x="7500" y="73548"/>
                  </a:cubicBezTo>
                  <a:cubicBezTo>
                    <a:pt x="7500" y="81290"/>
                    <a:pt x="0" y="81290"/>
                    <a:pt x="11250" y="89032"/>
                  </a:cubicBezTo>
                  <a:cubicBezTo>
                    <a:pt x="15000" y="89032"/>
                    <a:pt x="22500" y="92903"/>
                    <a:pt x="26250" y="100645"/>
                  </a:cubicBezTo>
                  <a:cubicBezTo>
                    <a:pt x="30000" y="104516"/>
                    <a:pt x="26250" y="112258"/>
                    <a:pt x="26250" y="120000"/>
                  </a:cubicBezTo>
                  <a:cubicBezTo>
                    <a:pt x="41250" y="116129"/>
                    <a:pt x="52500" y="108387"/>
                    <a:pt x="71250" y="108387"/>
                  </a:cubicBezTo>
                  <a:cubicBezTo>
                    <a:pt x="78750" y="104516"/>
                    <a:pt x="90000" y="108387"/>
                    <a:pt x="97500" y="108387"/>
                  </a:cubicBezTo>
                  <a:cubicBezTo>
                    <a:pt x="105000" y="108387"/>
                    <a:pt x="116250" y="112258"/>
                    <a:pt x="112500" y="100645"/>
                  </a:cubicBezTo>
                  <a:cubicBezTo>
                    <a:pt x="112500" y="92903"/>
                    <a:pt x="108750" y="89032"/>
                    <a:pt x="105000" y="81290"/>
                  </a:cubicBezTo>
                  <a:cubicBezTo>
                    <a:pt x="105000" y="73548"/>
                    <a:pt x="108750" y="65806"/>
                    <a:pt x="112500" y="58064"/>
                  </a:cubicBezTo>
                  <a:cubicBezTo>
                    <a:pt x="116250" y="42580"/>
                    <a:pt x="120000" y="15483"/>
                    <a:pt x="97500" y="15483"/>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65" name="Shape 1415">
              <a:extLst>
                <a:ext uri="{FF2B5EF4-FFF2-40B4-BE49-F238E27FC236}">
                  <a16:creationId xmlns="" xmlns:a16="http://schemas.microsoft.com/office/drawing/2014/main" id="{E5DF2961-C0CF-4E8D-A93A-C30D18A15F28}"/>
                </a:ext>
              </a:extLst>
            </p:cNvPr>
            <p:cNvSpPr/>
            <p:nvPr/>
          </p:nvSpPr>
          <p:spPr>
            <a:xfrm>
              <a:off x="2015993" y="3861661"/>
              <a:ext cx="97563" cy="128174"/>
            </a:xfrm>
            <a:custGeom>
              <a:avLst/>
              <a:gdLst/>
              <a:ahLst/>
              <a:cxnLst/>
              <a:rect l="0" t="0" r="0" b="0"/>
              <a:pathLst>
                <a:path w="120000" h="120000" extrusionOk="0">
                  <a:moveTo>
                    <a:pt x="99130" y="52000"/>
                  </a:moveTo>
                  <a:cubicBezTo>
                    <a:pt x="88695" y="44000"/>
                    <a:pt x="93913" y="32000"/>
                    <a:pt x="93913" y="24000"/>
                  </a:cubicBezTo>
                  <a:cubicBezTo>
                    <a:pt x="99130" y="16000"/>
                    <a:pt x="83478" y="8000"/>
                    <a:pt x="88695" y="0"/>
                  </a:cubicBezTo>
                  <a:cubicBezTo>
                    <a:pt x="62608" y="0"/>
                    <a:pt x="41739" y="0"/>
                    <a:pt x="15652" y="0"/>
                  </a:cubicBezTo>
                  <a:cubicBezTo>
                    <a:pt x="15652" y="12000"/>
                    <a:pt x="20869" y="28000"/>
                    <a:pt x="20869" y="44000"/>
                  </a:cubicBezTo>
                  <a:cubicBezTo>
                    <a:pt x="20869" y="60000"/>
                    <a:pt x="0" y="72000"/>
                    <a:pt x="5217" y="88000"/>
                  </a:cubicBezTo>
                  <a:cubicBezTo>
                    <a:pt x="10434" y="100000"/>
                    <a:pt x="20869" y="104000"/>
                    <a:pt x="15652" y="120000"/>
                  </a:cubicBezTo>
                  <a:cubicBezTo>
                    <a:pt x="31304" y="120000"/>
                    <a:pt x="36521" y="120000"/>
                    <a:pt x="52173" y="116000"/>
                  </a:cubicBezTo>
                  <a:cubicBezTo>
                    <a:pt x="78260" y="112000"/>
                    <a:pt x="99130" y="104000"/>
                    <a:pt x="120000" y="96000"/>
                  </a:cubicBezTo>
                  <a:cubicBezTo>
                    <a:pt x="109565" y="92000"/>
                    <a:pt x="104347" y="84000"/>
                    <a:pt x="104347" y="76000"/>
                  </a:cubicBezTo>
                  <a:cubicBezTo>
                    <a:pt x="104347" y="68000"/>
                    <a:pt x="104347" y="60000"/>
                    <a:pt x="99130" y="52000"/>
                  </a:cubicBezTo>
                  <a:cubicBezTo>
                    <a:pt x="88695" y="44000"/>
                    <a:pt x="104347" y="60000"/>
                    <a:pt x="99130" y="52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66" name="Shape 1416">
              <a:extLst>
                <a:ext uri="{FF2B5EF4-FFF2-40B4-BE49-F238E27FC236}">
                  <a16:creationId xmlns="" xmlns:a16="http://schemas.microsoft.com/office/drawing/2014/main" id="{477DBBCB-BFCA-4A98-8E0C-F5DE142D8875}"/>
                </a:ext>
              </a:extLst>
            </p:cNvPr>
            <p:cNvSpPr/>
            <p:nvPr/>
          </p:nvSpPr>
          <p:spPr>
            <a:xfrm>
              <a:off x="1801940" y="3874768"/>
              <a:ext cx="64070" cy="77196"/>
            </a:xfrm>
            <a:custGeom>
              <a:avLst/>
              <a:gdLst/>
              <a:ahLst/>
              <a:cxnLst/>
              <a:rect l="0" t="0" r="0" b="0"/>
              <a:pathLst>
                <a:path w="120000" h="120000" extrusionOk="0">
                  <a:moveTo>
                    <a:pt x="96000" y="93333"/>
                  </a:moveTo>
                  <a:cubicBezTo>
                    <a:pt x="120000" y="86666"/>
                    <a:pt x="120000" y="53333"/>
                    <a:pt x="112000" y="40000"/>
                  </a:cubicBezTo>
                  <a:cubicBezTo>
                    <a:pt x="96000" y="13333"/>
                    <a:pt x="64000" y="0"/>
                    <a:pt x="40000" y="20000"/>
                  </a:cubicBezTo>
                  <a:cubicBezTo>
                    <a:pt x="24000" y="26666"/>
                    <a:pt x="0" y="40000"/>
                    <a:pt x="8000" y="53333"/>
                  </a:cubicBezTo>
                  <a:cubicBezTo>
                    <a:pt x="16000" y="66666"/>
                    <a:pt x="16000" y="73333"/>
                    <a:pt x="32000" y="80000"/>
                  </a:cubicBezTo>
                  <a:cubicBezTo>
                    <a:pt x="40000" y="93333"/>
                    <a:pt x="40000" y="100000"/>
                    <a:pt x="56000" y="106666"/>
                  </a:cubicBezTo>
                  <a:cubicBezTo>
                    <a:pt x="64000" y="113333"/>
                    <a:pt x="72000" y="120000"/>
                    <a:pt x="80000" y="106666"/>
                  </a:cubicBezTo>
                  <a:cubicBezTo>
                    <a:pt x="80000" y="100000"/>
                    <a:pt x="88000" y="100000"/>
                    <a:pt x="96000" y="93333"/>
                  </a:cubicBezTo>
                  <a:cubicBezTo>
                    <a:pt x="112000" y="86666"/>
                    <a:pt x="88000" y="100000"/>
                    <a:pt x="96000" y="93333"/>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67" name="Shape 1417">
              <a:extLst>
                <a:ext uri="{FF2B5EF4-FFF2-40B4-BE49-F238E27FC236}">
                  <a16:creationId xmlns="" xmlns:a16="http://schemas.microsoft.com/office/drawing/2014/main" id="{7E0ACE4A-5E33-4F58-9CD7-D79CCCABC006}"/>
                </a:ext>
              </a:extLst>
            </p:cNvPr>
            <p:cNvSpPr/>
            <p:nvPr/>
          </p:nvSpPr>
          <p:spPr>
            <a:xfrm>
              <a:off x="1839798" y="3908268"/>
              <a:ext cx="94649" cy="90305"/>
            </a:xfrm>
            <a:custGeom>
              <a:avLst/>
              <a:gdLst/>
              <a:ahLst/>
              <a:cxnLst/>
              <a:rect l="0" t="0" r="0" b="0"/>
              <a:pathLst>
                <a:path w="120000" h="120000" extrusionOk="0">
                  <a:moveTo>
                    <a:pt x="114545" y="97142"/>
                  </a:moveTo>
                  <a:cubicBezTo>
                    <a:pt x="120000" y="85714"/>
                    <a:pt x="109090" y="80000"/>
                    <a:pt x="103636" y="74285"/>
                  </a:cubicBezTo>
                  <a:cubicBezTo>
                    <a:pt x="98181" y="74285"/>
                    <a:pt x="76363" y="68571"/>
                    <a:pt x="87272" y="62857"/>
                  </a:cubicBezTo>
                  <a:cubicBezTo>
                    <a:pt x="92727" y="57142"/>
                    <a:pt x="92727" y="40000"/>
                    <a:pt x="87272" y="34285"/>
                  </a:cubicBezTo>
                  <a:cubicBezTo>
                    <a:pt x="81818" y="22857"/>
                    <a:pt x="76363" y="45714"/>
                    <a:pt x="70909" y="45714"/>
                  </a:cubicBezTo>
                  <a:cubicBezTo>
                    <a:pt x="54545" y="45714"/>
                    <a:pt x="60000" y="0"/>
                    <a:pt x="49090" y="5714"/>
                  </a:cubicBezTo>
                  <a:cubicBezTo>
                    <a:pt x="43636" y="11428"/>
                    <a:pt x="32727" y="17142"/>
                    <a:pt x="27272" y="22857"/>
                  </a:cubicBezTo>
                  <a:cubicBezTo>
                    <a:pt x="21818" y="34285"/>
                    <a:pt x="10909" y="40000"/>
                    <a:pt x="0" y="51428"/>
                  </a:cubicBezTo>
                  <a:cubicBezTo>
                    <a:pt x="27272" y="68571"/>
                    <a:pt x="43636" y="85714"/>
                    <a:pt x="65454" y="102857"/>
                  </a:cubicBezTo>
                  <a:cubicBezTo>
                    <a:pt x="76363" y="114285"/>
                    <a:pt x="87272" y="120000"/>
                    <a:pt x="103636" y="120000"/>
                  </a:cubicBezTo>
                  <a:cubicBezTo>
                    <a:pt x="120000" y="120000"/>
                    <a:pt x="109090" y="108571"/>
                    <a:pt x="114545" y="97142"/>
                  </a:cubicBezTo>
                  <a:cubicBezTo>
                    <a:pt x="120000" y="85714"/>
                    <a:pt x="114545" y="108571"/>
                    <a:pt x="114545" y="97142"/>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68" name="Shape 1418">
              <a:extLst>
                <a:ext uri="{FF2B5EF4-FFF2-40B4-BE49-F238E27FC236}">
                  <a16:creationId xmlns="" xmlns:a16="http://schemas.microsoft.com/office/drawing/2014/main" id="{F2C92E61-553B-486E-8EAA-120C5AD3E196}"/>
                </a:ext>
              </a:extLst>
            </p:cNvPr>
            <p:cNvSpPr/>
            <p:nvPr/>
          </p:nvSpPr>
          <p:spPr>
            <a:xfrm>
              <a:off x="1772816" y="3822334"/>
              <a:ext cx="148527" cy="125261"/>
            </a:xfrm>
            <a:custGeom>
              <a:avLst/>
              <a:gdLst/>
              <a:ahLst/>
              <a:cxnLst/>
              <a:rect l="0" t="0" r="0" b="0"/>
              <a:pathLst>
                <a:path w="120000" h="120000" extrusionOk="0">
                  <a:moveTo>
                    <a:pt x="34285" y="66206"/>
                  </a:moveTo>
                  <a:cubicBezTo>
                    <a:pt x="48000" y="57931"/>
                    <a:pt x="61714" y="49655"/>
                    <a:pt x="68571" y="70344"/>
                  </a:cubicBezTo>
                  <a:cubicBezTo>
                    <a:pt x="75428" y="78620"/>
                    <a:pt x="72000" y="82758"/>
                    <a:pt x="72000" y="95172"/>
                  </a:cubicBezTo>
                  <a:cubicBezTo>
                    <a:pt x="75428" y="99310"/>
                    <a:pt x="82285" y="86896"/>
                    <a:pt x="85714" y="86896"/>
                  </a:cubicBezTo>
                  <a:cubicBezTo>
                    <a:pt x="92571" y="82758"/>
                    <a:pt x="92571" y="120000"/>
                    <a:pt x="99428" y="111724"/>
                  </a:cubicBezTo>
                  <a:cubicBezTo>
                    <a:pt x="102857" y="111724"/>
                    <a:pt x="102857" y="107586"/>
                    <a:pt x="106285" y="107586"/>
                  </a:cubicBezTo>
                  <a:cubicBezTo>
                    <a:pt x="106285" y="103448"/>
                    <a:pt x="113142" y="107586"/>
                    <a:pt x="113142" y="103448"/>
                  </a:cubicBezTo>
                  <a:cubicBezTo>
                    <a:pt x="116571" y="99310"/>
                    <a:pt x="113142" y="95172"/>
                    <a:pt x="113142" y="95172"/>
                  </a:cubicBezTo>
                  <a:cubicBezTo>
                    <a:pt x="113142" y="86896"/>
                    <a:pt x="120000" y="91034"/>
                    <a:pt x="120000" y="91034"/>
                  </a:cubicBezTo>
                  <a:cubicBezTo>
                    <a:pt x="120000" y="86896"/>
                    <a:pt x="109714" y="82758"/>
                    <a:pt x="116571" y="78620"/>
                  </a:cubicBezTo>
                  <a:cubicBezTo>
                    <a:pt x="120000" y="74482"/>
                    <a:pt x="120000" y="70344"/>
                    <a:pt x="113142" y="66206"/>
                  </a:cubicBezTo>
                  <a:cubicBezTo>
                    <a:pt x="109714" y="62068"/>
                    <a:pt x="116571" y="53793"/>
                    <a:pt x="113142" y="49655"/>
                  </a:cubicBezTo>
                  <a:cubicBezTo>
                    <a:pt x="109714" y="45517"/>
                    <a:pt x="113142" y="41379"/>
                    <a:pt x="109714" y="33103"/>
                  </a:cubicBezTo>
                  <a:cubicBezTo>
                    <a:pt x="106285" y="28965"/>
                    <a:pt x="99428" y="0"/>
                    <a:pt x="89142" y="8275"/>
                  </a:cubicBezTo>
                  <a:cubicBezTo>
                    <a:pt x="89142" y="8275"/>
                    <a:pt x="85714" y="12413"/>
                    <a:pt x="82285" y="12413"/>
                  </a:cubicBezTo>
                  <a:cubicBezTo>
                    <a:pt x="78857" y="12413"/>
                    <a:pt x="78857" y="12413"/>
                    <a:pt x="75428" y="12413"/>
                  </a:cubicBezTo>
                  <a:cubicBezTo>
                    <a:pt x="72000" y="16551"/>
                    <a:pt x="68571" y="12413"/>
                    <a:pt x="65142" y="12413"/>
                  </a:cubicBezTo>
                  <a:cubicBezTo>
                    <a:pt x="61714" y="12413"/>
                    <a:pt x="61714" y="16551"/>
                    <a:pt x="61714" y="12413"/>
                  </a:cubicBezTo>
                  <a:cubicBezTo>
                    <a:pt x="54857" y="8275"/>
                    <a:pt x="58285" y="8275"/>
                    <a:pt x="51428" y="8275"/>
                  </a:cubicBezTo>
                  <a:cubicBezTo>
                    <a:pt x="41142" y="12413"/>
                    <a:pt x="41142" y="4137"/>
                    <a:pt x="34285" y="4137"/>
                  </a:cubicBezTo>
                  <a:cubicBezTo>
                    <a:pt x="27428" y="0"/>
                    <a:pt x="20571" y="0"/>
                    <a:pt x="17142" y="4137"/>
                  </a:cubicBezTo>
                  <a:cubicBezTo>
                    <a:pt x="17142" y="8275"/>
                    <a:pt x="10285" y="12413"/>
                    <a:pt x="17142" y="16551"/>
                  </a:cubicBezTo>
                  <a:cubicBezTo>
                    <a:pt x="20571" y="20689"/>
                    <a:pt x="17142" y="24827"/>
                    <a:pt x="10285" y="24827"/>
                  </a:cubicBezTo>
                  <a:cubicBezTo>
                    <a:pt x="3428" y="24827"/>
                    <a:pt x="0" y="24827"/>
                    <a:pt x="0" y="33103"/>
                  </a:cubicBezTo>
                  <a:cubicBezTo>
                    <a:pt x="3428" y="41379"/>
                    <a:pt x="6857" y="45517"/>
                    <a:pt x="10285" y="53793"/>
                  </a:cubicBezTo>
                  <a:cubicBezTo>
                    <a:pt x="17142" y="62068"/>
                    <a:pt x="20571" y="66206"/>
                    <a:pt x="27428" y="78620"/>
                  </a:cubicBezTo>
                  <a:cubicBezTo>
                    <a:pt x="30857" y="74482"/>
                    <a:pt x="30857" y="70344"/>
                    <a:pt x="34285" y="66206"/>
                  </a:cubicBezTo>
                  <a:cubicBezTo>
                    <a:pt x="37714" y="66206"/>
                    <a:pt x="34285" y="70344"/>
                    <a:pt x="34285" y="66206"/>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69" name="Shape 1419">
              <a:extLst>
                <a:ext uri="{FF2B5EF4-FFF2-40B4-BE49-F238E27FC236}">
                  <a16:creationId xmlns="" xmlns:a16="http://schemas.microsoft.com/office/drawing/2014/main" id="{05D74604-88FD-42DF-AE9E-3D1A2F6BDD27}"/>
                </a:ext>
              </a:extLst>
            </p:cNvPr>
            <p:cNvSpPr/>
            <p:nvPr/>
          </p:nvSpPr>
          <p:spPr>
            <a:xfrm>
              <a:off x="1733500" y="3826705"/>
              <a:ext cx="68439" cy="30587"/>
            </a:xfrm>
            <a:custGeom>
              <a:avLst/>
              <a:gdLst/>
              <a:ahLst/>
              <a:cxnLst/>
              <a:rect l="0" t="0" r="0" b="0"/>
              <a:pathLst>
                <a:path w="120000" h="120000" extrusionOk="0">
                  <a:moveTo>
                    <a:pt x="75000" y="85714"/>
                  </a:moveTo>
                  <a:cubicBezTo>
                    <a:pt x="82500" y="85714"/>
                    <a:pt x="120000" y="85714"/>
                    <a:pt x="105000" y="51428"/>
                  </a:cubicBezTo>
                  <a:cubicBezTo>
                    <a:pt x="90000" y="34285"/>
                    <a:pt x="105000" y="17142"/>
                    <a:pt x="105000" y="0"/>
                  </a:cubicBezTo>
                  <a:cubicBezTo>
                    <a:pt x="90000" y="0"/>
                    <a:pt x="67500" y="0"/>
                    <a:pt x="52500" y="0"/>
                  </a:cubicBezTo>
                  <a:cubicBezTo>
                    <a:pt x="37500" y="0"/>
                    <a:pt x="37500" y="17142"/>
                    <a:pt x="30000" y="0"/>
                  </a:cubicBezTo>
                  <a:cubicBezTo>
                    <a:pt x="15000" y="0"/>
                    <a:pt x="15000" y="0"/>
                    <a:pt x="0" y="17142"/>
                  </a:cubicBezTo>
                  <a:cubicBezTo>
                    <a:pt x="7500" y="34285"/>
                    <a:pt x="7500" y="51428"/>
                    <a:pt x="22500" y="51428"/>
                  </a:cubicBezTo>
                  <a:cubicBezTo>
                    <a:pt x="30000" y="51428"/>
                    <a:pt x="52500" y="51428"/>
                    <a:pt x="52500" y="51428"/>
                  </a:cubicBezTo>
                  <a:cubicBezTo>
                    <a:pt x="37500" y="85714"/>
                    <a:pt x="52500" y="102857"/>
                    <a:pt x="67500" y="119999"/>
                  </a:cubicBezTo>
                  <a:cubicBezTo>
                    <a:pt x="67500" y="119999"/>
                    <a:pt x="67500" y="85714"/>
                    <a:pt x="75000" y="85714"/>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70" name="Shape 1420">
              <a:extLst>
                <a:ext uri="{FF2B5EF4-FFF2-40B4-BE49-F238E27FC236}">
                  <a16:creationId xmlns="" xmlns:a16="http://schemas.microsoft.com/office/drawing/2014/main" id="{25DF3350-65A1-4C87-9321-ADD411580B09}"/>
                </a:ext>
              </a:extLst>
            </p:cNvPr>
            <p:cNvSpPr/>
            <p:nvPr/>
          </p:nvSpPr>
          <p:spPr>
            <a:xfrm>
              <a:off x="1729131" y="3797574"/>
              <a:ext cx="64070" cy="17478"/>
            </a:xfrm>
            <a:custGeom>
              <a:avLst/>
              <a:gdLst/>
              <a:ahLst/>
              <a:cxnLst/>
              <a:rect l="0" t="0" r="0" b="0"/>
              <a:pathLst>
                <a:path w="120000" h="120000" extrusionOk="0">
                  <a:moveTo>
                    <a:pt x="32000" y="120000"/>
                  </a:moveTo>
                  <a:cubicBezTo>
                    <a:pt x="48000" y="90000"/>
                    <a:pt x="56000" y="60000"/>
                    <a:pt x="72000" y="90000"/>
                  </a:cubicBezTo>
                  <a:cubicBezTo>
                    <a:pt x="80000" y="90000"/>
                    <a:pt x="112000" y="120000"/>
                    <a:pt x="120000" y="60000"/>
                  </a:cubicBezTo>
                  <a:cubicBezTo>
                    <a:pt x="120000" y="90000"/>
                    <a:pt x="72000" y="0"/>
                    <a:pt x="64000" y="30000"/>
                  </a:cubicBezTo>
                  <a:cubicBezTo>
                    <a:pt x="40000" y="60000"/>
                    <a:pt x="8000" y="0"/>
                    <a:pt x="0" y="120000"/>
                  </a:cubicBezTo>
                  <a:cubicBezTo>
                    <a:pt x="16000" y="120000"/>
                    <a:pt x="24000" y="120000"/>
                    <a:pt x="32000" y="120000"/>
                  </a:cubicBezTo>
                  <a:cubicBezTo>
                    <a:pt x="40000" y="120000"/>
                    <a:pt x="32000" y="120000"/>
                    <a:pt x="32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71" name="Shape 1421">
              <a:extLst>
                <a:ext uri="{FF2B5EF4-FFF2-40B4-BE49-F238E27FC236}">
                  <a16:creationId xmlns="" xmlns:a16="http://schemas.microsoft.com/office/drawing/2014/main" id="{95E9B7EE-1708-4525-BA34-F6F195C5B5A9}"/>
                </a:ext>
              </a:extLst>
            </p:cNvPr>
            <p:cNvSpPr/>
            <p:nvPr/>
          </p:nvSpPr>
          <p:spPr>
            <a:xfrm>
              <a:off x="1720394" y="3497531"/>
              <a:ext cx="256280" cy="291303"/>
            </a:xfrm>
            <a:custGeom>
              <a:avLst/>
              <a:gdLst/>
              <a:ahLst/>
              <a:cxnLst/>
              <a:rect l="0" t="0" r="0" b="0"/>
              <a:pathLst>
                <a:path w="120000" h="120000" extrusionOk="0">
                  <a:moveTo>
                    <a:pt x="10000" y="100588"/>
                  </a:moveTo>
                  <a:cubicBezTo>
                    <a:pt x="14000" y="100588"/>
                    <a:pt x="26000" y="97058"/>
                    <a:pt x="30000" y="100588"/>
                  </a:cubicBezTo>
                  <a:cubicBezTo>
                    <a:pt x="32000" y="102352"/>
                    <a:pt x="34000" y="102352"/>
                    <a:pt x="36000" y="104117"/>
                  </a:cubicBezTo>
                  <a:cubicBezTo>
                    <a:pt x="38000" y="107647"/>
                    <a:pt x="40000" y="109411"/>
                    <a:pt x="42000" y="111176"/>
                  </a:cubicBezTo>
                  <a:cubicBezTo>
                    <a:pt x="44000" y="112941"/>
                    <a:pt x="52000" y="120000"/>
                    <a:pt x="54000" y="112941"/>
                  </a:cubicBezTo>
                  <a:cubicBezTo>
                    <a:pt x="56000" y="102352"/>
                    <a:pt x="60000" y="114705"/>
                    <a:pt x="64000" y="112941"/>
                  </a:cubicBezTo>
                  <a:cubicBezTo>
                    <a:pt x="66000" y="109411"/>
                    <a:pt x="66000" y="109411"/>
                    <a:pt x="70000" y="109411"/>
                  </a:cubicBezTo>
                  <a:cubicBezTo>
                    <a:pt x="74000" y="109411"/>
                    <a:pt x="76000" y="109411"/>
                    <a:pt x="78000" y="109411"/>
                  </a:cubicBezTo>
                  <a:cubicBezTo>
                    <a:pt x="82000" y="107647"/>
                    <a:pt x="86000" y="107647"/>
                    <a:pt x="88000" y="107647"/>
                  </a:cubicBezTo>
                  <a:cubicBezTo>
                    <a:pt x="94000" y="107647"/>
                    <a:pt x="100000" y="107647"/>
                    <a:pt x="106000" y="107647"/>
                  </a:cubicBezTo>
                  <a:cubicBezTo>
                    <a:pt x="108000" y="107647"/>
                    <a:pt x="114000" y="109411"/>
                    <a:pt x="116000" y="107647"/>
                  </a:cubicBezTo>
                  <a:cubicBezTo>
                    <a:pt x="118000" y="107647"/>
                    <a:pt x="116000" y="97058"/>
                    <a:pt x="116000" y="95294"/>
                  </a:cubicBezTo>
                  <a:cubicBezTo>
                    <a:pt x="114000" y="84705"/>
                    <a:pt x="112000" y="75882"/>
                    <a:pt x="112000" y="67058"/>
                  </a:cubicBezTo>
                  <a:cubicBezTo>
                    <a:pt x="110000" y="51176"/>
                    <a:pt x="106000" y="37058"/>
                    <a:pt x="104000" y="21176"/>
                  </a:cubicBezTo>
                  <a:cubicBezTo>
                    <a:pt x="110000" y="21176"/>
                    <a:pt x="116000" y="21176"/>
                    <a:pt x="120000" y="21176"/>
                  </a:cubicBezTo>
                  <a:cubicBezTo>
                    <a:pt x="108000" y="14117"/>
                    <a:pt x="96000" y="7058"/>
                    <a:pt x="86000" y="0"/>
                  </a:cubicBezTo>
                  <a:cubicBezTo>
                    <a:pt x="86000" y="1764"/>
                    <a:pt x="86000" y="12352"/>
                    <a:pt x="84000" y="12352"/>
                  </a:cubicBezTo>
                  <a:cubicBezTo>
                    <a:pt x="82000" y="12352"/>
                    <a:pt x="78000" y="12352"/>
                    <a:pt x="74000" y="12352"/>
                  </a:cubicBezTo>
                  <a:cubicBezTo>
                    <a:pt x="70000" y="12352"/>
                    <a:pt x="64000" y="12352"/>
                    <a:pt x="58000" y="12352"/>
                  </a:cubicBezTo>
                  <a:cubicBezTo>
                    <a:pt x="58000" y="12352"/>
                    <a:pt x="52000" y="12352"/>
                    <a:pt x="52000" y="12352"/>
                  </a:cubicBezTo>
                  <a:cubicBezTo>
                    <a:pt x="50000" y="14117"/>
                    <a:pt x="52000" y="19411"/>
                    <a:pt x="52000" y="21176"/>
                  </a:cubicBezTo>
                  <a:cubicBezTo>
                    <a:pt x="52000" y="24705"/>
                    <a:pt x="52000" y="30000"/>
                    <a:pt x="52000" y="33529"/>
                  </a:cubicBezTo>
                  <a:cubicBezTo>
                    <a:pt x="52000" y="38823"/>
                    <a:pt x="40000" y="37058"/>
                    <a:pt x="40000" y="44117"/>
                  </a:cubicBezTo>
                  <a:cubicBezTo>
                    <a:pt x="40000" y="45882"/>
                    <a:pt x="42000" y="54705"/>
                    <a:pt x="40000" y="56470"/>
                  </a:cubicBezTo>
                  <a:cubicBezTo>
                    <a:pt x="40000" y="56470"/>
                    <a:pt x="34000" y="56470"/>
                    <a:pt x="32000" y="56470"/>
                  </a:cubicBezTo>
                  <a:cubicBezTo>
                    <a:pt x="24000" y="56470"/>
                    <a:pt x="14000" y="56470"/>
                    <a:pt x="6000" y="56470"/>
                  </a:cubicBezTo>
                  <a:cubicBezTo>
                    <a:pt x="4000" y="56470"/>
                    <a:pt x="0" y="54705"/>
                    <a:pt x="2000" y="58235"/>
                  </a:cubicBezTo>
                  <a:cubicBezTo>
                    <a:pt x="4000" y="60000"/>
                    <a:pt x="6000" y="61764"/>
                    <a:pt x="8000" y="63529"/>
                  </a:cubicBezTo>
                  <a:cubicBezTo>
                    <a:pt x="10000" y="67058"/>
                    <a:pt x="8000" y="70588"/>
                    <a:pt x="6000" y="72352"/>
                  </a:cubicBezTo>
                  <a:cubicBezTo>
                    <a:pt x="6000" y="77647"/>
                    <a:pt x="12000" y="79411"/>
                    <a:pt x="12000" y="84705"/>
                  </a:cubicBezTo>
                  <a:cubicBezTo>
                    <a:pt x="14000" y="90000"/>
                    <a:pt x="8000" y="97058"/>
                    <a:pt x="6000" y="102352"/>
                  </a:cubicBezTo>
                  <a:cubicBezTo>
                    <a:pt x="8000" y="102352"/>
                    <a:pt x="8000" y="100588"/>
                    <a:pt x="10000" y="100588"/>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72" name="Shape 1422">
              <a:extLst>
                <a:ext uri="{FF2B5EF4-FFF2-40B4-BE49-F238E27FC236}">
                  <a16:creationId xmlns="" xmlns:a16="http://schemas.microsoft.com/office/drawing/2014/main" id="{13E195DE-D53C-4A69-BF8B-10CE7923B70D}"/>
                </a:ext>
              </a:extLst>
            </p:cNvPr>
            <p:cNvSpPr/>
            <p:nvPr/>
          </p:nvSpPr>
          <p:spPr>
            <a:xfrm>
              <a:off x="1720394" y="3737856"/>
              <a:ext cx="123772" cy="97588"/>
            </a:xfrm>
            <a:custGeom>
              <a:avLst/>
              <a:gdLst/>
              <a:ahLst/>
              <a:cxnLst/>
              <a:rect l="0" t="0" r="0" b="0"/>
              <a:pathLst>
                <a:path w="120000" h="120000" extrusionOk="0">
                  <a:moveTo>
                    <a:pt x="33103" y="114782"/>
                  </a:moveTo>
                  <a:cubicBezTo>
                    <a:pt x="37241" y="114782"/>
                    <a:pt x="37241" y="109565"/>
                    <a:pt x="41379" y="109565"/>
                  </a:cubicBezTo>
                  <a:cubicBezTo>
                    <a:pt x="49655" y="109565"/>
                    <a:pt x="53793" y="109565"/>
                    <a:pt x="62068" y="109565"/>
                  </a:cubicBezTo>
                  <a:cubicBezTo>
                    <a:pt x="70344" y="109565"/>
                    <a:pt x="82758" y="104347"/>
                    <a:pt x="95172" y="109565"/>
                  </a:cubicBezTo>
                  <a:cubicBezTo>
                    <a:pt x="99310" y="114782"/>
                    <a:pt x="103448" y="120000"/>
                    <a:pt x="111724" y="114782"/>
                  </a:cubicBezTo>
                  <a:cubicBezTo>
                    <a:pt x="120000" y="114782"/>
                    <a:pt x="120000" y="109565"/>
                    <a:pt x="120000" y="99130"/>
                  </a:cubicBezTo>
                  <a:cubicBezTo>
                    <a:pt x="120000" y="88695"/>
                    <a:pt x="103448" y="83478"/>
                    <a:pt x="103448" y="73043"/>
                  </a:cubicBezTo>
                  <a:cubicBezTo>
                    <a:pt x="103448" y="73043"/>
                    <a:pt x="103448" y="52173"/>
                    <a:pt x="103448" y="52173"/>
                  </a:cubicBezTo>
                  <a:cubicBezTo>
                    <a:pt x="99310" y="52173"/>
                    <a:pt x="82758" y="26086"/>
                    <a:pt x="78620" y="20869"/>
                  </a:cubicBezTo>
                  <a:cubicBezTo>
                    <a:pt x="66206" y="5217"/>
                    <a:pt x="53793" y="0"/>
                    <a:pt x="37241" y="5217"/>
                  </a:cubicBezTo>
                  <a:cubicBezTo>
                    <a:pt x="33103" y="5217"/>
                    <a:pt x="20689" y="0"/>
                    <a:pt x="20689" y="5217"/>
                  </a:cubicBezTo>
                  <a:cubicBezTo>
                    <a:pt x="16551" y="10434"/>
                    <a:pt x="8275" y="20869"/>
                    <a:pt x="8275" y="31304"/>
                  </a:cubicBezTo>
                  <a:cubicBezTo>
                    <a:pt x="12413" y="41739"/>
                    <a:pt x="12413" y="46956"/>
                    <a:pt x="4137" y="52173"/>
                  </a:cubicBezTo>
                  <a:cubicBezTo>
                    <a:pt x="0" y="52173"/>
                    <a:pt x="12413" y="62608"/>
                    <a:pt x="8275" y="62608"/>
                  </a:cubicBezTo>
                  <a:cubicBezTo>
                    <a:pt x="16551" y="67826"/>
                    <a:pt x="8275" y="67826"/>
                    <a:pt x="8275" y="73043"/>
                  </a:cubicBezTo>
                  <a:cubicBezTo>
                    <a:pt x="8275" y="73043"/>
                    <a:pt x="12413" y="78260"/>
                    <a:pt x="16551" y="78260"/>
                  </a:cubicBezTo>
                  <a:cubicBezTo>
                    <a:pt x="16551" y="83478"/>
                    <a:pt x="33103" y="78260"/>
                    <a:pt x="37241" y="78260"/>
                  </a:cubicBezTo>
                  <a:cubicBezTo>
                    <a:pt x="41379" y="78260"/>
                    <a:pt x="41379" y="73043"/>
                    <a:pt x="41379" y="73043"/>
                  </a:cubicBezTo>
                  <a:cubicBezTo>
                    <a:pt x="45517" y="73043"/>
                    <a:pt x="70344" y="88695"/>
                    <a:pt x="70344" y="83478"/>
                  </a:cubicBezTo>
                  <a:cubicBezTo>
                    <a:pt x="66206" y="93913"/>
                    <a:pt x="49655" y="88695"/>
                    <a:pt x="45517" y="88695"/>
                  </a:cubicBezTo>
                  <a:cubicBezTo>
                    <a:pt x="37241" y="83478"/>
                    <a:pt x="33103" y="93913"/>
                    <a:pt x="24827" y="93913"/>
                  </a:cubicBezTo>
                  <a:cubicBezTo>
                    <a:pt x="12413" y="93913"/>
                    <a:pt x="4137" y="93913"/>
                    <a:pt x="12413" y="109565"/>
                  </a:cubicBezTo>
                  <a:cubicBezTo>
                    <a:pt x="12413" y="114782"/>
                    <a:pt x="16551" y="109565"/>
                    <a:pt x="20689" y="109565"/>
                  </a:cubicBezTo>
                  <a:cubicBezTo>
                    <a:pt x="24827" y="109565"/>
                    <a:pt x="28965" y="114782"/>
                    <a:pt x="33103" y="114782"/>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73" name="Shape 1423">
              <a:extLst>
                <a:ext uri="{FF2B5EF4-FFF2-40B4-BE49-F238E27FC236}">
                  <a16:creationId xmlns="" xmlns:a16="http://schemas.microsoft.com/office/drawing/2014/main" id="{5CD31A0C-C20E-4856-A34D-B34E1D19F5C1}"/>
                </a:ext>
              </a:extLst>
            </p:cNvPr>
            <p:cNvSpPr/>
            <p:nvPr/>
          </p:nvSpPr>
          <p:spPr>
            <a:xfrm>
              <a:off x="1828150" y="3545595"/>
              <a:ext cx="358211" cy="333544"/>
            </a:xfrm>
            <a:custGeom>
              <a:avLst/>
              <a:gdLst/>
              <a:ahLst/>
              <a:cxnLst/>
              <a:rect l="0" t="0" r="0" b="0"/>
              <a:pathLst>
                <a:path w="120000" h="120000" extrusionOk="0">
                  <a:moveTo>
                    <a:pt x="38571" y="1538"/>
                  </a:moveTo>
                  <a:cubicBezTo>
                    <a:pt x="41428" y="24615"/>
                    <a:pt x="44285" y="47692"/>
                    <a:pt x="47142" y="69230"/>
                  </a:cubicBezTo>
                  <a:cubicBezTo>
                    <a:pt x="47142" y="72307"/>
                    <a:pt x="50000" y="76923"/>
                    <a:pt x="45714" y="76923"/>
                  </a:cubicBezTo>
                  <a:cubicBezTo>
                    <a:pt x="40000" y="76923"/>
                    <a:pt x="32857" y="76923"/>
                    <a:pt x="27142" y="76923"/>
                  </a:cubicBezTo>
                  <a:cubicBezTo>
                    <a:pt x="24285" y="76923"/>
                    <a:pt x="22857" y="76923"/>
                    <a:pt x="21428" y="76923"/>
                  </a:cubicBezTo>
                  <a:cubicBezTo>
                    <a:pt x="20000" y="76923"/>
                    <a:pt x="18571" y="78461"/>
                    <a:pt x="17142" y="78461"/>
                  </a:cubicBezTo>
                  <a:cubicBezTo>
                    <a:pt x="15714" y="80000"/>
                    <a:pt x="14285" y="78461"/>
                    <a:pt x="11428" y="78461"/>
                  </a:cubicBezTo>
                  <a:cubicBezTo>
                    <a:pt x="10000" y="78461"/>
                    <a:pt x="10000" y="81538"/>
                    <a:pt x="8571" y="80000"/>
                  </a:cubicBezTo>
                  <a:cubicBezTo>
                    <a:pt x="7142" y="80000"/>
                    <a:pt x="5714" y="76923"/>
                    <a:pt x="4285" y="76923"/>
                  </a:cubicBezTo>
                  <a:cubicBezTo>
                    <a:pt x="2857" y="76923"/>
                    <a:pt x="2857" y="86153"/>
                    <a:pt x="0" y="84615"/>
                  </a:cubicBezTo>
                  <a:cubicBezTo>
                    <a:pt x="0" y="86153"/>
                    <a:pt x="0" y="89230"/>
                    <a:pt x="0" y="90769"/>
                  </a:cubicBezTo>
                  <a:cubicBezTo>
                    <a:pt x="0" y="93846"/>
                    <a:pt x="2857" y="93846"/>
                    <a:pt x="4285" y="96923"/>
                  </a:cubicBezTo>
                  <a:cubicBezTo>
                    <a:pt x="5714" y="98461"/>
                    <a:pt x="4285" y="101538"/>
                    <a:pt x="5714" y="103076"/>
                  </a:cubicBezTo>
                  <a:cubicBezTo>
                    <a:pt x="7142" y="106153"/>
                    <a:pt x="8571" y="103076"/>
                    <a:pt x="10000" y="104615"/>
                  </a:cubicBezTo>
                  <a:cubicBezTo>
                    <a:pt x="10000" y="106153"/>
                    <a:pt x="14285" y="104615"/>
                    <a:pt x="15714" y="104615"/>
                  </a:cubicBezTo>
                  <a:cubicBezTo>
                    <a:pt x="17142" y="104615"/>
                    <a:pt x="20000" y="101538"/>
                    <a:pt x="21428" y="101538"/>
                  </a:cubicBezTo>
                  <a:cubicBezTo>
                    <a:pt x="24285" y="104615"/>
                    <a:pt x="25714" y="112307"/>
                    <a:pt x="28571" y="115384"/>
                  </a:cubicBezTo>
                  <a:cubicBezTo>
                    <a:pt x="28571" y="115384"/>
                    <a:pt x="27142" y="118461"/>
                    <a:pt x="28571" y="118461"/>
                  </a:cubicBezTo>
                  <a:cubicBezTo>
                    <a:pt x="30000" y="120000"/>
                    <a:pt x="31428" y="116923"/>
                    <a:pt x="32857" y="118461"/>
                  </a:cubicBezTo>
                  <a:cubicBezTo>
                    <a:pt x="34285" y="120000"/>
                    <a:pt x="37142" y="120000"/>
                    <a:pt x="38571" y="118461"/>
                  </a:cubicBezTo>
                  <a:cubicBezTo>
                    <a:pt x="41428" y="115384"/>
                    <a:pt x="41428" y="118461"/>
                    <a:pt x="42857" y="118461"/>
                  </a:cubicBezTo>
                  <a:cubicBezTo>
                    <a:pt x="47142" y="118461"/>
                    <a:pt x="50000" y="112307"/>
                    <a:pt x="50000" y="109230"/>
                  </a:cubicBezTo>
                  <a:cubicBezTo>
                    <a:pt x="50000" y="107692"/>
                    <a:pt x="47142" y="107692"/>
                    <a:pt x="50000" y="106153"/>
                  </a:cubicBezTo>
                  <a:cubicBezTo>
                    <a:pt x="51428" y="104615"/>
                    <a:pt x="54285" y="106153"/>
                    <a:pt x="55714" y="103076"/>
                  </a:cubicBezTo>
                  <a:cubicBezTo>
                    <a:pt x="55714" y="101538"/>
                    <a:pt x="57142" y="98461"/>
                    <a:pt x="57142" y="96923"/>
                  </a:cubicBezTo>
                  <a:cubicBezTo>
                    <a:pt x="58571" y="93846"/>
                    <a:pt x="58571" y="92307"/>
                    <a:pt x="60000" y="95384"/>
                  </a:cubicBezTo>
                  <a:cubicBezTo>
                    <a:pt x="64285" y="98461"/>
                    <a:pt x="67142" y="86153"/>
                    <a:pt x="70000" y="87692"/>
                  </a:cubicBezTo>
                  <a:cubicBezTo>
                    <a:pt x="71428" y="87692"/>
                    <a:pt x="71428" y="87692"/>
                    <a:pt x="72857" y="87692"/>
                  </a:cubicBezTo>
                  <a:cubicBezTo>
                    <a:pt x="72857" y="87692"/>
                    <a:pt x="74285" y="86153"/>
                    <a:pt x="74285" y="86153"/>
                  </a:cubicBezTo>
                  <a:cubicBezTo>
                    <a:pt x="75714" y="84615"/>
                    <a:pt x="77142" y="84615"/>
                    <a:pt x="78571" y="83076"/>
                  </a:cubicBezTo>
                  <a:cubicBezTo>
                    <a:pt x="82857" y="78461"/>
                    <a:pt x="87142" y="83076"/>
                    <a:pt x="92857" y="81538"/>
                  </a:cubicBezTo>
                  <a:cubicBezTo>
                    <a:pt x="95714" y="81538"/>
                    <a:pt x="97142" y="80000"/>
                    <a:pt x="100000" y="80000"/>
                  </a:cubicBezTo>
                  <a:cubicBezTo>
                    <a:pt x="104285" y="80000"/>
                    <a:pt x="108571" y="80000"/>
                    <a:pt x="111428" y="78461"/>
                  </a:cubicBezTo>
                  <a:cubicBezTo>
                    <a:pt x="120000" y="75384"/>
                    <a:pt x="117142" y="55384"/>
                    <a:pt x="117142" y="47692"/>
                  </a:cubicBezTo>
                  <a:cubicBezTo>
                    <a:pt x="115714" y="49230"/>
                    <a:pt x="111428" y="52307"/>
                    <a:pt x="110000" y="49230"/>
                  </a:cubicBezTo>
                  <a:cubicBezTo>
                    <a:pt x="108571" y="47692"/>
                    <a:pt x="111428" y="44615"/>
                    <a:pt x="110000" y="43076"/>
                  </a:cubicBezTo>
                  <a:cubicBezTo>
                    <a:pt x="108571" y="40000"/>
                    <a:pt x="102857" y="41538"/>
                    <a:pt x="100000" y="40000"/>
                  </a:cubicBezTo>
                  <a:cubicBezTo>
                    <a:pt x="97142" y="40000"/>
                    <a:pt x="95714" y="35384"/>
                    <a:pt x="94285" y="33846"/>
                  </a:cubicBezTo>
                  <a:cubicBezTo>
                    <a:pt x="94285" y="32307"/>
                    <a:pt x="92857" y="30769"/>
                    <a:pt x="90000" y="30769"/>
                  </a:cubicBezTo>
                  <a:cubicBezTo>
                    <a:pt x="87142" y="27692"/>
                    <a:pt x="82857" y="24615"/>
                    <a:pt x="80000" y="21538"/>
                  </a:cubicBezTo>
                  <a:cubicBezTo>
                    <a:pt x="71428" y="16923"/>
                    <a:pt x="62857" y="10769"/>
                    <a:pt x="55714" y="4615"/>
                  </a:cubicBezTo>
                  <a:cubicBezTo>
                    <a:pt x="54285" y="4615"/>
                    <a:pt x="51428" y="1538"/>
                    <a:pt x="50000" y="1538"/>
                  </a:cubicBezTo>
                  <a:cubicBezTo>
                    <a:pt x="47142" y="0"/>
                    <a:pt x="42857" y="1538"/>
                    <a:pt x="38571" y="1538"/>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74" name="Shape 1424">
              <a:extLst>
                <a:ext uri="{FF2B5EF4-FFF2-40B4-BE49-F238E27FC236}">
                  <a16:creationId xmlns="" xmlns:a16="http://schemas.microsoft.com/office/drawing/2014/main" id="{DA6015DB-95C8-49E0-8EE8-83120F6F9ED9}"/>
                </a:ext>
              </a:extLst>
            </p:cNvPr>
            <p:cNvSpPr/>
            <p:nvPr/>
          </p:nvSpPr>
          <p:spPr>
            <a:xfrm>
              <a:off x="2595539" y="3391203"/>
              <a:ext cx="235894" cy="230130"/>
            </a:xfrm>
            <a:custGeom>
              <a:avLst/>
              <a:gdLst/>
              <a:ahLst/>
              <a:cxnLst/>
              <a:rect l="0" t="0" r="0" b="0"/>
              <a:pathLst>
                <a:path w="120000" h="120000" extrusionOk="0">
                  <a:moveTo>
                    <a:pt x="98181" y="120000"/>
                  </a:moveTo>
                  <a:cubicBezTo>
                    <a:pt x="100363" y="120000"/>
                    <a:pt x="100363" y="113333"/>
                    <a:pt x="104727" y="113333"/>
                  </a:cubicBezTo>
                  <a:cubicBezTo>
                    <a:pt x="111272" y="113333"/>
                    <a:pt x="106909" y="108888"/>
                    <a:pt x="111272" y="106666"/>
                  </a:cubicBezTo>
                  <a:cubicBezTo>
                    <a:pt x="117818" y="104444"/>
                    <a:pt x="117818" y="104444"/>
                    <a:pt x="117818" y="97777"/>
                  </a:cubicBezTo>
                  <a:cubicBezTo>
                    <a:pt x="115636" y="93333"/>
                    <a:pt x="115636" y="93333"/>
                    <a:pt x="120000" y="93333"/>
                  </a:cubicBezTo>
                  <a:cubicBezTo>
                    <a:pt x="117818" y="93333"/>
                    <a:pt x="111272" y="82222"/>
                    <a:pt x="109090" y="80000"/>
                  </a:cubicBezTo>
                  <a:cubicBezTo>
                    <a:pt x="106909" y="71111"/>
                    <a:pt x="102545" y="62222"/>
                    <a:pt x="98181" y="55555"/>
                  </a:cubicBezTo>
                  <a:cubicBezTo>
                    <a:pt x="93818" y="48888"/>
                    <a:pt x="91636" y="40000"/>
                    <a:pt x="87272" y="35555"/>
                  </a:cubicBezTo>
                  <a:cubicBezTo>
                    <a:pt x="85090" y="33333"/>
                    <a:pt x="80727" y="20000"/>
                    <a:pt x="82909" y="17777"/>
                  </a:cubicBezTo>
                  <a:cubicBezTo>
                    <a:pt x="82909" y="17777"/>
                    <a:pt x="100363" y="48888"/>
                    <a:pt x="102545" y="48888"/>
                  </a:cubicBezTo>
                  <a:cubicBezTo>
                    <a:pt x="104727" y="48888"/>
                    <a:pt x="106909" y="42222"/>
                    <a:pt x="106909" y="42222"/>
                  </a:cubicBezTo>
                  <a:cubicBezTo>
                    <a:pt x="106909" y="37777"/>
                    <a:pt x="106909" y="33333"/>
                    <a:pt x="104727" y="31111"/>
                  </a:cubicBezTo>
                  <a:cubicBezTo>
                    <a:pt x="104727" y="22222"/>
                    <a:pt x="102545" y="13333"/>
                    <a:pt x="102545" y="4444"/>
                  </a:cubicBezTo>
                  <a:cubicBezTo>
                    <a:pt x="98181" y="8888"/>
                    <a:pt x="87272" y="8888"/>
                    <a:pt x="82909" y="4444"/>
                  </a:cubicBezTo>
                  <a:cubicBezTo>
                    <a:pt x="74181" y="0"/>
                    <a:pt x="63272" y="2222"/>
                    <a:pt x="54545" y="6666"/>
                  </a:cubicBezTo>
                  <a:cubicBezTo>
                    <a:pt x="48000" y="11111"/>
                    <a:pt x="41454" y="8888"/>
                    <a:pt x="34909" y="6666"/>
                  </a:cubicBezTo>
                  <a:cubicBezTo>
                    <a:pt x="26181" y="4444"/>
                    <a:pt x="17454" y="4444"/>
                    <a:pt x="8727" y="2222"/>
                  </a:cubicBezTo>
                  <a:cubicBezTo>
                    <a:pt x="8727" y="2222"/>
                    <a:pt x="6545" y="0"/>
                    <a:pt x="6545" y="0"/>
                  </a:cubicBezTo>
                  <a:cubicBezTo>
                    <a:pt x="4363" y="2222"/>
                    <a:pt x="4363" y="4444"/>
                    <a:pt x="2181" y="6666"/>
                  </a:cubicBezTo>
                  <a:cubicBezTo>
                    <a:pt x="0" y="8888"/>
                    <a:pt x="6545" y="11111"/>
                    <a:pt x="4363" y="15555"/>
                  </a:cubicBezTo>
                  <a:cubicBezTo>
                    <a:pt x="2181" y="17777"/>
                    <a:pt x="2181" y="20000"/>
                    <a:pt x="2181" y="24444"/>
                  </a:cubicBezTo>
                  <a:cubicBezTo>
                    <a:pt x="4363" y="24444"/>
                    <a:pt x="4363" y="26666"/>
                    <a:pt x="4363" y="28888"/>
                  </a:cubicBezTo>
                  <a:cubicBezTo>
                    <a:pt x="4363" y="37777"/>
                    <a:pt x="4363" y="46666"/>
                    <a:pt x="4363" y="55555"/>
                  </a:cubicBezTo>
                  <a:cubicBezTo>
                    <a:pt x="4363" y="62222"/>
                    <a:pt x="4363" y="115555"/>
                    <a:pt x="4363" y="115555"/>
                  </a:cubicBezTo>
                  <a:cubicBezTo>
                    <a:pt x="28363" y="115555"/>
                    <a:pt x="50181" y="115555"/>
                    <a:pt x="74181" y="115555"/>
                  </a:cubicBezTo>
                  <a:cubicBezTo>
                    <a:pt x="78545" y="115555"/>
                    <a:pt x="82909" y="115555"/>
                    <a:pt x="87272" y="115555"/>
                  </a:cubicBezTo>
                  <a:cubicBezTo>
                    <a:pt x="91636" y="115555"/>
                    <a:pt x="93818" y="120000"/>
                    <a:pt x="98181"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75" name="Shape 1425">
              <a:extLst>
                <a:ext uri="{FF2B5EF4-FFF2-40B4-BE49-F238E27FC236}">
                  <a16:creationId xmlns="" xmlns:a16="http://schemas.microsoft.com/office/drawing/2014/main" id="{C8B3E586-7C10-4BF5-87C4-F8AC4F7A23A8}"/>
                </a:ext>
              </a:extLst>
            </p:cNvPr>
            <p:cNvSpPr/>
            <p:nvPr/>
          </p:nvSpPr>
          <p:spPr>
            <a:xfrm>
              <a:off x="2246063" y="3258662"/>
              <a:ext cx="85914" cy="166043"/>
            </a:xfrm>
            <a:custGeom>
              <a:avLst/>
              <a:gdLst/>
              <a:ahLst/>
              <a:cxnLst/>
              <a:rect l="0" t="0" r="0" b="0"/>
              <a:pathLst>
                <a:path w="120000" h="120000" extrusionOk="0">
                  <a:moveTo>
                    <a:pt x="84000" y="104615"/>
                  </a:moveTo>
                  <a:cubicBezTo>
                    <a:pt x="72000" y="98461"/>
                    <a:pt x="96000" y="92307"/>
                    <a:pt x="102000" y="92307"/>
                  </a:cubicBezTo>
                  <a:cubicBezTo>
                    <a:pt x="114000" y="89230"/>
                    <a:pt x="120000" y="86153"/>
                    <a:pt x="120000" y="83076"/>
                  </a:cubicBezTo>
                  <a:cubicBezTo>
                    <a:pt x="120000" y="80000"/>
                    <a:pt x="120000" y="76923"/>
                    <a:pt x="120000" y="73846"/>
                  </a:cubicBezTo>
                  <a:cubicBezTo>
                    <a:pt x="120000" y="70769"/>
                    <a:pt x="114000" y="70769"/>
                    <a:pt x="114000" y="70769"/>
                  </a:cubicBezTo>
                  <a:cubicBezTo>
                    <a:pt x="108000" y="67692"/>
                    <a:pt x="108000" y="64615"/>
                    <a:pt x="102000" y="61538"/>
                  </a:cubicBezTo>
                  <a:cubicBezTo>
                    <a:pt x="96000" y="61538"/>
                    <a:pt x="90000" y="64615"/>
                    <a:pt x="84000" y="61538"/>
                  </a:cubicBezTo>
                  <a:cubicBezTo>
                    <a:pt x="66000" y="55384"/>
                    <a:pt x="84000" y="52307"/>
                    <a:pt x="96000" y="49230"/>
                  </a:cubicBezTo>
                  <a:cubicBezTo>
                    <a:pt x="108000" y="46153"/>
                    <a:pt x="114000" y="36923"/>
                    <a:pt x="102000" y="30769"/>
                  </a:cubicBezTo>
                  <a:cubicBezTo>
                    <a:pt x="102000" y="27692"/>
                    <a:pt x="84000" y="21538"/>
                    <a:pt x="90000" y="18461"/>
                  </a:cubicBezTo>
                  <a:cubicBezTo>
                    <a:pt x="96000" y="15384"/>
                    <a:pt x="102000" y="15384"/>
                    <a:pt x="108000" y="12307"/>
                  </a:cubicBezTo>
                  <a:cubicBezTo>
                    <a:pt x="108000" y="12307"/>
                    <a:pt x="108000" y="3076"/>
                    <a:pt x="108000" y="3076"/>
                  </a:cubicBezTo>
                  <a:cubicBezTo>
                    <a:pt x="102000" y="3076"/>
                    <a:pt x="96000" y="12307"/>
                    <a:pt x="90000" y="9230"/>
                  </a:cubicBezTo>
                  <a:cubicBezTo>
                    <a:pt x="90000" y="9230"/>
                    <a:pt x="84000" y="6153"/>
                    <a:pt x="84000" y="6153"/>
                  </a:cubicBezTo>
                  <a:cubicBezTo>
                    <a:pt x="78000" y="3076"/>
                    <a:pt x="72000" y="0"/>
                    <a:pt x="66000" y="0"/>
                  </a:cubicBezTo>
                  <a:cubicBezTo>
                    <a:pt x="54000" y="3076"/>
                    <a:pt x="36000" y="6153"/>
                    <a:pt x="30000" y="12307"/>
                  </a:cubicBezTo>
                  <a:cubicBezTo>
                    <a:pt x="18000" y="24615"/>
                    <a:pt x="30000" y="43076"/>
                    <a:pt x="12000" y="52307"/>
                  </a:cubicBezTo>
                  <a:cubicBezTo>
                    <a:pt x="0" y="58461"/>
                    <a:pt x="0" y="58461"/>
                    <a:pt x="6000" y="64615"/>
                  </a:cubicBezTo>
                  <a:cubicBezTo>
                    <a:pt x="6000" y="70769"/>
                    <a:pt x="24000" y="73846"/>
                    <a:pt x="24000" y="80000"/>
                  </a:cubicBezTo>
                  <a:cubicBezTo>
                    <a:pt x="30000" y="86153"/>
                    <a:pt x="48000" y="89230"/>
                    <a:pt x="48000" y="92307"/>
                  </a:cubicBezTo>
                  <a:cubicBezTo>
                    <a:pt x="54000" y="101538"/>
                    <a:pt x="60000" y="113846"/>
                    <a:pt x="60000" y="120000"/>
                  </a:cubicBezTo>
                  <a:cubicBezTo>
                    <a:pt x="72000" y="120000"/>
                    <a:pt x="96000" y="113846"/>
                    <a:pt x="84000" y="104615"/>
                  </a:cubicBezTo>
                  <a:cubicBezTo>
                    <a:pt x="78000" y="101538"/>
                    <a:pt x="90000" y="107692"/>
                    <a:pt x="84000" y="104615"/>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76" name="Shape 1426">
              <a:extLst>
                <a:ext uri="{FF2B5EF4-FFF2-40B4-BE49-F238E27FC236}">
                  <a16:creationId xmlns="" xmlns:a16="http://schemas.microsoft.com/office/drawing/2014/main" id="{5639802E-5E0E-447E-85DD-88262B59ABD1}"/>
                </a:ext>
              </a:extLst>
            </p:cNvPr>
            <p:cNvSpPr/>
            <p:nvPr/>
          </p:nvSpPr>
          <p:spPr>
            <a:xfrm>
              <a:off x="2283925" y="3356247"/>
              <a:ext cx="324721" cy="313153"/>
            </a:xfrm>
            <a:custGeom>
              <a:avLst/>
              <a:gdLst/>
              <a:ahLst/>
              <a:cxnLst/>
              <a:rect l="0" t="0" r="0" b="0"/>
              <a:pathLst>
                <a:path w="120000" h="120000" extrusionOk="0">
                  <a:moveTo>
                    <a:pt x="33157" y="90410"/>
                  </a:moveTo>
                  <a:cubicBezTo>
                    <a:pt x="33157" y="92054"/>
                    <a:pt x="37894" y="95342"/>
                    <a:pt x="39473" y="93698"/>
                  </a:cubicBezTo>
                  <a:cubicBezTo>
                    <a:pt x="41052" y="92054"/>
                    <a:pt x="42631" y="92054"/>
                    <a:pt x="44210" y="90410"/>
                  </a:cubicBezTo>
                  <a:cubicBezTo>
                    <a:pt x="45789" y="90410"/>
                    <a:pt x="50526" y="87123"/>
                    <a:pt x="52105" y="87123"/>
                  </a:cubicBezTo>
                  <a:cubicBezTo>
                    <a:pt x="58421" y="90410"/>
                    <a:pt x="63157" y="93698"/>
                    <a:pt x="69473" y="96986"/>
                  </a:cubicBezTo>
                  <a:cubicBezTo>
                    <a:pt x="83684" y="105205"/>
                    <a:pt x="96315" y="113424"/>
                    <a:pt x="110526" y="119999"/>
                  </a:cubicBezTo>
                  <a:cubicBezTo>
                    <a:pt x="110526" y="116712"/>
                    <a:pt x="108947" y="116712"/>
                    <a:pt x="112105" y="116712"/>
                  </a:cubicBezTo>
                  <a:cubicBezTo>
                    <a:pt x="112105" y="116712"/>
                    <a:pt x="118421" y="116712"/>
                    <a:pt x="118421" y="116712"/>
                  </a:cubicBezTo>
                  <a:cubicBezTo>
                    <a:pt x="118421" y="113424"/>
                    <a:pt x="118421" y="111780"/>
                    <a:pt x="118421" y="108493"/>
                  </a:cubicBezTo>
                  <a:cubicBezTo>
                    <a:pt x="118421" y="96986"/>
                    <a:pt x="118421" y="85479"/>
                    <a:pt x="118421" y="72328"/>
                  </a:cubicBezTo>
                  <a:cubicBezTo>
                    <a:pt x="118421" y="60821"/>
                    <a:pt x="118421" y="49315"/>
                    <a:pt x="118421" y="39452"/>
                  </a:cubicBezTo>
                  <a:cubicBezTo>
                    <a:pt x="118421" y="36164"/>
                    <a:pt x="118421" y="34520"/>
                    <a:pt x="118421" y="32876"/>
                  </a:cubicBezTo>
                  <a:cubicBezTo>
                    <a:pt x="116842" y="31232"/>
                    <a:pt x="116842" y="29589"/>
                    <a:pt x="116842" y="27945"/>
                  </a:cubicBezTo>
                  <a:cubicBezTo>
                    <a:pt x="116842" y="26301"/>
                    <a:pt x="120000" y="24657"/>
                    <a:pt x="120000" y="23013"/>
                  </a:cubicBezTo>
                  <a:cubicBezTo>
                    <a:pt x="120000" y="21369"/>
                    <a:pt x="116842" y="19726"/>
                    <a:pt x="116842" y="18082"/>
                  </a:cubicBezTo>
                  <a:cubicBezTo>
                    <a:pt x="116842" y="16438"/>
                    <a:pt x="118421" y="14794"/>
                    <a:pt x="120000" y="13150"/>
                  </a:cubicBezTo>
                  <a:cubicBezTo>
                    <a:pt x="115263" y="9863"/>
                    <a:pt x="110526" y="11506"/>
                    <a:pt x="105789" y="8219"/>
                  </a:cubicBezTo>
                  <a:cubicBezTo>
                    <a:pt x="102631" y="6575"/>
                    <a:pt x="101052" y="3287"/>
                    <a:pt x="96315" y="3287"/>
                  </a:cubicBezTo>
                  <a:cubicBezTo>
                    <a:pt x="90000" y="3287"/>
                    <a:pt x="83684" y="4931"/>
                    <a:pt x="80526" y="9863"/>
                  </a:cubicBezTo>
                  <a:cubicBezTo>
                    <a:pt x="78947" y="11506"/>
                    <a:pt x="78947" y="13150"/>
                    <a:pt x="80526" y="14794"/>
                  </a:cubicBezTo>
                  <a:cubicBezTo>
                    <a:pt x="82105" y="18082"/>
                    <a:pt x="80526" y="19726"/>
                    <a:pt x="78947" y="23013"/>
                  </a:cubicBezTo>
                  <a:cubicBezTo>
                    <a:pt x="75789" y="27945"/>
                    <a:pt x="69473" y="24657"/>
                    <a:pt x="64736" y="21369"/>
                  </a:cubicBezTo>
                  <a:cubicBezTo>
                    <a:pt x="61578" y="21369"/>
                    <a:pt x="60000" y="19726"/>
                    <a:pt x="56842" y="19726"/>
                  </a:cubicBezTo>
                  <a:cubicBezTo>
                    <a:pt x="53684" y="18082"/>
                    <a:pt x="50526" y="19726"/>
                    <a:pt x="48947" y="16438"/>
                  </a:cubicBezTo>
                  <a:cubicBezTo>
                    <a:pt x="47368" y="14794"/>
                    <a:pt x="47368" y="11506"/>
                    <a:pt x="45789" y="9863"/>
                  </a:cubicBezTo>
                  <a:cubicBezTo>
                    <a:pt x="44210" y="6575"/>
                    <a:pt x="39473" y="6575"/>
                    <a:pt x="36315" y="4931"/>
                  </a:cubicBezTo>
                  <a:cubicBezTo>
                    <a:pt x="33157" y="3287"/>
                    <a:pt x="30000" y="3287"/>
                    <a:pt x="26842" y="3287"/>
                  </a:cubicBezTo>
                  <a:cubicBezTo>
                    <a:pt x="23684" y="3287"/>
                    <a:pt x="22105" y="1643"/>
                    <a:pt x="17368" y="0"/>
                  </a:cubicBezTo>
                  <a:cubicBezTo>
                    <a:pt x="17368" y="1643"/>
                    <a:pt x="17368" y="3287"/>
                    <a:pt x="17368" y="6575"/>
                  </a:cubicBezTo>
                  <a:cubicBezTo>
                    <a:pt x="17368" y="8219"/>
                    <a:pt x="17368" y="6575"/>
                    <a:pt x="14210" y="9863"/>
                  </a:cubicBezTo>
                  <a:cubicBezTo>
                    <a:pt x="12631" y="11506"/>
                    <a:pt x="11052" y="11506"/>
                    <a:pt x="7894" y="13150"/>
                  </a:cubicBezTo>
                  <a:cubicBezTo>
                    <a:pt x="4736" y="16438"/>
                    <a:pt x="9473" y="19726"/>
                    <a:pt x="7894" y="23013"/>
                  </a:cubicBezTo>
                  <a:cubicBezTo>
                    <a:pt x="6315" y="26301"/>
                    <a:pt x="1578" y="26301"/>
                    <a:pt x="1578" y="27945"/>
                  </a:cubicBezTo>
                  <a:cubicBezTo>
                    <a:pt x="1578" y="31232"/>
                    <a:pt x="3157" y="32876"/>
                    <a:pt x="4736" y="34520"/>
                  </a:cubicBezTo>
                  <a:cubicBezTo>
                    <a:pt x="4736" y="37808"/>
                    <a:pt x="4736" y="41095"/>
                    <a:pt x="4736" y="42739"/>
                  </a:cubicBezTo>
                  <a:cubicBezTo>
                    <a:pt x="4736" y="46027"/>
                    <a:pt x="6315" y="47671"/>
                    <a:pt x="4736" y="50958"/>
                  </a:cubicBezTo>
                  <a:cubicBezTo>
                    <a:pt x="4736" y="52602"/>
                    <a:pt x="4736" y="54246"/>
                    <a:pt x="4736" y="55890"/>
                  </a:cubicBezTo>
                  <a:cubicBezTo>
                    <a:pt x="4736" y="57534"/>
                    <a:pt x="6315" y="59178"/>
                    <a:pt x="4736" y="60821"/>
                  </a:cubicBezTo>
                  <a:cubicBezTo>
                    <a:pt x="4736" y="62465"/>
                    <a:pt x="0" y="62465"/>
                    <a:pt x="1578" y="65753"/>
                  </a:cubicBezTo>
                  <a:cubicBezTo>
                    <a:pt x="4736" y="69041"/>
                    <a:pt x="6315" y="70684"/>
                    <a:pt x="6315" y="75616"/>
                  </a:cubicBezTo>
                  <a:cubicBezTo>
                    <a:pt x="6315" y="78904"/>
                    <a:pt x="9473" y="77260"/>
                    <a:pt x="11052" y="78904"/>
                  </a:cubicBezTo>
                  <a:cubicBezTo>
                    <a:pt x="14210" y="78904"/>
                    <a:pt x="15789" y="78904"/>
                    <a:pt x="17368" y="80547"/>
                  </a:cubicBezTo>
                  <a:cubicBezTo>
                    <a:pt x="18947" y="82191"/>
                    <a:pt x="20526" y="85479"/>
                    <a:pt x="22105" y="87123"/>
                  </a:cubicBezTo>
                  <a:cubicBezTo>
                    <a:pt x="25263" y="88767"/>
                    <a:pt x="30000" y="87123"/>
                    <a:pt x="33157" y="90410"/>
                  </a:cubicBezTo>
                  <a:cubicBezTo>
                    <a:pt x="34736" y="92054"/>
                    <a:pt x="31578" y="88767"/>
                    <a:pt x="33157" y="9041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77" name="Shape 1427">
              <a:extLst>
                <a:ext uri="{FF2B5EF4-FFF2-40B4-BE49-F238E27FC236}">
                  <a16:creationId xmlns="" xmlns:a16="http://schemas.microsoft.com/office/drawing/2014/main" id="{B792E058-8648-4E17-8731-9A448CBE4B85}"/>
                </a:ext>
              </a:extLst>
            </p:cNvPr>
            <p:cNvSpPr/>
            <p:nvPr/>
          </p:nvSpPr>
          <p:spPr>
            <a:xfrm>
              <a:off x="1724763" y="3488792"/>
              <a:ext cx="179106" cy="145652"/>
            </a:xfrm>
            <a:custGeom>
              <a:avLst/>
              <a:gdLst/>
              <a:ahLst/>
              <a:cxnLst/>
              <a:rect l="0" t="0" r="0" b="0"/>
              <a:pathLst>
                <a:path w="120000" h="120000" extrusionOk="0">
                  <a:moveTo>
                    <a:pt x="54285" y="120000"/>
                  </a:moveTo>
                  <a:cubicBezTo>
                    <a:pt x="54285" y="109411"/>
                    <a:pt x="51428" y="91764"/>
                    <a:pt x="57142" y="88235"/>
                  </a:cubicBezTo>
                  <a:cubicBezTo>
                    <a:pt x="60000" y="84705"/>
                    <a:pt x="65714" y="81176"/>
                    <a:pt x="68571" y="77647"/>
                  </a:cubicBezTo>
                  <a:cubicBezTo>
                    <a:pt x="71428" y="77647"/>
                    <a:pt x="71428" y="70588"/>
                    <a:pt x="71428" y="70588"/>
                  </a:cubicBezTo>
                  <a:cubicBezTo>
                    <a:pt x="71428" y="56470"/>
                    <a:pt x="71428" y="45882"/>
                    <a:pt x="71428" y="31764"/>
                  </a:cubicBezTo>
                  <a:cubicBezTo>
                    <a:pt x="71428" y="31764"/>
                    <a:pt x="88571" y="31764"/>
                    <a:pt x="91428" y="31764"/>
                  </a:cubicBezTo>
                  <a:cubicBezTo>
                    <a:pt x="100000" y="31764"/>
                    <a:pt x="108571" y="31764"/>
                    <a:pt x="117142" y="31764"/>
                  </a:cubicBezTo>
                  <a:cubicBezTo>
                    <a:pt x="120000" y="31764"/>
                    <a:pt x="120000" y="10588"/>
                    <a:pt x="120000" y="7058"/>
                  </a:cubicBezTo>
                  <a:cubicBezTo>
                    <a:pt x="120000" y="0"/>
                    <a:pt x="120000" y="0"/>
                    <a:pt x="114285" y="0"/>
                  </a:cubicBezTo>
                  <a:cubicBezTo>
                    <a:pt x="94285" y="0"/>
                    <a:pt x="77142" y="0"/>
                    <a:pt x="57142" y="0"/>
                  </a:cubicBezTo>
                  <a:cubicBezTo>
                    <a:pt x="51428" y="7058"/>
                    <a:pt x="48571" y="14117"/>
                    <a:pt x="42857" y="21176"/>
                  </a:cubicBezTo>
                  <a:cubicBezTo>
                    <a:pt x="31428" y="31764"/>
                    <a:pt x="31428" y="42352"/>
                    <a:pt x="28571" y="60000"/>
                  </a:cubicBezTo>
                  <a:cubicBezTo>
                    <a:pt x="28571" y="60000"/>
                    <a:pt x="25714" y="63529"/>
                    <a:pt x="22857" y="63529"/>
                  </a:cubicBezTo>
                  <a:cubicBezTo>
                    <a:pt x="17142" y="70588"/>
                    <a:pt x="14285" y="77647"/>
                    <a:pt x="11428" y="88235"/>
                  </a:cubicBezTo>
                  <a:cubicBezTo>
                    <a:pt x="5714" y="98823"/>
                    <a:pt x="0" y="105882"/>
                    <a:pt x="0" y="120000"/>
                  </a:cubicBezTo>
                  <a:cubicBezTo>
                    <a:pt x="17142" y="120000"/>
                    <a:pt x="37142" y="120000"/>
                    <a:pt x="54285"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78" name="Shape 1428">
              <a:extLst>
                <a:ext uri="{FF2B5EF4-FFF2-40B4-BE49-F238E27FC236}">
                  <a16:creationId xmlns="" xmlns:a16="http://schemas.microsoft.com/office/drawing/2014/main" id="{9C7891F4-292A-4E78-8493-B0193D84EE2B}"/>
                </a:ext>
              </a:extLst>
            </p:cNvPr>
            <p:cNvSpPr/>
            <p:nvPr/>
          </p:nvSpPr>
          <p:spPr>
            <a:xfrm>
              <a:off x="1810675" y="3283421"/>
              <a:ext cx="256280" cy="205369"/>
            </a:xfrm>
            <a:custGeom>
              <a:avLst/>
              <a:gdLst/>
              <a:ahLst/>
              <a:cxnLst/>
              <a:rect l="0" t="0" r="0" b="0"/>
              <a:pathLst>
                <a:path w="120000" h="120000" extrusionOk="0">
                  <a:moveTo>
                    <a:pt x="44000" y="120000"/>
                  </a:moveTo>
                  <a:cubicBezTo>
                    <a:pt x="44000" y="112500"/>
                    <a:pt x="42000" y="107500"/>
                    <a:pt x="46000" y="102500"/>
                  </a:cubicBezTo>
                  <a:cubicBezTo>
                    <a:pt x="50000" y="100000"/>
                    <a:pt x="56000" y="97500"/>
                    <a:pt x="58000" y="92500"/>
                  </a:cubicBezTo>
                  <a:cubicBezTo>
                    <a:pt x="60000" y="92500"/>
                    <a:pt x="64000" y="92500"/>
                    <a:pt x="66000" y="92500"/>
                  </a:cubicBezTo>
                  <a:cubicBezTo>
                    <a:pt x="68000" y="90000"/>
                    <a:pt x="72000" y="90000"/>
                    <a:pt x="76000" y="87500"/>
                  </a:cubicBezTo>
                  <a:cubicBezTo>
                    <a:pt x="78000" y="85000"/>
                    <a:pt x="78000" y="82500"/>
                    <a:pt x="80000" y="80000"/>
                  </a:cubicBezTo>
                  <a:cubicBezTo>
                    <a:pt x="82000" y="77500"/>
                    <a:pt x="88000" y="80000"/>
                    <a:pt x="90000" y="77500"/>
                  </a:cubicBezTo>
                  <a:cubicBezTo>
                    <a:pt x="92000" y="75000"/>
                    <a:pt x="92000" y="72500"/>
                    <a:pt x="92000" y="70000"/>
                  </a:cubicBezTo>
                  <a:cubicBezTo>
                    <a:pt x="92000" y="65000"/>
                    <a:pt x="98000" y="65000"/>
                    <a:pt x="100000" y="62500"/>
                  </a:cubicBezTo>
                  <a:cubicBezTo>
                    <a:pt x="102000" y="60000"/>
                    <a:pt x="102000" y="57500"/>
                    <a:pt x="106000" y="57500"/>
                  </a:cubicBezTo>
                  <a:cubicBezTo>
                    <a:pt x="108000" y="57500"/>
                    <a:pt x="114000" y="60000"/>
                    <a:pt x="116000" y="60000"/>
                  </a:cubicBezTo>
                  <a:cubicBezTo>
                    <a:pt x="120000" y="57500"/>
                    <a:pt x="112000" y="42500"/>
                    <a:pt x="112000" y="40000"/>
                  </a:cubicBezTo>
                  <a:cubicBezTo>
                    <a:pt x="112000" y="35000"/>
                    <a:pt x="112000" y="30000"/>
                    <a:pt x="112000" y="25000"/>
                  </a:cubicBezTo>
                  <a:cubicBezTo>
                    <a:pt x="110000" y="22500"/>
                    <a:pt x="110000" y="20000"/>
                    <a:pt x="110000" y="17500"/>
                  </a:cubicBezTo>
                  <a:cubicBezTo>
                    <a:pt x="106000" y="17500"/>
                    <a:pt x="104000" y="15000"/>
                    <a:pt x="102000" y="15000"/>
                  </a:cubicBezTo>
                  <a:cubicBezTo>
                    <a:pt x="100000" y="12500"/>
                    <a:pt x="96000" y="15000"/>
                    <a:pt x="94000" y="15000"/>
                  </a:cubicBezTo>
                  <a:cubicBezTo>
                    <a:pt x="92000" y="12500"/>
                    <a:pt x="88000" y="15000"/>
                    <a:pt x="84000" y="15000"/>
                  </a:cubicBezTo>
                  <a:cubicBezTo>
                    <a:pt x="80000" y="15000"/>
                    <a:pt x="72000" y="0"/>
                    <a:pt x="70000" y="10000"/>
                  </a:cubicBezTo>
                  <a:cubicBezTo>
                    <a:pt x="68000" y="17500"/>
                    <a:pt x="66000" y="25000"/>
                    <a:pt x="60000" y="32500"/>
                  </a:cubicBezTo>
                  <a:cubicBezTo>
                    <a:pt x="54000" y="40000"/>
                    <a:pt x="46000" y="40000"/>
                    <a:pt x="40000" y="47500"/>
                  </a:cubicBezTo>
                  <a:cubicBezTo>
                    <a:pt x="36000" y="52500"/>
                    <a:pt x="34000" y="60000"/>
                    <a:pt x="32000" y="67500"/>
                  </a:cubicBezTo>
                  <a:cubicBezTo>
                    <a:pt x="32000" y="72500"/>
                    <a:pt x="34000" y="80000"/>
                    <a:pt x="32000" y="87500"/>
                  </a:cubicBezTo>
                  <a:cubicBezTo>
                    <a:pt x="30000" y="90000"/>
                    <a:pt x="28000" y="95000"/>
                    <a:pt x="28000" y="97500"/>
                  </a:cubicBezTo>
                  <a:cubicBezTo>
                    <a:pt x="26000" y="102500"/>
                    <a:pt x="22000" y="102500"/>
                    <a:pt x="18000" y="105000"/>
                  </a:cubicBezTo>
                  <a:cubicBezTo>
                    <a:pt x="16000" y="107500"/>
                    <a:pt x="14000" y="110000"/>
                    <a:pt x="10000" y="112500"/>
                  </a:cubicBezTo>
                  <a:cubicBezTo>
                    <a:pt x="8000" y="115000"/>
                    <a:pt x="4000" y="115000"/>
                    <a:pt x="0" y="120000"/>
                  </a:cubicBezTo>
                  <a:lnTo>
                    <a:pt x="44000" y="120000"/>
                  </a:ln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79" name="Shape 1429">
              <a:extLst>
                <a:ext uri="{FF2B5EF4-FFF2-40B4-BE49-F238E27FC236}">
                  <a16:creationId xmlns="" xmlns:a16="http://schemas.microsoft.com/office/drawing/2014/main" id="{ECB80921-929B-429E-BD7A-446FD396FE91}"/>
                </a:ext>
              </a:extLst>
            </p:cNvPr>
            <p:cNvSpPr/>
            <p:nvPr/>
          </p:nvSpPr>
          <p:spPr>
            <a:xfrm>
              <a:off x="1900957" y="3263031"/>
              <a:ext cx="442668" cy="422391"/>
            </a:xfrm>
            <a:custGeom>
              <a:avLst/>
              <a:gdLst/>
              <a:ahLst/>
              <a:cxnLst/>
              <a:rect l="0" t="0" r="0" b="0"/>
              <a:pathLst>
                <a:path w="120000" h="120000" extrusionOk="0">
                  <a:moveTo>
                    <a:pt x="40384" y="26666"/>
                  </a:moveTo>
                  <a:cubicBezTo>
                    <a:pt x="41538" y="27878"/>
                    <a:pt x="46153" y="35151"/>
                    <a:pt x="41538" y="35151"/>
                  </a:cubicBezTo>
                  <a:cubicBezTo>
                    <a:pt x="40384" y="33939"/>
                    <a:pt x="36923" y="32727"/>
                    <a:pt x="35769" y="33939"/>
                  </a:cubicBezTo>
                  <a:cubicBezTo>
                    <a:pt x="34615" y="35151"/>
                    <a:pt x="34615" y="35151"/>
                    <a:pt x="33461" y="36363"/>
                  </a:cubicBezTo>
                  <a:cubicBezTo>
                    <a:pt x="32307" y="37575"/>
                    <a:pt x="31153" y="37575"/>
                    <a:pt x="30000" y="37575"/>
                  </a:cubicBezTo>
                  <a:cubicBezTo>
                    <a:pt x="27692" y="38787"/>
                    <a:pt x="28846" y="41212"/>
                    <a:pt x="27692" y="42424"/>
                  </a:cubicBezTo>
                  <a:cubicBezTo>
                    <a:pt x="27692" y="44848"/>
                    <a:pt x="24230" y="43636"/>
                    <a:pt x="23076" y="44848"/>
                  </a:cubicBezTo>
                  <a:cubicBezTo>
                    <a:pt x="20769" y="44848"/>
                    <a:pt x="20769" y="47272"/>
                    <a:pt x="19615" y="48484"/>
                  </a:cubicBezTo>
                  <a:cubicBezTo>
                    <a:pt x="17307" y="50909"/>
                    <a:pt x="15000" y="49696"/>
                    <a:pt x="12692" y="50909"/>
                  </a:cubicBezTo>
                  <a:cubicBezTo>
                    <a:pt x="11538" y="50909"/>
                    <a:pt x="10384" y="50909"/>
                    <a:pt x="9230" y="52121"/>
                  </a:cubicBezTo>
                  <a:cubicBezTo>
                    <a:pt x="8076" y="52121"/>
                    <a:pt x="5769" y="53333"/>
                    <a:pt x="4615" y="54545"/>
                  </a:cubicBezTo>
                  <a:cubicBezTo>
                    <a:pt x="0" y="56969"/>
                    <a:pt x="1153" y="58181"/>
                    <a:pt x="1153" y="63030"/>
                  </a:cubicBezTo>
                  <a:cubicBezTo>
                    <a:pt x="1153" y="66666"/>
                    <a:pt x="0" y="66666"/>
                    <a:pt x="2307" y="67878"/>
                  </a:cubicBezTo>
                  <a:cubicBezTo>
                    <a:pt x="3461" y="69090"/>
                    <a:pt x="5769" y="70303"/>
                    <a:pt x="6923" y="71515"/>
                  </a:cubicBezTo>
                  <a:cubicBezTo>
                    <a:pt x="18461" y="80000"/>
                    <a:pt x="30000" y="87272"/>
                    <a:pt x="42692" y="95757"/>
                  </a:cubicBezTo>
                  <a:cubicBezTo>
                    <a:pt x="46153" y="98181"/>
                    <a:pt x="50769" y="101818"/>
                    <a:pt x="55384" y="104242"/>
                  </a:cubicBezTo>
                  <a:cubicBezTo>
                    <a:pt x="55384" y="105454"/>
                    <a:pt x="56538" y="105454"/>
                    <a:pt x="56538" y="105454"/>
                  </a:cubicBezTo>
                  <a:cubicBezTo>
                    <a:pt x="60000" y="111515"/>
                    <a:pt x="62307" y="111515"/>
                    <a:pt x="66923" y="112727"/>
                  </a:cubicBezTo>
                  <a:cubicBezTo>
                    <a:pt x="70384" y="113939"/>
                    <a:pt x="66923" y="118787"/>
                    <a:pt x="70384" y="119999"/>
                  </a:cubicBezTo>
                  <a:cubicBezTo>
                    <a:pt x="71538" y="119999"/>
                    <a:pt x="75000" y="118787"/>
                    <a:pt x="77307" y="117575"/>
                  </a:cubicBezTo>
                  <a:cubicBezTo>
                    <a:pt x="78461" y="117575"/>
                    <a:pt x="81923" y="117575"/>
                    <a:pt x="83076" y="116363"/>
                  </a:cubicBezTo>
                  <a:cubicBezTo>
                    <a:pt x="87692" y="112727"/>
                    <a:pt x="92307" y="109090"/>
                    <a:pt x="98076" y="105454"/>
                  </a:cubicBezTo>
                  <a:cubicBezTo>
                    <a:pt x="103846" y="101818"/>
                    <a:pt x="109615" y="96969"/>
                    <a:pt x="115384" y="93333"/>
                  </a:cubicBezTo>
                  <a:cubicBezTo>
                    <a:pt x="116538" y="93333"/>
                    <a:pt x="117692" y="92121"/>
                    <a:pt x="120000" y="90909"/>
                  </a:cubicBezTo>
                  <a:cubicBezTo>
                    <a:pt x="117692" y="86060"/>
                    <a:pt x="116538" y="84848"/>
                    <a:pt x="111923" y="83636"/>
                  </a:cubicBezTo>
                  <a:cubicBezTo>
                    <a:pt x="110769" y="83636"/>
                    <a:pt x="108461" y="83636"/>
                    <a:pt x="108461" y="83636"/>
                  </a:cubicBezTo>
                  <a:cubicBezTo>
                    <a:pt x="108461" y="80000"/>
                    <a:pt x="108461" y="78787"/>
                    <a:pt x="106153" y="76363"/>
                  </a:cubicBezTo>
                  <a:cubicBezTo>
                    <a:pt x="105000" y="73939"/>
                    <a:pt x="105000" y="73939"/>
                    <a:pt x="106153" y="72727"/>
                  </a:cubicBezTo>
                  <a:cubicBezTo>
                    <a:pt x="108461" y="70303"/>
                    <a:pt x="107307" y="69090"/>
                    <a:pt x="107307" y="66666"/>
                  </a:cubicBezTo>
                  <a:cubicBezTo>
                    <a:pt x="107307" y="64242"/>
                    <a:pt x="108461" y="63030"/>
                    <a:pt x="107307" y="60606"/>
                  </a:cubicBezTo>
                  <a:cubicBezTo>
                    <a:pt x="107307" y="59393"/>
                    <a:pt x="107307" y="58181"/>
                    <a:pt x="107307" y="55757"/>
                  </a:cubicBezTo>
                  <a:cubicBezTo>
                    <a:pt x="107307" y="54545"/>
                    <a:pt x="107307" y="52121"/>
                    <a:pt x="106153" y="50909"/>
                  </a:cubicBezTo>
                  <a:cubicBezTo>
                    <a:pt x="105000" y="49696"/>
                    <a:pt x="105000" y="47272"/>
                    <a:pt x="105000" y="44848"/>
                  </a:cubicBezTo>
                  <a:cubicBezTo>
                    <a:pt x="105000" y="41212"/>
                    <a:pt x="103846" y="36363"/>
                    <a:pt x="100384" y="32727"/>
                  </a:cubicBezTo>
                  <a:cubicBezTo>
                    <a:pt x="98076" y="30303"/>
                    <a:pt x="95769" y="27878"/>
                    <a:pt x="94615" y="24242"/>
                  </a:cubicBezTo>
                  <a:cubicBezTo>
                    <a:pt x="92307" y="19393"/>
                    <a:pt x="96923" y="20606"/>
                    <a:pt x="98076" y="15757"/>
                  </a:cubicBezTo>
                  <a:cubicBezTo>
                    <a:pt x="98076" y="10909"/>
                    <a:pt x="98076" y="7272"/>
                    <a:pt x="99230" y="2424"/>
                  </a:cubicBezTo>
                  <a:cubicBezTo>
                    <a:pt x="98076" y="2424"/>
                    <a:pt x="98076" y="1212"/>
                    <a:pt x="96923" y="1212"/>
                  </a:cubicBezTo>
                  <a:cubicBezTo>
                    <a:pt x="94615" y="2424"/>
                    <a:pt x="94615" y="0"/>
                    <a:pt x="93461" y="0"/>
                  </a:cubicBezTo>
                  <a:cubicBezTo>
                    <a:pt x="92307" y="0"/>
                    <a:pt x="92307" y="1212"/>
                    <a:pt x="91153" y="1212"/>
                  </a:cubicBezTo>
                  <a:cubicBezTo>
                    <a:pt x="88846" y="1212"/>
                    <a:pt x="88846" y="0"/>
                    <a:pt x="86538" y="0"/>
                  </a:cubicBezTo>
                  <a:cubicBezTo>
                    <a:pt x="85384" y="1212"/>
                    <a:pt x="84230" y="1212"/>
                    <a:pt x="83076" y="2424"/>
                  </a:cubicBezTo>
                  <a:cubicBezTo>
                    <a:pt x="80769" y="3636"/>
                    <a:pt x="80769" y="2424"/>
                    <a:pt x="78461" y="1212"/>
                  </a:cubicBezTo>
                  <a:cubicBezTo>
                    <a:pt x="76153" y="1212"/>
                    <a:pt x="72692" y="1212"/>
                    <a:pt x="70384" y="2424"/>
                  </a:cubicBezTo>
                  <a:cubicBezTo>
                    <a:pt x="64615" y="3636"/>
                    <a:pt x="58846" y="3636"/>
                    <a:pt x="53076" y="6060"/>
                  </a:cubicBezTo>
                  <a:cubicBezTo>
                    <a:pt x="51923" y="7272"/>
                    <a:pt x="50769" y="8484"/>
                    <a:pt x="49615" y="8484"/>
                  </a:cubicBezTo>
                  <a:cubicBezTo>
                    <a:pt x="48461" y="9696"/>
                    <a:pt x="46153" y="9696"/>
                    <a:pt x="45000" y="9696"/>
                  </a:cubicBezTo>
                  <a:cubicBezTo>
                    <a:pt x="42692" y="10909"/>
                    <a:pt x="42692" y="14545"/>
                    <a:pt x="39230" y="14545"/>
                  </a:cubicBezTo>
                  <a:cubicBezTo>
                    <a:pt x="40384" y="18181"/>
                    <a:pt x="40384" y="21818"/>
                    <a:pt x="40384" y="26666"/>
                  </a:cubicBezTo>
                  <a:cubicBezTo>
                    <a:pt x="41538" y="27878"/>
                    <a:pt x="40384" y="24242"/>
                    <a:pt x="40384" y="26666"/>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80" name="Shape 1430">
              <a:extLst>
                <a:ext uri="{FF2B5EF4-FFF2-40B4-BE49-F238E27FC236}">
                  <a16:creationId xmlns="" xmlns:a16="http://schemas.microsoft.com/office/drawing/2014/main" id="{D5C31D18-14FB-4EF0-B334-A43154C326B7}"/>
                </a:ext>
              </a:extLst>
            </p:cNvPr>
            <p:cNvSpPr/>
            <p:nvPr/>
          </p:nvSpPr>
          <p:spPr>
            <a:xfrm>
              <a:off x="8211788" y="1662316"/>
              <a:ext cx="1303251" cy="971499"/>
            </a:xfrm>
            <a:custGeom>
              <a:avLst/>
              <a:gdLst/>
              <a:ahLst/>
              <a:cxnLst/>
              <a:rect l="0" t="0" r="0" b="0"/>
              <a:pathLst>
                <a:path w="120000" h="120000" extrusionOk="0">
                  <a:moveTo>
                    <a:pt x="12590" y="19559"/>
                  </a:moveTo>
                  <a:cubicBezTo>
                    <a:pt x="12196" y="20088"/>
                    <a:pt x="10229" y="21145"/>
                    <a:pt x="10622" y="21674"/>
                  </a:cubicBezTo>
                  <a:cubicBezTo>
                    <a:pt x="11016" y="22202"/>
                    <a:pt x="11803" y="22202"/>
                    <a:pt x="12590" y="22731"/>
                  </a:cubicBezTo>
                  <a:cubicBezTo>
                    <a:pt x="13377" y="22731"/>
                    <a:pt x="14163" y="22731"/>
                    <a:pt x="15344" y="22731"/>
                  </a:cubicBezTo>
                  <a:cubicBezTo>
                    <a:pt x="15344" y="22731"/>
                    <a:pt x="17311" y="22202"/>
                    <a:pt x="17704" y="22202"/>
                  </a:cubicBezTo>
                  <a:cubicBezTo>
                    <a:pt x="17311" y="22202"/>
                    <a:pt x="16524" y="22731"/>
                    <a:pt x="16131" y="23259"/>
                  </a:cubicBezTo>
                  <a:cubicBezTo>
                    <a:pt x="15737" y="23788"/>
                    <a:pt x="15344" y="24317"/>
                    <a:pt x="15737" y="25374"/>
                  </a:cubicBezTo>
                  <a:cubicBezTo>
                    <a:pt x="16524" y="26431"/>
                    <a:pt x="14163" y="29074"/>
                    <a:pt x="12983" y="28546"/>
                  </a:cubicBezTo>
                  <a:cubicBezTo>
                    <a:pt x="12590" y="28017"/>
                    <a:pt x="11803" y="28546"/>
                    <a:pt x="11016" y="28546"/>
                  </a:cubicBezTo>
                  <a:cubicBezTo>
                    <a:pt x="10622" y="28017"/>
                    <a:pt x="9836" y="28546"/>
                    <a:pt x="9442" y="28546"/>
                  </a:cubicBezTo>
                  <a:cubicBezTo>
                    <a:pt x="9049" y="28546"/>
                    <a:pt x="8262" y="28546"/>
                    <a:pt x="7868" y="29603"/>
                  </a:cubicBezTo>
                  <a:cubicBezTo>
                    <a:pt x="7475" y="30132"/>
                    <a:pt x="7081" y="30132"/>
                    <a:pt x="6295" y="30132"/>
                  </a:cubicBezTo>
                  <a:cubicBezTo>
                    <a:pt x="5114" y="30660"/>
                    <a:pt x="3934" y="31189"/>
                    <a:pt x="2754" y="31189"/>
                  </a:cubicBezTo>
                  <a:cubicBezTo>
                    <a:pt x="2360" y="31189"/>
                    <a:pt x="1573" y="30660"/>
                    <a:pt x="1573" y="31189"/>
                  </a:cubicBezTo>
                  <a:cubicBezTo>
                    <a:pt x="1180" y="31718"/>
                    <a:pt x="0" y="31718"/>
                    <a:pt x="0" y="32775"/>
                  </a:cubicBezTo>
                  <a:cubicBezTo>
                    <a:pt x="0" y="33303"/>
                    <a:pt x="393" y="32775"/>
                    <a:pt x="393" y="33303"/>
                  </a:cubicBezTo>
                  <a:cubicBezTo>
                    <a:pt x="393" y="33303"/>
                    <a:pt x="0" y="33832"/>
                    <a:pt x="0" y="33832"/>
                  </a:cubicBezTo>
                  <a:cubicBezTo>
                    <a:pt x="0" y="34361"/>
                    <a:pt x="786" y="35418"/>
                    <a:pt x="1180" y="35947"/>
                  </a:cubicBezTo>
                  <a:cubicBezTo>
                    <a:pt x="1180" y="35947"/>
                    <a:pt x="1573" y="35418"/>
                    <a:pt x="1573" y="35418"/>
                  </a:cubicBezTo>
                  <a:cubicBezTo>
                    <a:pt x="1967" y="34889"/>
                    <a:pt x="2360" y="35418"/>
                    <a:pt x="2754" y="35947"/>
                  </a:cubicBezTo>
                  <a:cubicBezTo>
                    <a:pt x="3147" y="35947"/>
                    <a:pt x="5114" y="36475"/>
                    <a:pt x="5114" y="35418"/>
                  </a:cubicBezTo>
                  <a:cubicBezTo>
                    <a:pt x="5114" y="35947"/>
                    <a:pt x="4721" y="35947"/>
                    <a:pt x="5114" y="36475"/>
                  </a:cubicBezTo>
                  <a:cubicBezTo>
                    <a:pt x="5114" y="37004"/>
                    <a:pt x="5901" y="37533"/>
                    <a:pt x="6295" y="37533"/>
                  </a:cubicBezTo>
                  <a:cubicBezTo>
                    <a:pt x="6688" y="38061"/>
                    <a:pt x="7081" y="38061"/>
                    <a:pt x="7475" y="38061"/>
                  </a:cubicBezTo>
                  <a:cubicBezTo>
                    <a:pt x="8262" y="38061"/>
                    <a:pt x="8262" y="37004"/>
                    <a:pt x="8655" y="37533"/>
                  </a:cubicBezTo>
                  <a:cubicBezTo>
                    <a:pt x="9442" y="37533"/>
                    <a:pt x="10622" y="37533"/>
                    <a:pt x="11016" y="37533"/>
                  </a:cubicBezTo>
                  <a:cubicBezTo>
                    <a:pt x="11409" y="37533"/>
                    <a:pt x="11409" y="37004"/>
                    <a:pt x="11803" y="36475"/>
                  </a:cubicBezTo>
                  <a:cubicBezTo>
                    <a:pt x="12196" y="36475"/>
                    <a:pt x="13377" y="37533"/>
                    <a:pt x="13377" y="38061"/>
                  </a:cubicBezTo>
                  <a:cubicBezTo>
                    <a:pt x="13377" y="38590"/>
                    <a:pt x="9442" y="38061"/>
                    <a:pt x="8655" y="38590"/>
                  </a:cubicBezTo>
                  <a:cubicBezTo>
                    <a:pt x="7868" y="38590"/>
                    <a:pt x="9049" y="39118"/>
                    <a:pt x="9442" y="39118"/>
                  </a:cubicBezTo>
                  <a:cubicBezTo>
                    <a:pt x="10229" y="39647"/>
                    <a:pt x="10622" y="39118"/>
                    <a:pt x="11409" y="39647"/>
                  </a:cubicBezTo>
                  <a:cubicBezTo>
                    <a:pt x="11016" y="39118"/>
                    <a:pt x="10229" y="39647"/>
                    <a:pt x="9442" y="39647"/>
                  </a:cubicBezTo>
                  <a:cubicBezTo>
                    <a:pt x="8262" y="39647"/>
                    <a:pt x="7081" y="39118"/>
                    <a:pt x="5901" y="39118"/>
                  </a:cubicBezTo>
                  <a:cubicBezTo>
                    <a:pt x="5114" y="39118"/>
                    <a:pt x="3540" y="39118"/>
                    <a:pt x="3540" y="40176"/>
                  </a:cubicBezTo>
                  <a:cubicBezTo>
                    <a:pt x="3147" y="40704"/>
                    <a:pt x="4327" y="41233"/>
                    <a:pt x="4721" y="41233"/>
                  </a:cubicBezTo>
                  <a:cubicBezTo>
                    <a:pt x="5114" y="41233"/>
                    <a:pt x="5901" y="40704"/>
                    <a:pt x="5901" y="40704"/>
                  </a:cubicBezTo>
                  <a:cubicBezTo>
                    <a:pt x="6295" y="41233"/>
                    <a:pt x="5901" y="41233"/>
                    <a:pt x="5901" y="41762"/>
                  </a:cubicBezTo>
                  <a:cubicBezTo>
                    <a:pt x="6295" y="42290"/>
                    <a:pt x="7081" y="42290"/>
                    <a:pt x="7475" y="42290"/>
                  </a:cubicBezTo>
                  <a:cubicBezTo>
                    <a:pt x="8262" y="42290"/>
                    <a:pt x="9049" y="42290"/>
                    <a:pt x="9836" y="42290"/>
                  </a:cubicBezTo>
                  <a:cubicBezTo>
                    <a:pt x="9836" y="42290"/>
                    <a:pt x="8262" y="42819"/>
                    <a:pt x="7868" y="42819"/>
                  </a:cubicBezTo>
                  <a:cubicBezTo>
                    <a:pt x="6295" y="43348"/>
                    <a:pt x="7475" y="44405"/>
                    <a:pt x="8262" y="44933"/>
                  </a:cubicBezTo>
                  <a:cubicBezTo>
                    <a:pt x="9049" y="45462"/>
                    <a:pt x="9836" y="45462"/>
                    <a:pt x="10622" y="45991"/>
                  </a:cubicBezTo>
                  <a:cubicBezTo>
                    <a:pt x="10622" y="45991"/>
                    <a:pt x="12196" y="45991"/>
                    <a:pt x="12196" y="45991"/>
                  </a:cubicBezTo>
                  <a:cubicBezTo>
                    <a:pt x="12196" y="45991"/>
                    <a:pt x="11409" y="45462"/>
                    <a:pt x="11409" y="44933"/>
                  </a:cubicBezTo>
                  <a:cubicBezTo>
                    <a:pt x="11409" y="44405"/>
                    <a:pt x="12196" y="44933"/>
                    <a:pt x="12196" y="44933"/>
                  </a:cubicBezTo>
                  <a:cubicBezTo>
                    <a:pt x="12590" y="45462"/>
                    <a:pt x="12983" y="44933"/>
                    <a:pt x="13377" y="44405"/>
                  </a:cubicBezTo>
                  <a:cubicBezTo>
                    <a:pt x="13377" y="44405"/>
                    <a:pt x="13770" y="43876"/>
                    <a:pt x="14163" y="43876"/>
                  </a:cubicBezTo>
                  <a:cubicBezTo>
                    <a:pt x="14557" y="44405"/>
                    <a:pt x="14163" y="45462"/>
                    <a:pt x="14163" y="45462"/>
                  </a:cubicBezTo>
                  <a:cubicBezTo>
                    <a:pt x="14557" y="45991"/>
                    <a:pt x="15737" y="44933"/>
                    <a:pt x="16131" y="44933"/>
                  </a:cubicBezTo>
                  <a:cubicBezTo>
                    <a:pt x="16918" y="44405"/>
                    <a:pt x="16918" y="44405"/>
                    <a:pt x="17311" y="44933"/>
                  </a:cubicBezTo>
                  <a:cubicBezTo>
                    <a:pt x="17704" y="45462"/>
                    <a:pt x="18098" y="44405"/>
                    <a:pt x="18491" y="44405"/>
                  </a:cubicBezTo>
                  <a:cubicBezTo>
                    <a:pt x="18885" y="43876"/>
                    <a:pt x="19672" y="44405"/>
                    <a:pt x="20065" y="44405"/>
                  </a:cubicBezTo>
                  <a:cubicBezTo>
                    <a:pt x="21245" y="44405"/>
                    <a:pt x="22819" y="44933"/>
                    <a:pt x="24000" y="45462"/>
                  </a:cubicBezTo>
                  <a:cubicBezTo>
                    <a:pt x="24786" y="45462"/>
                    <a:pt x="25573" y="46519"/>
                    <a:pt x="26360" y="46519"/>
                  </a:cubicBezTo>
                  <a:cubicBezTo>
                    <a:pt x="27147" y="46519"/>
                    <a:pt x="27934" y="47048"/>
                    <a:pt x="28327" y="47577"/>
                  </a:cubicBezTo>
                  <a:cubicBezTo>
                    <a:pt x="29114" y="48105"/>
                    <a:pt x="28721" y="48634"/>
                    <a:pt x="28721" y="49162"/>
                  </a:cubicBezTo>
                  <a:cubicBezTo>
                    <a:pt x="28721" y="49691"/>
                    <a:pt x="29508" y="50748"/>
                    <a:pt x="29901" y="50748"/>
                  </a:cubicBezTo>
                  <a:cubicBezTo>
                    <a:pt x="30295" y="51277"/>
                    <a:pt x="31081" y="50748"/>
                    <a:pt x="31475" y="51277"/>
                  </a:cubicBezTo>
                  <a:cubicBezTo>
                    <a:pt x="31475" y="52334"/>
                    <a:pt x="32262" y="52863"/>
                    <a:pt x="32655" y="53392"/>
                  </a:cubicBezTo>
                  <a:cubicBezTo>
                    <a:pt x="33049" y="53920"/>
                    <a:pt x="32655" y="54977"/>
                    <a:pt x="33049" y="55506"/>
                  </a:cubicBezTo>
                  <a:cubicBezTo>
                    <a:pt x="33049" y="56035"/>
                    <a:pt x="33836" y="56563"/>
                    <a:pt x="33836" y="57621"/>
                  </a:cubicBezTo>
                  <a:cubicBezTo>
                    <a:pt x="33836" y="58149"/>
                    <a:pt x="33442" y="58149"/>
                    <a:pt x="33836" y="58678"/>
                  </a:cubicBezTo>
                  <a:cubicBezTo>
                    <a:pt x="33836" y="58678"/>
                    <a:pt x="34229" y="59207"/>
                    <a:pt x="34229" y="59207"/>
                  </a:cubicBezTo>
                  <a:cubicBezTo>
                    <a:pt x="34229" y="59207"/>
                    <a:pt x="34229" y="59207"/>
                    <a:pt x="34229" y="59207"/>
                  </a:cubicBezTo>
                  <a:cubicBezTo>
                    <a:pt x="34622" y="58678"/>
                    <a:pt x="35409" y="59735"/>
                    <a:pt x="35016" y="60264"/>
                  </a:cubicBezTo>
                  <a:cubicBezTo>
                    <a:pt x="34622" y="60792"/>
                    <a:pt x="34622" y="60792"/>
                    <a:pt x="34622" y="61850"/>
                  </a:cubicBezTo>
                  <a:cubicBezTo>
                    <a:pt x="34622" y="61321"/>
                    <a:pt x="35409" y="60792"/>
                    <a:pt x="35803" y="61850"/>
                  </a:cubicBezTo>
                  <a:cubicBezTo>
                    <a:pt x="35803" y="62378"/>
                    <a:pt x="35803" y="62378"/>
                    <a:pt x="35803" y="62907"/>
                  </a:cubicBezTo>
                  <a:cubicBezTo>
                    <a:pt x="35803" y="62907"/>
                    <a:pt x="35803" y="63964"/>
                    <a:pt x="35803" y="63436"/>
                  </a:cubicBezTo>
                  <a:cubicBezTo>
                    <a:pt x="35803" y="63964"/>
                    <a:pt x="36590" y="63964"/>
                    <a:pt x="36590" y="63964"/>
                  </a:cubicBezTo>
                  <a:cubicBezTo>
                    <a:pt x="36196" y="63436"/>
                    <a:pt x="35016" y="66607"/>
                    <a:pt x="35409" y="64493"/>
                  </a:cubicBezTo>
                  <a:cubicBezTo>
                    <a:pt x="35409" y="64493"/>
                    <a:pt x="34622" y="63964"/>
                    <a:pt x="34622" y="64493"/>
                  </a:cubicBezTo>
                  <a:cubicBezTo>
                    <a:pt x="34622" y="64493"/>
                    <a:pt x="35016" y="64493"/>
                    <a:pt x="35016" y="64493"/>
                  </a:cubicBezTo>
                  <a:cubicBezTo>
                    <a:pt x="35016" y="65022"/>
                    <a:pt x="33836" y="65022"/>
                    <a:pt x="34229" y="65550"/>
                  </a:cubicBezTo>
                  <a:cubicBezTo>
                    <a:pt x="34229" y="65550"/>
                    <a:pt x="35409" y="66079"/>
                    <a:pt x="35016" y="66079"/>
                  </a:cubicBezTo>
                  <a:cubicBezTo>
                    <a:pt x="34229" y="67136"/>
                    <a:pt x="35803" y="67136"/>
                    <a:pt x="36196" y="66607"/>
                  </a:cubicBezTo>
                  <a:cubicBezTo>
                    <a:pt x="35803" y="67136"/>
                    <a:pt x="35409" y="67136"/>
                    <a:pt x="34622" y="67136"/>
                  </a:cubicBezTo>
                  <a:cubicBezTo>
                    <a:pt x="34622" y="67136"/>
                    <a:pt x="33836" y="68193"/>
                    <a:pt x="33836" y="68193"/>
                  </a:cubicBezTo>
                  <a:cubicBezTo>
                    <a:pt x="33836" y="68193"/>
                    <a:pt x="34229" y="68722"/>
                    <a:pt x="34229" y="68722"/>
                  </a:cubicBezTo>
                  <a:cubicBezTo>
                    <a:pt x="35016" y="69251"/>
                    <a:pt x="34622" y="69251"/>
                    <a:pt x="35016" y="69251"/>
                  </a:cubicBezTo>
                  <a:cubicBezTo>
                    <a:pt x="35409" y="69251"/>
                    <a:pt x="36983" y="70308"/>
                    <a:pt x="37377" y="69251"/>
                  </a:cubicBezTo>
                  <a:cubicBezTo>
                    <a:pt x="37377" y="67665"/>
                    <a:pt x="38163" y="68193"/>
                    <a:pt x="38557" y="67665"/>
                  </a:cubicBezTo>
                  <a:cubicBezTo>
                    <a:pt x="38557" y="67665"/>
                    <a:pt x="37770" y="64493"/>
                    <a:pt x="37770" y="64493"/>
                  </a:cubicBezTo>
                  <a:cubicBezTo>
                    <a:pt x="37770" y="65022"/>
                    <a:pt x="38557" y="66607"/>
                    <a:pt x="38557" y="66607"/>
                  </a:cubicBezTo>
                  <a:cubicBezTo>
                    <a:pt x="38950" y="67665"/>
                    <a:pt x="39344" y="66607"/>
                    <a:pt x="39737" y="66607"/>
                  </a:cubicBezTo>
                  <a:cubicBezTo>
                    <a:pt x="39737" y="66607"/>
                    <a:pt x="38557" y="68722"/>
                    <a:pt x="38557" y="68722"/>
                  </a:cubicBezTo>
                  <a:cubicBezTo>
                    <a:pt x="38557" y="68722"/>
                    <a:pt x="40131" y="68193"/>
                    <a:pt x="40131" y="68193"/>
                  </a:cubicBezTo>
                  <a:cubicBezTo>
                    <a:pt x="40524" y="68193"/>
                    <a:pt x="40918" y="68193"/>
                    <a:pt x="40918" y="68193"/>
                  </a:cubicBezTo>
                  <a:cubicBezTo>
                    <a:pt x="41311" y="68193"/>
                    <a:pt x="41704" y="67665"/>
                    <a:pt x="42098" y="67665"/>
                  </a:cubicBezTo>
                  <a:cubicBezTo>
                    <a:pt x="42098" y="68193"/>
                    <a:pt x="41704" y="68722"/>
                    <a:pt x="41311" y="68722"/>
                  </a:cubicBezTo>
                  <a:cubicBezTo>
                    <a:pt x="40918" y="68722"/>
                    <a:pt x="40131" y="68722"/>
                    <a:pt x="39737" y="69251"/>
                  </a:cubicBezTo>
                  <a:cubicBezTo>
                    <a:pt x="39344" y="69779"/>
                    <a:pt x="40524" y="69251"/>
                    <a:pt x="40524" y="69251"/>
                  </a:cubicBezTo>
                  <a:cubicBezTo>
                    <a:pt x="41311" y="69251"/>
                    <a:pt x="42098" y="69251"/>
                    <a:pt x="42885" y="69251"/>
                  </a:cubicBezTo>
                  <a:cubicBezTo>
                    <a:pt x="42491" y="69251"/>
                    <a:pt x="40918" y="69251"/>
                    <a:pt x="40918" y="69779"/>
                  </a:cubicBezTo>
                  <a:cubicBezTo>
                    <a:pt x="40918" y="69779"/>
                    <a:pt x="41704" y="70308"/>
                    <a:pt x="41704" y="70837"/>
                  </a:cubicBezTo>
                  <a:cubicBezTo>
                    <a:pt x="41704" y="70837"/>
                    <a:pt x="41704" y="71365"/>
                    <a:pt x="41704" y="71365"/>
                  </a:cubicBezTo>
                  <a:cubicBezTo>
                    <a:pt x="41704" y="71894"/>
                    <a:pt x="41311" y="71894"/>
                    <a:pt x="41704" y="72422"/>
                  </a:cubicBezTo>
                  <a:cubicBezTo>
                    <a:pt x="41704" y="72422"/>
                    <a:pt x="42491" y="71894"/>
                    <a:pt x="42885" y="71894"/>
                  </a:cubicBezTo>
                  <a:cubicBezTo>
                    <a:pt x="43278" y="71894"/>
                    <a:pt x="42885" y="71894"/>
                    <a:pt x="43278" y="72422"/>
                  </a:cubicBezTo>
                  <a:cubicBezTo>
                    <a:pt x="43672" y="72951"/>
                    <a:pt x="43672" y="73480"/>
                    <a:pt x="44065" y="74008"/>
                  </a:cubicBezTo>
                  <a:cubicBezTo>
                    <a:pt x="44065" y="74537"/>
                    <a:pt x="42885" y="74537"/>
                    <a:pt x="42885" y="74537"/>
                  </a:cubicBezTo>
                  <a:cubicBezTo>
                    <a:pt x="41311" y="72951"/>
                    <a:pt x="38950" y="71894"/>
                    <a:pt x="37377" y="72422"/>
                  </a:cubicBezTo>
                  <a:cubicBezTo>
                    <a:pt x="35803" y="72422"/>
                    <a:pt x="37770" y="74008"/>
                    <a:pt x="38557" y="74008"/>
                  </a:cubicBezTo>
                  <a:cubicBezTo>
                    <a:pt x="39737" y="74537"/>
                    <a:pt x="40524" y="76123"/>
                    <a:pt x="41704" y="76123"/>
                  </a:cubicBezTo>
                  <a:cubicBezTo>
                    <a:pt x="42098" y="76123"/>
                    <a:pt x="42491" y="75594"/>
                    <a:pt x="43278" y="75594"/>
                  </a:cubicBezTo>
                  <a:cubicBezTo>
                    <a:pt x="43278" y="76123"/>
                    <a:pt x="44459" y="76123"/>
                    <a:pt x="44459" y="76123"/>
                  </a:cubicBezTo>
                  <a:cubicBezTo>
                    <a:pt x="44852" y="76651"/>
                    <a:pt x="44459" y="77180"/>
                    <a:pt x="44459" y="77180"/>
                  </a:cubicBezTo>
                  <a:cubicBezTo>
                    <a:pt x="43278" y="77709"/>
                    <a:pt x="44852" y="78237"/>
                    <a:pt x="44459" y="78766"/>
                  </a:cubicBezTo>
                  <a:cubicBezTo>
                    <a:pt x="44459" y="79295"/>
                    <a:pt x="43672" y="78766"/>
                    <a:pt x="43672" y="79823"/>
                  </a:cubicBezTo>
                  <a:cubicBezTo>
                    <a:pt x="43672" y="80352"/>
                    <a:pt x="44459" y="80352"/>
                    <a:pt x="44459" y="80352"/>
                  </a:cubicBezTo>
                  <a:cubicBezTo>
                    <a:pt x="44065" y="80881"/>
                    <a:pt x="43278" y="79823"/>
                    <a:pt x="43278" y="80352"/>
                  </a:cubicBezTo>
                  <a:cubicBezTo>
                    <a:pt x="42885" y="80881"/>
                    <a:pt x="42885" y="81409"/>
                    <a:pt x="42885" y="81938"/>
                  </a:cubicBezTo>
                  <a:cubicBezTo>
                    <a:pt x="42885" y="81938"/>
                    <a:pt x="43672" y="81938"/>
                    <a:pt x="43672" y="81938"/>
                  </a:cubicBezTo>
                  <a:cubicBezTo>
                    <a:pt x="43672" y="82466"/>
                    <a:pt x="42885" y="82995"/>
                    <a:pt x="42491" y="82995"/>
                  </a:cubicBezTo>
                  <a:cubicBezTo>
                    <a:pt x="42098" y="82995"/>
                    <a:pt x="41704" y="82995"/>
                    <a:pt x="41311" y="82995"/>
                  </a:cubicBezTo>
                  <a:cubicBezTo>
                    <a:pt x="40918" y="82466"/>
                    <a:pt x="40524" y="82466"/>
                    <a:pt x="40131" y="82995"/>
                  </a:cubicBezTo>
                  <a:cubicBezTo>
                    <a:pt x="39737" y="83524"/>
                    <a:pt x="39737" y="82995"/>
                    <a:pt x="39344" y="83524"/>
                  </a:cubicBezTo>
                  <a:cubicBezTo>
                    <a:pt x="39344" y="83524"/>
                    <a:pt x="40524" y="85110"/>
                    <a:pt x="40918" y="85110"/>
                  </a:cubicBezTo>
                  <a:cubicBezTo>
                    <a:pt x="40918" y="84581"/>
                    <a:pt x="40918" y="84581"/>
                    <a:pt x="40524" y="84581"/>
                  </a:cubicBezTo>
                  <a:cubicBezTo>
                    <a:pt x="40524" y="84581"/>
                    <a:pt x="41704" y="84581"/>
                    <a:pt x="41704" y="84581"/>
                  </a:cubicBezTo>
                  <a:cubicBezTo>
                    <a:pt x="41704" y="84581"/>
                    <a:pt x="43672" y="83524"/>
                    <a:pt x="43672" y="84052"/>
                  </a:cubicBezTo>
                  <a:cubicBezTo>
                    <a:pt x="43278" y="84052"/>
                    <a:pt x="42885" y="84052"/>
                    <a:pt x="42491" y="84581"/>
                  </a:cubicBezTo>
                  <a:cubicBezTo>
                    <a:pt x="42885" y="84052"/>
                    <a:pt x="43672" y="85110"/>
                    <a:pt x="43278" y="85110"/>
                  </a:cubicBezTo>
                  <a:cubicBezTo>
                    <a:pt x="43672" y="85110"/>
                    <a:pt x="44852" y="85638"/>
                    <a:pt x="45245" y="85638"/>
                  </a:cubicBezTo>
                  <a:cubicBezTo>
                    <a:pt x="44852" y="85638"/>
                    <a:pt x="44065" y="85638"/>
                    <a:pt x="44065" y="85638"/>
                  </a:cubicBezTo>
                  <a:cubicBezTo>
                    <a:pt x="44065" y="85638"/>
                    <a:pt x="45639" y="87224"/>
                    <a:pt x="45639" y="87224"/>
                  </a:cubicBezTo>
                  <a:cubicBezTo>
                    <a:pt x="44459" y="87224"/>
                    <a:pt x="43672" y="85110"/>
                    <a:pt x="42491" y="85110"/>
                  </a:cubicBezTo>
                  <a:cubicBezTo>
                    <a:pt x="41704" y="85110"/>
                    <a:pt x="39737" y="84581"/>
                    <a:pt x="39344" y="85638"/>
                  </a:cubicBezTo>
                  <a:cubicBezTo>
                    <a:pt x="39344" y="86167"/>
                    <a:pt x="38950" y="86167"/>
                    <a:pt x="38557" y="86696"/>
                  </a:cubicBezTo>
                  <a:cubicBezTo>
                    <a:pt x="38163" y="86696"/>
                    <a:pt x="38163" y="87753"/>
                    <a:pt x="38557" y="87224"/>
                  </a:cubicBezTo>
                  <a:cubicBezTo>
                    <a:pt x="39344" y="87224"/>
                    <a:pt x="40131" y="86696"/>
                    <a:pt x="40524" y="85638"/>
                  </a:cubicBezTo>
                  <a:cubicBezTo>
                    <a:pt x="40524" y="86167"/>
                    <a:pt x="41311" y="86167"/>
                    <a:pt x="41311" y="86167"/>
                  </a:cubicBezTo>
                  <a:cubicBezTo>
                    <a:pt x="41704" y="86167"/>
                    <a:pt x="42491" y="87753"/>
                    <a:pt x="42491" y="86167"/>
                  </a:cubicBezTo>
                  <a:cubicBezTo>
                    <a:pt x="42491" y="85638"/>
                    <a:pt x="43278" y="86696"/>
                    <a:pt x="43278" y="86696"/>
                  </a:cubicBezTo>
                  <a:cubicBezTo>
                    <a:pt x="43278" y="86696"/>
                    <a:pt x="44852" y="86696"/>
                    <a:pt x="44459" y="87224"/>
                  </a:cubicBezTo>
                  <a:cubicBezTo>
                    <a:pt x="44459" y="87224"/>
                    <a:pt x="44065" y="87224"/>
                    <a:pt x="44065" y="87224"/>
                  </a:cubicBezTo>
                  <a:cubicBezTo>
                    <a:pt x="44065" y="87224"/>
                    <a:pt x="44852" y="87753"/>
                    <a:pt x="44852" y="87753"/>
                  </a:cubicBezTo>
                  <a:cubicBezTo>
                    <a:pt x="44459" y="87753"/>
                    <a:pt x="43672" y="87753"/>
                    <a:pt x="43278" y="87224"/>
                  </a:cubicBezTo>
                  <a:cubicBezTo>
                    <a:pt x="42885" y="86696"/>
                    <a:pt x="42885" y="87224"/>
                    <a:pt x="42885" y="87753"/>
                  </a:cubicBezTo>
                  <a:cubicBezTo>
                    <a:pt x="42885" y="87224"/>
                    <a:pt x="40524" y="86696"/>
                    <a:pt x="40131" y="86696"/>
                  </a:cubicBezTo>
                  <a:cubicBezTo>
                    <a:pt x="39737" y="86696"/>
                    <a:pt x="37377" y="87753"/>
                    <a:pt x="37770" y="88810"/>
                  </a:cubicBezTo>
                  <a:cubicBezTo>
                    <a:pt x="38163" y="89339"/>
                    <a:pt x="40524" y="88281"/>
                    <a:pt x="40918" y="88281"/>
                  </a:cubicBezTo>
                  <a:cubicBezTo>
                    <a:pt x="41311" y="88281"/>
                    <a:pt x="42098" y="88281"/>
                    <a:pt x="42491" y="88810"/>
                  </a:cubicBezTo>
                  <a:cubicBezTo>
                    <a:pt x="42491" y="88810"/>
                    <a:pt x="44065" y="89339"/>
                    <a:pt x="44065" y="89339"/>
                  </a:cubicBezTo>
                  <a:cubicBezTo>
                    <a:pt x="44065" y="89867"/>
                    <a:pt x="42098" y="88810"/>
                    <a:pt x="42098" y="88810"/>
                  </a:cubicBezTo>
                  <a:cubicBezTo>
                    <a:pt x="41311" y="88281"/>
                    <a:pt x="40131" y="88810"/>
                    <a:pt x="39344" y="88810"/>
                  </a:cubicBezTo>
                  <a:cubicBezTo>
                    <a:pt x="36590" y="89867"/>
                    <a:pt x="39737" y="90925"/>
                    <a:pt x="40524" y="90396"/>
                  </a:cubicBezTo>
                  <a:cubicBezTo>
                    <a:pt x="40131" y="90925"/>
                    <a:pt x="39737" y="91453"/>
                    <a:pt x="38950" y="91453"/>
                  </a:cubicBezTo>
                  <a:cubicBezTo>
                    <a:pt x="37770" y="91982"/>
                    <a:pt x="39737" y="92511"/>
                    <a:pt x="39737" y="92511"/>
                  </a:cubicBezTo>
                  <a:cubicBezTo>
                    <a:pt x="39737" y="92511"/>
                    <a:pt x="38163" y="91982"/>
                    <a:pt x="38163" y="93039"/>
                  </a:cubicBezTo>
                  <a:cubicBezTo>
                    <a:pt x="38163" y="94625"/>
                    <a:pt x="38950" y="93568"/>
                    <a:pt x="39737" y="93039"/>
                  </a:cubicBezTo>
                  <a:cubicBezTo>
                    <a:pt x="40524" y="92511"/>
                    <a:pt x="41311" y="91453"/>
                    <a:pt x="42098" y="90925"/>
                  </a:cubicBezTo>
                  <a:cubicBezTo>
                    <a:pt x="42491" y="90925"/>
                    <a:pt x="44852" y="89339"/>
                    <a:pt x="44852" y="90396"/>
                  </a:cubicBezTo>
                  <a:cubicBezTo>
                    <a:pt x="44852" y="90396"/>
                    <a:pt x="43672" y="90396"/>
                    <a:pt x="43672" y="90396"/>
                  </a:cubicBezTo>
                  <a:cubicBezTo>
                    <a:pt x="43672" y="90396"/>
                    <a:pt x="44459" y="90396"/>
                    <a:pt x="44852" y="90925"/>
                  </a:cubicBezTo>
                  <a:cubicBezTo>
                    <a:pt x="43672" y="89867"/>
                    <a:pt x="38557" y="94096"/>
                    <a:pt x="38950" y="94625"/>
                  </a:cubicBezTo>
                  <a:cubicBezTo>
                    <a:pt x="38950" y="95154"/>
                    <a:pt x="41311" y="94096"/>
                    <a:pt x="41704" y="94096"/>
                  </a:cubicBezTo>
                  <a:cubicBezTo>
                    <a:pt x="41704" y="94096"/>
                    <a:pt x="40131" y="94625"/>
                    <a:pt x="39737" y="95154"/>
                  </a:cubicBezTo>
                  <a:cubicBezTo>
                    <a:pt x="39737" y="95154"/>
                    <a:pt x="40524" y="97268"/>
                    <a:pt x="40918" y="96740"/>
                  </a:cubicBezTo>
                  <a:cubicBezTo>
                    <a:pt x="41311" y="96211"/>
                    <a:pt x="41704" y="95154"/>
                    <a:pt x="42098" y="95154"/>
                  </a:cubicBezTo>
                  <a:cubicBezTo>
                    <a:pt x="42491" y="95154"/>
                    <a:pt x="44065" y="95682"/>
                    <a:pt x="44065" y="95682"/>
                  </a:cubicBezTo>
                  <a:cubicBezTo>
                    <a:pt x="44065" y="95682"/>
                    <a:pt x="42491" y="95682"/>
                    <a:pt x="42491" y="95682"/>
                  </a:cubicBezTo>
                  <a:cubicBezTo>
                    <a:pt x="41704" y="95682"/>
                    <a:pt x="41311" y="96211"/>
                    <a:pt x="40918" y="96740"/>
                  </a:cubicBezTo>
                  <a:cubicBezTo>
                    <a:pt x="40918" y="97268"/>
                    <a:pt x="40918" y="97797"/>
                    <a:pt x="40918" y="98325"/>
                  </a:cubicBezTo>
                  <a:cubicBezTo>
                    <a:pt x="41311" y="99911"/>
                    <a:pt x="41311" y="99383"/>
                    <a:pt x="42098" y="98854"/>
                  </a:cubicBezTo>
                  <a:cubicBezTo>
                    <a:pt x="41704" y="99383"/>
                    <a:pt x="41311" y="101497"/>
                    <a:pt x="41704" y="102026"/>
                  </a:cubicBezTo>
                  <a:cubicBezTo>
                    <a:pt x="41704" y="102026"/>
                    <a:pt x="42885" y="99911"/>
                    <a:pt x="43278" y="99911"/>
                  </a:cubicBezTo>
                  <a:cubicBezTo>
                    <a:pt x="43278" y="100440"/>
                    <a:pt x="42885" y="100969"/>
                    <a:pt x="43278" y="101497"/>
                  </a:cubicBezTo>
                  <a:cubicBezTo>
                    <a:pt x="43278" y="102026"/>
                    <a:pt x="43672" y="100969"/>
                    <a:pt x="44065" y="100969"/>
                  </a:cubicBezTo>
                  <a:cubicBezTo>
                    <a:pt x="44852" y="99911"/>
                    <a:pt x="43278" y="98854"/>
                    <a:pt x="43278" y="98325"/>
                  </a:cubicBezTo>
                  <a:cubicBezTo>
                    <a:pt x="43278" y="98325"/>
                    <a:pt x="44065" y="99911"/>
                    <a:pt x="44459" y="99911"/>
                  </a:cubicBezTo>
                  <a:cubicBezTo>
                    <a:pt x="44852" y="100440"/>
                    <a:pt x="44852" y="99911"/>
                    <a:pt x="45245" y="99383"/>
                  </a:cubicBezTo>
                  <a:cubicBezTo>
                    <a:pt x="44852" y="99383"/>
                    <a:pt x="46032" y="100969"/>
                    <a:pt x="45639" y="101497"/>
                  </a:cubicBezTo>
                  <a:cubicBezTo>
                    <a:pt x="46032" y="100969"/>
                    <a:pt x="44852" y="99911"/>
                    <a:pt x="44852" y="100969"/>
                  </a:cubicBezTo>
                  <a:cubicBezTo>
                    <a:pt x="44852" y="102026"/>
                    <a:pt x="45639" y="103083"/>
                    <a:pt x="44852" y="103612"/>
                  </a:cubicBezTo>
                  <a:cubicBezTo>
                    <a:pt x="44852" y="103612"/>
                    <a:pt x="44852" y="102026"/>
                    <a:pt x="44852" y="102026"/>
                  </a:cubicBezTo>
                  <a:cubicBezTo>
                    <a:pt x="44852" y="101497"/>
                    <a:pt x="44065" y="102555"/>
                    <a:pt x="43672" y="102555"/>
                  </a:cubicBezTo>
                  <a:cubicBezTo>
                    <a:pt x="43278" y="102555"/>
                    <a:pt x="42885" y="103612"/>
                    <a:pt x="42885" y="104140"/>
                  </a:cubicBezTo>
                  <a:cubicBezTo>
                    <a:pt x="42491" y="105198"/>
                    <a:pt x="43672" y="104140"/>
                    <a:pt x="43672" y="104669"/>
                  </a:cubicBezTo>
                  <a:cubicBezTo>
                    <a:pt x="44065" y="105198"/>
                    <a:pt x="43278" y="105726"/>
                    <a:pt x="43278" y="105726"/>
                  </a:cubicBezTo>
                  <a:cubicBezTo>
                    <a:pt x="43278" y="105726"/>
                    <a:pt x="44065" y="105198"/>
                    <a:pt x="44459" y="106255"/>
                  </a:cubicBezTo>
                  <a:cubicBezTo>
                    <a:pt x="44459" y="107312"/>
                    <a:pt x="45245" y="107841"/>
                    <a:pt x="45245" y="108370"/>
                  </a:cubicBezTo>
                  <a:cubicBezTo>
                    <a:pt x="44852" y="109427"/>
                    <a:pt x="45245" y="109427"/>
                    <a:pt x="46032" y="110484"/>
                  </a:cubicBezTo>
                  <a:cubicBezTo>
                    <a:pt x="46426" y="111013"/>
                    <a:pt x="46819" y="112070"/>
                    <a:pt x="47213" y="111013"/>
                  </a:cubicBezTo>
                  <a:cubicBezTo>
                    <a:pt x="47213" y="111013"/>
                    <a:pt x="47606" y="113656"/>
                    <a:pt x="48000" y="113656"/>
                  </a:cubicBezTo>
                  <a:cubicBezTo>
                    <a:pt x="48393" y="114185"/>
                    <a:pt x="48000" y="113656"/>
                    <a:pt x="48393" y="113656"/>
                  </a:cubicBezTo>
                  <a:cubicBezTo>
                    <a:pt x="48786" y="114185"/>
                    <a:pt x="49180" y="114713"/>
                    <a:pt x="49573" y="115242"/>
                  </a:cubicBezTo>
                  <a:cubicBezTo>
                    <a:pt x="50360" y="115770"/>
                    <a:pt x="51147" y="116299"/>
                    <a:pt x="51934" y="115770"/>
                  </a:cubicBezTo>
                  <a:cubicBezTo>
                    <a:pt x="52327" y="115770"/>
                    <a:pt x="53508" y="115770"/>
                    <a:pt x="53508" y="115242"/>
                  </a:cubicBezTo>
                  <a:cubicBezTo>
                    <a:pt x="53508" y="115242"/>
                    <a:pt x="53508" y="116828"/>
                    <a:pt x="53508" y="116828"/>
                  </a:cubicBezTo>
                  <a:cubicBezTo>
                    <a:pt x="53508" y="116828"/>
                    <a:pt x="54295" y="114713"/>
                    <a:pt x="54295" y="115242"/>
                  </a:cubicBezTo>
                  <a:cubicBezTo>
                    <a:pt x="54688" y="115242"/>
                    <a:pt x="54295" y="115770"/>
                    <a:pt x="54295" y="115770"/>
                  </a:cubicBezTo>
                  <a:cubicBezTo>
                    <a:pt x="54295" y="116299"/>
                    <a:pt x="54688" y="116299"/>
                    <a:pt x="54688" y="116299"/>
                  </a:cubicBezTo>
                  <a:cubicBezTo>
                    <a:pt x="54688" y="116299"/>
                    <a:pt x="53508" y="116828"/>
                    <a:pt x="53901" y="117356"/>
                  </a:cubicBezTo>
                  <a:cubicBezTo>
                    <a:pt x="54295" y="117356"/>
                    <a:pt x="54295" y="117356"/>
                    <a:pt x="54688" y="116828"/>
                  </a:cubicBezTo>
                  <a:cubicBezTo>
                    <a:pt x="55081" y="117356"/>
                    <a:pt x="54688" y="117885"/>
                    <a:pt x="54688" y="117885"/>
                  </a:cubicBezTo>
                  <a:cubicBezTo>
                    <a:pt x="54688" y="118414"/>
                    <a:pt x="55868" y="116828"/>
                    <a:pt x="55868" y="117356"/>
                  </a:cubicBezTo>
                  <a:cubicBezTo>
                    <a:pt x="55868" y="117885"/>
                    <a:pt x="55081" y="118414"/>
                    <a:pt x="55081" y="118942"/>
                  </a:cubicBezTo>
                  <a:cubicBezTo>
                    <a:pt x="55081" y="118414"/>
                    <a:pt x="56262" y="117885"/>
                    <a:pt x="55868" y="118942"/>
                  </a:cubicBezTo>
                  <a:cubicBezTo>
                    <a:pt x="55868" y="118942"/>
                    <a:pt x="55868" y="118942"/>
                    <a:pt x="55868" y="118414"/>
                  </a:cubicBezTo>
                  <a:cubicBezTo>
                    <a:pt x="55868" y="119471"/>
                    <a:pt x="57049" y="117885"/>
                    <a:pt x="57049" y="117885"/>
                  </a:cubicBezTo>
                  <a:cubicBezTo>
                    <a:pt x="57442" y="118414"/>
                    <a:pt x="57049" y="119471"/>
                    <a:pt x="57049" y="120000"/>
                  </a:cubicBezTo>
                  <a:cubicBezTo>
                    <a:pt x="56655" y="118942"/>
                    <a:pt x="60196" y="118942"/>
                    <a:pt x="57836" y="117356"/>
                  </a:cubicBezTo>
                  <a:cubicBezTo>
                    <a:pt x="58229" y="117356"/>
                    <a:pt x="60196" y="117356"/>
                    <a:pt x="59016" y="116828"/>
                  </a:cubicBezTo>
                  <a:cubicBezTo>
                    <a:pt x="57836" y="115770"/>
                    <a:pt x="59409" y="116299"/>
                    <a:pt x="59803" y="115242"/>
                  </a:cubicBezTo>
                  <a:cubicBezTo>
                    <a:pt x="59803" y="115242"/>
                    <a:pt x="58622" y="115242"/>
                    <a:pt x="58622" y="115242"/>
                  </a:cubicBezTo>
                  <a:cubicBezTo>
                    <a:pt x="59016" y="114713"/>
                    <a:pt x="59409" y="114185"/>
                    <a:pt x="59803" y="114185"/>
                  </a:cubicBezTo>
                  <a:cubicBezTo>
                    <a:pt x="60590" y="113127"/>
                    <a:pt x="59409" y="113656"/>
                    <a:pt x="59409" y="113127"/>
                  </a:cubicBezTo>
                  <a:cubicBezTo>
                    <a:pt x="59409" y="113127"/>
                    <a:pt x="60590" y="112599"/>
                    <a:pt x="60590" y="112070"/>
                  </a:cubicBezTo>
                  <a:cubicBezTo>
                    <a:pt x="60590" y="111541"/>
                    <a:pt x="60590" y="110484"/>
                    <a:pt x="60196" y="109955"/>
                  </a:cubicBezTo>
                  <a:cubicBezTo>
                    <a:pt x="59803" y="109955"/>
                    <a:pt x="60590" y="109427"/>
                    <a:pt x="60196" y="108898"/>
                  </a:cubicBezTo>
                  <a:cubicBezTo>
                    <a:pt x="60196" y="108898"/>
                    <a:pt x="59409" y="108370"/>
                    <a:pt x="59409" y="108370"/>
                  </a:cubicBezTo>
                  <a:cubicBezTo>
                    <a:pt x="59409" y="108370"/>
                    <a:pt x="60983" y="107841"/>
                    <a:pt x="61377" y="107841"/>
                  </a:cubicBezTo>
                  <a:cubicBezTo>
                    <a:pt x="62557" y="107841"/>
                    <a:pt x="61377" y="107312"/>
                    <a:pt x="60983" y="106784"/>
                  </a:cubicBezTo>
                  <a:cubicBezTo>
                    <a:pt x="60983" y="106784"/>
                    <a:pt x="62950" y="106784"/>
                    <a:pt x="62950" y="106784"/>
                  </a:cubicBezTo>
                  <a:cubicBezTo>
                    <a:pt x="62557" y="106255"/>
                    <a:pt x="61770" y="106255"/>
                    <a:pt x="61377" y="105726"/>
                  </a:cubicBezTo>
                  <a:cubicBezTo>
                    <a:pt x="61377" y="105726"/>
                    <a:pt x="62950" y="106255"/>
                    <a:pt x="62950" y="105726"/>
                  </a:cubicBezTo>
                  <a:cubicBezTo>
                    <a:pt x="63344" y="105726"/>
                    <a:pt x="62950" y="105726"/>
                    <a:pt x="62950" y="105198"/>
                  </a:cubicBezTo>
                  <a:cubicBezTo>
                    <a:pt x="63344" y="105198"/>
                    <a:pt x="63344" y="105198"/>
                    <a:pt x="63344" y="105198"/>
                  </a:cubicBezTo>
                  <a:cubicBezTo>
                    <a:pt x="63737" y="104669"/>
                    <a:pt x="62163" y="104140"/>
                    <a:pt x="62163" y="104140"/>
                  </a:cubicBezTo>
                  <a:cubicBezTo>
                    <a:pt x="62163" y="104140"/>
                    <a:pt x="64131" y="104140"/>
                    <a:pt x="63737" y="103612"/>
                  </a:cubicBezTo>
                  <a:cubicBezTo>
                    <a:pt x="63737" y="103083"/>
                    <a:pt x="64131" y="103083"/>
                    <a:pt x="63344" y="102555"/>
                  </a:cubicBezTo>
                  <a:cubicBezTo>
                    <a:pt x="63344" y="102555"/>
                    <a:pt x="62163" y="102555"/>
                    <a:pt x="62163" y="102026"/>
                  </a:cubicBezTo>
                  <a:cubicBezTo>
                    <a:pt x="62163" y="102026"/>
                    <a:pt x="64131" y="101497"/>
                    <a:pt x="64131" y="101497"/>
                  </a:cubicBezTo>
                  <a:cubicBezTo>
                    <a:pt x="64918" y="101497"/>
                    <a:pt x="64524" y="99911"/>
                    <a:pt x="63737" y="99911"/>
                  </a:cubicBezTo>
                  <a:cubicBezTo>
                    <a:pt x="63344" y="99383"/>
                    <a:pt x="62163" y="98854"/>
                    <a:pt x="63344" y="98325"/>
                  </a:cubicBezTo>
                  <a:cubicBezTo>
                    <a:pt x="64131" y="98325"/>
                    <a:pt x="65311" y="98854"/>
                    <a:pt x="65704" y="97797"/>
                  </a:cubicBezTo>
                  <a:cubicBezTo>
                    <a:pt x="65704" y="97797"/>
                    <a:pt x="64918" y="96740"/>
                    <a:pt x="64918" y="96740"/>
                  </a:cubicBezTo>
                  <a:cubicBezTo>
                    <a:pt x="64918" y="96211"/>
                    <a:pt x="65704" y="96211"/>
                    <a:pt x="65704" y="96211"/>
                  </a:cubicBezTo>
                  <a:cubicBezTo>
                    <a:pt x="66098" y="95682"/>
                    <a:pt x="66885" y="95682"/>
                    <a:pt x="67672" y="96211"/>
                  </a:cubicBezTo>
                  <a:cubicBezTo>
                    <a:pt x="67672" y="96211"/>
                    <a:pt x="68459" y="96211"/>
                    <a:pt x="68459" y="96211"/>
                  </a:cubicBezTo>
                  <a:cubicBezTo>
                    <a:pt x="68852" y="95682"/>
                    <a:pt x="68065" y="95154"/>
                    <a:pt x="68065" y="94625"/>
                  </a:cubicBezTo>
                  <a:cubicBezTo>
                    <a:pt x="68459" y="94096"/>
                    <a:pt x="69639" y="91982"/>
                    <a:pt x="70426" y="93039"/>
                  </a:cubicBezTo>
                  <a:cubicBezTo>
                    <a:pt x="70032" y="92511"/>
                    <a:pt x="68852" y="95682"/>
                    <a:pt x="69245" y="95682"/>
                  </a:cubicBezTo>
                  <a:cubicBezTo>
                    <a:pt x="69639" y="96211"/>
                    <a:pt x="70426" y="94625"/>
                    <a:pt x="71213" y="94625"/>
                  </a:cubicBezTo>
                  <a:cubicBezTo>
                    <a:pt x="71213" y="94625"/>
                    <a:pt x="72000" y="95154"/>
                    <a:pt x="72000" y="95154"/>
                  </a:cubicBezTo>
                  <a:cubicBezTo>
                    <a:pt x="72000" y="95154"/>
                    <a:pt x="72000" y="94096"/>
                    <a:pt x="72000" y="94096"/>
                  </a:cubicBezTo>
                  <a:cubicBezTo>
                    <a:pt x="73180" y="94625"/>
                    <a:pt x="73180" y="94096"/>
                    <a:pt x="73573" y="93568"/>
                  </a:cubicBezTo>
                  <a:cubicBezTo>
                    <a:pt x="73967" y="93039"/>
                    <a:pt x="74360" y="93039"/>
                    <a:pt x="74754" y="93039"/>
                  </a:cubicBezTo>
                  <a:cubicBezTo>
                    <a:pt x="75540" y="92511"/>
                    <a:pt x="75540" y="91982"/>
                    <a:pt x="75934" y="91453"/>
                  </a:cubicBezTo>
                  <a:cubicBezTo>
                    <a:pt x="76327" y="90925"/>
                    <a:pt x="77114" y="89867"/>
                    <a:pt x="77508" y="88810"/>
                  </a:cubicBezTo>
                  <a:cubicBezTo>
                    <a:pt x="78295" y="87753"/>
                    <a:pt x="78295" y="87224"/>
                    <a:pt x="79081" y="87224"/>
                  </a:cubicBezTo>
                  <a:cubicBezTo>
                    <a:pt x="79475" y="86696"/>
                    <a:pt x="80655" y="86696"/>
                    <a:pt x="80655" y="85638"/>
                  </a:cubicBezTo>
                  <a:cubicBezTo>
                    <a:pt x="80262" y="85638"/>
                    <a:pt x="79868" y="82995"/>
                    <a:pt x="79868" y="82995"/>
                  </a:cubicBezTo>
                  <a:cubicBezTo>
                    <a:pt x="80262" y="82995"/>
                    <a:pt x="81442" y="84581"/>
                    <a:pt x="81836" y="84581"/>
                  </a:cubicBezTo>
                  <a:cubicBezTo>
                    <a:pt x="82229" y="85110"/>
                    <a:pt x="82622" y="85110"/>
                    <a:pt x="83016" y="85110"/>
                  </a:cubicBezTo>
                  <a:cubicBezTo>
                    <a:pt x="83016" y="85110"/>
                    <a:pt x="83803" y="84581"/>
                    <a:pt x="83803" y="84581"/>
                  </a:cubicBezTo>
                  <a:cubicBezTo>
                    <a:pt x="84196" y="84581"/>
                    <a:pt x="84590" y="85110"/>
                    <a:pt x="84983" y="84581"/>
                  </a:cubicBezTo>
                  <a:cubicBezTo>
                    <a:pt x="84983" y="84581"/>
                    <a:pt x="84196" y="83524"/>
                    <a:pt x="85377" y="84052"/>
                  </a:cubicBezTo>
                  <a:cubicBezTo>
                    <a:pt x="86163" y="84052"/>
                    <a:pt x="86950" y="84052"/>
                    <a:pt x="87737" y="83524"/>
                  </a:cubicBezTo>
                  <a:cubicBezTo>
                    <a:pt x="89704" y="82995"/>
                    <a:pt x="91278" y="82466"/>
                    <a:pt x="93245" y="81409"/>
                  </a:cubicBezTo>
                  <a:cubicBezTo>
                    <a:pt x="93639" y="80881"/>
                    <a:pt x="99934" y="75594"/>
                    <a:pt x="100327" y="75594"/>
                  </a:cubicBezTo>
                  <a:cubicBezTo>
                    <a:pt x="99934" y="75594"/>
                    <a:pt x="97180" y="75594"/>
                    <a:pt x="96786" y="75594"/>
                  </a:cubicBezTo>
                  <a:cubicBezTo>
                    <a:pt x="96000" y="75066"/>
                    <a:pt x="95213" y="74537"/>
                    <a:pt x="94426" y="74537"/>
                  </a:cubicBezTo>
                  <a:cubicBezTo>
                    <a:pt x="93639" y="74537"/>
                    <a:pt x="92852" y="75066"/>
                    <a:pt x="92459" y="75066"/>
                  </a:cubicBezTo>
                  <a:cubicBezTo>
                    <a:pt x="91672" y="75594"/>
                    <a:pt x="91672" y="74537"/>
                    <a:pt x="91278" y="75066"/>
                  </a:cubicBezTo>
                  <a:cubicBezTo>
                    <a:pt x="90885" y="75066"/>
                    <a:pt x="90491" y="76123"/>
                    <a:pt x="90098" y="76123"/>
                  </a:cubicBezTo>
                  <a:cubicBezTo>
                    <a:pt x="88524" y="76123"/>
                    <a:pt x="91278" y="74008"/>
                    <a:pt x="91672" y="74537"/>
                  </a:cubicBezTo>
                  <a:cubicBezTo>
                    <a:pt x="91278" y="74008"/>
                    <a:pt x="90098" y="74537"/>
                    <a:pt x="89704" y="74537"/>
                  </a:cubicBezTo>
                  <a:cubicBezTo>
                    <a:pt x="88524" y="74537"/>
                    <a:pt x="87737" y="74008"/>
                    <a:pt x="86950" y="74008"/>
                  </a:cubicBezTo>
                  <a:cubicBezTo>
                    <a:pt x="87344" y="74008"/>
                    <a:pt x="88524" y="72951"/>
                    <a:pt x="88918" y="72422"/>
                  </a:cubicBezTo>
                  <a:cubicBezTo>
                    <a:pt x="88918" y="70837"/>
                    <a:pt x="89704" y="71365"/>
                    <a:pt x="90098" y="71894"/>
                  </a:cubicBezTo>
                  <a:cubicBezTo>
                    <a:pt x="90885" y="71894"/>
                    <a:pt x="94032" y="70837"/>
                    <a:pt x="94426" y="70308"/>
                  </a:cubicBezTo>
                  <a:cubicBezTo>
                    <a:pt x="94426" y="69779"/>
                    <a:pt x="92459" y="69251"/>
                    <a:pt x="92065" y="68722"/>
                  </a:cubicBezTo>
                  <a:cubicBezTo>
                    <a:pt x="92459" y="69251"/>
                    <a:pt x="94032" y="69779"/>
                    <a:pt x="94426" y="69779"/>
                  </a:cubicBezTo>
                  <a:cubicBezTo>
                    <a:pt x="94819" y="70308"/>
                    <a:pt x="96393" y="70308"/>
                    <a:pt x="96393" y="71365"/>
                  </a:cubicBezTo>
                  <a:cubicBezTo>
                    <a:pt x="96000" y="72951"/>
                    <a:pt x="96786" y="73480"/>
                    <a:pt x="97573" y="73480"/>
                  </a:cubicBezTo>
                  <a:cubicBezTo>
                    <a:pt x="97573" y="73480"/>
                    <a:pt x="99934" y="73480"/>
                    <a:pt x="99540" y="72951"/>
                  </a:cubicBezTo>
                  <a:cubicBezTo>
                    <a:pt x="99540" y="72951"/>
                    <a:pt x="99540" y="74008"/>
                    <a:pt x="99934" y="74008"/>
                  </a:cubicBezTo>
                  <a:cubicBezTo>
                    <a:pt x="100721" y="73480"/>
                    <a:pt x="101114" y="71894"/>
                    <a:pt x="101114" y="70837"/>
                  </a:cubicBezTo>
                  <a:cubicBezTo>
                    <a:pt x="101114" y="70308"/>
                    <a:pt x="101114" y="68193"/>
                    <a:pt x="100327" y="68722"/>
                  </a:cubicBezTo>
                  <a:cubicBezTo>
                    <a:pt x="99540" y="69779"/>
                    <a:pt x="99934" y="68722"/>
                    <a:pt x="99540" y="68193"/>
                  </a:cubicBezTo>
                  <a:cubicBezTo>
                    <a:pt x="98754" y="67136"/>
                    <a:pt x="97573" y="66607"/>
                    <a:pt x="96393" y="65550"/>
                  </a:cubicBezTo>
                  <a:cubicBezTo>
                    <a:pt x="96000" y="65022"/>
                    <a:pt x="95606" y="65022"/>
                    <a:pt x="95213" y="64493"/>
                  </a:cubicBezTo>
                  <a:cubicBezTo>
                    <a:pt x="95213" y="64493"/>
                    <a:pt x="93639" y="65022"/>
                    <a:pt x="93639" y="65550"/>
                  </a:cubicBezTo>
                  <a:cubicBezTo>
                    <a:pt x="93639" y="65550"/>
                    <a:pt x="94032" y="65022"/>
                    <a:pt x="93639" y="65022"/>
                  </a:cubicBezTo>
                  <a:cubicBezTo>
                    <a:pt x="93639" y="65022"/>
                    <a:pt x="93245" y="64493"/>
                    <a:pt x="93245" y="64493"/>
                  </a:cubicBezTo>
                  <a:cubicBezTo>
                    <a:pt x="93245" y="63964"/>
                    <a:pt x="94819" y="64493"/>
                    <a:pt x="94819" y="63964"/>
                  </a:cubicBezTo>
                  <a:cubicBezTo>
                    <a:pt x="94819" y="62907"/>
                    <a:pt x="94819" y="62378"/>
                    <a:pt x="93639" y="62378"/>
                  </a:cubicBezTo>
                  <a:cubicBezTo>
                    <a:pt x="92852" y="62907"/>
                    <a:pt x="92459" y="63964"/>
                    <a:pt x="91672" y="62907"/>
                  </a:cubicBezTo>
                  <a:cubicBezTo>
                    <a:pt x="91672" y="62907"/>
                    <a:pt x="90098" y="62907"/>
                    <a:pt x="90098" y="62378"/>
                  </a:cubicBezTo>
                  <a:cubicBezTo>
                    <a:pt x="90098" y="61321"/>
                    <a:pt x="92065" y="62907"/>
                    <a:pt x="92065" y="62907"/>
                  </a:cubicBezTo>
                  <a:cubicBezTo>
                    <a:pt x="92459" y="62907"/>
                    <a:pt x="94426" y="62378"/>
                    <a:pt x="94426" y="61850"/>
                  </a:cubicBezTo>
                  <a:cubicBezTo>
                    <a:pt x="94819" y="61850"/>
                    <a:pt x="92852" y="60792"/>
                    <a:pt x="92459" y="60792"/>
                  </a:cubicBezTo>
                  <a:cubicBezTo>
                    <a:pt x="91672" y="60792"/>
                    <a:pt x="90491" y="60792"/>
                    <a:pt x="89704" y="61321"/>
                  </a:cubicBezTo>
                  <a:cubicBezTo>
                    <a:pt x="90098" y="61321"/>
                    <a:pt x="91672" y="59735"/>
                    <a:pt x="91672" y="60264"/>
                  </a:cubicBezTo>
                  <a:cubicBezTo>
                    <a:pt x="91672" y="59735"/>
                    <a:pt x="90098" y="59735"/>
                    <a:pt x="90098" y="59207"/>
                  </a:cubicBezTo>
                  <a:cubicBezTo>
                    <a:pt x="91278" y="59735"/>
                    <a:pt x="92459" y="60792"/>
                    <a:pt x="93639" y="59735"/>
                  </a:cubicBezTo>
                  <a:cubicBezTo>
                    <a:pt x="93639" y="59735"/>
                    <a:pt x="94819" y="59207"/>
                    <a:pt x="94819" y="58678"/>
                  </a:cubicBezTo>
                  <a:cubicBezTo>
                    <a:pt x="94426" y="58149"/>
                    <a:pt x="93639" y="57621"/>
                    <a:pt x="93639" y="57092"/>
                  </a:cubicBezTo>
                  <a:cubicBezTo>
                    <a:pt x="93639" y="57621"/>
                    <a:pt x="94819" y="58149"/>
                    <a:pt x="95213" y="58149"/>
                  </a:cubicBezTo>
                  <a:cubicBezTo>
                    <a:pt x="96000" y="58678"/>
                    <a:pt x="95606" y="57621"/>
                    <a:pt x="96393" y="57621"/>
                  </a:cubicBezTo>
                  <a:cubicBezTo>
                    <a:pt x="96786" y="57621"/>
                    <a:pt x="99934" y="58678"/>
                    <a:pt x="99934" y="58678"/>
                  </a:cubicBezTo>
                  <a:cubicBezTo>
                    <a:pt x="99540" y="58678"/>
                    <a:pt x="96786" y="58149"/>
                    <a:pt x="96786" y="58149"/>
                  </a:cubicBezTo>
                  <a:cubicBezTo>
                    <a:pt x="97573" y="60264"/>
                    <a:pt x="99934" y="59735"/>
                    <a:pt x="101114" y="59735"/>
                  </a:cubicBezTo>
                  <a:cubicBezTo>
                    <a:pt x="101508" y="59207"/>
                    <a:pt x="102688" y="59735"/>
                    <a:pt x="103081" y="59207"/>
                  </a:cubicBezTo>
                  <a:cubicBezTo>
                    <a:pt x="104262" y="58678"/>
                    <a:pt x="103868" y="57621"/>
                    <a:pt x="103081" y="57092"/>
                  </a:cubicBezTo>
                  <a:cubicBezTo>
                    <a:pt x="102688" y="56563"/>
                    <a:pt x="101508" y="56035"/>
                    <a:pt x="101114" y="56035"/>
                  </a:cubicBezTo>
                  <a:cubicBezTo>
                    <a:pt x="100721" y="56035"/>
                    <a:pt x="101114" y="57621"/>
                    <a:pt x="101114" y="58149"/>
                  </a:cubicBezTo>
                  <a:cubicBezTo>
                    <a:pt x="100721" y="57621"/>
                    <a:pt x="100721" y="57092"/>
                    <a:pt x="100327" y="56563"/>
                  </a:cubicBezTo>
                  <a:cubicBezTo>
                    <a:pt x="100327" y="56035"/>
                    <a:pt x="99934" y="56563"/>
                    <a:pt x="99540" y="56035"/>
                  </a:cubicBezTo>
                  <a:cubicBezTo>
                    <a:pt x="99934" y="56563"/>
                    <a:pt x="100721" y="53392"/>
                    <a:pt x="100721" y="52863"/>
                  </a:cubicBezTo>
                  <a:cubicBezTo>
                    <a:pt x="100721" y="52863"/>
                    <a:pt x="101114" y="54449"/>
                    <a:pt x="101114" y="54449"/>
                  </a:cubicBezTo>
                  <a:cubicBezTo>
                    <a:pt x="101114" y="55506"/>
                    <a:pt x="101114" y="56035"/>
                    <a:pt x="101508" y="56035"/>
                  </a:cubicBezTo>
                  <a:cubicBezTo>
                    <a:pt x="102688" y="56035"/>
                    <a:pt x="103475" y="55506"/>
                    <a:pt x="104262" y="55506"/>
                  </a:cubicBezTo>
                  <a:cubicBezTo>
                    <a:pt x="104655" y="55506"/>
                    <a:pt x="107016" y="54449"/>
                    <a:pt x="106229" y="53392"/>
                  </a:cubicBezTo>
                  <a:cubicBezTo>
                    <a:pt x="105442" y="52863"/>
                    <a:pt x="105049" y="53920"/>
                    <a:pt x="104655" y="53392"/>
                  </a:cubicBezTo>
                  <a:cubicBezTo>
                    <a:pt x="104655" y="52863"/>
                    <a:pt x="104655" y="52863"/>
                    <a:pt x="104655" y="52334"/>
                  </a:cubicBezTo>
                  <a:cubicBezTo>
                    <a:pt x="105049" y="51806"/>
                    <a:pt x="104655" y="51277"/>
                    <a:pt x="104262" y="51277"/>
                  </a:cubicBezTo>
                  <a:cubicBezTo>
                    <a:pt x="104262" y="50748"/>
                    <a:pt x="103081" y="50748"/>
                    <a:pt x="102688" y="50748"/>
                  </a:cubicBezTo>
                  <a:cubicBezTo>
                    <a:pt x="101901" y="50748"/>
                    <a:pt x="101508" y="51806"/>
                    <a:pt x="100721" y="50748"/>
                  </a:cubicBezTo>
                  <a:cubicBezTo>
                    <a:pt x="102295" y="52334"/>
                    <a:pt x="103081" y="48105"/>
                    <a:pt x="104655" y="50220"/>
                  </a:cubicBezTo>
                  <a:cubicBezTo>
                    <a:pt x="105049" y="51277"/>
                    <a:pt x="105836" y="49691"/>
                    <a:pt x="105836" y="48634"/>
                  </a:cubicBezTo>
                  <a:cubicBezTo>
                    <a:pt x="105836" y="48105"/>
                    <a:pt x="104655" y="46519"/>
                    <a:pt x="104655" y="46519"/>
                  </a:cubicBezTo>
                  <a:cubicBezTo>
                    <a:pt x="104655" y="45991"/>
                    <a:pt x="105836" y="47577"/>
                    <a:pt x="105836" y="48105"/>
                  </a:cubicBezTo>
                  <a:cubicBezTo>
                    <a:pt x="105836" y="48634"/>
                    <a:pt x="106622" y="47577"/>
                    <a:pt x="106229" y="46519"/>
                  </a:cubicBezTo>
                  <a:cubicBezTo>
                    <a:pt x="105836" y="45991"/>
                    <a:pt x="105049" y="44933"/>
                    <a:pt x="104655" y="44405"/>
                  </a:cubicBezTo>
                  <a:cubicBezTo>
                    <a:pt x="103868" y="44405"/>
                    <a:pt x="102688" y="44933"/>
                    <a:pt x="101901" y="44405"/>
                  </a:cubicBezTo>
                  <a:cubicBezTo>
                    <a:pt x="101508" y="43876"/>
                    <a:pt x="101508" y="42819"/>
                    <a:pt x="100721" y="42819"/>
                  </a:cubicBezTo>
                  <a:cubicBezTo>
                    <a:pt x="100721" y="42290"/>
                    <a:pt x="99147" y="42819"/>
                    <a:pt x="99540" y="42290"/>
                  </a:cubicBezTo>
                  <a:cubicBezTo>
                    <a:pt x="99934" y="41233"/>
                    <a:pt x="99934" y="40704"/>
                    <a:pt x="100721" y="41762"/>
                  </a:cubicBezTo>
                  <a:cubicBezTo>
                    <a:pt x="101508" y="42819"/>
                    <a:pt x="102295" y="41233"/>
                    <a:pt x="103081" y="40704"/>
                  </a:cubicBezTo>
                  <a:cubicBezTo>
                    <a:pt x="104262" y="39647"/>
                    <a:pt x="106622" y="42819"/>
                    <a:pt x="107803" y="41233"/>
                  </a:cubicBezTo>
                  <a:cubicBezTo>
                    <a:pt x="108196" y="40704"/>
                    <a:pt x="108196" y="38061"/>
                    <a:pt x="107016" y="38590"/>
                  </a:cubicBezTo>
                  <a:cubicBezTo>
                    <a:pt x="106622" y="38590"/>
                    <a:pt x="106229" y="39118"/>
                    <a:pt x="105836" y="38590"/>
                  </a:cubicBezTo>
                  <a:cubicBezTo>
                    <a:pt x="105049" y="38590"/>
                    <a:pt x="104262" y="38061"/>
                    <a:pt x="103475" y="37004"/>
                  </a:cubicBezTo>
                  <a:cubicBezTo>
                    <a:pt x="102295" y="35947"/>
                    <a:pt x="106622" y="37533"/>
                    <a:pt x="106622" y="37004"/>
                  </a:cubicBezTo>
                  <a:cubicBezTo>
                    <a:pt x="106229" y="35947"/>
                    <a:pt x="104262" y="35418"/>
                    <a:pt x="103475" y="34889"/>
                  </a:cubicBezTo>
                  <a:cubicBezTo>
                    <a:pt x="102295" y="34361"/>
                    <a:pt x="102295" y="34889"/>
                    <a:pt x="101901" y="35947"/>
                  </a:cubicBezTo>
                  <a:cubicBezTo>
                    <a:pt x="101901" y="36475"/>
                    <a:pt x="101114" y="37004"/>
                    <a:pt x="100721" y="36475"/>
                  </a:cubicBezTo>
                  <a:cubicBezTo>
                    <a:pt x="100327" y="36475"/>
                    <a:pt x="101508" y="34361"/>
                    <a:pt x="101508" y="33832"/>
                  </a:cubicBezTo>
                  <a:cubicBezTo>
                    <a:pt x="101508" y="33303"/>
                    <a:pt x="101901" y="32246"/>
                    <a:pt x="102295" y="31718"/>
                  </a:cubicBezTo>
                  <a:cubicBezTo>
                    <a:pt x="102295" y="31189"/>
                    <a:pt x="102295" y="30132"/>
                    <a:pt x="102688" y="30132"/>
                  </a:cubicBezTo>
                  <a:cubicBezTo>
                    <a:pt x="103081" y="30132"/>
                    <a:pt x="103868" y="30132"/>
                    <a:pt x="104262" y="29603"/>
                  </a:cubicBezTo>
                  <a:cubicBezTo>
                    <a:pt x="104262" y="29603"/>
                    <a:pt x="106229" y="26960"/>
                    <a:pt x="106229" y="27488"/>
                  </a:cubicBezTo>
                  <a:cubicBezTo>
                    <a:pt x="106229" y="27488"/>
                    <a:pt x="105442" y="26960"/>
                    <a:pt x="105442" y="26960"/>
                  </a:cubicBezTo>
                  <a:cubicBezTo>
                    <a:pt x="105442" y="26431"/>
                    <a:pt x="105442" y="25903"/>
                    <a:pt x="105442" y="25374"/>
                  </a:cubicBezTo>
                  <a:cubicBezTo>
                    <a:pt x="105442" y="24317"/>
                    <a:pt x="105836" y="24317"/>
                    <a:pt x="106622" y="24317"/>
                  </a:cubicBezTo>
                  <a:cubicBezTo>
                    <a:pt x="107409" y="24317"/>
                    <a:pt x="110557" y="22731"/>
                    <a:pt x="108590" y="22731"/>
                  </a:cubicBezTo>
                  <a:cubicBezTo>
                    <a:pt x="107409" y="22731"/>
                    <a:pt x="105442" y="22202"/>
                    <a:pt x="104655" y="23259"/>
                  </a:cubicBezTo>
                  <a:cubicBezTo>
                    <a:pt x="104262" y="23788"/>
                    <a:pt x="104262" y="24845"/>
                    <a:pt x="103475" y="24317"/>
                  </a:cubicBezTo>
                  <a:cubicBezTo>
                    <a:pt x="102688" y="23788"/>
                    <a:pt x="103475" y="22731"/>
                    <a:pt x="103868" y="22202"/>
                  </a:cubicBezTo>
                  <a:cubicBezTo>
                    <a:pt x="104655" y="20616"/>
                    <a:pt x="106229" y="21674"/>
                    <a:pt x="107409" y="21674"/>
                  </a:cubicBezTo>
                  <a:cubicBezTo>
                    <a:pt x="108983" y="21674"/>
                    <a:pt x="110557" y="22202"/>
                    <a:pt x="111344" y="20088"/>
                  </a:cubicBezTo>
                  <a:cubicBezTo>
                    <a:pt x="111737" y="20088"/>
                    <a:pt x="110163" y="19559"/>
                    <a:pt x="110163" y="19559"/>
                  </a:cubicBezTo>
                  <a:cubicBezTo>
                    <a:pt x="109377" y="19030"/>
                    <a:pt x="108590" y="19559"/>
                    <a:pt x="107803" y="19559"/>
                  </a:cubicBezTo>
                  <a:cubicBezTo>
                    <a:pt x="107016" y="19559"/>
                    <a:pt x="106622" y="19030"/>
                    <a:pt x="105836" y="19030"/>
                  </a:cubicBezTo>
                  <a:cubicBezTo>
                    <a:pt x="105442" y="19030"/>
                    <a:pt x="104655" y="19030"/>
                    <a:pt x="104262" y="19030"/>
                  </a:cubicBezTo>
                  <a:cubicBezTo>
                    <a:pt x="104655" y="19559"/>
                    <a:pt x="105836" y="19030"/>
                    <a:pt x="106622" y="19030"/>
                  </a:cubicBezTo>
                  <a:cubicBezTo>
                    <a:pt x="107803" y="19030"/>
                    <a:pt x="108590" y="18502"/>
                    <a:pt x="109770" y="18502"/>
                  </a:cubicBezTo>
                  <a:cubicBezTo>
                    <a:pt x="111344" y="19030"/>
                    <a:pt x="112131" y="17973"/>
                    <a:pt x="113311" y="17973"/>
                  </a:cubicBezTo>
                  <a:cubicBezTo>
                    <a:pt x="113704" y="17973"/>
                    <a:pt x="114491" y="17973"/>
                    <a:pt x="114491" y="17444"/>
                  </a:cubicBezTo>
                  <a:cubicBezTo>
                    <a:pt x="114491" y="17444"/>
                    <a:pt x="113704" y="16387"/>
                    <a:pt x="114098" y="16387"/>
                  </a:cubicBezTo>
                  <a:cubicBezTo>
                    <a:pt x="116065" y="15859"/>
                    <a:pt x="118032" y="15330"/>
                    <a:pt x="119606" y="13744"/>
                  </a:cubicBezTo>
                  <a:cubicBezTo>
                    <a:pt x="120000" y="13215"/>
                    <a:pt x="118426" y="12687"/>
                    <a:pt x="118426" y="12687"/>
                  </a:cubicBezTo>
                  <a:cubicBezTo>
                    <a:pt x="117245" y="12158"/>
                    <a:pt x="116065" y="11629"/>
                    <a:pt x="115278" y="11629"/>
                  </a:cubicBezTo>
                  <a:cubicBezTo>
                    <a:pt x="112918" y="11101"/>
                    <a:pt x="110950" y="10572"/>
                    <a:pt x="108983" y="13215"/>
                  </a:cubicBezTo>
                  <a:cubicBezTo>
                    <a:pt x="108196" y="14801"/>
                    <a:pt x="107409" y="13744"/>
                    <a:pt x="105836" y="13744"/>
                  </a:cubicBezTo>
                  <a:cubicBezTo>
                    <a:pt x="105442" y="13744"/>
                    <a:pt x="103868" y="15330"/>
                    <a:pt x="104262" y="13744"/>
                  </a:cubicBezTo>
                  <a:cubicBezTo>
                    <a:pt x="104262" y="12687"/>
                    <a:pt x="102295" y="14273"/>
                    <a:pt x="101901" y="14801"/>
                  </a:cubicBezTo>
                  <a:cubicBezTo>
                    <a:pt x="101114" y="15330"/>
                    <a:pt x="100327" y="15859"/>
                    <a:pt x="99540" y="16387"/>
                  </a:cubicBezTo>
                  <a:cubicBezTo>
                    <a:pt x="99147" y="16387"/>
                    <a:pt x="96000" y="19559"/>
                    <a:pt x="96000" y="19559"/>
                  </a:cubicBezTo>
                  <a:cubicBezTo>
                    <a:pt x="95213" y="18502"/>
                    <a:pt x="103868" y="11629"/>
                    <a:pt x="98754" y="10044"/>
                  </a:cubicBezTo>
                  <a:cubicBezTo>
                    <a:pt x="96786" y="10044"/>
                    <a:pt x="97180" y="11629"/>
                    <a:pt x="95606" y="12687"/>
                  </a:cubicBezTo>
                  <a:cubicBezTo>
                    <a:pt x="94426" y="13215"/>
                    <a:pt x="93639" y="13215"/>
                    <a:pt x="92459" y="13744"/>
                  </a:cubicBezTo>
                  <a:cubicBezTo>
                    <a:pt x="92065" y="13744"/>
                    <a:pt x="90098" y="14801"/>
                    <a:pt x="89704" y="14801"/>
                  </a:cubicBezTo>
                  <a:cubicBezTo>
                    <a:pt x="88918" y="13215"/>
                    <a:pt x="91672" y="12687"/>
                    <a:pt x="92459" y="12687"/>
                  </a:cubicBezTo>
                  <a:cubicBezTo>
                    <a:pt x="92459" y="12158"/>
                    <a:pt x="94819" y="11629"/>
                    <a:pt x="93639" y="11101"/>
                  </a:cubicBezTo>
                  <a:cubicBezTo>
                    <a:pt x="92459" y="10572"/>
                    <a:pt x="91278" y="10572"/>
                    <a:pt x="90098" y="10572"/>
                  </a:cubicBezTo>
                  <a:cubicBezTo>
                    <a:pt x="86950" y="10572"/>
                    <a:pt x="83803" y="11101"/>
                    <a:pt x="80655" y="12158"/>
                  </a:cubicBezTo>
                  <a:cubicBezTo>
                    <a:pt x="80655" y="12158"/>
                    <a:pt x="79475" y="13215"/>
                    <a:pt x="79081" y="12687"/>
                  </a:cubicBezTo>
                  <a:cubicBezTo>
                    <a:pt x="79081" y="11629"/>
                    <a:pt x="78688" y="11629"/>
                    <a:pt x="79475" y="11629"/>
                  </a:cubicBezTo>
                  <a:cubicBezTo>
                    <a:pt x="81049" y="10572"/>
                    <a:pt x="82622" y="10044"/>
                    <a:pt x="84196" y="9515"/>
                  </a:cubicBezTo>
                  <a:cubicBezTo>
                    <a:pt x="86950" y="8986"/>
                    <a:pt x="90098" y="9515"/>
                    <a:pt x="93245" y="9515"/>
                  </a:cubicBezTo>
                  <a:cubicBezTo>
                    <a:pt x="94032" y="9515"/>
                    <a:pt x="94819" y="9515"/>
                    <a:pt x="95606" y="9515"/>
                  </a:cubicBezTo>
                  <a:cubicBezTo>
                    <a:pt x="97180" y="8458"/>
                    <a:pt x="99147" y="8458"/>
                    <a:pt x="100721" y="7400"/>
                  </a:cubicBezTo>
                  <a:cubicBezTo>
                    <a:pt x="101508" y="7400"/>
                    <a:pt x="101901" y="6872"/>
                    <a:pt x="100721" y="6343"/>
                  </a:cubicBezTo>
                  <a:cubicBezTo>
                    <a:pt x="99934" y="5814"/>
                    <a:pt x="98360" y="5286"/>
                    <a:pt x="97573" y="5814"/>
                  </a:cubicBezTo>
                  <a:cubicBezTo>
                    <a:pt x="96786" y="5814"/>
                    <a:pt x="96786" y="5286"/>
                    <a:pt x="96000" y="4757"/>
                  </a:cubicBezTo>
                  <a:cubicBezTo>
                    <a:pt x="95213" y="4757"/>
                    <a:pt x="94426" y="5814"/>
                    <a:pt x="93639" y="5814"/>
                  </a:cubicBezTo>
                  <a:cubicBezTo>
                    <a:pt x="93639" y="5814"/>
                    <a:pt x="94426" y="4229"/>
                    <a:pt x="94819" y="4229"/>
                  </a:cubicBezTo>
                  <a:cubicBezTo>
                    <a:pt x="95213" y="3171"/>
                    <a:pt x="93639" y="3171"/>
                    <a:pt x="93245" y="3171"/>
                  </a:cubicBezTo>
                  <a:cubicBezTo>
                    <a:pt x="90885" y="3700"/>
                    <a:pt x="88918" y="3700"/>
                    <a:pt x="86557" y="3171"/>
                  </a:cubicBezTo>
                  <a:cubicBezTo>
                    <a:pt x="84590" y="3171"/>
                    <a:pt x="83016" y="4229"/>
                    <a:pt x="81049" y="4229"/>
                  </a:cubicBezTo>
                  <a:cubicBezTo>
                    <a:pt x="80262" y="4229"/>
                    <a:pt x="79081" y="4229"/>
                    <a:pt x="78295" y="4229"/>
                  </a:cubicBezTo>
                  <a:cubicBezTo>
                    <a:pt x="77508" y="4757"/>
                    <a:pt x="76327" y="4229"/>
                    <a:pt x="75934" y="4757"/>
                  </a:cubicBezTo>
                  <a:cubicBezTo>
                    <a:pt x="77114" y="4229"/>
                    <a:pt x="78295" y="4229"/>
                    <a:pt x="79475" y="3700"/>
                  </a:cubicBezTo>
                  <a:cubicBezTo>
                    <a:pt x="81442" y="3700"/>
                    <a:pt x="83016" y="3171"/>
                    <a:pt x="84590" y="3171"/>
                  </a:cubicBezTo>
                  <a:cubicBezTo>
                    <a:pt x="85377" y="3171"/>
                    <a:pt x="93245" y="3171"/>
                    <a:pt x="93245" y="2114"/>
                  </a:cubicBezTo>
                  <a:cubicBezTo>
                    <a:pt x="92852" y="2114"/>
                    <a:pt x="91672" y="1585"/>
                    <a:pt x="91278" y="1057"/>
                  </a:cubicBezTo>
                  <a:cubicBezTo>
                    <a:pt x="90098" y="1057"/>
                    <a:pt x="89311" y="1057"/>
                    <a:pt x="88131" y="1057"/>
                  </a:cubicBezTo>
                  <a:cubicBezTo>
                    <a:pt x="86557" y="1057"/>
                    <a:pt x="84983" y="528"/>
                    <a:pt x="83803" y="0"/>
                  </a:cubicBezTo>
                  <a:cubicBezTo>
                    <a:pt x="81049" y="0"/>
                    <a:pt x="78688" y="0"/>
                    <a:pt x="76327" y="0"/>
                  </a:cubicBezTo>
                  <a:cubicBezTo>
                    <a:pt x="75147" y="528"/>
                    <a:pt x="73967" y="528"/>
                    <a:pt x="72786" y="528"/>
                  </a:cubicBezTo>
                  <a:cubicBezTo>
                    <a:pt x="72393" y="528"/>
                    <a:pt x="72000" y="1585"/>
                    <a:pt x="72000" y="1585"/>
                  </a:cubicBezTo>
                  <a:cubicBezTo>
                    <a:pt x="71213" y="1585"/>
                    <a:pt x="70426" y="1057"/>
                    <a:pt x="69639" y="1057"/>
                  </a:cubicBezTo>
                  <a:cubicBezTo>
                    <a:pt x="69245" y="1057"/>
                    <a:pt x="68852" y="1585"/>
                    <a:pt x="68065" y="1585"/>
                  </a:cubicBezTo>
                  <a:cubicBezTo>
                    <a:pt x="67278" y="1585"/>
                    <a:pt x="67278" y="2114"/>
                    <a:pt x="68065" y="2114"/>
                  </a:cubicBezTo>
                  <a:cubicBezTo>
                    <a:pt x="69245" y="2643"/>
                    <a:pt x="70426" y="2643"/>
                    <a:pt x="71213" y="3171"/>
                  </a:cubicBezTo>
                  <a:cubicBezTo>
                    <a:pt x="70819" y="2643"/>
                    <a:pt x="68459" y="3700"/>
                    <a:pt x="68065" y="4229"/>
                  </a:cubicBezTo>
                  <a:cubicBezTo>
                    <a:pt x="68065" y="4229"/>
                    <a:pt x="66885" y="4229"/>
                    <a:pt x="66885" y="4229"/>
                  </a:cubicBezTo>
                  <a:cubicBezTo>
                    <a:pt x="66885" y="4229"/>
                    <a:pt x="67672" y="5286"/>
                    <a:pt x="67672" y="5286"/>
                  </a:cubicBezTo>
                  <a:cubicBezTo>
                    <a:pt x="67278" y="5286"/>
                    <a:pt x="66491" y="4757"/>
                    <a:pt x="66098" y="4229"/>
                  </a:cubicBezTo>
                  <a:cubicBezTo>
                    <a:pt x="65704" y="3700"/>
                    <a:pt x="64524" y="4229"/>
                    <a:pt x="64131" y="4229"/>
                  </a:cubicBezTo>
                  <a:cubicBezTo>
                    <a:pt x="62950" y="3700"/>
                    <a:pt x="61770" y="3171"/>
                    <a:pt x="60590" y="2643"/>
                  </a:cubicBezTo>
                  <a:cubicBezTo>
                    <a:pt x="59803" y="2114"/>
                    <a:pt x="59016" y="3171"/>
                    <a:pt x="57836" y="3171"/>
                  </a:cubicBezTo>
                  <a:cubicBezTo>
                    <a:pt x="57442" y="3171"/>
                    <a:pt x="55081" y="2643"/>
                    <a:pt x="55081" y="3700"/>
                  </a:cubicBezTo>
                  <a:cubicBezTo>
                    <a:pt x="54688" y="3700"/>
                    <a:pt x="60196" y="4757"/>
                    <a:pt x="60983" y="5286"/>
                  </a:cubicBezTo>
                  <a:cubicBezTo>
                    <a:pt x="62163" y="5286"/>
                    <a:pt x="63344" y="5286"/>
                    <a:pt x="64131" y="5814"/>
                  </a:cubicBezTo>
                  <a:cubicBezTo>
                    <a:pt x="64524" y="5814"/>
                    <a:pt x="64918" y="5814"/>
                    <a:pt x="65311" y="6343"/>
                  </a:cubicBezTo>
                  <a:cubicBezTo>
                    <a:pt x="65311" y="6343"/>
                    <a:pt x="65311" y="7929"/>
                    <a:pt x="65311" y="7929"/>
                  </a:cubicBezTo>
                  <a:cubicBezTo>
                    <a:pt x="65311" y="8458"/>
                    <a:pt x="64918" y="7400"/>
                    <a:pt x="64918" y="6872"/>
                  </a:cubicBezTo>
                  <a:cubicBezTo>
                    <a:pt x="64524" y="6343"/>
                    <a:pt x="63344" y="6343"/>
                    <a:pt x="62950" y="5814"/>
                  </a:cubicBezTo>
                  <a:cubicBezTo>
                    <a:pt x="62950" y="5814"/>
                    <a:pt x="61770" y="5814"/>
                    <a:pt x="61770" y="5814"/>
                  </a:cubicBezTo>
                  <a:cubicBezTo>
                    <a:pt x="61770" y="6343"/>
                    <a:pt x="62163" y="7400"/>
                    <a:pt x="62163" y="7400"/>
                  </a:cubicBezTo>
                  <a:cubicBezTo>
                    <a:pt x="61377" y="7400"/>
                    <a:pt x="60983" y="5814"/>
                    <a:pt x="60590" y="5814"/>
                  </a:cubicBezTo>
                  <a:cubicBezTo>
                    <a:pt x="59803" y="5814"/>
                    <a:pt x="59016" y="5814"/>
                    <a:pt x="58229" y="5286"/>
                  </a:cubicBezTo>
                  <a:cubicBezTo>
                    <a:pt x="57836" y="5286"/>
                    <a:pt x="54688" y="5286"/>
                    <a:pt x="54688" y="5286"/>
                  </a:cubicBezTo>
                  <a:cubicBezTo>
                    <a:pt x="54295" y="6343"/>
                    <a:pt x="59409" y="8986"/>
                    <a:pt x="59409" y="8986"/>
                  </a:cubicBezTo>
                  <a:cubicBezTo>
                    <a:pt x="59409" y="9515"/>
                    <a:pt x="57442" y="8986"/>
                    <a:pt x="57442" y="8986"/>
                  </a:cubicBezTo>
                  <a:cubicBezTo>
                    <a:pt x="56262" y="8986"/>
                    <a:pt x="55868" y="8458"/>
                    <a:pt x="56262" y="10044"/>
                  </a:cubicBezTo>
                  <a:cubicBezTo>
                    <a:pt x="55868" y="10044"/>
                    <a:pt x="55475" y="9515"/>
                    <a:pt x="55081" y="8986"/>
                  </a:cubicBezTo>
                  <a:cubicBezTo>
                    <a:pt x="55081" y="8458"/>
                    <a:pt x="55868" y="8986"/>
                    <a:pt x="56262" y="8458"/>
                  </a:cubicBezTo>
                  <a:cubicBezTo>
                    <a:pt x="56262" y="8458"/>
                    <a:pt x="55475" y="7400"/>
                    <a:pt x="55081" y="7400"/>
                  </a:cubicBezTo>
                  <a:cubicBezTo>
                    <a:pt x="54295" y="6872"/>
                    <a:pt x="53508" y="6343"/>
                    <a:pt x="52327" y="6343"/>
                  </a:cubicBezTo>
                  <a:cubicBezTo>
                    <a:pt x="51934" y="6343"/>
                    <a:pt x="51147" y="5814"/>
                    <a:pt x="50754" y="6343"/>
                  </a:cubicBezTo>
                  <a:cubicBezTo>
                    <a:pt x="50360" y="6343"/>
                    <a:pt x="51540" y="7929"/>
                    <a:pt x="51540" y="7929"/>
                  </a:cubicBezTo>
                  <a:cubicBezTo>
                    <a:pt x="52721" y="8986"/>
                    <a:pt x="54295" y="8986"/>
                    <a:pt x="55868" y="10572"/>
                  </a:cubicBezTo>
                  <a:cubicBezTo>
                    <a:pt x="56262" y="10572"/>
                    <a:pt x="56655" y="11101"/>
                    <a:pt x="56262" y="11629"/>
                  </a:cubicBezTo>
                  <a:cubicBezTo>
                    <a:pt x="55475" y="12687"/>
                    <a:pt x="54688" y="11629"/>
                    <a:pt x="53901" y="11101"/>
                  </a:cubicBezTo>
                  <a:cubicBezTo>
                    <a:pt x="51934" y="9515"/>
                    <a:pt x="49573" y="8458"/>
                    <a:pt x="47213" y="7929"/>
                  </a:cubicBezTo>
                  <a:cubicBezTo>
                    <a:pt x="46032" y="7400"/>
                    <a:pt x="44852" y="6872"/>
                    <a:pt x="43672" y="7400"/>
                  </a:cubicBezTo>
                  <a:cubicBezTo>
                    <a:pt x="43278" y="7400"/>
                    <a:pt x="44459" y="8986"/>
                    <a:pt x="44459" y="9515"/>
                  </a:cubicBezTo>
                  <a:cubicBezTo>
                    <a:pt x="44459" y="9515"/>
                    <a:pt x="46032" y="11101"/>
                    <a:pt x="46032" y="11101"/>
                  </a:cubicBezTo>
                  <a:cubicBezTo>
                    <a:pt x="46032" y="11629"/>
                    <a:pt x="43672" y="11101"/>
                    <a:pt x="43672" y="11101"/>
                  </a:cubicBezTo>
                  <a:cubicBezTo>
                    <a:pt x="43672" y="12158"/>
                    <a:pt x="45245" y="11629"/>
                    <a:pt x="45245" y="12687"/>
                  </a:cubicBezTo>
                  <a:cubicBezTo>
                    <a:pt x="45245" y="12687"/>
                    <a:pt x="43672" y="12158"/>
                    <a:pt x="43278" y="11629"/>
                  </a:cubicBezTo>
                  <a:cubicBezTo>
                    <a:pt x="42491" y="11101"/>
                    <a:pt x="41704" y="11101"/>
                    <a:pt x="40524" y="10572"/>
                  </a:cubicBezTo>
                  <a:cubicBezTo>
                    <a:pt x="39737" y="10044"/>
                    <a:pt x="39737" y="10572"/>
                    <a:pt x="39737" y="11629"/>
                  </a:cubicBezTo>
                  <a:cubicBezTo>
                    <a:pt x="39344" y="12158"/>
                    <a:pt x="38950" y="12158"/>
                    <a:pt x="38557" y="12158"/>
                  </a:cubicBezTo>
                  <a:cubicBezTo>
                    <a:pt x="38557" y="12687"/>
                    <a:pt x="38557" y="13744"/>
                    <a:pt x="38163" y="13744"/>
                  </a:cubicBezTo>
                  <a:cubicBezTo>
                    <a:pt x="38163" y="14273"/>
                    <a:pt x="38163" y="12687"/>
                    <a:pt x="38163" y="12158"/>
                  </a:cubicBezTo>
                  <a:cubicBezTo>
                    <a:pt x="38163" y="11629"/>
                    <a:pt x="38557" y="11101"/>
                    <a:pt x="38557" y="10572"/>
                  </a:cubicBezTo>
                  <a:cubicBezTo>
                    <a:pt x="38163" y="8458"/>
                    <a:pt x="36590" y="8458"/>
                    <a:pt x="35409" y="8458"/>
                  </a:cubicBezTo>
                  <a:cubicBezTo>
                    <a:pt x="33836" y="8986"/>
                    <a:pt x="32262" y="9515"/>
                    <a:pt x="30688" y="9515"/>
                  </a:cubicBezTo>
                  <a:cubicBezTo>
                    <a:pt x="30295" y="10044"/>
                    <a:pt x="29508" y="10044"/>
                    <a:pt x="29114" y="10044"/>
                  </a:cubicBezTo>
                  <a:cubicBezTo>
                    <a:pt x="29114" y="10044"/>
                    <a:pt x="27147" y="10572"/>
                    <a:pt x="27147" y="10572"/>
                  </a:cubicBezTo>
                  <a:cubicBezTo>
                    <a:pt x="27540" y="11101"/>
                    <a:pt x="28327" y="11101"/>
                    <a:pt x="28721" y="11101"/>
                  </a:cubicBezTo>
                  <a:cubicBezTo>
                    <a:pt x="29114" y="11629"/>
                    <a:pt x="29508" y="12158"/>
                    <a:pt x="30295" y="12687"/>
                  </a:cubicBezTo>
                  <a:cubicBezTo>
                    <a:pt x="30295" y="12687"/>
                    <a:pt x="31868" y="14273"/>
                    <a:pt x="31868" y="14273"/>
                  </a:cubicBezTo>
                  <a:cubicBezTo>
                    <a:pt x="31475" y="14273"/>
                    <a:pt x="29901" y="13215"/>
                    <a:pt x="29508" y="13215"/>
                  </a:cubicBezTo>
                  <a:cubicBezTo>
                    <a:pt x="28721" y="12687"/>
                    <a:pt x="28327" y="11629"/>
                    <a:pt x="27540" y="11629"/>
                  </a:cubicBezTo>
                  <a:cubicBezTo>
                    <a:pt x="26360" y="11101"/>
                    <a:pt x="25180" y="11629"/>
                    <a:pt x="24000" y="11629"/>
                  </a:cubicBezTo>
                  <a:cubicBezTo>
                    <a:pt x="22819" y="12158"/>
                    <a:pt x="22819" y="11629"/>
                    <a:pt x="23606" y="13215"/>
                  </a:cubicBezTo>
                  <a:cubicBezTo>
                    <a:pt x="23606" y="13744"/>
                    <a:pt x="23606" y="15330"/>
                    <a:pt x="23606" y="15859"/>
                  </a:cubicBezTo>
                  <a:cubicBezTo>
                    <a:pt x="23606" y="16916"/>
                    <a:pt x="22032" y="15859"/>
                    <a:pt x="21639" y="15859"/>
                  </a:cubicBezTo>
                  <a:cubicBezTo>
                    <a:pt x="21245" y="15859"/>
                    <a:pt x="20065" y="14801"/>
                    <a:pt x="19672" y="15859"/>
                  </a:cubicBezTo>
                  <a:cubicBezTo>
                    <a:pt x="19278" y="16387"/>
                    <a:pt x="19672" y="17973"/>
                    <a:pt x="19672" y="17973"/>
                  </a:cubicBezTo>
                  <a:cubicBezTo>
                    <a:pt x="19278" y="18502"/>
                    <a:pt x="18885" y="17444"/>
                    <a:pt x="18491" y="16916"/>
                  </a:cubicBezTo>
                  <a:cubicBezTo>
                    <a:pt x="17704" y="16387"/>
                    <a:pt x="16918" y="16387"/>
                    <a:pt x="16524" y="16916"/>
                  </a:cubicBezTo>
                  <a:cubicBezTo>
                    <a:pt x="15344" y="17973"/>
                    <a:pt x="14163" y="19030"/>
                    <a:pt x="12590" y="19559"/>
                  </a:cubicBezTo>
                  <a:cubicBezTo>
                    <a:pt x="12196" y="20088"/>
                    <a:pt x="13377" y="19559"/>
                    <a:pt x="12590" y="19559"/>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81" name="Shape 1431">
              <a:extLst>
                <a:ext uri="{FF2B5EF4-FFF2-40B4-BE49-F238E27FC236}">
                  <a16:creationId xmlns="" xmlns:a16="http://schemas.microsoft.com/office/drawing/2014/main" id="{904D41EF-5332-4BDA-8C47-9EE8475EBD92}"/>
                </a:ext>
              </a:extLst>
            </p:cNvPr>
            <p:cNvSpPr/>
            <p:nvPr/>
          </p:nvSpPr>
          <p:spPr>
            <a:xfrm>
              <a:off x="8596210" y="2265315"/>
              <a:ext cx="68439" cy="48065"/>
            </a:xfrm>
            <a:custGeom>
              <a:avLst/>
              <a:gdLst/>
              <a:ahLst/>
              <a:cxnLst/>
              <a:rect l="0" t="0" r="0" b="0"/>
              <a:pathLst>
                <a:path w="120000" h="120000" extrusionOk="0">
                  <a:moveTo>
                    <a:pt x="120000" y="65454"/>
                  </a:moveTo>
                  <a:cubicBezTo>
                    <a:pt x="112500" y="54545"/>
                    <a:pt x="82500" y="32727"/>
                    <a:pt x="82500" y="32727"/>
                  </a:cubicBezTo>
                  <a:cubicBezTo>
                    <a:pt x="67500" y="21818"/>
                    <a:pt x="52500" y="10909"/>
                    <a:pt x="37500" y="10909"/>
                  </a:cubicBezTo>
                  <a:cubicBezTo>
                    <a:pt x="30000" y="10909"/>
                    <a:pt x="15000" y="0"/>
                    <a:pt x="7500" y="10909"/>
                  </a:cubicBezTo>
                  <a:cubicBezTo>
                    <a:pt x="0" y="21818"/>
                    <a:pt x="22500" y="32727"/>
                    <a:pt x="22500" y="32727"/>
                  </a:cubicBezTo>
                  <a:cubicBezTo>
                    <a:pt x="15000" y="32727"/>
                    <a:pt x="0" y="65454"/>
                    <a:pt x="7500" y="76363"/>
                  </a:cubicBezTo>
                  <a:cubicBezTo>
                    <a:pt x="15000" y="76363"/>
                    <a:pt x="30000" y="65454"/>
                    <a:pt x="37500" y="76363"/>
                  </a:cubicBezTo>
                  <a:cubicBezTo>
                    <a:pt x="52500" y="87272"/>
                    <a:pt x="37500" y="87272"/>
                    <a:pt x="37500" y="98181"/>
                  </a:cubicBezTo>
                  <a:cubicBezTo>
                    <a:pt x="37500" y="120000"/>
                    <a:pt x="120000" y="87272"/>
                    <a:pt x="120000" y="65454"/>
                  </a:cubicBezTo>
                  <a:cubicBezTo>
                    <a:pt x="112500" y="54545"/>
                    <a:pt x="120000" y="76363"/>
                    <a:pt x="120000" y="65454"/>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82" name="Shape 1432">
              <a:extLst>
                <a:ext uri="{FF2B5EF4-FFF2-40B4-BE49-F238E27FC236}">
                  <a16:creationId xmlns="" xmlns:a16="http://schemas.microsoft.com/office/drawing/2014/main" id="{1D2D8023-FAC3-44A9-B5A6-E9B5EF2B9896}"/>
                </a:ext>
              </a:extLst>
            </p:cNvPr>
            <p:cNvSpPr/>
            <p:nvPr/>
          </p:nvSpPr>
          <p:spPr>
            <a:xfrm>
              <a:off x="8618054" y="2231814"/>
              <a:ext cx="17473" cy="8739"/>
            </a:xfrm>
            <a:custGeom>
              <a:avLst/>
              <a:gdLst/>
              <a:ahLst/>
              <a:cxnLst/>
              <a:rect l="0" t="0" r="0" b="0"/>
              <a:pathLst>
                <a:path w="120000" h="120000" extrusionOk="0">
                  <a:moveTo>
                    <a:pt x="60000" y="120000"/>
                  </a:moveTo>
                  <a:cubicBezTo>
                    <a:pt x="0" y="120000"/>
                    <a:pt x="30000" y="0"/>
                    <a:pt x="60000" y="0"/>
                  </a:cubicBezTo>
                  <a:cubicBezTo>
                    <a:pt x="90000" y="0"/>
                    <a:pt x="120000" y="120000"/>
                    <a:pt x="60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83" name="Shape 1433">
              <a:extLst>
                <a:ext uri="{FF2B5EF4-FFF2-40B4-BE49-F238E27FC236}">
                  <a16:creationId xmlns="" xmlns:a16="http://schemas.microsoft.com/office/drawing/2014/main" id="{E76DDA6A-3329-4E5C-9EA8-8E867B54C6A6}"/>
                </a:ext>
              </a:extLst>
            </p:cNvPr>
            <p:cNvSpPr/>
            <p:nvPr/>
          </p:nvSpPr>
          <p:spPr>
            <a:xfrm>
              <a:off x="8631160" y="1726402"/>
              <a:ext cx="46596" cy="26217"/>
            </a:xfrm>
            <a:custGeom>
              <a:avLst/>
              <a:gdLst/>
              <a:ahLst/>
              <a:cxnLst/>
              <a:rect l="0" t="0" r="0" b="0"/>
              <a:pathLst>
                <a:path w="120000" h="120000" extrusionOk="0">
                  <a:moveTo>
                    <a:pt x="98181" y="80000"/>
                  </a:moveTo>
                  <a:cubicBezTo>
                    <a:pt x="120000" y="100000"/>
                    <a:pt x="120000" y="120000"/>
                    <a:pt x="98181" y="100000"/>
                  </a:cubicBezTo>
                  <a:cubicBezTo>
                    <a:pt x="76363" y="100000"/>
                    <a:pt x="43636" y="80000"/>
                    <a:pt x="32727" y="80000"/>
                  </a:cubicBezTo>
                  <a:cubicBezTo>
                    <a:pt x="21818" y="60000"/>
                    <a:pt x="0" y="0"/>
                    <a:pt x="21818" y="20000"/>
                  </a:cubicBezTo>
                  <a:cubicBezTo>
                    <a:pt x="43636" y="40000"/>
                    <a:pt x="76363" y="60000"/>
                    <a:pt x="98181" y="80000"/>
                  </a:cubicBezTo>
                  <a:cubicBezTo>
                    <a:pt x="120000" y="100000"/>
                    <a:pt x="76363" y="60000"/>
                    <a:pt x="98181" y="8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84" name="Shape 1434">
              <a:extLst>
                <a:ext uri="{FF2B5EF4-FFF2-40B4-BE49-F238E27FC236}">
                  <a16:creationId xmlns="" xmlns:a16="http://schemas.microsoft.com/office/drawing/2014/main" id="{F435630F-4D1B-4B5A-B449-98127927CA80}"/>
                </a:ext>
              </a:extLst>
            </p:cNvPr>
            <p:cNvSpPr/>
            <p:nvPr/>
          </p:nvSpPr>
          <p:spPr>
            <a:xfrm>
              <a:off x="8775317" y="1688531"/>
              <a:ext cx="34946" cy="20391"/>
            </a:xfrm>
            <a:custGeom>
              <a:avLst/>
              <a:gdLst/>
              <a:ahLst/>
              <a:cxnLst/>
              <a:rect l="0" t="0" r="0" b="0"/>
              <a:pathLst>
                <a:path w="120000" h="120000" extrusionOk="0">
                  <a:moveTo>
                    <a:pt x="120000" y="72000"/>
                  </a:moveTo>
                  <a:cubicBezTo>
                    <a:pt x="120000" y="120000"/>
                    <a:pt x="0" y="96000"/>
                    <a:pt x="0" y="48000"/>
                  </a:cubicBezTo>
                  <a:cubicBezTo>
                    <a:pt x="0" y="0"/>
                    <a:pt x="120000" y="24000"/>
                    <a:pt x="120000" y="72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85" name="Shape 1435">
              <a:extLst>
                <a:ext uri="{FF2B5EF4-FFF2-40B4-BE49-F238E27FC236}">
                  <a16:creationId xmlns="" xmlns:a16="http://schemas.microsoft.com/office/drawing/2014/main" id="{CB079BA3-B668-4D16-8EAF-A1EE3AB6889E}"/>
                </a:ext>
              </a:extLst>
            </p:cNvPr>
            <p:cNvSpPr/>
            <p:nvPr/>
          </p:nvSpPr>
          <p:spPr>
            <a:xfrm>
              <a:off x="9329381" y="1745942"/>
              <a:ext cx="24755" cy="17478"/>
            </a:xfrm>
            <a:custGeom>
              <a:avLst/>
              <a:gdLst/>
              <a:ahLst/>
              <a:cxnLst/>
              <a:rect l="0" t="0" r="0" b="0"/>
              <a:pathLst>
                <a:path w="120000" h="120000" extrusionOk="0">
                  <a:moveTo>
                    <a:pt x="100000" y="90000"/>
                  </a:moveTo>
                  <a:cubicBezTo>
                    <a:pt x="80000" y="120000"/>
                    <a:pt x="0" y="0"/>
                    <a:pt x="20000" y="0"/>
                  </a:cubicBezTo>
                  <a:cubicBezTo>
                    <a:pt x="40000" y="0"/>
                    <a:pt x="120000" y="60000"/>
                    <a:pt x="100000" y="9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86" name="Shape 1436">
              <a:extLst>
                <a:ext uri="{FF2B5EF4-FFF2-40B4-BE49-F238E27FC236}">
                  <a16:creationId xmlns="" xmlns:a16="http://schemas.microsoft.com/office/drawing/2014/main" id="{44BC7DBC-62F7-4571-9884-B5361E744F39}"/>
                </a:ext>
              </a:extLst>
            </p:cNvPr>
            <p:cNvSpPr/>
            <p:nvPr/>
          </p:nvSpPr>
          <p:spPr>
            <a:xfrm>
              <a:off x="9362873" y="1763419"/>
              <a:ext cx="21841" cy="4370"/>
            </a:xfrm>
            <a:custGeom>
              <a:avLst/>
              <a:gdLst/>
              <a:ahLst/>
              <a:cxnLst/>
              <a:rect l="0" t="0" r="0" b="0"/>
              <a:pathLst>
                <a:path w="120000" h="120000" extrusionOk="0">
                  <a:moveTo>
                    <a:pt x="96000" y="120000"/>
                  </a:moveTo>
                  <a:cubicBezTo>
                    <a:pt x="48000" y="120000"/>
                    <a:pt x="0" y="0"/>
                    <a:pt x="48000" y="0"/>
                  </a:cubicBezTo>
                  <a:cubicBezTo>
                    <a:pt x="72000" y="0"/>
                    <a:pt x="120000" y="120000"/>
                    <a:pt x="96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87" name="Shape 1437">
              <a:extLst>
                <a:ext uri="{FF2B5EF4-FFF2-40B4-BE49-F238E27FC236}">
                  <a16:creationId xmlns="" xmlns:a16="http://schemas.microsoft.com/office/drawing/2014/main" id="{90214712-88EE-4EBB-BCAA-6B6A983E8DEB}"/>
                </a:ext>
              </a:extLst>
            </p:cNvPr>
            <p:cNvSpPr/>
            <p:nvPr/>
          </p:nvSpPr>
          <p:spPr>
            <a:xfrm>
              <a:off x="9362873" y="2006657"/>
              <a:ext cx="17473" cy="30587"/>
            </a:xfrm>
            <a:custGeom>
              <a:avLst/>
              <a:gdLst/>
              <a:ahLst/>
              <a:cxnLst/>
              <a:rect l="0" t="0" r="0" b="0"/>
              <a:pathLst>
                <a:path w="120000" h="120000" extrusionOk="0">
                  <a:moveTo>
                    <a:pt x="60000" y="0"/>
                  </a:moveTo>
                  <a:cubicBezTo>
                    <a:pt x="0" y="0"/>
                    <a:pt x="90000" y="119999"/>
                    <a:pt x="120000" y="119999"/>
                  </a:cubicBezTo>
                  <a:cubicBezTo>
                    <a:pt x="120000" y="119999"/>
                    <a:pt x="90000" y="0"/>
                    <a:pt x="6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88" name="Shape 1438">
              <a:extLst>
                <a:ext uri="{FF2B5EF4-FFF2-40B4-BE49-F238E27FC236}">
                  <a16:creationId xmlns="" xmlns:a16="http://schemas.microsoft.com/office/drawing/2014/main" id="{AF80DC26-7F66-4C5B-AB56-BC93086CB571}"/>
                </a:ext>
              </a:extLst>
            </p:cNvPr>
            <p:cNvSpPr/>
            <p:nvPr/>
          </p:nvSpPr>
          <p:spPr>
            <a:xfrm>
              <a:off x="9371608" y="2062005"/>
              <a:ext cx="29123" cy="17478"/>
            </a:xfrm>
            <a:custGeom>
              <a:avLst/>
              <a:gdLst/>
              <a:ahLst/>
              <a:cxnLst/>
              <a:rect l="0" t="0" r="0" b="0"/>
              <a:pathLst>
                <a:path w="120000" h="120000" extrusionOk="0">
                  <a:moveTo>
                    <a:pt x="17142" y="0"/>
                  </a:moveTo>
                  <a:cubicBezTo>
                    <a:pt x="0" y="30000"/>
                    <a:pt x="0" y="90000"/>
                    <a:pt x="17142" y="120000"/>
                  </a:cubicBezTo>
                  <a:cubicBezTo>
                    <a:pt x="34285" y="120000"/>
                    <a:pt x="51428" y="120000"/>
                    <a:pt x="85714" y="120000"/>
                  </a:cubicBezTo>
                  <a:cubicBezTo>
                    <a:pt x="119999" y="120000"/>
                    <a:pt x="17142" y="0"/>
                    <a:pt x="17142" y="0"/>
                  </a:cubicBezTo>
                  <a:cubicBezTo>
                    <a:pt x="0" y="30000"/>
                    <a:pt x="17142" y="0"/>
                    <a:pt x="17142"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89" name="Shape 1439">
              <a:extLst>
                <a:ext uri="{FF2B5EF4-FFF2-40B4-BE49-F238E27FC236}">
                  <a16:creationId xmlns="" xmlns:a16="http://schemas.microsoft.com/office/drawing/2014/main" id="{C11B41B6-1842-43A3-913D-6990A3F455C9}"/>
                </a:ext>
              </a:extLst>
            </p:cNvPr>
            <p:cNvSpPr/>
            <p:nvPr/>
          </p:nvSpPr>
          <p:spPr>
            <a:xfrm>
              <a:off x="9252203" y="2156679"/>
              <a:ext cx="72807" cy="42239"/>
            </a:xfrm>
            <a:custGeom>
              <a:avLst/>
              <a:gdLst/>
              <a:ahLst/>
              <a:cxnLst/>
              <a:rect l="0" t="0" r="0" b="0"/>
              <a:pathLst>
                <a:path w="120000" h="120000" extrusionOk="0">
                  <a:moveTo>
                    <a:pt x="0" y="48000"/>
                  </a:moveTo>
                  <a:cubicBezTo>
                    <a:pt x="7058" y="0"/>
                    <a:pt x="49411" y="24000"/>
                    <a:pt x="70588" y="24000"/>
                  </a:cubicBezTo>
                  <a:cubicBezTo>
                    <a:pt x="120000" y="36000"/>
                    <a:pt x="56470" y="48000"/>
                    <a:pt x="56470" y="48000"/>
                  </a:cubicBezTo>
                  <a:cubicBezTo>
                    <a:pt x="56470" y="72000"/>
                    <a:pt x="84705" y="60000"/>
                    <a:pt x="84705" y="84000"/>
                  </a:cubicBezTo>
                  <a:cubicBezTo>
                    <a:pt x="84705" y="84000"/>
                    <a:pt x="70588" y="72000"/>
                    <a:pt x="63529" y="84000"/>
                  </a:cubicBezTo>
                  <a:cubicBezTo>
                    <a:pt x="63529" y="84000"/>
                    <a:pt x="84705" y="120000"/>
                    <a:pt x="77647" y="120000"/>
                  </a:cubicBezTo>
                  <a:cubicBezTo>
                    <a:pt x="70588" y="120000"/>
                    <a:pt x="63529" y="108000"/>
                    <a:pt x="56470" y="108000"/>
                  </a:cubicBezTo>
                  <a:cubicBezTo>
                    <a:pt x="42352" y="96000"/>
                    <a:pt x="0" y="84000"/>
                    <a:pt x="0" y="48000"/>
                  </a:cubicBezTo>
                  <a:cubicBezTo>
                    <a:pt x="0" y="36000"/>
                    <a:pt x="0" y="84000"/>
                    <a:pt x="0" y="48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90" name="Shape 1440">
              <a:extLst>
                <a:ext uri="{FF2B5EF4-FFF2-40B4-BE49-F238E27FC236}">
                  <a16:creationId xmlns="" xmlns:a16="http://schemas.microsoft.com/office/drawing/2014/main" id="{D31991F3-33AC-4851-869E-C60C117CA0F2}"/>
                </a:ext>
              </a:extLst>
            </p:cNvPr>
            <p:cNvSpPr/>
            <p:nvPr/>
          </p:nvSpPr>
          <p:spPr>
            <a:xfrm>
              <a:off x="9239099" y="2147941"/>
              <a:ext cx="37859" cy="13110"/>
            </a:xfrm>
            <a:custGeom>
              <a:avLst/>
              <a:gdLst/>
              <a:ahLst/>
              <a:cxnLst/>
              <a:rect l="0" t="0" r="0" b="0"/>
              <a:pathLst>
                <a:path w="120000" h="120000" extrusionOk="0">
                  <a:moveTo>
                    <a:pt x="106666" y="40000"/>
                  </a:moveTo>
                  <a:cubicBezTo>
                    <a:pt x="120000" y="40000"/>
                    <a:pt x="66666" y="0"/>
                    <a:pt x="66666" y="0"/>
                  </a:cubicBezTo>
                  <a:cubicBezTo>
                    <a:pt x="40000" y="0"/>
                    <a:pt x="13333" y="0"/>
                    <a:pt x="0" y="0"/>
                  </a:cubicBezTo>
                  <a:cubicBezTo>
                    <a:pt x="26666" y="0"/>
                    <a:pt x="80000" y="120000"/>
                    <a:pt x="106666" y="40000"/>
                  </a:cubicBezTo>
                  <a:cubicBezTo>
                    <a:pt x="120000" y="40000"/>
                    <a:pt x="93333" y="80000"/>
                    <a:pt x="106666" y="4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91" name="Shape 1441">
              <a:extLst>
                <a:ext uri="{FF2B5EF4-FFF2-40B4-BE49-F238E27FC236}">
                  <a16:creationId xmlns="" xmlns:a16="http://schemas.microsoft.com/office/drawing/2014/main" id="{8014C31C-920D-4F4E-AC95-A4F30BE682C5}"/>
                </a:ext>
              </a:extLst>
            </p:cNvPr>
            <p:cNvSpPr/>
            <p:nvPr/>
          </p:nvSpPr>
          <p:spPr>
            <a:xfrm>
              <a:off x="9177212" y="2236184"/>
              <a:ext cx="55332" cy="29130"/>
            </a:xfrm>
            <a:custGeom>
              <a:avLst/>
              <a:gdLst/>
              <a:ahLst/>
              <a:cxnLst/>
              <a:rect l="0" t="0" r="0" b="0"/>
              <a:pathLst>
                <a:path w="120000" h="120000" extrusionOk="0">
                  <a:moveTo>
                    <a:pt x="110769" y="68571"/>
                  </a:moveTo>
                  <a:cubicBezTo>
                    <a:pt x="120000" y="51428"/>
                    <a:pt x="120000" y="34285"/>
                    <a:pt x="110769" y="17142"/>
                  </a:cubicBezTo>
                  <a:cubicBezTo>
                    <a:pt x="101538" y="0"/>
                    <a:pt x="73846" y="17142"/>
                    <a:pt x="64615" y="34285"/>
                  </a:cubicBezTo>
                  <a:cubicBezTo>
                    <a:pt x="55384" y="34285"/>
                    <a:pt x="36923" y="34285"/>
                    <a:pt x="27692" y="51428"/>
                  </a:cubicBezTo>
                  <a:cubicBezTo>
                    <a:pt x="27692" y="51428"/>
                    <a:pt x="0" y="85714"/>
                    <a:pt x="0" y="85714"/>
                  </a:cubicBezTo>
                  <a:cubicBezTo>
                    <a:pt x="27692" y="119999"/>
                    <a:pt x="92307" y="102857"/>
                    <a:pt x="110769" y="68571"/>
                  </a:cubicBezTo>
                  <a:cubicBezTo>
                    <a:pt x="120000" y="51428"/>
                    <a:pt x="83076" y="102857"/>
                    <a:pt x="110769" y="68571"/>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92" name="Shape 1442">
              <a:extLst>
                <a:ext uri="{FF2B5EF4-FFF2-40B4-BE49-F238E27FC236}">
                  <a16:creationId xmlns="" xmlns:a16="http://schemas.microsoft.com/office/drawing/2014/main" id="{57A9BDF8-14B5-4C78-B396-F374E6233022}"/>
                </a:ext>
              </a:extLst>
            </p:cNvPr>
            <p:cNvSpPr/>
            <p:nvPr/>
          </p:nvSpPr>
          <p:spPr>
            <a:xfrm>
              <a:off x="8673387" y="2278424"/>
              <a:ext cx="17473" cy="26217"/>
            </a:xfrm>
            <a:custGeom>
              <a:avLst/>
              <a:gdLst/>
              <a:ahLst/>
              <a:cxnLst/>
              <a:rect l="0" t="0" r="0" b="0"/>
              <a:pathLst>
                <a:path w="120000" h="120000" extrusionOk="0">
                  <a:moveTo>
                    <a:pt x="90000" y="40000"/>
                  </a:moveTo>
                  <a:cubicBezTo>
                    <a:pt x="60000" y="0"/>
                    <a:pt x="30000" y="20000"/>
                    <a:pt x="30000" y="60000"/>
                  </a:cubicBezTo>
                  <a:cubicBezTo>
                    <a:pt x="0" y="120000"/>
                    <a:pt x="120000" y="80000"/>
                    <a:pt x="90000" y="40000"/>
                  </a:cubicBezTo>
                  <a:cubicBezTo>
                    <a:pt x="90000" y="40000"/>
                    <a:pt x="120000" y="60000"/>
                    <a:pt x="90000" y="4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93" name="Shape 1443">
              <a:extLst>
                <a:ext uri="{FF2B5EF4-FFF2-40B4-BE49-F238E27FC236}">
                  <a16:creationId xmlns="" xmlns:a16="http://schemas.microsoft.com/office/drawing/2014/main" id="{1C0185C7-2C22-4162-97A0-ED8038A812C5}"/>
                </a:ext>
              </a:extLst>
            </p:cNvPr>
            <p:cNvSpPr/>
            <p:nvPr/>
          </p:nvSpPr>
          <p:spPr>
            <a:xfrm>
              <a:off x="8635527" y="2223076"/>
              <a:ext cx="16018" cy="17478"/>
            </a:xfrm>
            <a:custGeom>
              <a:avLst/>
              <a:gdLst/>
              <a:ahLst/>
              <a:cxnLst/>
              <a:rect l="0" t="0" r="0" b="0"/>
              <a:pathLst>
                <a:path w="120000" h="120000" extrusionOk="0">
                  <a:moveTo>
                    <a:pt x="120000" y="60000"/>
                  </a:moveTo>
                  <a:cubicBezTo>
                    <a:pt x="90000" y="60000"/>
                    <a:pt x="30000" y="0"/>
                    <a:pt x="30000" y="30000"/>
                  </a:cubicBezTo>
                  <a:cubicBezTo>
                    <a:pt x="0" y="120000"/>
                    <a:pt x="120000" y="60000"/>
                    <a:pt x="120000" y="60000"/>
                  </a:cubicBezTo>
                  <a:cubicBezTo>
                    <a:pt x="90000" y="60000"/>
                    <a:pt x="120000" y="60000"/>
                    <a:pt x="120000" y="6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94" name="Shape 1444">
              <a:extLst>
                <a:ext uri="{FF2B5EF4-FFF2-40B4-BE49-F238E27FC236}">
                  <a16:creationId xmlns="" xmlns:a16="http://schemas.microsoft.com/office/drawing/2014/main" id="{85767820-F905-404D-ABBC-D627790A0312}"/>
                </a:ext>
              </a:extLst>
            </p:cNvPr>
            <p:cNvSpPr/>
            <p:nvPr/>
          </p:nvSpPr>
          <p:spPr>
            <a:xfrm>
              <a:off x="9389081" y="1951311"/>
              <a:ext cx="8737" cy="8739"/>
            </a:xfrm>
            <a:custGeom>
              <a:avLst/>
              <a:gdLst/>
              <a:ahLst/>
              <a:cxnLst/>
              <a:rect l="0" t="0" r="0" b="0"/>
              <a:pathLst>
                <a:path w="120000" h="120000" extrusionOk="0">
                  <a:moveTo>
                    <a:pt x="120000" y="60000"/>
                  </a:moveTo>
                  <a:cubicBezTo>
                    <a:pt x="120000" y="0"/>
                    <a:pt x="0" y="60000"/>
                    <a:pt x="0" y="120000"/>
                  </a:cubicBezTo>
                  <a:cubicBezTo>
                    <a:pt x="60000" y="120000"/>
                    <a:pt x="120000" y="120000"/>
                    <a:pt x="120000" y="6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95" name="Shape 1445">
              <a:extLst>
                <a:ext uri="{FF2B5EF4-FFF2-40B4-BE49-F238E27FC236}">
                  <a16:creationId xmlns="" xmlns:a16="http://schemas.microsoft.com/office/drawing/2014/main" id="{CCBAFF64-8A8D-4F9B-9042-52F1F337E6C2}"/>
                </a:ext>
              </a:extLst>
            </p:cNvPr>
            <p:cNvSpPr/>
            <p:nvPr/>
          </p:nvSpPr>
          <p:spPr>
            <a:xfrm>
              <a:off x="9354134" y="1904702"/>
              <a:ext cx="13106" cy="7283"/>
            </a:xfrm>
            <a:custGeom>
              <a:avLst/>
              <a:gdLst/>
              <a:ahLst/>
              <a:cxnLst/>
              <a:rect l="0" t="0" r="0" b="0"/>
              <a:pathLst>
                <a:path w="120000" h="120000" extrusionOk="0">
                  <a:moveTo>
                    <a:pt x="80000" y="0"/>
                  </a:moveTo>
                  <a:cubicBezTo>
                    <a:pt x="40000" y="0"/>
                    <a:pt x="0" y="60000"/>
                    <a:pt x="40000" y="60000"/>
                  </a:cubicBezTo>
                  <a:cubicBezTo>
                    <a:pt x="80000" y="120000"/>
                    <a:pt x="120000" y="60000"/>
                    <a:pt x="8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96" name="Shape 1446">
              <a:extLst>
                <a:ext uri="{FF2B5EF4-FFF2-40B4-BE49-F238E27FC236}">
                  <a16:creationId xmlns="" xmlns:a16="http://schemas.microsoft.com/office/drawing/2014/main" id="{9B92D560-8D6D-4D12-8109-40F96CBFA237}"/>
                </a:ext>
              </a:extLst>
            </p:cNvPr>
            <p:cNvSpPr/>
            <p:nvPr/>
          </p:nvSpPr>
          <p:spPr>
            <a:xfrm>
              <a:off x="9389082" y="1887223"/>
              <a:ext cx="11648" cy="13110"/>
            </a:xfrm>
            <a:custGeom>
              <a:avLst/>
              <a:gdLst/>
              <a:ahLst/>
              <a:cxnLst/>
              <a:rect l="0" t="0" r="0" b="0"/>
              <a:pathLst>
                <a:path w="120000" h="120000" extrusionOk="0">
                  <a:moveTo>
                    <a:pt x="80000" y="40000"/>
                  </a:moveTo>
                  <a:cubicBezTo>
                    <a:pt x="80000" y="0"/>
                    <a:pt x="0" y="40000"/>
                    <a:pt x="40000" y="80000"/>
                  </a:cubicBezTo>
                  <a:cubicBezTo>
                    <a:pt x="40000" y="120000"/>
                    <a:pt x="120000" y="40000"/>
                    <a:pt x="80000" y="4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97" name="Shape 1447">
              <a:extLst>
                <a:ext uri="{FF2B5EF4-FFF2-40B4-BE49-F238E27FC236}">
                  <a16:creationId xmlns="" xmlns:a16="http://schemas.microsoft.com/office/drawing/2014/main" id="{E5FC1156-A23F-4FAD-A11B-590326FEFE42}"/>
                </a:ext>
              </a:extLst>
            </p:cNvPr>
            <p:cNvSpPr/>
            <p:nvPr/>
          </p:nvSpPr>
          <p:spPr>
            <a:xfrm>
              <a:off x="8220525" y="1971097"/>
              <a:ext cx="21841" cy="2912"/>
            </a:xfrm>
            <a:custGeom>
              <a:avLst/>
              <a:gdLst/>
              <a:ahLst/>
              <a:cxnLst/>
              <a:rect l="0" t="0" r="0" b="0"/>
              <a:pathLst>
                <a:path w="120000" h="120000" extrusionOk="0">
                  <a:moveTo>
                    <a:pt x="120000" y="120000"/>
                  </a:moveTo>
                  <a:cubicBezTo>
                    <a:pt x="96000" y="0"/>
                    <a:pt x="0" y="0"/>
                    <a:pt x="24000" y="0"/>
                  </a:cubicBezTo>
                  <a:cubicBezTo>
                    <a:pt x="48000" y="120000"/>
                    <a:pt x="120000" y="120000"/>
                    <a:pt x="120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98" name="Shape 1448">
              <a:extLst>
                <a:ext uri="{FF2B5EF4-FFF2-40B4-BE49-F238E27FC236}">
                  <a16:creationId xmlns="" xmlns:a16="http://schemas.microsoft.com/office/drawing/2014/main" id="{2D51B625-261D-4913-B302-A20254032B3B}"/>
                </a:ext>
              </a:extLst>
            </p:cNvPr>
            <p:cNvSpPr/>
            <p:nvPr/>
          </p:nvSpPr>
          <p:spPr>
            <a:xfrm>
              <a:off x="8246735" y="1971097"/>
              <a:ext cx="26209" cy="0"/>
            </a:xfrm>
            <a:custGeom>
              <a:avLst/>
              <a:gdLst/>
              <a:ahLst/>
              <a:cxnLst/>
              <a:rect l="0" t="0" r="0" b="0"/>
              <a:pathLst>
                <a:path w="120000" h="120000" extrusionOk="0">
                  <a:moveTo>
                    <a:pt x="100000" y="0"/>
                  </a:moveTo>
                  <a:cubicBezTo>
                    <a:pt x="80000" y="0"/>
                    <a:pt x="0" y="0"/>
                    <a:pt x="20000" y="0"/>
                  </a:cubicBezTo>
                  <a:cubicBezTo>
                    <a:pt x="40000" y="0"/>
                    <a:pt x="120000" y="0"/>
                    <a:pt x="10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99" name="Shape 1449">
              <a:extLst>
                <a:ext uri="{FF2B5EF4-FFF2-40B4-BE49-F238E27FC236}">
                  <a16:creationId xmlns="" xmlns:a16="http://schemas.microsoft.com/office/drawing/2014/main" id="{991B4EA3-1140-4810-BFDA-9B7B9AACE64F}"/>
                </a:ext>
              </a:extLst>
            </p:cNvPr>
            <p:cNvSpPr/>
            <p:nvPr/>
          </p:nvSpPr>
          <p:spPr>
            <a:xfrm>
              <a:off x="8737459" y="1700186"/>
              <a:ext cx="17473" cy="8739"/>
            </a:xfrm>
            <a:custGeom>
              <a:avLst/>
              <a:gdLst/>
              <a:ahLst/>
              <a:cxnLst/>
              <a:rect l="0" t="0" r="0" b="0"/>
              <a:pathLst>
                <a:path w="120000" h="120000" extrusionOk="0">
                  <a:moveTo>
                    <a:pt x="90000" y="120000"/>
                  </a:moveTo>
                  <a:cubicBezTo>
                    <a:pt x="30000" y="120000"/>
                    <a:pt x="0" y="0"/>
                    <a:pt x="60000" y="0"/>
                  </a:cubicBezTo>
                  <a:cubicBezTo>
                    <a:pt x="90000" y="0"/>
                    <a:pt x="120000" y="120000"/>
                    <a:pt x="90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400" name="Shape 1450">
              <a:extLst>
                <a:ext uri="{FF2B5EF4-FFF2-40B4-BE49-F238E27FC236}">
                  <a16:creationId xmlns="" xmlns:a16="http://schemas.microsoft.com/office/drawing/2014/main" id="{72C56B1B-0FDA-42DC-97DD-48FCCDC5166A}"/>
                </a:ext>
              </a:extLst>
            </p:cNvPr>
            <p:cNvSpPr/>
            <p:nvPr/>
          </p:nvSpPr>
          <p:spPr>
            <a:xfrm>
              <a:off x="6918716" y="2744499"/>
              <a:ext cx="39316" cy="50978"/>
            </a:xfrm>
            <a:custGeom>
              <a:avLst/>
              <a:gdLst/>
              <a:ahLst/>
              <a:cxnLst/>
              <a:rect l="0" t="0" r="0" b="0"/>
              <a:pathLst>
                <a:path w="120000" h="120000" extrusionOk="0">
                  <a:moveTo>
                    <a:pt x="120000" y="110000"/>
                  </a:moveTo>
                  <a:cubicBezTo>
                    <a:pt x="106666" y="80000"/>
                    <a:pt x="93333" y="40000"/>
                    <a:pt x="66666" y="20000"/>
                  </a:cubicBezTo>
                  <a:cubicBezTo>
                    <a:pt x="53333" y="10000"/>
                    <a:pt x="40000" y="0"/>
                    <a:pt x="26666" y="20000"/>
                  </a:cubicBezTo>
                  <a:cubicBezTo>
                    <a:pt x="26666" y="20000"/>
                    <a:pt x="0" y="20000"/>
                    <a:pt x="0" y="30000"/>
                  </a:cubicBezTo>
                  <a:cubicBezTo>
                    <a:pt x="13333" y="40000"/>
                    <a:pt x="40000" y="30000"/>
                    <a:pt x="40000" y="50000"/>
                  </a:cubicBezTo>
                  <a:cubicBezTo>
                    <a:pt x="40000" y="60000"/>
                    <a:pt x="40000" y="60000"/>
                    <a:pt x="40000" y="70000"/>
                  </a:cubicBezTo>
                  <a:cubicBezTo>
                    <a:pt x="40000" y="80000"/>
                    <a:pt x="53333" y="70000"/>
                    <a:pt x="53333" y="70000"/>
                  </a:cubicBezTo>
                  <a:cubicBezTo>
                    <a:pt x="66666" y="80000"/>
                    <a:pt x="40000" y="80000"/>
                    <a:pt x="40000" y="80000"/>
                  </a:cubicBezTo>
                  <a:cubicBezTo>
                    <a:pt x="40000" y="90000"/>
                    <a:pt x="66666" y="110000"/>
                    <a:pt x="80000" y="110000"/>
                  </a:cubicBezTo>
                  <a:cubicBezTo>
                    <a:pt x="80000" y="110000"/>
                    <a:pt x="26666" y="70000"/>
                    <a:pt x="80000" y="90000"/>
                  </a:cubicBezTo>
                  <a:cubicBezTo>
                    <a:pt x="93333" y="90000"/>
                    <a:pt x="120000" y="120000"/>
                    <a:pt x="120000" y="110000"/>
                  </a:cubicBezTo>
                  <a:cubicBezTo>
                    <a:pt x="106666" y="100000"/>
                    <a:pt x="120000" y="120000"/>
                    <a:pt x="120000" y="11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grpSp>
      <p:grpSp>
        <p:nvGrpSpPr>
          <p:cNvPr id="404" name="组合 403">
            <a:extLst>
              <a:ext uri="{FF2B5EF4-FFF2-40B4-BE49-F238E27FC236}">
                <a16:creationId xmlns="" xmlns:a16="http://schemas.microsoft.com/office/drawing/2014/main" id="{DE740F49-312F-4F66-98C5-CE9E40FE5E38}"/>
              </a:ext>
            </a:extLst>
          </p:cNvPr>
          <p:cNvGrpSpPr/>
          <p:nvPr/>
        </p:nvGrpSpPr>
        <p:grpSpPr>
          <a:xfrm>
            <a:off x="908063" y="2367927"/>
            <a:ext cx="9641364" cy="3683564"/>
            <a:chOff x="318804" y="2230499"/>
            <a:chExt cx="10641486" cy="3821506"/>
          </a:xfrm>
        </p:grpSpPr>
        <p:grpSp>
          <p:nvGrpSpPr>
            <p:cNvPr id="405" name="组合 404">
              <a:extLst>
                <a:ext uri="{FF2B5EF4-FFF2-40B4-BE49-F238E27FC236}">
                  <a16:creationId xmlns="" xmlns:a16="http://schemas.microsoft.com/office/drawing/2014/main" id="{B13DA1D3-AC64-422D-AC6E-2679B3F08B6E}"/>
                </a:ext>
              </a:extLst>
            </p:cNvPr>
            <p:cNvGrpSpPr/>
            <p:nvPr/>
          </p:nvGrpSpPr>
          <p:grpSpPr>
            <a:xfrm>
              <a:off x="318804" y="2230499"/>
              <a:ext cx="10641486" cy="3648923"/>
              <a:chOff x="50579" y="2230489"/>
              <a:chExt cx="10641486" cy="3648905"/>
            </a:xfrm>
          </p:grpSpPr>
          <p:pic>
            <p:nvPicPr>
              <p:cNvPr id="437" name="图片 436">
                <a:extLst>
                  <a:ext uri="{FF2B5EF4-FFF2-40B4-BE49-F238E27FC236}">
                    <a16:creationId xmlns="" xmlns:a16="http://schemas.microsoft.com/office/drawing/2014/main" id="{2078B73F-212B-4738-BFF0-BFBDE94B35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7818334" y="3404733"/>
                <a:ext cx="90107" cy="88031"/>
              </a:xfrm>
              <a:prstGeom prst="rect">
                <a:avLst/>
              </a:prstGeom>
            </p:spPr>
          </p:pic>
          <p:sp>
            <p:nvSpPr>
              <p:cNvPr id="438" name="文本框 437">
                <a:extLst>
                  <a:ext uri="{FF2B5EF4-FFF2-40B4-BE49-F238E27FC236}">
                    <a16:creationId xmlns="" xmlns:a16="http://schemas.microsoft.com/office/drawing/2014/main" id="{C8B94C3F-2C61-4064-98D6-D1886B7911A3}"/>
                  </a:ext>
                </a:extLst>
              </p:cNvPr>
              <p:cNvSpPr txBox="1"/>
              <p:nvPr/>
            </p:nvSpPr>
            <p:spPr>
              <a:xfrm>
                <a:off x="7334407" y="3423135"/>
                <a:ext cx="502705"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LOS</a:t>
                </a:r>
                <a:r>
                  <a:rPr lang="zh-CN" altLang="en-US" sz="375" dirty="0">
                    <a:solidFill>
                      <a:prstClr val="black"/>
                    </a:solidFill>
                    <a:latin typeface="Helvetica" pitchFamily="2" charset="0"/>
                  </a:rPr>
                  <a:t> </a:t>
                </a:r>
                <a:r>
                  <a:rPr lang="en-US" altLang="zh-CN" sz="375" dirty="0">
                    <a:solidFill>
                      <a:prstClr val="black"/>
                    </a:solidFill>
                    <a:latin typeface="Helvetica" pitchFamily="2" charset="0"/>
                  </a:rPr>
                  <a:t>ANGELES</a:t>
                </a:r>
                <a:endParaRPr lang="zh-CN" altLang="en-US" sz="375" dirty="0">
                  <a:solidFill>
                    <a:prstClr val="black"/>
                  </a:solidFill>
                  <a:latin typeface="Helvetica" pitchFamily="2" charset="0"/>
                </a:endParaRPr>
              </a:p>
            </p:txBody>
          </p:sp>
          <p:pic>
            <p:nvPicPr>
              <p:cNvPr id="439" name="图片 438">
                <a:extLst>
                  <a:ext uri="{FF2B5EF4-FFF2-40B4-BE49-F238E27FC236}">
                    <a16:creationId xmlns="" xmlns:a16="http://schemas.microsoft.com/office/drawing/2014/main" id="{DB17D289-2938-4354-8A0C-8A520F2CA1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7834988" y="3207480"/>
                <a:ext cx="90108" cy="88031"/>
              </a:xfrm>
              <a:prstGeom prst="rect">
                <a:avLst/>
              </a:prstGeom>
            </p:spPr>
          </p:pic>
          <p:sp>
            <p:nvSpPr>
              <p:cNvPr id="440" name="文本框 439">
                <a:extLst>
                  <a:ext uri="{FF2B5EF4-FFF2-40B4-BE49-F238E27FC236}">
                    <a16:creationId xmlns="" xmlns:a16="http://schemas.microsoft.com/office/drawing/2014/main" id="{5C14C9DD-F31E-4DBB-B0D1-99F630344854}"/>
                  </a:ext>
                </a:extLst>
              </p:cNvPr>
              <p:cNvSpPr txBox="1"/>
              <p:nvPr/>
            </p:nvSpPr>
            <p:spPr>
              <a:xfrm>
                <a:off x="7394068" y="3244909"/>
                <a:ext cx="360900"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SAN</a:t>
                </a:r>
                <a:r>
                  <a:rPr lang="zh-CN" altLang="en-US" sz="375" dirty="0">
                    <a:solidFill>
                      <a:prstClr val="black"/>
                    </a:solidFill>
                    <a:latin typeface="Helvetica" pitchFamily="2" charset="0"/>
                  </a:rPr>
                  <a:t> </a:t>
                </a:r>
                <a:r>
                  <a:rPr lang="en-US" altLang="zh-CN" sz="375" dirty="0">
                    <a:solidFill>
                      <a:prstClr val="black"/>
                    </a:solidFill>
                    <a:latin typeface="Helvetica" pitchFamily="2" charset="0"/>
                  </a:rPr>
                  <a:t>JOSE</a:t>
                </a:r>
              </a:p>
            </p:txBody>
          </p:sp>
          <p:pic>
            <p:nvPicPr>
              <p:cNvPr id="441" name="图片 440">
                <a:extLst>
                  <a:ext uri="{FF2B5EF4-FFF2-40B4-BE49-F238E27FC236}">
                    <a16:creationId xmlns="" xmlns:a16="http://schemas.microsoft.com/office/drawing/2014/main" id="{B4C5E25E-4557-4B3B-9C86-4D853D523D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7717454" y="2891730"/>
                <a:ext cx="90107" cy="88031"/>
              </a:xfrm>
              <a:prstGeom prst="rect">
                <a:avLst/>
              </a:prstGeom>
            </p:spPr>
          </p:pic>
          <p:sp>
            <p:nvSpPr>
              <p:cNvPr id="442" name="文本框 441">
                <a:extLst>
                  <a:ext uri="{FF2B5EF4-FFF2-40B4-BE49-F238E27FC236}">
                    <a16:creationId xmlns="" xmlns:a16="http://schemas.microsoft.com/office/drawing/2014/main" id="{6A715E70-1395-4627-AB48-84C19CE5A28B}"/>
                  </a:ext>
                </a:extLst>
              </p:cNvPr>
              <p:cNvSpPr txBox="1"/>
              <p:nvPr/>
            </p:nvSpPr>
            <p:spPr>
              <a:xfrm>
                <a:off x="7402670" y="2910779"/>
                <a:ext cx="324112"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SEATTLE</a:t>
                </a:r>
                <a:endParaRPr lang="zh-CN" altLang="en-US" sz="375" dirty="0">
                  <a:solidFill>
                    <a:prstClr val="black"/>
                  </a:solidFill>
                  <a:latin typeface="Helvetica" pitchFamily="2" charset="0"/>
                </a:endParaRPr>
              </a:p>
            </p:txBody>
          </p:sp>
          <p:pic>
            <p:nvPicPr>
              <p:cNvPr id="443" name="图片 442">
                <a:extLst>
                  <a:ext uri="{FF2B5EF4-FFF2-40B4-BE49-F238E27FC236}">
                    <a16:creationId xmlns="" xmlns:a16="http://schemas.microsoft.com/office/drawing/2014/main" id="{CBFD970D-08E3-436F-A15E-54515C6FE4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7693464" y="2734872"/>
                <a:ext cx="90107" cy="88031"/>
              </a:xfrm>
              <a:prstGeom prst="rect">
                <a:avLst/>
              </a:prstGeom>
            </p:spPr>
          </p:pic>
          <p:sp>
            <p:nvSpPr>
              <p:cNvPr id="444" name="文本框 443">
                <a:extLst>
                  <a:ext uri="{FF2B5EF4-FFF2-40B4-BE49-F238E27FC236}">
                    <a16:creationId xmlns="" xmlns:a16="http://schemas.microsoft.com/office/drawing/2014/main" id="{9E94336C-78F7-4AD8-81F3-48589D9726EF}"/>
                  </a:ext>
                </a:extLst>
              </p:cNvPr>
              <p:cNvSpPr txBox="1"/>
              <p:nvPr/>
            </p:nvSpPr>
            <p:spPr>
              <a:xfrm>
                <a:off x="7759285" y="2755725"/>
                <a:ext cx="478327"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VANCOUVER</a:t>
                </a:r>
                <a:endParaRPr lang="zh-CN" altLang="en-US" sz="375" dirty="0">
                  <a:solidFill>
                    <a:prstClr val="black"/>
                  </a:solidFill>
                  <a:latin typeface="Helvetica" pitchFamily="2" charset="0"/>
                </a:endParaRPr>
              </a:p>
            </p:txBody>
          </p:sp>
          <p:sp>
            <p:nvSpPr>
              <p:cNvPr id="445" name="文本框 444">
                <a:extLst>
                  <a:ext uri="{FF2B5EF4-FFF2-40B4-BE49-F238E27FC236}">
                    <a16:creationId xmlns="" xmlns:a16="http://schemas.microsoft.com/office/drawing/2014/main" id="{443F9180-4C14-4081-BB3D-0DC3F30B3D81}"/>
                  </a:ext>
                </a:extLst>
              </p:cNvPr>
              <p:cNvSpPr txBox="1"/>
              <p:nvPr/>
            </p:nvSpPr>
            <p:spPr>
              <a:xfrm>
                <a:off x="9000506" y="3734719"/>
                <a:ext cx="284969"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MIAMI</a:t>
                </a:r>
                <a:endParaRPr lang="zh-CN" altLang="en-US" sz="375" dirty="0">
                  <a:solidFill>
                    <a:prstClr val="black"/>
                  </a:solidFill>
                  <a:latin typeface="Helvetica" pitchFamily="2" charset="0"/>
                </a:endParaRPr>
              </a:p>
            </p:txBody>
          </p:sp>
          <p:pic>
            <p:nvPicPr>
              <p:cNvPr id="446" name="图片 445">
                <a:extLst>
                  <a:ext uri="{FF2B5EF4-FFF2-40B4-BE49-F238E27FC236}">
                    <a16:creationId xmlns="" xmlns:a16="http://schemas.microsoft.com/office/drawing/2014/main" id="{788E101D-2587-49C0-B43A-EADE382871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8949870" y="3715625"/>
                <a:ext cx="90107" cy="88031"/>
              </a:xfrm>
              <a:prstGeom prst="rect">
                <a:avLst/>
              </a:prstGeom>
            </p:spPr>
          </p:pic>
          <p:pic>
            <p:nvPicPr>
              <p:cNvPr id="447" name="图片 446">
                <a:extLst>
                  <a:ext uri="{FF2B5EF4-FFF2-40B4-BE49-F238E27FC236}">
                    <a16:creationId xmlns="" xmlns:a16="http://schemas.microsoft.com/office/drawing/2014/main" id="{CCEF3A81-8E25-45AE-9040-64B1DBCD10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8790319" y="3388263"/>
                <a:ext cx="90107" cy="88031"/>
              </a:xfrm>
              <a:prstGeom prst="rect">
                <a:avLst/>
              </a:prstGeom>
            </p:spPr>
          </p:pic>
          <p:pic>
            <p:nvPicPr>
              <p:cNvPr id="448" name="图片 447">
                <a:extLst>
                  <a:ext uri="{FF2B5EF4-FFF2-40B4-BE49-F238E27FC236}">
                    <a16:creationId xmlns="" xmlns:a16="http://schemas.microsoft.com/office/drawing/2014/main" id="{9C3DEDDF-149D-4975-8CB5-4FC1AD3B93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9032453" y="3209955"/>
                <a:ext cx="90107" cy="88031"/>
              </a:xfrm>
              <a:prstGeom prst="rect">
                <a:avLst/>
              </a:prstGeom>
            </p:spPr>
          </p:pic>
          <p:pic>
            <p:nvPicPr>
              <p:cNvPr id="449" name="图片 448">
                <a:extLst>
                  <a:ext uri="{FF2B5EF4-FFF2-40B4-BE49-F238E27FC236}">
                    <a16:creationId xmlns="" xmlns:a16="http://schemas.microsoft.com/office/drawing/2014/main" id="{EE25ED93-BF4B-4C1A-9367-E35C28C37B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9306980" y="2963888"/>
                <a:ext cx="90107" cy="88031"/>
              </a:xfrm>
              <a:prstGeom prst="rect">
                <a:avLst/>
              </a:prstGeom>
            </p:spPr>
          </p:pic>
          <p:pic>
            <p:nvPicPr>
              <p:cNvPr id="450" name="图片 449">
                <a:extLst>
                  <a:ext uri="{FF2B5EF4-FFF2-40B4-BE49-F238E27FC236}">
                    <a16:creationId xmlns="" xmlns:a16="http://schemas.microsoft.com/office/drawing/2014/main" id="{12CBB827-77CE-4EBD-B04F-17A6C1BDD0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9115865" y="3125238"/>
                <a:ext cx="90107" cy="88031"/>
              </a:xfrm>
              <a:prstGeom prst="rect">
                <a:avLst/>
              </a:prstGeom>
            </p:spPr>
          </p:pic>
          <p:pic>
            <p:nvPicPr>
              <p:cNvPr id="451" name="图片 450">
                <a:extLst>
                  <a:ext uri="{FF2B5EF4-FFF2-40B4-BE49-F238E27FC236}">
                    <a16:creationId xmlns="" xmlns:a16="http://schemas.microsoft.com/office/drawing/2014/main" id="{740F9DE6-E6B3-4DB2-A671-9A89A3054A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9201246" y="3036859"/>
                <a:ext cx="90107" cy="88031"/>
              </a:xfrm>
              <a:prstGeom prst="rect">
                <a:avLst/>
              </a:prstGeom>
            </p:spPr>
          </p:pic>
          <p:sp>
            <p:nvSpPr>
              <p:cNvPr id="452" name="文本框 451">
                <a:extLst>
                  <a:ext uri="{FF2B5EF4-FFF2-40B4-BE49-F238E27FC236}">
                    <a16:creationId xmlns="" xmlns:a16="http://schemas.microsoft.com/office/drawing/2014/main" id="{2FF66B8C-E918-4A70-8050-EAFAD48CA576}"/>
                  </a:ext>
                </a:extLst>
              </p:cNvPr>
              <p:cNvSpPr txBox="1"/>
              <p:nvPr/>
            </p:nvSpPr>
            <p:spPr>
              <a:xfrm>
                <a:off x="9372850" y="2983416"/>
                <a:ext cx="335692"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BOSTON</a:t>
                </a:r>
                <a:endParaRPr lang="zh-CN" altLang="en-US" sz="375" dirty="0">
                  <a:solidFill>
                    <a:prstClr val="black"/>
                  </a:solidFill>
                  <a:latin typeface="Helvetica" pitchFamily="2" charset="0"/>
                </a:endParaRPr>
              </a:p>
            </p:txBody>
          </p:sp>
          <p:sp>
            <p:nvSpPr>
              <p:cNvPr id="453" name="文本框 452">
                <a:extLst>
                  <a:ext uri="{FF2B5EF4-FFF2-40B4-BE49-F238E27FC236}">
                    <a16:creationId xmlns="" xmlns:a16="http://schemas.microsoft.com/office/drawing/2014/main" id="{A2DFA61C-9AAF-473A-898F-4B6129ECF9F5}"/>
                  </a:ext>
                </a:extLst>
              </p:cNvPr>
              <p:cNvSpPr txBox="1"/>
              <p:nvPr/>
            </p:nvSpPr>
            <p:spPr>
              <a:xfrm>
                <a:off x="9263770" y="3055193"/>
                <a:ext cx="423209"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NEW YORK</a:t>
                </a:r>
                <a:endParaRPr lang="zh-CN" altLang="en-US" sz="375" dirty="0">
                  <a:solidFill>
                    <a:prstClr val="black"/>
                  </a:solidFill>
                  <a:latin typeface="Helvetica" pitchFamily="2" charset="0"/>
                </a:endParaRPr>
              </a:p>
            </p:txBody>
          </p:sp>
          <p:sp>
            <p:nvSpPr>
              <p:cNvPr id="454" name="文本框 453">
                <a:extLst>
                  <a:ext uri="{FF2B5EF4-FFF2-40B4-BE49-F238E27FC236}">
                    <a16:creationId xmlns="" xmlns:a16="http://schemas.microsoft.com/office/drawing/2014/main" id="{4C413631-33FA-420F-9E1C-696722FB0CD8}"/>
                  </a:ext>
                </a:extLst>
              </p:cNvPr>
              <p:cNvSpPr txBox="1"/>
              <p:nvPr/>
            </p:nvSpPr>
            <p:spPr>
              <a:xfrm>
                <a:off x="9177499" y="3142878"/>
                <a:ext cx="545009"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PHILADELPHIA</a:t>
                </a:r>
                <a:endParaRPr lang="zh-CN" altLang="en-US" sz="375" dirty="0">
                  <a:solidFill>
                    <a:prstClr val="black"/>
                  </a:solidFill>
                  <a:latin typeface="Helvetica" pitchFamily="2" charset="0"/>
                </a:endParaRPr>
              </a:p>
            </p:txBody>
          </p:sp>
          <p:sp>
            <p:nvSpPr>
              <p:cNvPr id="455" name="文本框 454">
                <a:extLst>
                  <a:ext uri="{FF2B5EF4-FFF2-40B4-BE49-F238E27FC236}">
                    <a16:creationId xmlns="" xmlns:a16="http://schemas.microsoft.com/office/drawing/2014/main" id="{3801CAD6-C164-4733-AFF7-87F0594C9917}"/>
                  </a:ext>
                </a:extLst>
              </p:cNvPr>
              <p:cNvSpPr txBox="1"/>
              <p:nvPr/>
            </p:nvSpPr>
            <p:spPr>
              <a:xfrm>
                <a:off x="9073314" y="3229573"/>
                <a:ext cx="679693"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WASHINGTON</a:t>
                </a:r>
                <a:r>
                  <a:rPr lang="zh-CN" altLang="en-US" sz="375" dirty="0">
                    <a:solidFill>
                      <a:prstClr val="black"/>
                    </a:solidFill>
                    <a:latin typeface="Helvetica" pitchFamily="2" charset="0"/>
                  </a:rPr>
                  <a:t> </a:t>
                </a:r>
                <a:r>
                  <a:rPr lang="en-US" altLang="zh-CN" sz="375" dirty="0">
                    <a:solidFill>
                      <a:prstClr val="black"/>
                    </a:solidFill>
                    <a:latin typeface="Helvetica" pitchFamily="2" charset="0"/>
                  </a:rPr>
                  <a:t>DC</a:t>
                </a:r>
                <a:endParaRPr lang="zh-CN" altLang="en-US" sz="375" dirty="0">
                  <a:solidFill>
                    <a:prstClr val="black"/>
                  </a:solidFill>
                  <a:latin typeface="Helvetica" pitchFamily="2" charset="0"/>
                </a:endParaRPr>
              </a:p>
            </p:txBody>
          </p:sp>
          <p:sp>
            <p:nvSpPr>
              <p:cNvPr id="456" name="文本框 455">
                <a:extLst>
                  <a:ext uri="{FF2B5EF4-FFF2-40B4-BE49-F238E27FC236}">
                    <a16:creationId xmlns="" xmlns:a16="http://schemas.microsoft.com/office/drawing/2014/main" id="{72486524-852C-446D-A5A0-21681A2C8DFF}"/>
                  </a:ext>
                </a:extLst>
              </p:cNvPr>
              <p:cNvSpPr txBox="1"/>
              <p:nvPr/>
            </p:nvSpPr>
            <p:spPr>
              <a:xfrm>
                <a:off x="8851455" y="3407269"/>
                <a:ext cx="370716"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ATLANTA</a:t>
                </a:r>
                <a:endParaRPr lang="zh-CN" altLang="en-US" sz="375" dirty="0">
                  <a:solidFill>
                    <a:prstClr val="black"/>
                  </a:solidFill>
                  <a:latin typeface="Helvetica" pitchFamily="2" charset="0"/>
                </a:endParaRPr>
              </a:p>
            </p:txBody>
          </p:sp>
          <p:sp>
            <p:nvSpPr>
              <p:cNvPr id="457" name="文本框 456">
                <a:extLst>
                  <a:ext uri="{FF2B5EF4-FFF2-40B4-BE49-F238E27FC236}">
                    <a16:creationId xmlns="" xmlns:a16="http://schemas.microsoft.com/office/drawing/2014/main" id="{0413B2A4-B973-4E1D-AEB0-3DBDDADE74BE}"/>
                  </a:ext>
                </a:extLst>
              </p:cNvPr>
              <p:cNvSpPr txBox="1"/>
              <p:nvPr/>
            </p:nvSpPr>
            <p:spPr>
              <a:xfrm>
                <a:off x="8660666" y="3230324"/>
                <a:ext cx="411939"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ASHBURN</a:t>
                </a:r>
              </a:p>
            </p:txBody>
          </p:sp>
          <p:pic>
            <p:nvPicPr>
              <p:cNvPr id="458" name="图片 457">
                <a:extLst>
                  <a:ext uri="{FF2B5EF4-FFF2-40B4-BE49-F238E27FC236}">
                    <a16:creationId xmlns="" xmlns:a16="http://schemas.microsoft.com/office/drawing/2014/main" id="{53F825EC-4312-4F4E-8E0A-20C8BD372F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8480560" y="3464616"/>
                <a:ext cx="90107" cy="88031"/>
              </a:xfrm>
              <a:prstGeom prst="rect">
                <a:avLst/>
              </a:prstGeom>
            </p:spPr>
          </p:pic>
          <p:sp>
            <p:nvSpPr>
              <p:cNvPr id="459" name="文本框 458">
                <a:extLst>
                  <a:ext uri="{FF2B5EF4-FFF2-40B4-BE49-F238E27FC236}">
                    <a16:creationId xmlns="" xmlns:a16="http://schemas.microsoft.com/office/drawing/2014/main" id="{29658B31-2AB8-44F2-B358-4644D4FE92F3}"/>
                  </a:ext>
                </a:extLst>
              </p:cNvPr>
              <p:cNvSpPr txBox="1"/>
              <p:nvPr/>
            </p:nvSpPr>
            <p:spPr>
              <a:xfrm>
                <a:off x="8191595" y="3486199"/>
                <a:ext cx="314025"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DALLAS</a:t>
                </a:r>
                <a:endParaRPr lang="zh-CN" altLang="en-US" sz="375" dirty="0">
                  <a:solidFill>
                    <a:prstClr val="black"/>
                  </a:solidFill>
                  <a:latin typeface="Helvetica" pitchFamily="2" charset="0"/>
                </a:endParaRPr>
              </a:p>
            </p:txBody>
          </p:sp>
          <p:pic>
            <p:nvPicPr>
              <p:cNvPr id="460" name="图片 459">
                <a:extLst>
                  <a:ext uri="{FF2B5EF4-FFF2-40B4-BE49-F238E27FC236}">
                    <a16:creationId xmlns="" xmlns:a16="http://schemas.microsoft.com/office/drawing/2014/main" id="{0C5DB49A-6CA8-4C69-9444-C7D6D179C2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8753299" y="3125238"/>
                <a:ext cx="90107" cy="88031"/>
              </a:xfrm>
              <a:prstGeom prst="rect">
                <a:avLst/>
              </a:prstGeom>
            </p:spPr>
          </p:pic>
          <p:sp>
            <p:nvSpPr>
              <p:cNvPr id="461" name="文本框 460">
                <a:extLst>
                  <a:ext uri="{FF2B5EF4-FFF2-40B4-BE49-F238E27FC236}">
                    <a16:creationId xmlns="" xmlns:a16="http://schemas.microsoft.com/office/drawing/2014/main" id="{9908FA68-242D-4E30-8A43-887819207C93}"/>
                  </a:ext>
                </a:extLst>
              </p:cNvPr>
              <p:cNvSpPr txBox="1"/>
              <p:nvPr/>
            </p:nvSpPr>
            <p:spPr>
              <a:xfrm>
                <a:off x="8409398" y="3145982"/>
                <a:ext cx="375249"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CHICAGO</a:t>
                </a:r>
                <a:endParaRPr lang="zh-CN" altLang="en-US" sz="375" dirty="0">
                  <a:solidFill>
                    <a:prstClr val="black"/>
                  </a:solidFill>
                  <a:latin typeface="Helvetica" pitchFamily="2" charset="0"/>
                </a:endParaRPr>
              </a:p>
            </p:txBody>
          </p:sp>
          <p:pic>
            <p:nvPicPr>
              <p:cNvPr id="462" name="图片 461">
                <a:extLst>
                  <a:ext uri="{FF2B5EF4-FFF2-40B4-BE49-F238E27FC236}">
                    <a16:creationId xmlns="" xmlns:a16="http://schemas.microsoft.com/office/drawing/2014/main" id="{63E11254-5F58-48D4-ABE1-11358C7C16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8966744" y="2984591"/>
                <a:ext cx="90108" cy="88031"/>
              </a:xfrm>
              <a:prstGeom prst="rect">
                <a:avLst/>
              </a:prstGeom>
            </p:spPr>
          </p:pic>
          <p:sp>
            <p:nvSpPr>
              <p:cNvPr id="463" name="文本框 462">
                <a:extLst>
                  <a:ext uri="{FF2B5EF4-FFF2-40B4-BE49-F238E27FC236}">
                    <a16:creationId xmlns="" xmlns:a16="http://schemas.microsoft.com/office/drawing/2014/main" id="{34E1DAB8-DA58-4480-9B8E-2F9F18072948}"/>
                  </a:ext>
                </a:extLst>
              </p:cNvPr>
              <p:cNvSpPr txBox="1"/>
              <p:nvPr/>
            </p:nvSpPr>
            <p:spPr>
              <a:xfrm>
                <a:off x="8669514" y="2874167"/>
                <a:ext cx="409274"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TORONTO</a:t>
                </a:r>
                <a:endParaRPr lang="zh-CN" altLang="en-US" sz="375" dirty="0">
                  <a:solidFill>
                    <a:prstClr val="black"/>
                  </a:solidFill>
                  <a:latin typeface="Helvetica" pitchFamily="2" charset="0"/>
                </a:endParaRPr>
              </a:p>
            </p:txBody>
          </p:sp>
          <p:pic>
            <p:nvPicPr>
              <p:cNvPr id="464" name="图片 463">
                <a:extLst>
                  <a:ext uri="{FF2B5EF4-FFF2-40B4-BE49-F238E27FC236}">
                    <a16:creationId xmlns="" xmlns:a16="http://schemas.microsoft.com/office/drawing/2014/main" id="{85704B76-073E-4908-B218-A6DFF57F19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8087125" y="3184424"/>
                <a:ext cx="90107" cy="88031"/>
              </a:xfrm>
              <a:prstGeom prst="rect">
                <a:avLst/>
              </a:prstGeom>
            </p:spPr>
          </p:pic>
          <p:sp>
            <p:nvSpPr>
              <p:cNvPr id="465" name="文本框 464">
                <a:extLst>
                  <a:ext uri="{FF2B5EF4-FFF2-40B4-BE49-F238E27FC236}">
                    <a16:creationId xmlns="" xmlns:a16="http://schemas.microsoft.com/office/drawing/2014/main" id="{9DDC9AC0-6A99-4F22-992B-D0D85DB3C06F}"/>
                  </a:ext>
                </a:extLst>
              </p:cNvPr>
              <p:cNvSpPr txBox="1"/>
              <p:nvPr/>
            </p:nvSpPr>
            <p:spPr>
              <a:xfrm>
                <a:off x="7947961" y="3280540"/>
                <a:ext cx="358889"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DENVER</a:t>
                </a:r>
                <a:endParaRPr lang="zh-CN" altLang="en-US" sz="375" dirty="0">
                  <a:solidFill>
                    <a:prstClr val="black"/>
                  </a:solidFill>
                  <a:latin typeface="Helvetica" pitchFamily="2" charset="0"/>
                </a:endParaRPr>
              </a:p>
            </p:txBody>
          </p:sp>
          <p:pic>
            <p:nvPicPr>
              <p:cNvPr id="466" name="图片 465">
                <a:extLst>
                  <a:ext uri="{FF2B5EF4-FFF2-40B4-BE49-F238E27FC236}">
                    <a16:creationId xmlns="" xmlns:a16="http://schemas.microsoft.com/office/drawing/2014/main" id="{AE1BEE1C-4FC1-4D0B-9C42-FA75E2A703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9914976" y="5449631"/>
                <a:ext cx="90107" cy="88031"/>
              </a:xfrm>
              <a:prstGeom prst="rect">
                <a:avLst/>
              </a:prstGeom>
            </p:spPr>
          </p:pic>
          <p:sp>
            <p:nvSpPr>
              <p:cNvPr id="467" name="文本框 466">
                <a:extLst>
                  <a:ext uri="{FF2B5EF4-FFF2-40B4-BE49-F238E27FC236}">
                    <a16:creationId xmlns="" xmlns:a16="http://schemas.microsoft.com/office/drawing/2014/main" id="{5BDB58D0-42FF-462B-94B0-5712F48829E2}"/>
                  </a:ext>
                </a:extLst>
              </p:cNvPr>
              <p:cNvSpPr txBox="1"/>
              <p:nvPr/>
            </p:nvSpPr>
            <p:spPr>
              <a:xfrm>
                <a:off x="9497270" y="5475031"/>
                <a:ext cx="446281"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SAO PAULO</a:t>
                </a:r>
              </a:p>
            </p:txBody>
          </p:sp>
          <p:pic>
            <p:nvPicPr>
              <p:cNvPr id="468" name="图片 467">
                <a:extLst>
                  <a:ext uri="{FF2B5EF4-FFF2-40B4-BE49-F238E27FC236}">
                    <a16:creationId xmlns="" xmlns:a16="http://schemas.microsoft.com/office/drawing/2014/main" id="{82571374-98D0-420E-8E09-ED0517DEF1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10029882" y="5390226"/>
                <a:ext cx="90107" cy="88031"/>
              </a:xfrm>
              <a:prstGeom prst="rect">
                <a:avLst/>
              </a:prstGeom>
            </p:spPr>
          </p:pic>
          <p:sp>
            <p:nvSpPr>
              <p:cNvPr id="469" name="文本框 468">
                <a:extLst>
                  <a:ext uri="{FF2B5EF4-FFF2-40B4-BE49-F238E27FC236}">
                    <a16:creationId xmlns="" xmlns:a16="http://schemas.microsoft.com/office/drawing/2014/main" id="{88E2DB26-1AE4-45BF-B788-305483171C91}"/>
                  </a:ext>
                </a:extLst>
              </p:cNvPr>
              <p:cNvSpPr txBox="1"/>
              <p:nvPr/>
            </p:nvSpPr>
            <p:spPr>
              <a:xfrm>
                <a:off x="10092047" y="5412129"/>
                <a:ext cx="600018"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RIO</a:t>
                </a:r>
                <a:r>
                  <a:rPr lang="zh-CN" altLang="en-US" sz="375" dirty="0">
                    <a:solidFill>
                      <a:prstClr val="black"/>
                    </a:solidFill>
                    <a:latin typeface="Helvetica" pitchFamily="2" charset="0"/>
                  </a:rPr>
                  <a:t> </a:t>
                </a:r>
                <a:r>
                  <a:rPr lang="en-US" altLang="zh-CN" sz="375" dirty="0">
                    <a:solidFill>
                      <a:prstClr val="black"/>
                    </a:solidFill>
                    <a:latin typeface="Helvetica" pitchFamily="2" charset="0"/>
                  </a:rPr>
                  <a:t>DE</a:t>
                </a:r>
                <a:r>
                  <a:rPr lang="zh-CN" altLang="en-US" sz="375" dirty="0">
                    <a:solidFill>
                      <a:prstClr val="black"/>
                    </a:solidFill>
                    <a:latin typeface="Helvetica" pitchFamily="2" charset="0"/>
                  </a:rPr>
                  <a:t> </a:t>
                </a:r>
                <a:r>
                  <a:rPr lang="en-US" altLang="zh-CN" sz="375" dirty="0">
                    <a:solidFill>
                      <a:prstClr val="black"/>
                    </a:solidFill>
                    <a:latin typeface="Helvetica" pitchFamily="2" charset="0"/>
                  </a:rPr>
                  <a:t>JANEIRO</a:t>
                </a:r>
              </a:p>
            </p:txBody>
          </p:sp>
          <p:pic>
            <p:nvPicPr>
              <p:cNvPr id="470" name="图片 469">
                <a:extLst>
                  <a:ext uri="{FF2B5EF4-FFF2-40B4-BE49-F238E27FC236}">
                    <a16:creationId xmlns="" xmlns:a16="http://schemas.microsoft.com/office/drawing/2014/main" id="{FBC95C57-F9AF-40EA-81D1-F3BDDBE6FC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7920942" y="3526203"/>
                <a:ext cx="90107" cy="88031"/>
              </a:xfrm>
              <a:prstGeom prst="rect">
                <a:avLst/>
              </a:prstGeom>
            </p:spPr>
          </p:pic>
          <p:sp>
            <p:nvSpPr>
              <p:cNvPr id="471" name="文本框 470">
                <a:extLst>
                  <a:ext uri="{FF2B5EF4-FFF2-40B4-BE49-F238E27FC236}">
                    <a16:creationId xmlns="" xmlns:a16="http://schemas.microsoft.com/office/drawing/2014/main" id="{F5D00192-166E-403C-92EC-E41571CBA8BF}"/>
                  </a:ext>
                </a:extLst>
              </p:cNvPr>
              <p:cNvSpPr txBox="1"/>
              <p:nvPr/>
            </p:nvSpPr>
            <p:spPr>
              <a:xfrm>
                <a:off x="7543680" y="3543472"/>
                <a:ext cx="402663"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ROSARITO</a:t>
                </a:r>
                <a:endParaRPr lang="zh-CN" altLang="en-US" sz="375" dirty="0">
                  <a:solidFill>
                    <a:prstClr val="black"/>
                  </a:solidFill>
                  <a:latin typeface="Helvetica" pitchFamily="2" charset="0"/>
                </a:endParaRPr>
              </a:p>
            </p:txBody>
          </p:sp>
          <p:pic>
            <p:nvPicPr>
              <p:cNvPr id="472" name="图片 471">
                <a:extLst>
                  <a:ext uri="{FF2B5EF4-FFF2-40B4-BE49-F238E27FC236}">
                    <a16:creationId xmlns="" xmlns:a16="http://schemas.microsoft.com/office/drawing/2014/main" id="{052412F3-168F-4ABC-A18F-8CE4DEF6C4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2250948" y="3780905"/>
                <a:ext cx="90107" cy="88031"/>
              </a:xfrm>
              <a:prstGeom prst="rect">
                <a:avLst/>
              </a:prstGeom>
            </p:spPr>
          </p:pic>
          <p:sp>
            <p:nvSpPr>
              <p:cNvPr id="473" name="文本框 472">
                <a:extLst>
                  <a:ext uri="{FF2B5EF4-FFF2-40B4-BE49-F238E27FC236}">
                    <a16:creationId xmlns="" xmlns:a16="http://schemas.microsoft.com/office/drawing/2014/main" id="{BA98A7BA-F99B-491B-9B68-F5B0EA7ACC20}"/>
                  </a:ext>
                </a:extLst>
              </p:cNvPr>
              <p:cNvSpPr txBox="1"/>
              <p:nvPr/>
            </p:nvSpPr>
            <p:spPr>
              <a:xfrm>
                <a:off x="2004914" y="3774016"/>
                <a:ext cx="273136"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DUBAI</a:t>
                </a:r>
              </a:p>
            </p:txBody>
          </p:sp>
          <p:sp>
            <p:nvSpPr>
              <p:cNvPr id="474" name="文本框 473">
                <a:extLst>
                  <a:ext uri="{FF2B5EF4-FFF2-40B4-BE49-F238E27FC236}">
                    <a16:creationId xmlns="" xmlns:a16="http://schemas.microsoft.com/office/drawing/2014/main" id="{13F4AB3D-1A3A-4E03-BFD3-6F489B651D91}"/>
                  </a:ext>
                </a:extLst>
              </p:cNvPr>
              <p:cNvSpPr txBox="1"/>
              <p:nvPr/>
            </p:nvSpPr>
            <p:spPr>
              <a:xfrm>
                <a:off x="2510776" y="3990084"/>
                <a:ext cx="376223"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MUMBAI</a:t>
                </a:r>
              </a:p>
            </p:txBody>
          </p:sp>
          <p:pic>
            <p:nvPicPr>
              <p:cNvPr id="475" name="图片 474">
                <a:extLst>
                  <a:ext uri="{FF2B5EF4-FFF2-40B4-BE49-F238E27FC236}">
                    <a16:creationId xmlns="" xmlns:a16="http://schemas.microsoft.com/office/drawing/2014/main" id="{1085D94C-7BE0-4717-8E20-0A2419759F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2845725" y="3969783"/>
                <a:ext cx="90107" cy="88031"/>
              </a:xfrm>
              <a:prstGeom prst="rect">
                <a:avLst/>
              </a:prstGeom>
            </p:spPr>
          </p:pic>
          <p:pic>
            <p:nvPicPr>
              <p:cNvPr id="476" name="图片 475">
                <a:extLst>
                  <a:ext uri="{FF2B5EF4-FFF2-40B4-BE49-F238E27FC236}">
                    <a16:creationId xmlns="" xmlns:a16="http://schemas.microsoft.com/office/drawing/2014/main" id="{634BBBC8-8B0B-4346-B13D-2435703829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2886560" y="3671489"/>
                <a:ext cx="90107" cy="88031"/>
              </a:xfrm>
              <a:prstGeom prst="rect">
                <a:avLst/>
              </a:prstGeom>
            </p:spPr>
          </p:pic>
          <p:sp>
            <p:nvSpPr>
              <p:cNvPr id="477" name="文本框 476">
                <a:extLst>
                  <a:ext uri="{FF2B5EF4-FFF2-40B4-BE49-F238E27FC236}">
                    <a16:creationId xmlns="" xmlns:a16="http://schemas.microsoft.com/office/drawing/2014/main" id="{ED276B5C-3D34-4096-A0FD-3EC9C9B23153}"/>
                  </a:ext>
                </a:extLst>
              </p:cNvPr>
              <p:cNvSpPr txBox="1"/>
              <p:nvPr/>
            </p:nvSpPr>
            <p:spPr>
              <a:xfrm>
                <a:off x="2970317" y="3688462"/>
                <a:ext cx="226985"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DELHI</a:t>
                </a:r>
              </a:p>
            </p:txBody>
          </p:sp>
          <p:pic>
            <p:nvPicPr>
              <p:cNvPr id="478" name="图片 477">
                <a:extLst>
                  <a:ext uri="{FF2B5EF4-FFF2-40B4-BE49-F238E27FC236}">
                    <a16:creationId xmlns="" xmlns:a16="http://schemas.microsoft.com/office/drawing/2014/main" id="{1005BE07-94E4-4F08-8D0B-6F4E57414F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2767005" y="3413278"/>
                <a:ext cx="90107" cy="88031"/>
              </a:xfrm>
              <a:prstGeom prst="rect">
                <a:avLst/>
              </a:prstGeom>
            </p:spPr>
          </p:pic>
          <p:sp>
            <p:nvSpPr>
              <p:cNvPr id="479" name="文本框 478">
                <a:extLst>
                  <a:ext uri="{FF2B5EF4-FFF2-40B4-BE49-F238E27FC236}">
                    <a16:creationId xmlns="" xmlns:a16="http://schemas.microsoft.com/office/drawing/2014/main" id="{650A30B5-B706-4D2C-B4C6-C123016E6744}"/>
                  </a:ext>
                </a:extLst>
              </p:cNvPr>
              <p:cNvSpPr txBox="1"/>
              <p:nvPr/>
            </p:nvSpPr>
            <p:spPr>
              <a:xfrm>
                <a:off x="2332558" y="3428349"/>
                <a:ext cx="465131"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ISLAMABAD</a:t>
                </a:r>
              </a:p>
            </p:txBody>
          </p:sp>
          <p:pic>
            <p:nvPicPr>
              <p:cNvPr id="480" name="图片 479">
                <a:extLst>
                  <a:ext uri="{FF2B5EF4-FFF2-40B4-BE49-F238E27FC236}">
                    <a16:creationId xmlns="" xmlns:a16="http://schemas.microsoft.com/office/drawing/2014/main" id="{CC173F1A-1D27-4EF5-B679-8F9D0D85FE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4361009" y="3267387"/>
                <a:ext cx="90107" cy="88031"/>
              </a:xfrm>
              <a:prstGeom prst="rect">
                <a:avLst/>
              </a:prstGeom>
            </p:spPr>
          </p:pic>
          <p:sp>
            <p:nvSpPr>
              <p:cNvPr id="481" name="文本框 480">
                <a:extLst>
                  <a:ext uri="{FF2B5EF4-FFF2-40B4-BE49-F238E27FC236}">
                    <a16:creationId xmlns="" xmlns:a16="http://schemas.microsoft.com/office/drawing/2014/main" id="{6B4D62EE-6EC6-4DE1-B6D9-AE346CD435D1}"/>
                  </a:ext>
                </a:extLst>
              </p:cNvPr>
              <p:cNvSpPr txBox="1"/>
              <p:nvPr/>
            </p:nvSpPr>
            <p:spPr>
              <a:xfrm>
                <a:off x="4443196" y="3234902"/>
                <a:ext cx="267075"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SEOUL</a:t>
                </a:r>
                <a:endParaRPr lang="zh-CN" altLang="en-US" sz="375" dirty="0">
                  <a:solidFill>
                    <a:prstClr val="black"/>
                  </a:solidFill>
                  <a:latin typeface="Helvetica" pitchFamily="2" charset="0"/>
                </a:endParaRPr>
              </a:p>
            </p:txBody>
          </p:sp>
          <p:pic>
            <p:nvPicPr>
              <p:cNvPr id="482" name="图片 481">
                <a:extLst>
                  <a:ext uri="{FF2B5EF4-FFF2-40B4-BE49-F238E27FC236}">
                    <a16:creationId xmlns="" xmlns:a16="http://schemas.microsoft.com/office/drawing/2014/main" id="{1E8F52AA-D9B3-4FF2-A31E-42CE984B37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4706735" y="3352912"/>
                <a:ext cx="90107" cy="88031"/>
              </a:xfrm>
              <a:prstGeom prst="rect">
                <a:avLst/>
              </a:prstGeom>
            </p:spPr>
          </p:pic>
          <p:sp>
            <p:nvSpPr>
              <p:cNvPr id="483" name="文本框 482">
                <a:extLst>
                  <a:ext uri="{FF2B5EF4-FFF2-40B4-BE49-F238E27FC236}">
                    <a16:creationId xmlns="" xmlns:a16="http://schemas.microsoft.com/office/drawing/2014/main" id="{1051E9FC-F642-4B83-918A-D0026A1789FB}"/>
                  </a:ext>
                </a:extLst>
              </p:cNvPr>
              <p:cNvSpPr txBox="1"/>
              <p:nvPr/>
            </p:nvSpPr>
            <p:spPr>
              <a:xfrm>
                <a:off x="4809467" y="3304851"/>
                <a:ext cx="262065"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Hans" sz="375" dirty="0">
                    <a:solidFill>
                      <a:prstClr val="black"/>
                    </a:solidFill>
                    <a:latin typeface="Helvetica" pitchFamily="2" charset="0"/>
                  </a:rPr>
                  <a:t>TOKYO</a:t>
                </a:r>
                <a:endParaRPr lang="zh-CN" altLang="en-US" sz="375" dirty="0">
                  <a:solidFill>
                    <a:prstClr val="black"/>
                  </a:solidFill>
                  <a:latin typeface="Helvetica" pitchFamily="2" charset="0"/>
                </a:endParaRPr>
              </a:p>
            </p:txBody>
          </p:sp>
          <p:pic>
            <p:nvPicPr>
              <p:cNvPr id="484" name="图片 483">
                <a:extLst>
                  <a:ext uri="{FF2B5EF4-FFF2-40B4-BE49-F238E27FC236}">
                    <a16:creationId xmlns="" xmlns:a16="http://schemas.microsoft.com/office/drawing/2014/main" id="{E1EAB31A-C347-4360-B4AD-5CF5D9B1DF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4177323" y="3780750"/>
                <a:ext cx="90107" cy="88031"/>
              </a:xfrm>
              <a:prstGeom prst="rect">
                <a:avLst/>
              </a:prstGeom>
            </p:spPr>
          </p:pic>
          <p:sp>
            <p:nvSpPr>
              <p:cNvPr id="485" name="文本框 484">
                <a:extLst>
                  <a:ext uri="{FF2B5EF4-FFF2-40B4-BE49-F238E27FC236}">
                    <a16:creationId xmlns="" xmlns:a16="http://schemas.microsoft.com/office/drawing/2014/main" id="{795BF1A1-8BF2-42C0-B041-289D3786E1D4}"/>
                  </a:ext>
                </a:extLst>
              </p:cNvPr>
              <p:cNvSpPr txBox="1"/>
              <p:nvPr/>
            </p:nvSpPr>
            <p:spPr>
              <a:xfrm>
                <a:off x="4287623" y="3818671"/>
                <a:ext cx="449148"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KAOHSIUNG</a:t>
                </a:r>
                <a:endParaRPr lang="zh-CN" altLang="en-US" sz="375" dirty="0">
                  <a:solidFill>
                    <a:prstClr val="black"/>
                  </a:solidFill>
                  <a:latin typeface="Helvetica" pitchFamily="2" charset="0"/>
                </a:endParaRPr>
              </a:p>
            </p:txBody>
          </p:sp>
          <p:pic>
            <p:nvPicPr>
              <p:cNvPr id="486" name="图片 485">
                <a:extLst>
                  <a:ext uri="{FF2B5EF4-FFF2-40B4-BE49-F238E27FC236}">
                    <a16:creationId xmlns="" xmlns:a16="http://schemas.microsoft.com/office/drawing/2014/main" id="{69B0ADDB-1FC8-4F51-AFBA-5BE0BF870B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3543384" y="4135811"/>
                <a:ext cx="90107" cy="88031"/>
              </a:xfrm>
              <a:prstGeom prst="rect">
                <a:avLst/>
              </a:prstGeom>
            </p:spPr>
          </p:pic>
          <p:sp>
            <p:nvSpPr>
              <p:cNvPr id="487" name="文本框 486">
                <a:extLst>
                  <a:ext uri="{FF2B5EF4-FFF2-40B4-BE49-F238E27FC236}">
                    <a16:creationId xmlns="" xmlns:a16="http://schemas.microsoft.com/office/drawing/2014/main" id="{C93B33D4-07DD-40D9-9817-8D53DB8D7BF7}"/>
                  </a:ext>
                </a:extLst>
              </p:cNvPr>
              <p:cNvSpPr txBox="1"/>
              <p:nvPr/>
            </p:nvSpPr>
            <p:spPr>
              <a:xfrm>
                <a:off x="3169688" y="4150547"/>
                <a:ext cx="404124"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BANGKOK</a:t>
                </a:r>
              </a:p>
            </p:txBody>
          </p:sp>
          <p:sp>
            <p:nvSpPr>
              <p:cNvPr id="488" name="文本框 487">
                <a:extLst>
                  <a:ext uri="{FF2B5EF4-FFF2-40B4-BE49-F238E27FC236}">
                    <a16:creationId xmlns="" xmlns:a16="http://schemas.microsoft.com/office/drawing/2014/main" id="{E24F6E9A-3470-4746-BE38-29DE83467A13}"/>
                  </a:ext>
                </a:extLst>
              </p:cNvPr>
              <p:cNvSpPr txBox="1"/>
              <p:nvPr/>
            </p:nvSpPr>
            <p:spPr>
              <a:xfrm>
                <a:off x="3720905" y="4174496"/>
                <a:ext cx="539589"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PHNOM PENH</a:t>
                </a:r>
              </a:p>
            </p:txBody>
          </p:sp>
          <p:sp>
            <p:nvSpPr>
              <p:cNvPr id="489" name="文本框 488">
                <a:extLst>
                  <a:ext uri="{FF2B5EF4-FFF2-40B4-BE49-F238E27FC236}">
                    <a16:creationId xmlns="" xmlns:a16="http://schemas.microsoft.com/office/drawing/2014/main" id="{CDD94FB3-993D-489E-A5F9-ECADF52FE9C3}"/>
                  </a:ext>
                </a:extLst>
              </p:cNvPr>
              <p:cNvSpPr txBox="1"/>
              <p:nvPr/>
            </p:nvSpPr>
            <p:spPr>
              <a:xfrm>
                <a:off x="3788318" y="4259965"/>
                <a:ext cx="513600"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HO CHI MINH</a:t>
                </a:r>
              </a:p>
            </p:txBody>
          </p:sp>
          <p:pic>
            <p:nvPicPr>
              <p:cNvPr id="490" name="图片 489">
                <a:extLst>
                  <a:ext uri="{FF2B5EF4-FFF2-40B4-BE49-F238E27FC236}">
                    <a16:creationId xmlns="" xmlns:a16="http://schemas.microsoft.com/office/drawing/2014/main" id="{85FE2497-71E7-4AB2-B2DB-4ABCD7CF43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4172550" y="4070437"/>
                <a:ext cx="90107" cy="88031"/>
              </a:xfrm>
              <a:prstGeom prst="rect">
                <a:avLst/>
              </a:prstGeom>
            </p:spPr>
          </p:pic>
          <p:sp>
            <p:nvSpPr>
              <p:cNvPr id="491" name="文本框 490">
                <a:extLst>
                  <a:ext uri="{FF2B5EF4-FFF2-40B4-BE49-F238E27FC236}">
                    <a16:creationId xmlns="" xmlns:a16="http://schemas.microsoft.com/office/drawing/2014/main" id="{7D89EDF8-EF29-45BB-8C7E-52968679837A}"/>
                  </a:ext>
                </a:extLst>
              </p:cNvPr>
              <p:cNvSpPr txBox="1"/>
              <p:nvPr/>
            </p:nvSpPr>
            <p:spPr>
              <a:xfrm>
                <a:off x="4237256" y="4092341"/>
                <a:ext cx="320285"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MANILA</a:t>
                </a:r>
                <a:endParaRPr lang="zh-CN" altLang="en-US" sz="375" dirty="0">
                  <a:solidFill>
                    <a:prstClr val="black"/>
                  </a:solidFill>
                  <a:latin typeface="Helvetica" pitchFamily="2" charset="0"/>
                </a:endParaRPr>
              </a:p>
            </p:txBody>
          </p:sp>
          <p:sp>
            <p:nvSpPr>
              <p:cNvPr id="492" name="文本框 491">
                <a:extLst>
                  <a:ext uri="{FF2B5EF4-FFF2-40B4-BE49-F238E27FC236}">
                    <a16:creationId xmlns="" xmlns:a16="http://schemas.microsoft.com/office/drawing/2014/main" id="{F23B85CB-8ABB-4BBA-9617-49170C8A0E0D}"/>
                  </a:ext>
                </a:extLst>
              </p:cNvPr>
              <p:cNvSpPr txBox="1"/>
              <p:nvPr/>
            </p:nvSpPr>
            <p:spPr>
              <a:xfrm>
                <a:off x="2992981" y="4463294"/>
                <a:ext cx="655499"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KUALA</a:t>
                </a:r>
                <a:r>
                  <a:rPr lang="zh-CN" altLang="en-US" sz="375" dirty="0">
                    <a:solidFill>
                      <a:prstClr val="black"/>
                    </a:solidFill>
                    <a:latin typeface="Helvetica" pitchFamily="2" charset="0"/>
                  </a:rPr>
                  <a:t>  </a:t>
                </a:r>
                <a:r>
                  <a:rPr lang="en-US" altLang="zh-CN" sz="375" dirty="0">
                    <a:solidFill>
                      <a:prstClr val="black"/>
                    </a:solidFill>
                    <a:latin typeface="Helvetica" pitchFamily="2" charset="0"/>
                  </a:rPr>
                  <a:t>LUMPUR</a:t>
                </a:r>
                <a:endParaRPr lang="zh-CN" altLang="en-US" sz="375" dirty="0">
                  <a:solidFill>
                    <a:prstClr val="black"/>
                  </a:solidFill>
                  <a:latin typeface="Helvetica" pitchFamily="2" charset="0"/>
                </a:endParaRPr>
              </a:p>
            </p:txBody>
          </p:sp>
          <p:sp>
            <p:nvSpPr>
              <p:cNvPr id="493" name="文本框 492">
                <a:extLst>
                  <a:ext uri="{FF2B5EF4-FFF2-40B4-BE49-F238E27FC236}">
                    <a16:creationId xmlns="" xmlns:a16="http://schemas.microsoft.com/office/drawing/2014/main" id="{294601CD-6B88-44F0-96EE-BA7E151CB5B2}"/>
                  </a:ext>
                </a:extLst>
              </p:cNvPr>
              <p:cNvSpPr txBox="1"/>
              <p:nvPr/>
            </p:nvSpPr>
            <p:spPr>
              <a:xfrm>
                <a:off x="3168583" y="4522843"/>
                <a:ext cx="442080"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CYBERJAYA</a:t>
                </a:r>
                <a:endParaRPr lang="zh-CN" altLang="en-US" sz="375" dirty="0">
                  <a:solidFill>
                    <a:prstClr val="black"/>
                  </a:solidFill>
                  <a:latin typeface="Helvetica" pitchFamily="2" charset="0"/>
                </a:endParaRPr>
              </a:p>
            </p:txBody>
          </p:sp>
          <p:sp>
            <p:nvSpPr>
              <p:cNvPr id="494" name="文本框 493">
                <a:extLst>
                  <a:ext uri="{FF2B5EF4-FFF2-40B4-BE49-F238E27FC236}">
                    <a16:creationId xmlns="" xmlns:a16="http://schemas.microsoft.com/office/drawing/2014/main" id="{14531539-48C2-47BB-B526-547B32655FC0}"/>
                  </a:ext>
                </a:extLst>
              </p:cNvPr>
              <p:cNvSpPr txBox="1"/>
              <p:nvPr/>
            </p:nvSpPr>
            <p:spPr>
              <a:xfrm>
                <a:off x="3713608" y="4583531"/>
                <a:ext cx="461303"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SINGAPORE</a:t>
                </a:r>
                <a:endParaRPr lang="zh-CN" altLang="en-US" sz="375" dirty="0">
                  <a:solidFill>
                    <a:prstClr val="black"/>
                  </a:solidFill>
                  <a:latin typeface="Helvetica" pitchFamily="2" charset="0"/>
                </a:endParaRPr>
              </a:p>
            </p:txBody>
          </p:sp>
          <p:sp>
            <p:nvSpPr>
              <p:cNvPr id="495" name="文本框 494">
                <a:extLst>
                  <a:ext uri="{FF2B5EF4-FFF2-40B4-BE49-F238E27FC236}">
                    <a16:creationId xmlns="" xmlns:a16="http://schemas.microsoft.com/office/drawing/2014/main" id="{9EB0076E-D790-42AD-90E9-074AF33C8532}"/>
                  </a:ext>
                </a:extLst>
              </p:cNvPr>
              <p:cNvSpPr txBox="1"/>
              <p:nvPr/>
            </p:nvSpPr>
            <p:spPr>
              <a:xfrm>
                <a:off x="3403551" y="4838691"/>
                <a:ext cx="355071"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JAKARTA</a:t>
                </a:r>
                <a:endParaRPr lang="zh-CN" altLang="en-US" sz="375" dirty="0">
                  <a:solidFill>
                    <a:prstClr val="black"/>
                  </a:solidFill>
                  <a:latin typeface="Helvetica" pitchFamily="2" charset="0"/>
                </a:endParaRPr>
              </a:p>
            </p:txBody>
          </p:sp>
          <p:pic>
            <p:nvPicPr>
              <p:cNvPr id="496" name="图片 495">
                <a:extLst>
                  <a:ext uri="{FF2B5EF4-FFF2-40B4-BE49-F238E27FC236}">
                    <a16:creationId xmlns="" xmlns:a16="http://schemas.microsoft.com/office/drawing/2014/main" id="{3CB05CCF-AF35-45BF-98FF-36DD593E7F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5023413" y="5791363"/>
                <a:ext cx="90107" cy="88031"/>
              </a:xfrm>
              <a:prstGeom prst="rect">
                <a:avLst/>
              </a:prstGeom>
            </p:spPr>
          </p:pic>
          <p:sp>
            <p:nvSpPr>
              <p:cNvPr id="497" name="文本框 496">
                <a:extLst>
                  <a:ext uri="{FF2B5EF4-FFF2-40B4-BE49-F238E27FC236}">
                    <a16:creationId xmlns="" xmlns:a16="http://schemas.microsoft.com/office/drawing/2014/main" id="{80206DCC-11EB-4B31-9073-34BBF94F31B1}"/>
                  </a:ext>
                </a:extLst>
              </p:cNvPr>
              <p:cNvSpPr txBox="1"/>
              <p:nvPr/>
            </p:nvSpPr>
            <p:spPr>
              <a:xfrm>
                <a:off x="5088120" y="5813267"/>
                <a:ext cx="338314"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SYDNEY</a:t>
                </a:r>
                <a:endParaRPr lang="zh-CN" altLang="en-US" sz="375" dirty="0">
                  <a:solidFill>
                    <a:prstClr val="black"/>
                  </a:solidFill>
                  <a:latin typeface="Helvetica" pitchFamily="2" charset="0"/>
                </a:endParaRPr>
              </a:p>
            </p:txBody>
          </p:sp>
          <p:pic>
            <p:nvPicPr>
              <p:cNvPr id="498" name="图片 497">
                <a:extLst>
                  <a:ext uri="{FF2B5EF4-FFF2-40B4-BE49-F238E27FC236}">
                    <a16:creationId xmlns="" xmlns:a16="http://schemas.microsoft.com/office/drawing/2014/main" id="{7394B129-C755-4358-9ADE-F86B93D05D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635600" y="2672747"/>
                <a:ext cx="90107" cy="88031"/>
              </a:xfrm>
              <a:prstGeom prst="rect">
                <a:avLst/>
              </a:prstGeom>
            </p:spPr>
          </p:pic>
          <p:sp>
            <p:nvSpPr>
              <p:cNvPr id="499" name="文本框 498">
                <a:extLst>
                  <a:ext uri="{FF2B5EF4-FFF2-40B4-BE49-F238E27FC236}">
                    <a16:creationId xmlns="" xmlns:a16="http://schemas.microsoft.com/office/drawing/2014/main" id="{C1BAAD4B-F741-4978-9399-4695EF41A2F0}"/>
                  </a:ext>
                </a:extLst>
              </p:cNvPr>
              <p:cNvSpPr txBox="1"/>
              <p:nvPr/>
            </p:nvSpPr>
            <p:spPr>
              <a:xfrm>
                <a:off x="308203" y="2693852"/>
                <a:ext cx="375435"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LONDON</a:t>
                </a:r>
                <a:endParaRPr lang="zh-CN" altLang="en-US" sz="375" dirty="0">
                  <a:solidFill>
                    <a:prstClr val="black"/>
                  </a:solidFill>
                  <a:latin typeface="Helvetica" pitchFamily="2" charset="0"/>
                </a:endParaRPr>
              </a:p>
            </p:txBody>
          </p:sp>
          <p:pic>
            <p:nvPicPr>
              <p:cNvPr id="500" name="图片 499">
                <a:extLst>
                  <a:ext uri="{FF2B5EF4-FFF2-40B4-BE49-F238E27FC236}">
                    <a16:creationId xmlns="" xmlns:a16="http://schemas.microsoft.com/office/drawing/2014/main" id="{C1F71346-C1AE-4DCC-8611-AE7FBF6FC0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417251" y="2599156"/>
                <a:ext cx="90107" cy="88031"/>
              </a:xfrm>
              <a:prstGeom prst="rect">
                <a:avLst/>
              </a:prstGeom>
            </p:spPr>
          </p:pic>
          <p:sp>
            <p:nvSpPr>
              <p:cNvPr id="501" name="文本框 500">
                <a:extLst>
                  <a:ext uri="{FF2B5EF4-FFF2-40B4-BE49-F238E27FC236}">
                    <a16:creationId xmlns="" xmlns:a16="http://schemas.microsoft.com/office/drawing/2014/main" id="{6C74AE93-56FB-400F-B901-0C0EE5F6E8B6}"/>
                  </a:ext>
                </a:extLst>
              </p:cNvPr>
              <p:cNvSpPr txBox="1"/>
              <p:nvPr/>
            </p:nvSpPr>
            <p:spPr>
              <a:xfrm>
                <a:off x="145992" y="2618571"/>
                <a:ext cx="297932" cy="59869"/>
              </a:xfrm>
              <a:prstGeom prst="rect">
                <a:avLst/>
              </a:prstGeom>
              <a:noFill/>
            </p:spPr>
            <p:txBody>
              <a:bodyPr wrap="square" lIns="0" tIns="0" rIns="0" bIns="0" rtlCol="0">
                <a:spAutoFit/>
              </a:bodyPr>
              <a:lstStyle/>
              <a:p>
                <a:pPr algn="ctr" defTabSz="685800"/>
                <a:r>
                  <a:rPr kumimoji="1" lang="en-US" altLang="zh-CN" sz="375" b="1" dirty="0">
                    <a:solidFill>
                      <a:prstClr val="black"/>
                    </a:solidFill>
                    <a:latin typeface="Helvetica" pitchFamily="2" charset="0"/>
                    <a:ea typeface="Microsoft YaHei" panose="020B0503020204020204" pitchFamily="34" charset="-122"/>
                    <a:cs typeface="Calibri" charset="0"/>
                  </a:rPr>
                  <a:t>DUBLIN</a:t>
                </a:r>
                <a:endParaRPr kumimoji="1" lang="zh-CN" altLang="en-US" sz="375" b="1" dirty="0">
                  <a:solidFill>
                    <a:prstClr val="black"/>
                  </a:solidFill>
                  <a:latin typeface="Helvetica" pitchFamily="2" charset="0"/>
                  <a:ea typeface="Microsoft YaHei" panose="020B0503020204020204" pitchFamily="34" charset="-122"/>
                  <a:cs typeface="Calibri" charset="0"/>
                </a:endParaRPr>
              </a:p>
            </p:txBody>
          </p:sp>
          <p:pic>
            <p:nvPicPr>
              <p:cNvPr id="502" name="图片 501">
                <a:extLst>
                  <a:ext uri="{FF2B5EF4-FFF2-40B4-BE49-F238E27FC236}">
                    <a16:creationId xmlns="" xmlns:a16="http://schemas.microsoft.com/office/drawing/2014/main" id="{F4E70AA1-5D63-44AB-9B0D-DBD2991BFA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559724" y="2513651"/>
                <a:ext cx="90107" cy="88031"/>
              </a:xfrm>
              <a:prstGeom prst="rect">
                <a:avLst/>
              </a:prstGeom>
            </p:spPr>
          </p:pic>
          <p:sp>
            <p:nvSpPr>
              <p:cNvPr id="503" name="文本框 502">
                <a:extLst>
                  <a:ext uri="{FF2B5EF4-FFF2-40B4-BE49-F238E27FC236}">
                    <a16:creationId xmlns="" xmlns:a16="http://schemas.microsoft.com/office/drawing/2014/main" id="{21F1D639-1FE3-4E34-AC25-63E2B1DD57FB}"/>
                  </a:ext>
                </a:extLst>
              </p:cNvPr>
              <p:cNvSpPr txBox="1"/>
              <p:nvPr/>
            </p:nvSpPr>
            <p:spPr>
              <a:xfrm>
                <a:off x="50579" y="2527563"/>
                <a:ext cx="565107"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a:solidFill>
                      <a:prstClr val="black"/>
                    </a:solidFill>
                    <a:latin typeface="Helvetica" pitchFamily="2" charset="0"/>
                  </a:rPr>
                  <a:t>MANCHESTER</a:t>
                </a:r>
                <a:endParaRPr lang="zh-CN" altLang="en-US" sz="375" dirty="0">
                  <a:solidFill>
                    <a:prstClr val="black"/>
                  </a:solidFill>
                  <a:latin typeface="Helvetica" pitchFamily="2" charset="0"/>
                </a:endParaRPr>
              </a:p>
            </p:txBody>
          </p:sp>
          <p:pic>
            <p:nvPicPr>
              <p:cNvPr id="504" name="图片 503">
                <a:extLst>
                  <a:ext uri="{FF2B5EF4-FFF2-40B4-BE49-F238E27FC236}">
                    <a16:creationId xmlns="" xmlns:a16="http://schemas.microsoft.com/office/drawing/2014/main" id="{F5384DD3-F157-4C27-A843-6C6582AD65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512060" y="3183267"/>
                <a:ext cx="90107" cy="88031"/>
              </a:xfrm>
              <a:prstGeom prst="rect">
                <a:avLst/>
              </a:prstGeom>
            </p:spPr>
          </p:pic>
          <p:sp>
            <p:nvSpPr>
              <p:cNvPr id="505" name="文本框 504">
                <a:extLst>
                  <a:ext uri="{FF2B5EF4-FFF2-40B4-BE49-F238E27FC236}">
                    <a16:creationId xmlns="" xmlns:a16="http://schemas.microsoft.com/office/drawing/2014/main" id="{9F0AD99B-0B9C-4E65-A5F6-92A1DDC0711E}"/>
                  </a:ext>
                </a:extLst>
              </p:cNvPr>
              <p:cNvSpPr txBox="1"/>
              <p:nvPr/>
            </p:nvSpPr>
            <p:spPr>
              <a:xfrm>
                <a:off x="202463" y="3203999"/>
                <a:ext cx="359390"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MADRID</a:t>
                </a:r>
                <a:endParaRPr lang="zh-CN" altLang="en-US" sz="375" dirty="0">
                  <a:solidFill>
                    <a:prstClr val="black"/>
                  </a:solidFill>
                  <a:latin typeface="Helvetica" pitchFamily="2" charset="0"/>
                </a:endParaRPr>
              </a:p>
            </p:txBody>
          </p:sp>
          <p:pic>
            <p:nvPicPr>
              <p:cNvPr id="506" name="图片 505">
                <a:extLst>
                  <a:ext uri="{FF2B5EF4-FFF2-40B4-BE49-F238E27FC236}">
                    <a16:creationId xmlns="" xmlns:a16="http://schemas.microsoft.com/office/drawing/2014/main" id="{56F6A5BC-C5A0-4A1A-B3D8-9711ABD5B7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751548" y="3035227"/>
                <a:ext cx="90107" cy="88031"/>
              </a:xfrm>
              <a:prstGeom prst="rect">
                <a:avLst/>
              </a:prstGeom>
            </p:spPr>
          </p:pic>
          <p:sp>
            <p:nvSpPr>
              <p:cNvPr id="507" name="文本框 506">
                <a:extLst>
                  <a:ext uri="{FF2B5EF4-FFF2-40B4-BE49-F238E27FC236}">
                    <a16:creationId xmlns="" xmlns:a16="http://schemas.microsoft.com/office/drawing/2014/main" id="{65DA1C67-B08A-4E63-8614-96910037647D}"/>
                  </a:ext>
                </a:extLst>
              </p:cNvPr>
              <p:cNvSpPr txBox="1"/>
              <p:nvPr/>
            </p:nvSpPr>
            <p:spPr>
              <a:xfrm>
                <a:off x="349126" y="3051195"/>
                <a:ext cx="427853"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MARSEILLE</a:t>
                </a:r>
                <a:endParaRPr lang="zh-CN" altLang="en-US" sz="375" dirty="0">
                  <a:solidFill>
                    <a:prstClr val="black"/>
                  </a:solidFill>
                  <a:latin typeface="Helvetica" pitchFamily="2" charset="0"/>
                </a:endParaRPr>
              </a:p>
            </p:txBody>
          </p:sp>
          <p:pic>
            <p:nvPicPr>
              <p:cNvPr id="508" name="图片 507">
                <a:extLst>
                  <a:ext uri="{FF2B5EF4-FFF2-40B4-BE49-F238E27FC236}">
                    <a16:creationId xmlns="" xmlns:a16="http://schemas.microsoft.com/office/drawing/2014/main" id="{AA896685-AD2B-469F-A538-20FB1B7EF5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675326" y="2821862"/>
                <a:ext cx="90107" cy="88031"/>
              </a:xfrm>
              <a:prstGeom prst="rect">
                <a:avLst/>
              </a:prstGeom>
            </p:spPr>
          </p:pic>
          <p:sp>
            <p:nvSpPr>
              <p:cNvPr id="509" name="文本框 508">
                <a:extLst>
                  <a:ext uri="{FF2B5EF4-FFF2-40B4-BE49-F238E27FC236}">
                    <a16:creationId xmlns="" xmlns:a16="http://schemas.microsoft.com/office/drawing/2014/main" id="{11D9E04C-91E7-484D-98D2-7D2ACF966263}"/>
                  </a:ext>
                </a:extLst>
              </p:cNvPr>
              <p:cNvSpPr txBox="1"/>
              <p:nvPr/>
            </p:nvSpPr>
            <p:spPr>
              <a:xfrm>
                <a:off x="443523" y="2834985"/>
                <a:ext cx="247678"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PARIS</a:t>
                </a:r>
              </a:p>
            </p:txBody>
          </p:sp>
          <p:pic>
            <p:nvPicPr>
              <p:cNvPr id="510" name="图片 509">
                <a:extLst>
                  <a:ext uri="{FF2B5EF4-FFF2-40B4-BE49-F238E27FC236}">
                    <a16:creationId xmlns="" xmlns:a16="http://schemas.microsoft.com/office/drawing/2014/main" id="{6E0A39B8-0394-484E-A01A-D88D7415F6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4122491" y="3508593"/>
                <a:ext cx="119309" cy="116560"/>
              </a:xfrm>
              <a:prstGeom prst="rect">
                <a:avLst/>
              </a:prstGeom>
            </p:spPr>
          </p:pic>
          <p:sp>
            <p:nvSpPr>
              <p:cNvPr id="511" name="文本框 510">
                <a:extLst>
                  <a:ext uri="{FF2B5EF4-FFF2-40B4-BE49-F238E27FC236}">
                    <a16:creationId xmlns="" xmlns:a16="http://schemas.microsoft.com/office/drawing/2014/main" id="{627207A2-3F1D-4332-9B33-C8E81E2F4C28}"/>
                  </a:ext>
                </a:extLst>
              </p:cNvPr>
              <p:cNvSpPr txBox="1"/>
              <p:nvPr/>
            </p:nvSpPr>
            <p:spPr>
              <a:xfrm>
                <a:off x="694376" y="2567520"/>
                <a:ext cx="533658"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AMSTERDAM</a:t>
                </a:r>
              </a:p>
            </p:txBody>
          </p:sp>
          <p:sp>
            <p:nvSpPr>
              <p:cNvPr id="512" name="文本框 511">
                <a:extLst>
                  <a:ext uri="{FF2B5EF4-FFF2-40B4-BE49-F238E27FC236}">
                    <a16:creationId xmlns="" xmlns:a16="http://schemas.microsoft.com/office/drawing/2014/main" id="{9CF02A4E-FD3D-4F58-8EEF-B2AA7AFEA6F0}"/>
                  </a:ext>
                </a:extLst>
              </p:cNvPr>
              <p:cNvSpPr txBox="1"/>
              <p:nvPr/>
            </p:nvSpPr>
            <p:spPr>
              <a:xfrm>
                <a:off x="716603" y="2509535"/>
                <a:ext cx="348552"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ZWOLLE</a:t>
                </a:r>
                <a:endParaRPr lang="zh-CN" altLang="en-US" sz="375" dirty="0">
                  <a:solidFill>
                    <a:prstClr val="black"/>
                  </a:solidFill>
                  <a:latin typeface="Helvetica" pitchFamily="2" charset="0"/>
                </a:endParaRPr>
              </a:p>
            </p:txBody>
          </p:sp>
          <p:pic>
            <p:nvPicPr>
              <p:cNvPr id="513" name="图片 512">
                <a:extLst>
                  <a:ext uri="{FF2B5EF4-FFF2-40B4-BE49-F238E27FC236}">
                    <a16:creationId xmlns="" xmlns:a16="http://schemas.microsoft.com/office/drawing/2014/main" id="{382DC7B7-FA4F-4C9E-B9AD-D1642BF43F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903496" y="2703582"/>
                <a:ext cx="90107" cy="88031"/>
              </a:xfrm>
              <a:prstGeom prst="rect">
                <a:avLst/>
              </a:prstGeom>
            </p:spPr>
          </p:pic>
          <p:sp>
            <p:nvSpPr>
              <p:cNvPr id="514" name="文本框 513">
                <a:extLst>
                  <a:ext uri="{FF2B5EF4-FFF2-40B4-BE49-F238E27FC236}">
                    <a16:creationId xmlns="" xmlns:a16="http://schemas.microsoft.com/office/drawing/2014/main" id="{9EA0236B-1FF3-4732-A37B-40D5E42E8E84}"/>
                  </a:ext>
                </a:extLst>
              </p:cNvPr>
              <p:cNvSpPr txBox="1"/>
              <p:nvPr/>
            </p:nvSpPr>
            <p:spPr>
              <a:xfrm>
                <a:off x="980986" y="2665755"/>
                <a:ext cx="505140"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DUSSELDORF</a:t>
                </a:r>
              </a:p>
            </p:txBody>
          </p:sp>
          <p:pic>
            <p:nvPicPr>
              <p:cNvPr id="515" name="图片 514">
                <a:extLst>
                  <a:ext uri="{FF2B5EF4-FFF2-40B4-BE49-F238E27FC236}">
                    <a16:creationId xmlns="" xmlns:a16="http://schemas.microsoft.com/office/drawing/2014/main" id="{1C9AED5C-F6FD-4389-B55E-2701213ADE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868227" y="2922350"/>
                <a:ext cx="90107" cy="88031"/>
              </a:xfrm>
              <a:prstGeom prst="rect">
                <a:avLst/>
              </a:prstGeom>
            </p:spPr>
          </p:pic>
          <p:sp>
            <p:nvSpPr>
              <p:cNvPr id="516" name="文本框 515">
                <a:extLst>
                  <a:ext uri="{FF2B5EF4-FFF2-40B4-BE49-F238E27FC236}">
                    <a16:creationId xmlns="" xmlns:a16="http://schemas.microsoft.com/office/drawing/2014/main" id="{879D3CF5-4215-4CFC-BF20-42A9109A1D82}"/>
                  </a:ext>
                </a:extLst>
              </p:cNvPr>
              <p:cNvSpPr txBox="1"/>
              <p:nvPr/>
            </p:nvSpPr>
            <p:spPr>
              <a:xfrm>
                <a:off x="965394" y="2722872"/>
                <a:ext cx="488289"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FRANKFURT</a:t>
                </a:r>
              </a:p>
            </p:txBody>
          </p:sp>
          <p:pic>
            <p:nvPicPr>
              <p:cNvPr id="517" name="图片 516">
                <a:extLst>
                  <a:ext uri="{FF2B5EF4-FFF2-40B4-BE49-F238E27FC236}">
                    <a16:creationId xmlns="" xmlns:a16="http://schemas.microsoft.com/office/drawing/2014/main" id="{01AAE06C-EF66-4A0B-B75D-7826F92CD0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1495397" y="3165939"/>
                <a:ext cx="90107" cy="88031"/>
              </a:xfrm>
              <a:prstGeom prst="rect">
                <a:avLst/>
              </a:prstGeom>
            </p:spPr>
          </p:pic>
          <p:sp>
            <p:nvSpPr>
              <p:cNvPr id="518" name="文本框 517">
                <a:extLst>
                  <a:ext uri="{FF2B5EF4-FFF2-40B4-BE49-F238E27FC236}">
                    <a16:creationId xmlns="" xmlns:a16="http://schemas.microsoft.com/office/drawing/2014/main" id="{1F85E6B8-7582-4EE5-8615-C4A7131E786A}"/>
                  </a:ext>
                </a:extLst>
              </p:cNvPr>
              <p:cNvSpPr txBox="1"/>
              <p:nvPr/>
            </p:nvSpPr>
            <p:spPr>
              <a:xfrm>
                <a:off x="959043" y="2778004"/>
                <a:ext cx="358536"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a:solidFill>
                      <a:prstClr val="black"/>
                    </a:solidFill>
                    <a:latin typeface="Helvetica" pitchFamily="2" charset="0"/>
                  </a:rPr>
                  <a:t>MUNICH</a:t>
                </a:r>
                <a:endParaRPr lang="zh-CN" altLang="en-US" sz="375" dirty="0">
                  <a:solidFill>
                    <a:prstClr val="black"/>
                  </a:solidFill>
                  <a:latin typeface="Helvetica" pitchFamily="2" charset="0"/>
                </a:endParaRPr>
              </a:p>
            </p:txBody>
          </p:sp>
          <p:sp>
            <p:nvSpPr>
              <p:cNvPr id="519" name="文本框 518">
                <a:extLst>
                  <a:ext uri="{FF2B5EF4-FFF2-40B4-BE49-F238E27FC236}">
                    <a16:creationId xmlns="" xmlns:a16="http://schemas.microsoft.com/office/drawing/2014/main" id="{404B6BEF-9258-426E-ABDD-6B464F837429}"/>
                  </a:ext>
                </a:extLst>
              </p:cNvPr>
              <p:cNvSpPr txBox="1"/>
              <p:nvPr/>
            </p:nvSpPr>
            <p:spPr>
              <a:xfrm>
                <a:off x="1264063" y="2595710"/>
                <a:ext cx="406747"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WARSAW</a:t>
                </a:r>
                <a:endParaRPr lang="zh-CN" altLang="en-US" sz="375" dirty="0">
                  <a:solidFill>
                    <a:prstClr val="black"/>
                  </a:solidFill>
                  <a:latin typeface="Helvetica" pitchFamily="2" charset="0"/>
                </a:endParaRPr>
              </a:p>
            </p:txBody>
          </p:sp>
          <p:sp>
            <p:nvSpPr>
              <p:cNvPr id="520" name="文本框 519">
                <a:extLst>
                  <a:ext uri="{FF2B5EF4-FFF2-40B4-BE49-F238E27FC236}">
                    <a16:creationId xmlns="" xmlns:a16="http://schemas.microsoft.com/office/drawing/2014/main" id="{0E191CA2-9078-43CA-8269-D2FD3F93537C}"/>
                  </a:ext>
                </a:extLst>
              </p:cNvPr>
              <p:cNvSpPr txBox="1"/>
              <p:nvPr/>
            </p:nvSpPr>
            <p:spPr>
              <a:xfrm>
                <a:off x="1565710" y="3181634"/>
                <a:ext cx="382547"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ISTANBUL</a:t>
                </a:r>
                <a:endParaRPr lang="zh-CN" altLang="en-US" sz="375" dirty="0">
                  <a:solidFill>
                    <a:prstClr val="black"/>
                  </a:solidFill>
                  <a:latin typeface="Helvetica" pitchFamily="2" charset="0"/>
                </a:endParaRPr>
              </a:p>
            </p:txBody>
          </p:sp>
          <p:pic>
            <p:nvPicPr>
              <p:cNvPr id="521" name="图片 520">
                <a:extLst>
                  <a:ext uri="{FF2B5EF4-FFF2-40B4-BE49-F238E27FC236}">
                    <a16:creationId xmlns="" xmlns:a16="http://schemas.microsoft.com/office/drawing/2014/main" id="{529F23B3-A41D-42CD-8AD2-F8B68134C1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1803836" y="2406681"/>
                <a:ext cx="90108" cy="88031"/>
              </a:xfrm>
              <a:prstGeom prst="rect">
                <a:avLst/>
              </a:prstGeom>
            </p:spPr>
          </p:pic>
          <p:sp>
            <p:nvSpPr>
              <p:cNvPr id="522" name="文本框 521">
                <a:extLst>
                  <a:ext uri="{FF2B5EF4-FFF2-40B4-BE49-F238E27FC236}">
                    <a16:creationId xmlns="" xmlns:a16="http://schemas.microsoft.com/office/drawing/2014/main" id="{9D76C85B-77C7-496D-A401-BCEC95E68F09}"/>
                  </a:ext>
                </a:extLst>
              </p:cNvPr>
              <p:cNvSpPr txBox="1"/>
              <p:nvPr/>
            </p:nvSpPr>
            <p:spPr>
              <a:xfrm>
                <a:off x="1866369" y="2409818"/>
                <a:ext cx="394232"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MOSCOW</a:t>
                </a:r>
                <a:endParaRPr lang="zh-CN" altLang="en-US" sz="375" dirty="0">
                  <a:solidFill>
                    <a:prstClr val="black"/>
                  </a:solidFill>
                  <a:latin typeface="Helvetica" pitchFamily="2" charset="0"/>
                </a:endParaRPr>
              </a:p>
            </p:txBody>
          </p:sp>
          <p:pic>
            <p:nvPicPr>
              <p:cNvPr id="523" name="图片 522">
                <a:extLst>
                  <a:ext uri="{FF2B5EF4-FFF2-40B4-BE49-F238E27FC236}">
                    <a16:creationId xmlns="" xmlns:a16="http://schemas.microsoft.com/office/drawing/2014/main" id="{4BA7EFA7-A309-45A1-8FE6-53D8D53CBA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1342014" y="2230489"/>
                <a:ext cx="90107" cy="88031"/>
              </a:xfrm>
              <a:prstGeom prst="rect">
                <a:avLst/>
              </a:prstGeom>
            </p:spPr>
          </p:pic>
          <p:sp>
            <p:nvSpPr>
              <p:cNvPr id="524" name="文本框 523">
                <a:extLst>
                  <a:ext uri="{FF2B5EF4-FFF2-40B4-BE49-F238E27FC236}">
                    <a16:creationId xmlns="" xmlns:a16="http://schemas.microsoft.com/office/drawing/2014/main" id="{CCF2F18D-49A7-4FD5-B571-1ADE383AB4DD}"/>
                  </a:ext>
                </a:extLst>
              </p:cNvPr>
              <p:cNvSpPr txBox="1"/>
              <p:nvPr/>
            </p:nvSpPr>
            <p:spPr>
              <a:xfrm>
                <a:off x="1408744" y="2245592"/>
                <a:ext cx="366080"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HELSINKI</a:t>
                </a:r>
                <a:endParaRPr lang="zh-CN" altLang="en-US" sz="375" dirty="0">
                  <a:solidFill>
                    <a:prstClr val="black"/>
                  </a:solidFill>
                  <a:latin typeface="Helvetica" pitchFamily="2" charset="0"/>
                </a:endParaRPr>
              </a:p>
            </p:txBody>
          </p:sp>
          <p:pic>
            <p:nvPicPr>
              <p:cNvPr id="525" name="图片 524">
                <a:extLst>
                  <a:ext uri="{FF2B5EF4-FFF2-40B4-BE49-F238E27FC236}">
                    <a16:creationId xmlns="" xmlns:a16="http://schemas.microsoft.com/office/drawing/2014/main" id="{4948A73C-CB1B-4BB8-8973-C598E94109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1145109" y="2274505"/>
                <a:ext cx="90107" cy="88031"/>
              </a:xfrm>
              <a:prstGeom prst="rect">
                <a:avLst/>
              </a:prstGeom>
            </p:spPr>
          </p:pic>
          <p:sp>
            <p:nvSpPr>
              <p:cNvPr id="526" name="文本框 525">
                <a:extLst>
                  <a:ext uri="{FF2B5EF4-FFF2-40B4-BE49-F238E27FC236}">
                    <a16:creationId xmlns="" xmlns:a16="http://schemas.microsoft.com/office/drawing/2014/main" id="{A4009E2F-4D6E-4565-8863-F40CE7B1FBF6}"/>
                  </a:ext>
                </a:extLst>
              </p:cNvPr>
              <p:cNvSpPr txBox="1"/>
              <p:nvPr/>
            </p:nvSpPr>
            <p:spPr>
              <a:xfrm>
                <a:off x="685355" y="2258177"/>
                <a:ext cx="498601"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STOCKHOLM</a:t>
                </a:r>
                <a:endParaRPr lang="zh-CN" altLang="en-US" sz="375" dirty="0">
                  <a:solidFill>
                    <a:prstClr val="black"/>
                  </a:solidFill>
                  <a:latin typeface="Helvetica" pitchFamily="2" charset="0"/>
                </a:endParaRPr>
              </a:p>
            </p:txBody>
          </p:sp>
          <p:sp>
            <p:nvSpPr>
              <p:cNvPr id="527" name="文本框 526">
                <a:extLst>
                  <a:ext uri="{FF2B5EF4-FFF2-40B4-BE49-F238E27FC236}">
                    <a16:creationId xmlns="" xmlns:a16="http://schemas.microsoft.com/office/drawing/2014/main" id="{73E97AEA-6C36-46D3-B8C4-BBD25685A73F}"/>
                  </a:ext>
                </a:extLst>
              </p:cNvPr>
              <p:cNvSpPr txBox="1"/>
              <p:nvPr/>
            </p:nvSpPr>
            <p:spPr>
              <a:xfrm>
                <a:off x="3953196" y="3888387"/>
                <a:ext cx="477647"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HONGKONG</a:t>
                </a:r>
                <a:endParaRPr lang="zh-CN" altLang="en-US" sz="375" dirty="0">
                  <a:solidFill>
                    <a:prstClr val="black"/>
                  </a:solidFill>
                  <a:latin typeface="Helvetica" pitchFamily="2" charset="0"/>
                </a:endParaRPr>
              </a:p>
            </p:txBody>
          </p:sp>
          <p:pic>
            <p:nvPicPr>
              <p:cNvPr id="528" name="图片 527">
                <a:extLst>
                  <a:ext uri="{FF2B5EF4-FFF2-40B4-BE49-F238E27FC236}">
                    <a16:creationId xmlns="" xmlns:a16="http://schemas.microsoft.com/office/drawing/2014/main" id="{C1B464A9-8DF6-4F31-B8F2-21148A4BC3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3736396" y="4817690"/>
                <a:ext cx="90107" cy="88031"/>
              </a:xfrm>
              <a:prstGeom prst="rect">
                <a:avLst/>
              </a:prstGeom>
            </p:spPr>
          </p:pic>
          <p:pic>
            <p:nvPicPr>
              <p:cNvPr id="529" name="图片 528">
                <a:extLst>
                  <a:ext uri="{FF2B5EF4-FFF2-40B4-BE49-F238E27FC236}">
                    <a16:creationId xmlns="" xmlns:a16="http://schemas.microsoft.com/office/drawing/2014/main" id="{7A34CABD-0B15-4155-B445-EE9B5AE2D6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3650391" y="4561135"/>
                <a:ext cx="90107" cy="88031"/>
              </a:xfrm>
              <a:prstGeom prst="rect">
                <a:avLst/>
              </a:prstGeom>
            </p:spPr>
          </p:pic>
          <p:pic>
            <p:nvPicPr>
              <p:cNvPr id="530" name="图片 529">
                <a:extLst>
                  <a:ext uri="{FF2B5EF4-FFF2-40B4-BE49-F238E27FC236}">
                    <a16:creationId xmlns="" xmlns:a16="http://schemas.microsoft.com/office/drawing/2014/main" id="{EF14E063-9643-4768-90E2-12CF8CB7CD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3590740" y="4478404"/>
                <a:ext cx="90107" cy="88031"/>
              </a:xfrm>
              <a:prstGeom prst="rect">
                <a:avLst/>
              </a:prstGeom>
            </p:spPr>
          </p:pic>
          <p:pic>
            <p:nvPicPr>
              <p:cNvPr id="531" name="图片 530">
                <a:extLst>
                  <a:ext uri="{FF2B5EF4-FFF2-40B4-BE49-F238E27FC236}">
                    <a16:creationId xmlns="" xmlns:a16="http://schemas.microsoft.com/office/drawing/2014/main" id="{DEECCA72-DF98-4770-BB82-274FFF503A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3767179" y="4249619"/>
                <a:ext cx="90107" cy="88031"/>
              </a:xfrm>
              <a:prstGeom prst="rect">
                <a:avLst/>
              </a:prstGeom>
            </p:spPr>
          </p:pic>
          <p:pic>
            <p:nvPicPr>
              <p:cNvPr id="532" name="图片 531">
                <a:extLst>
                  <a:ext uri="{FF2B5EF4-FFF2-40B4-BE49-F238E27FC236}">
                    <a16:creationId xmlns="" xmlns:a16="http://schemas.microsoft.com/office/drawing/2014/main" id="{BB8CA809-4220-4121-AF5E-5B48AAFD5D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3699529" y="4172684"/>
                <a:ext cx="90107" cy="88031"/>
              </a:xfrm>
              <a:prstGeom prst="rect">
                <a:avLst/>
              </a:prstGeom>
            </p:spPr>
          </p:pic>
          <p:pic>
            <p:nvPicPr>
              <p:cNvPr id="533" name="图片 532">
                <a:extLst>
                  <a:ext uri="{FF2B5EF4-FFF2-40B4-BE49-F238E27FC236}">
                    <a16:creationId xmlns="" xmlns:a16="http://schemas.microsoft.com/office/drawing/2014/main" id="{C0719738-2A13-40FD-A872-3A30878BD4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3898343" y="3868804"/>
                <a:ext cx="90107" cy="88031"/>
              </a:xfrm>
              <a:prstGeom prst="rect">
                <a:avLst/>
              </a:prstGeom>
            </p:spPr>
          </p:pic>
          <p:sp>
            <p:nvSpPr>
              <p:cNvPr id="534" name="文本框 533">
                <a:extLst>
                  <a:ext uri="{FF2B5EF4-FFF2-40B4-BE49-F238E27FC236}">
                    <a16:creationId xmlns="" xmlns:a16="http://schemas.microsoft.com/office/drawing/2014/main" id="{B5F22739-0A24-4554-9A0B-BF8642C45BF2}"/>
                  </a:ext>
                </a:extLst>
              </p:cNvPr>
              <p:cNvSpPr txBox="1"/>
              <p:nvPr/>
            </p:nvSpPr>
            <p:spPr>
              <a:xfrm>
                <a:off x="4258890" y="3505050"/>
                <a:ext cx="530775" cy="71843"/>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Hans" sz="450" dirty="0">
                    <a:solidFill>
                      <a:prstClr val="black"/>
                    </a:solidFill>
                    <a:latin typeface="Helvetica" pitchFamily="2" charset="0"/>
                  </a:rPr>
                  <a:t>SHANGHAI</a:t>
                </a:r>
                <a:endParaRPr lang="zh-CN" altLang="en-US" sz="450" dirty="0">
                  <a:solidFill>
                    <a:prstClr val="black"/>
                  </a:solidFill>
                  <a:latin typeface="Helvetica" pitchFamily="2" charset="0"/>
                </a:endParaRPr>
              </a:p>
            </p:txBody>
          </p:sp>
          <p:sp>
            <p:nvSpPr>
              <p:cNvPr id="535" name="文本框 534">
                <a:extLst>
                  <a:ext uri="{FF2B5EF4-FFF2-40B4-BE49-F238E27FC236}">
                    <a16:creationId xmlns="" xmlns:a16="http://schemas.microsoft.com/office/drawing/2014/main" id="{F2413B9C-D933-4D56-AE60-06D2DBDAA6AF}"/>
                  </a:ext>
                </a:extLst>
              </p:cNvPr>
              <p:cNvSpPr txBox="1"/>
              <p:nvPr/>
            </p:nvSpPr>
            <p:spPr>
              <a:xfrm>
                <a:off x="717398" y="2449854"/>
                <a:ext cx="437968"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ENSCHEDE</a:t>
                </a:r>
              </a:p>
            </p:txBody>
          </p:sp>
          <p:pic>
            <p:nvPicPr>
              <p:cNvPr id="536" name="图片 535">
                <a:extLst>
                  <a:ext uri="{FF2B5EF4-FFF2-40B4-BE49-F238E27FC236}">
                    <a16:creationId xmlns="" xmlns:a16="http://schemas.microsoft.com/office/drawing/2014/main" id="{34F05EEA-8FF4-449C-B8E5-51A6A7E36C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800151" y="2620532"/>
                <a:ext cx="90107" cy="88031"/>
              </a:xfrm>
              <a:prstGeom prst="rect">
                <a:avLst/>
              </a:prstGeom>
            </p:spPr>
          </p:pic>
          <p:pic>
            <p:nvPicPr>
              <p:cNvPr id="537" name="图片 536">
                <a:extLst>
                  <a:ext uri="{FF2B5EF4-FFF2-40B4-BE49-F238E27FC236}">
                    <a16:creationId xmlns="" xmlns:a16="http://schemas.microsoft.com/office/drawing/2014/main" id="{C40F654B-ECAE-42F9-A97B-DF5E4C7E86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1209023" y="2576981"/>
                <a:ext cx="90107" cy="88031"/>
              </a:xfrm>
              <a:prstGeom prst="rect">
                <a:avLst/>
              </a:prstGeom>
            </p:spPr>
          </p:pic>
          <p:pic>
            <p:nvPicPr>
              <p:cNvPr id="538" name="图片 537">
                <a:extLst>
                  <a:ext uri="{FF2B5EF4-FFF2-40B4-BE49-F238E27FC236}">
                    <a16:creationId xmlns="" xmlns:a16="http://schemas.microsoft.com/office/drawing/2014/main" id="{9EDA6E06-F852-4F12-9B6F-B73031F3C2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973497" y="3019352"/>
                <a:ext cx="90107" cy="88031"/>
              </a:xfrm>
              <a:prstGeom prst="rect">
                <a:avLst/>
              </a:prstGeom>
            </p:spPr>
          </p:pic>
          <p:sp>
            <p:nvSpPr>
              <p:cNvPr id="539" name="文本框 538">
                <a:extLst>
                  <a:ext uri="{FF2B5EF4-FFF2-40B4-BE49-F238E27FC236}">
                    <a16:creationId xmlns="" xmlns:a16="http://schemas.microsoft.com/office/drawing/2014/main" id="{3F61A584-8298-4A41-ADA6-7C6639A6AD15}"/>
                  </a:ext>
                </a:extLst>
              </p:cNvPr>
              <p:cNvSpPr txBox="1"/>
              <p:nvPr/>
            </p:nvSpPr>
            <p:spPr>
              <a:xfrm>
                <a:off x="1033260" y="3038861"/>
                <a:ext cx="276192"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Hans" sz="375" dirty="0">
                    <a:solidFill>
                      <a:prstClr val="black"/>
                    </a:solidFill>
                    <a:latin typeface="Helvetica" pitchFamily="2" charset="0"/>
                  </a:rPr>
                  <a:t>MILAN</a:t>
                </a:r>
                <a:endParaRPr lang="zh-CN" altLang="en-US" sz="375" dirty="0">
                  <a:solidFill>
                    <a:prstClr val="black"/>
                  </a:solidFill>
                  <a:latin typeface="Helvetica" pitchFamily="2" charset="0"/>
                </a:endParaRPr>
              </a:p>
            </p:txBody>
          </p:sp>
          <p:pic>
            <p:nvPicPr>
              <p:cNvPr id="540" name="图片 539">
                <a:extLst>
                  <a:ext uri="{FF2B5EF4-FFF2-40B4-BE49-F238E27FC236}">
                    <a16:creationId xmlns="" xmlns:a16="http://schemas.microsoft.com/office/drawing/2014/main" id="{7972074E-8532-44B7-B8E2-3AD9F0A8C9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1047550" y="2910357"/>
                <a:ext cx="90107" cy="88031"/>
              </a:xfrm>
              <a:prstGeom prst="rect">
                <a:avLst/>
              </a:prstGeom>
            </p:spPr>
          </p:pic>
          <p:sp>
            <p:nvSpPr>
              <p:cNvPr id="541" name="文本框 540">
                <a:extLst>
                  <a:ext uri="{FF2B5EF4-FFF2-40B4-BE49-F238E27FC236}">
                    <a16:creationId xmlns="" xmlns:a16="http://schemas.microsoft.com/office/drawing/2014/main" id="{B550B225-934B-46C6-8CFD-0AD0B0FB71CB}"/>
                  </a:ext>
                </a:extLst>
              </p:cNvPr>
              <p:cNvSpPr txBox="1"/>
              <p:nvPr/>
            </p:nvSpPr>
            <p:spPr>
              <a:xfrm>
                <a:off x="1103003" y="2927062"/>
                <a:ext cx="321880"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VIENNA</a:t>
                </a:r>
                <a:endParaRPr lang="zh-CN" altLang="en-US" sz="375" dirty="0">
                  <a:solidFill>
                    <a:prstClr val="black"/>
                  </a:solidFill>
                  <a:latin typeface="Helvetica" pitchFamily="2" charset="0"/>
                </a:endParaRPr>
              </a:p>
            </p:txBody>
          </p:sp>
          <p:sp>
            <p:nvSpPr>
              <p:cNvPr id="542" name="文本框 541">
                <a:extLst>
                  <a:ext uri="{FF2B5EF4-FFF2-40B4-BE49-F238E27FC236}">
                    <a16:creationId xmlns="" xmlns:a16="http://schemas.microsoft.com/office/drawing/2014/main" id="{454FCAEE-DD30-49BD-ADF5-66F24AD8A17B}"/>
                  </a:ext>
                </a:extLst>
              </p:cNvPr>
              <p:cNvSpPr txBox="1"/>
              <p:nvPr/>
            </p:nvSpPr>
            <p:spPr>
              <a:xfrm>
                <a:off x="587651" y="2891218"/>
                <a:ext cx="302145"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ZURICH</a:t>
                </a:r>
                <a:endParaRPr lang="zh-CN" altLang="en-US" sz="375" dirty="0">
                  <a:solidFill>
                    <a:prstClr val="black"/>
                  </a:solidFill>
                  <a:latin typeface="Helvetica" pitchFamily="2" charset="0"/>
                </a:endParaRPr>
              </a:p>
            </p:txBody>
          </p:sp>
          <p:sp>
            <p:nvSpPr>
              <p:cNvPr id="543" name="文本框 542">
                <a:extLst>
                  <a:ext uri="{FF2B5EF4-FFF2-40B4-BE49-F238E27FC236}">
                    <a16:creationId xmlns="" xmlns:a16="http://schemas.microsoft.com/office/drawing/2014/main" id="{ECEA3775-C355-4E57-884B-6E34C54A694A}"/>
                  </a:ext>
                </a:extLst>
              </p:cNvPr>
              <p:cNvSpPr txBox="1"/>
              <p:nvPr/>
            </p:nvSpPr>
            <p:spPr>
              <a:xfrm>
                <a:off x="556503" y="2995220"/>
                <a:ext cx="347518"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GENEVA</a:t>
                </a:r>
                <a:endParaRPr lang="zh-CN" altLang="en-US" sz="375" dirty="0">
                  <a:solidFill>
                    <a:prstClr val="black"/>
                  </a:solidFill>
                  <a:latin typeface="Helvetica" pitchFamily="2" charset="0"/>
                </a:endParaRPr>
              </a:p>
            </p:txBody>
          </p:sp>
          <p:pic>
            <p:nvPicPr>
              <p:cNvPr id="544" name="图片 543">
                <a:extLst>
                  <a:ext uri="{FF2B5EF4-FFF2-40B4-BE49-F238E27FC236}">
                    <a16:creationId xmlns="" xmlns:a16="http://schemas.microsoft.com/office/drawing/2014/main" id="{CFE64EDB-29DE-4101-87DA-0BBF5D1138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1421444" y="3065961"/>
                <a:ext cx="90107" cy="88031"/>
              </a:xfrm>
              <a:prstGeom prst="rect">
                <a:avLst/>
              </a:prstGeom>
            </p:spPr>
          </p:pic>
          <p:sp>
            <p:nvSpPr>
              <p:cNvPr id="545" name="文本框 544">
                <a:extLst>
                  <a:ext uri="{FF2B5EF4-FFF2-40B4-BE49-F238E27FC236}">
                    <a16:creationId xmlns="" xmlns:a16="http://schemas.microsoft.com/office/drawing/2014/main" id="{23E05185-D180-4B7D-80E1-1ABA78227BB9}"/>
                  </a:ext>
                </a:extLst>
              </p:cNvPr>
              <p:cNvSpPr txBox="1"/>
              <p:nvPr/>
            </p:nvSpPr>
            <p:spPr>
              <a:xfrm>
                <a:off x="1486043" y="3080714"/>
                <a:ext cx="322331"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SOPHIA</a:t>
                </a:r>
                <a:endParaRPr lang="zh-CN" altLang="en-US" sz="375" dirty="0">
                  <a:solidFill>
                    <a:prstClr val="black"/>
                  </a:solidFill>
                  <a:latin typeface="Helvetica" pitchFamily="2" charset="0"/>
                </a:endParaRPr>
              </a:p>
            </p:txBody>
          </p:sp>
          <p:sp>
            <p:nvSpPr>
              <p:cNvPr id="546" name="文本框 545">
                <a:extLst>
                  <a:ext uri="{FF2B5EF4-FFF2-40B4-BE49-F238E27FC236}">
                    <a16:creationId xmlns="" xmlns:a16="http://schemas.microsoft.com/office/drawing/2014/main" id="{16FAA1B8-C063-4025-AEED-7AE37205F1C3}"/>
                  </a:ext>
                </a:extLst>
              </p:cNvPr>
              <p:cNvSpPr txBox="1"/>
              <p:nvPr/>
            </p:nvSpPr>
            <p:spPr>
              <a:xfrm>
                <a:off x="3622904" y="3884557"/>
                <a:ext cx="307080"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MACAO</a:t>
                </a:r>
                <a:endParaRPr lang="zh-CN" altLang="en-US" sz="375" dirty="0">
                  <a:solidFill>
                    <a:prstClr val="black"/>
                  </a:solidFill>
                  <a:latin typeface="Helvetica" pitchFamily="2" charset="0"/>
                </a:endParaRPr>
              </a:p>
            </p:txBody>
          </p:sp>
        </p:grpSp>
        <p:pic>
          <p:nvPicPr>
            <p:cNvPr id="406" name="图片 405">
              <a:extLst>
                <a:ext uri="{FF2B5EF4-FFF2-40B4-BE49-F238E27FC236}">
                  <a16:creationId xmlns="" xmlns:a16="http://schemas.microsoft.com/office/drawing/2014/main" id="{079C0862-71EE-45F2-81E3-43997DD186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6074274" y="5963973"/>
              <a:ext cx="90107" cy="88032"/>
            </a:xfrm>
            <a:prstGeom prst="rect">
              <a:avLst/>
            </a:prstGeom>
          </p:spPr>
        </p:pic>
        <p:sp>
          <p:nvSpPr>
            <p:cNvPr id="407" name="文本框 406">
              <a:extLst>
                <a:ext uri="{FF2B5EF4-FFF2-40B4-BE49-F238E27FC236}">
                  <a16:creationId xmlns="" xmlns:a16="http://schemas.microsoft.com/office/drawing/2014/main" id="{078A6448-A816-483C-8B82-962CCAF3D21F}"/>
                </a:ext>
              </a:extLst>
            </p:cNvPr>
            <p:cNvSpPr txBox="1"/>
            <p:nvPr/>
          </p:nvSpPr>
          <p:spPr>
            <a:xfrm>
              <a:off x="6135805" y="5982703"/>
              <a:ext cx="436244"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AUCKLAND</a:t>
              </a:r>
              <a:endParaRPr lang="zh-CN" altLang="en-US" sz="375" dirty="0">
                <a:solidFill>
                  <a:prstClr val="black"/>
                </a:solidFill>
                <a:latin typeface="Helvetica" pitchFamily="2" charset="0"/>
              </a:endParaRPr>
            </a:p>
          </p:txBody>
        </p:sp>
        <p:pic>
          <p:nvPicPr>
            <p:cNvPr id="408" name="图片 407">
              <a:extLst>
                <a:ext uri="{FF2B5EF4-FFF2-40B4-BE49-F238E27FC236}">
                  <a16:creationId xmlns="" xmlns:a16="http://schemas.microsoft.com/office/drawing/2014/main" id="{27E641DD-8AB8-452B-91E1-71255909BD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5138037" y="5963973"/>
              <a:ext cx="90107" cy="88032"/>
            </a:xfrm>
            <a:prstGeom prst="rect">
              <a:avLst/>
            </a:prstGeom>
          </p:spPr>
        </p:pic>
        <p:sp>
          <p:nvSpPr>
            <p:cNvPr id="409" name="文本框 408">
              <a:extLst>
                <a:ext uri="{FF2B5EF4-FFF2-40B4-BE49-F238E27FC236}">
                  <a16:creationId xmlns="" xmlns:a16="http://schemas.microsoft.com/office/drawing/2014/main" id="{AC91222B-B670-4A9C-9982-47E24C9F2D7E}"/>
                </a:ext>
              </a:extLst>
            </p:cNvPr>
            <p:cNvSpPr txBox="1"/>
            <p:nvPr/>
          </p:nvSpPr>
          <p:spPr>
            <a:xfrm>
              <a:off x="5190045" y="5982702"/>
              <a:ext cx="515679"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MELBOURNE</a:t>
              </a:r>
              <a:endParaRPr lang="zh-CN" altLang="en-US" sz="375" dirty="0">
                <a:solidFill>
                  <a:prstClr val="black"/>
                </a:solidFill>
                <a:latin typeface="Helvetica" pitchFamily="2" charset="0"/>
              </a:endParaRPr>
            </a:p>
          </p:txBody>
        </p:sp>
        <p:pic>
          <p:nvPicPr>
            <p:cNvPr id="410" name="图片 409">
              <a:extLst>
                <a:ext uri="{FF2B5EF4-FFF2-40B4-BE49-F238E27FC236}">
                  <a16:creationId xmlns="" xmlns:a16="http://schemas.microsoft.com/office/drawing/2014/main" id="{F4A6665F-C866-443C-AA53-DD460CAF1F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9511212" y="5695194"/>
              <a:ext cx="90106" cy="88032"/>
            </a:xfrm>
            <a:prstGeom prst="rect">
              <a:avLst/>
            </a:prstGeom>
          </p:spPr>
        </p:pic>
        <p:sp>
          <p:nvSpPr>
            <p:cNvPr id="411" name="文本框 410">
              <a:extLst>
                <a:ext uri="{FF2B5EF4-FFF2-40B4-BE49-F238E27FC236}">
                  <a16:creationId xmlns="" xmlns:a16="http://schemas.microsoft.com/office/drawing/2014/main" id="{87049845-EB62-4B76-A209-219FEDF757FA}"/>
                </a:ext>
              </a:extLst>
            </p:cNvPr>
            <p:cNvSpPr txBox="1"/>
            <p:nvPr/>
          </p:nvSpPr>
          <p:spPr>
            <a:xfrm>
              <a:off x="9122458" y="5714245"/>
              <a:ext cx="426856"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SANTIAGO</a:t>
              </a:r>
              <a:endParaRPr lang="zh-CN" altLang="en-US" sz="375" dirty="0">
                <a:solidFill>
                  <a:prstClr val="black"/>
                </a:solidFill>
                <a:latin typeface="Helvetica" pitchFamily="2" charset="0"/>
              </a:endParaRPr>
            </a:p>
          </p:txBody>
        </p:sp>
        <p:pic>
          <p:nvPicPr>
            <p:cNvPr id="412" name="图片 411">
              <a:extLst>
                <a:ext uri="{FF2B5EF4-FFF2-40B4-BE49-F238E27FC236}">
                  <a16:creationId xmlns="" xmlns:a16="http://schemas.microsoft.com/office/drawing/2014/main" id="{02784735-9FAE-47E9-A7BF-1ED16D27D0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8008587" y="2978042"/>
              <a:ext cx="90106" cy="88032"/>
            </a:xfrm>
            <a:prstGeom prst="rect">
              <a:avLst/>
            </a:prstGeom>
          </p:spPr>
        </p:pic>
        <p:sp>
          <p:nvSpPr>
            <p:cNvPr id="413" name="文本框 412">
              <a:extLst>
                <a:ext uri="{FF2B5EF4-FFF2-40B4-BE49-F238E27FC236}">
                  <a16:creationId xmlns="" xmlns:a16="http://schemas.microsoft.com/office/drawing/2014/main" id="{1EFC9E23-710E-4968-850C-0C2CE06F3812}"/>
                </a:ext>
              </a:extLst>
            </p:cNvPr>
            <p:cNvSpPr txBox="1"/>
            <p:nvPr/>
          </p:nvSpPr>
          <p:spPr>
            <a:xfrm>
              <a:off x="7608825" y="3000268"/>
              <a:ext cx="440840"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PORTLAND</a:t>
              </a:r>
              <a:endParaRPr lang="zh-CN" altLang="en-US" sz="375" dirty="0">
                <a:solidFill>
                  <a:prstClr val="black"/>
                </a:solidFill>
                <a:latin typeface="Helvetica" pitchFamily="2" charset="0"/>
              </a:endParaRPr>
            </a:p>
          </p:txBody>
        </p:sp>
        <p:pic>
          <p:nvPicPr>
            <p:cNvPr id="414" name="图片 413">
              <a:extLst>
                <a:ext uri="{FF2B5EF4-FFF2-40B4-BE49-F238E27FC236}">
                  <a16:creationId xmlns="" xmlns:a16="http://schemas.microsoft.com/office/drawing/2014/main" id="{736D0893-82A0-405C-85C7-C5EDBA79E8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2217347" y="4261182"/>
              <a:ext cx="90107" cy="88032"/>
            </a:xfrm>
            <a:prstGeom prst="rect">
              <a:avLst/>
            </a:prstGeom>
          </p:spPr>
        </p:pic>
        <p:sp>
          <p:nvSpPr>
            <p:cNvPr id="415" name="文本框 414">
              <a:extLst>
                <a:ext uri="{FF2B5EF4-FFF2-40B4-BE49-F238E27FC236}">
                  <a16:creationId xmlns="" xmlns:a16="http://schemas.microsoft.com/office/drawing/2014/main" id="{6A42D70C-D3EB-43B6-97C4-83AA425629DE}"/>
                </a:ext>
              </a:extLst>
            </p:cNvPr>
            <p:cNvSpPr txBox="1"/>
            <p:nvPr/>
          </p:nvSpPr>
          <p:spPr>
            <a:xfrm>
              <a:off x="2278301" y="4282210"/>
              <a:ext cx="374348"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DJIBOUTI</a:t>
              </a:r>
            </a:p>
          </p:txBody>
        </p:sp>
        <p:pic>
          <p:nvPicPr>
            <p:cNvPr id="416" name="图片 415">
              <a:extLst>
                <a:ext uri="{FF2B5EF4-FFF2-40B4-BE49-F238E27FC236}">
                  <a16:creationId xmlns="" xmlns:a16="http://schemas.microsoft.com/office/drawing/2014/main" id="{9C363EAD-C4C5-4845-BAF7-DF1D1BD008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1955179" y="4624493"/>
              <a:ext cx="90108" cy="88032"/>
            </a:xfrm>
            <a:prstGeom prst="rect">
              <a:avLst/>
            </a:prstGeom>
          </p:spPr>
        </p:pic>
        <p:sp>
          <p:nvSpPr>
            <p:cNvPr id="417" name="文本框 416">
              <a:extLst>
                <a:ext uri="{FF2B5EF4-FFF2-40B4-BE49-F238E27FC236}">
                  <a16:creationId xmlns="" xmlns:a16="http://schemas.microsoft.com/office/drawing/2014/main" id="{3A908A5D-2207-4836-A533-370423C38704}"/>
                </a:ext>
              </a:extLst>
            </p:cNvPr>
            <p:cNvSpPr txBox="1"/>
            <p:nvPr/>
          </p:nvSpPr>
          <p:spPr>
            <a:xfrm>
              <a:off x="1628429" y="4641096"/>
              <a:ext cx="346711"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NAIROBI</a:t>
              </a:r>
            </a:p>
          </p:txBody>
        </p:sp>
        <p:pic>
          <p:nvPicPr>
            <p:cNvPr id="418" name="图片 417">
              <a:extLst>
                <a:ext uri="{FF2B5EF4-FFF2-40B4-BE49-F238E27FC236}">
                  <a16:creationId xmlns="" xmlns:a16="http://schemas.microsoft.com/office/drawing/2014/main" id="{56237A0E-250A-4034-A4DF-CD8203314C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1737344" y="5496128"/>
              <a:ext cx="90107" cy="88032"/>
            </a:xfrm>
            <a:prstGeom prst="rect">
              <a:avLst/>
            </a:prstGeom>
          </p:spPr>
        </p:pic>
        <p:sp>
          <p:nvSpPr>
            <p:cNvPr id="419" name="文本框 418">
              <a:extLst>
                <a:ext uri="{FF2B5EF4-FFF2-40B4-BE49-F238E27FC236}">
                  <a16:creationId xmlns="" xmlns:a16="http://schemas.microsoft.com/office/drawing/2014/main" id="{2394414B-B7F5-46F2-99CC-430A28D56C56}"/>
                </a:ext>
              </a:extLst>
            </p:cNvPr>
            <p:cNvSpPr txBox="1"/>
            <p:nvPr/>
          </p:nvSpPr>
          <p:spPr>
            <a:xfrm>
              <a:off x="1786176" y="5518031"/>
              <a:ext cx="653751"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JOHANNESBURG</a:t>
              </a:r>
            </a:p>
          </p:txBody>
        </p:sp>
        <p:sp>
          <p:nvSpPr>
            <p:cNvPr id="420" name="文本框 419">
              <a:extLst>
                <a:ext uri="{FF2B5EF4-FFF2-40B4-BE49-F238E27FC236}">
                  <a16:creationId xmlns="" xmlns:a16="http://schemas.microsoft.com/office/drawing/2014/main" id="{DE69C520-44F5-4174-B544-B591E77D5436}"/>
                </a:ext>
              </a:extLst>
            </p:cNvPr>
            <p:cNvSpPr txBox="1"/>
            <p:nvPr/>
          </p:nvSpPr>
          <p:spPr>
            <a:xfrm>
              <a:off x="2149958" y="3831647"/>
              <a:ext cx="402736"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FUJAIRAH</a:t>
              </a:r>
            </a:p>
          </p:txBody>
        </p:sp>
        <p:pic>
          <p:nvPicPr>
            <p:cNvPr id="421" name="图片 420">
              <a:extLst>
                <a:ext uri="{FF2B5EF4-FFF2-40B4-BE49-F238E27FC236}">
                  <a16:creationId xmlns="" xmlns:a16="http://schemas.microsoft.com/office/drawing/2014/main" id="{80CA83EE-0522-4AF5-B77C-E6DB19ABAF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3178743" y="2982339"/>
              <a:ext cx="90107" cy="88032"/>
            </a:xfrm>
            <a:prstGeom prst="rect">
              <a:avLst/>
            </a:prstGeom>
          </p:spPr>
        </p:pic>
        <p:sp>
          <p:nvSpPr>
            <p:cNvPr id="422" name="文本框 421">
              <a:extLst>
                <a:ext uri="{FF2B5EF4-FFF2-40B4-BE49-F238E27FC236}">
                  <a16:creationId xmlns="" xmlns:a16="http://schemas.microsoft.com/office/drawing/2014/main" id="{D2A094FE-BB3F-47E9-921F-28F904A98BC9}"/>
                </a:ext>
              </a:extLst>
            </p:cNvPr>
            <p:cNvSpPr txBox="1"/>
            <p:nvPr/>
          </p:nvSpPr>
          <p:spPr>
            <a:xfrm>
              <a:off x="3227466" y="3000267"/>
              <a:ext cx="371332"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ALMATY</a:t>
              </a:r>
            </a:p>
          </p:txBody>
        </p:sp>
        <p:pic>
          <p:nvPicPr>
            <p:cNvPr id="423" name="图片 422">
              <a:extLst>
                <a:ext uri="{FF2B5EF4-FFF2-40B4-BE49-F238E27FC236}">
                  <a16:creationId xmlns="" xmlns:a16="http://schemas.microsoft.com/office/drawing/2014/main" id="{18D6E1DD-24A9-4346-998D-CF3661CCAE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3690451" y="3984181"/>
              <a:ext cx="90107" cy="88032"/>
            </a:xfrm>
            <a:prstGeom prst="rect">
              <a:avLst/>
            </a:prstGeom>
          </p:spPr>
        </p:pic>
        <p:sp>
          <p:nvSpPr>
            <p:cNvPr id="424" name="文本框 423">
              <a:extLst>
                <a:ext uri="{FF2B5EF4-FFF2-40B4-BE49-F238E27FC236}">
                  <a16:creationId xmlns="" xmlns:a16="http://schemas.microsoft.com/office/drawing/2014/main" id="{AB3BFC07-5294-4203-9D68-92223B9671C7}"/>
                </a:ext>
              </a:extLst>
            </p:cNvPr>
            <p:cNvSpPr txBox="1"/>
            <p:nvPr/>
          </p:nvSpPr>
          <p:spPr>
            <a:xfrm>
              <a:off x="3338981" y="4002091"/>
              <a:ext cx="404124"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YANGON</a:t>
              </a:r>
            </a:p>
          </p:txBody>
        </p:sp>
        <p:pic>
          <p:nvPicPr>
            <p:cNvPr id="425" name="图片 424">
              <a:extLst>
                <a:ext uri="{FF2B5EF4-FFF2-40B4-BE49-F238E27FC236}">
                  <a16:creationId xmlns="" xmlns:a16="http://schemas.microsoft.com/office/drawing/2014/main" id="{D078ADE8-559E-4876-A2E5-745834FD7C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3933718" y="4024290"/>
              <a:ext cx="90107" cy="88032"/>
            </a:xfrm>
            <a:prstGeom prst="rect">
              <a:avLst/>
            </a:prstGeom>
          </p:spPr>
        </p:pic>
        <p:sp>
          <p:nvSpPr>
            <p:cNvPr id="426" name="文本框 425">
              <a:extLst>
                <a:ext uri="{FF2B5EF4-FFF2-40B4-BE49-F238E27FC236}">
                  <a16:creationId xmlns="" xmlns:a16="http://schemas.microsoft.com/office/drawing/2014/main" id="{6FF1B37E-DDF8-4B0C-9BF5-9049E377C2F3}"/>
                </a:ext>
              </a:extLst>
            </p:cNvPr>
            <p:cNvSpPr txBox="1"/>
            <p:nvPr/>
          </p:nvSpPr>
          <p:spPr>
            <a:xfrm>
              <a:off x="3986932" y="4043497"/>
              <a:ext cx="454535"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VIENTIANE</a:t>
              </a:r>
            </a:p>
          </p:txBody>
        </p:sp>
        <p:pic>
          <p:nvPicPr>
            <p:cNvPr id="427" name="图片 426">
              <a:extLst>
                <a:ext uri="{FF2B5EF4-FFF2-40B4-BE49-F238E27FC236}">
                  <a16:creationId xmlns="" xmlns:a16="http://schemas.microsoft.com/office/drawing/2014/main" id="{ED7D097C-1C1D-4FD6-94BA-3826F3600C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3987488" y="3949840"/>
              <a:ext cx="90107" cy="88032"/>
            </a:xfrm>
            <a:prstGeom prst="rect">
              <a:avLst/>
            </a:prstGeom>
          </p:spPr>
        </p:pic>
        <p:sp>
          <p:nvSpPr>
            <p:cNvPr id="428" name="文本框 427">
              <a:extLst>
                <a:ext uri="{FF2B5EF4-FFF2-40B4-BE49-F238E27FC236}">
                  <a16:creationId xmlns="" xmlns:a16="http://schemas.microsoft.com/office/drawing/2014/main" id="{3D863BE5-B7B9-4199-82C8-E6F7DDB19337}"/>
                </a:ext>
              </a:extLst>
            </p:cNvPr>
            <p:cNvSpPr txBox="1"/>
            <p:nvPr/>
          </p:nvSpPr>
          <p:spPr>
            <a:xfrm>
              <a:off x="4044669" y="3973488"/>
              <a:ext cx="317230"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HANOI</a:t>
              </a:r>
            </a:p>
          </p:txBody>
        </p:sp>
        <p:sp>
          <p:nvSpPr>
            <p:cNvPr id="429" name="文本框 428">
              <a:extLst>
                <a:ext uri="{FF2B5EF4-FFF2-40B4-BE49-F238E27FC236}">
                  <a16:creationId xmlns="" xmlns:a16="http://schemas.microsoft.com/office/drawing/2014/main" id="{E66EC4F9-C139-4F25-B0FC-9FD9405CBAAB}"/>
                </a:ext>
              </a:extLst>
            </p:cNvPr>
            <p:cNvSpPr txBox="1"/>
            <p:nvPr/>
          </p:nvSpPr>
          <p:spPr>
            <a:xfrm>
              <a:off x="4717768" y="3303275"/>
              <a:ext cx="267075"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BUSAN</a:t>
              </a:r>
              <a:endParaRPr lang="zh-CN" altLang="en-US" sz="375" dirty="0">
                <a:solidFill>
                  <a:prstClr val="black"/>
                </a:solidFill>
                <a:latin typeface="Helvetica" pitchFamily="2" charset="0"/>
              </a:endParaRPr>
            </a:p>
          </p:txBody>
        </p:sp>
        <p:sp>
          <p:nvSpPr>
            <p:cNvPr id="430" name="文本框 429">
              <a:extLst>
                <a:ext uri="{FF2B5EF4-FFF2-40B4-BE49-F238E27FC236}">
                  <a16:creationId xmlns="" xmlns:a16="http://schemas.microsoft.com/office/drawing/2014/main" id="{0868994D-78D1-4BB5-9697-3ABA24302DFD}"/>
                </a:ext>
              </a:extLst>
            </p:cNvPr>
            <p:cNvSpPr txBox="1"/>
            <p:nvPr/>
          </p:nvSpPr>
          <p:spPr>
            <a:xfrm>
              <a:off x="5078039" y="3379474"/>
              <a:ext cx="262065"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OSAKA</a:t>
              </a:r>
              <a:endParaRPr lang="zh-CN" altLang="en-US" sz="375" dirty="0">
                <a:solidFill>
                  <a:prstClr val="black"/>
                </a:solidFill>
                <a:latin typeface="Helvetica" pitchFamily="2" charset="0"/>
              </a:endParaRPr>
            </a:p>
          </p:txBody>
        </p:sp>
        <p:pic>
          <p:nvPicPr>
            <p:cNvPr id="431" name="图片 430">
              <a:extLst>
                <a:ext uri="{FF2B5EF4-FFF2-40B4-BE49-F238E27FC236}">
                  <a16:creationId xmlns="" xmlns:a16="http://schemas.microsoft.com/office/drawing/2014/main" id="{E5BA64D2-4503-4FFC-9367-F242B548D9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2827574" y="3718105"/>
              <a:ext cx="90107" cy="88032"/>
            </a:xfrm>
            <a:prstGeom prst="rect">
              <a:avLst/>
            </a:prstGeom>
          </p:spPr>
        </p:pic>
        <p:sp>
          <p:nvSpPr>
            <p:cNvPr id="432" name="文本框 431">
              <a:extLst>
                <a:ext uri="{FF2B5EF4-FFF2-40B4-BE49-F238E27FC236}">
                  <a16:creationId xmlns="" xmlns:a16="http://schemas.microsoft.com/office/drawing/2014/main" id="{47FDD2F4-5447-4EC5-AB08-870E140BF4FC}"/>
                </a:ext>
              </a:extLst>
            </p:cNvPr>
            <p:cNvSpPr txBox="1"/>
            <p:nvPr/>
          </p:nvSpPr>
          <p:spPr>
            <a:xfrm>
              <a:off x="2698028" y="3631188"/>
              <a:ext cx="341644"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KARACHI</a:t>
              </a:r>
            </a:p>
          </p:txBody>
        </p:sp>
        <p:pic>
          <p:nvPicPr>
            <p:cNvPr id="433" name="图片 432">
              <a:extLst>
                <a:ext uri="{FF2B5EF4-FFF2-40B4-BE49-F238E27FC236}">
                  <a16:creationId xmlns="" xmlns:a16="http://schemas.microsoft.com/office/drawing/2014/main" id="{64F45762-1A02-4703-9E37-4F1120791E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1051501" y="2745526"/>
              <a:ext cx="90106" cy="88032"/>
            </a:xfrm>
            <a:prstGeom prst="rect">
              <a:avLst/>
            </a:prstGeom>
          </p:spPr>
        </p:pic>
        <p:sp>
          <p:nvSpPr>
            <p:cNvPr id="434" name="文本框 433">
              <a:extLst>
                <a:ext uri="{FF2B5EF4-FFF2-40B4-BE49-F238E27FC236}">
                  <a16:creationId xmlns="" xmlns:a16="http://schemas.microsoft.com/office/drawing/2014/main" id="{5E88545E-7AE6-4EC4-91FB-30A892C4017F}"/>
                </a:ext>
              </a:extLst>
            </p:cNvPr>
            <p:cNvSpPr txBox="1"/>
            <p:nvPr/>
          </p:nvSpPr>
          <p:spPr>
            <a:xfrm>
              <a:off x="1078286" y="2838477"/>
              <a:ext cx="569303"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LUXEMBOURG</a:t>
              </a:r>
            </a:p>
          </p:txBody>
        </p:sp>
        <p:sp>
          <p:nvSpPr>
            <p:cNvPr id="435" name="文本框 434">
              <a:extLst>
                <a:ext uri="{FF2B5EF4-FFF2-40B4-BE49-F238E27FC236}">
                  <a16:creationId xmlns="" xmlns:a16="http://schemas.microsoft.com/office/drawing/2014/main" id="{A73F8761-057C-4B4A-AA09-0FD6200564FB}"/>
                </a:ext>
              </a:extLst>
            </p:cNvPr>
            <p:cNvSpPr txBox="1"/>
            <p:nvPr/>
          </p:nvSpPr>
          <p:spPr>
            <a:xfrm>
              <a:off x="665101" y="2763813"/>
              <a:ext cx="414977"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BRUSSELS</a:t>
              </a:r>
            </a:p>
          </p:txBody>
        </p:sp>
        <p:sp>
          <p:nvSpPr>
            <p:cNvPr id="436" name="文本框 435">
              <a:extLst>
                <a:ext uri="{FF2B5EF4-FFF2-40B4-BE49-F238E27FC236}">
                  <a16:creationId xmlns="" xmlns:a16="http://schemas.microsoft.com/office/drawing/2014/main" id="{5428570D-682D-4498-9CEA-E93C749A225E}"/>
                </a:ext>
              </a:extLst>
            </p:cNvPr>
            <p:cNvSpPr txBox="1"/>
            <p:nvPr/>
          </p:nvSpPr>
          <p:spPr>
            <a:xfrm>
              <a:off x="895579" y="2317077"/>
              <a:ext cx="569300"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a:solidFill>
                    <a:prstClr val="black"/>
                  </a:solidFill>
                  <a:latin typeface="Helvetica" pitchFamily="2" charset="0"/>
                </a:rPr>
                <a:t>GOTHENBURG</a:t>
              </a:r>
              <a:endParaRPr lang="en-US" altLang="zh-CN" sz="375" dirty="0">
                <a:solidFill>
                  <a:prstClr val="black"/>
                </a:solidFill>
                <a:latin typeface="Helvetica" pitchFamily="2" charset="0"/>
              </a:endParaRPr>
            </a:p>
          </p:txBody>
        </p:sp>
      </p:grpSp>
      <p:pic>
        <p:nvPicPr>
          <p:cNvPr id="547" name="图片 546">
            <a:extLst>
              <a:ext uri="{FF2B5EF4-FFF2-40B4-BE49-F238E27FC236}">
                <a16:creationId xmlns="" xmlns:a16="http://schemas.microsoft.com/office/drawing/2014/main" id="{59CEC59E-1036-4B7A-BEE7-70522263A5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9198718" y="2988479"/>
            <a:ext cx="81639" cy="84853"/>
          </a:xfrm>
          <a:prstGeom prst="rect">
            <a:avLst/>
          </a:prstGeom>
        </p:spPr>
      </p:pic>
      <p:sp>
        <p:nvSpPr>
          <p:cNvPr id="548" name="文本框 547">
            <a:extLst>
              <a:ext uri="{FF2B5EF4-FFF2-40B4-BE49-F238E27FC236}">
                <a16:creationId xmlns="" xmlns:a16="http://schemas.microsoft.com/office/drawing/2014/main" id="{E07D1157-66A9-461F-9088-722204ECC198}"/>
              </a:ext>
            </a:extLst>
          </p:cNvPr>
          <p:cNvSpPr txBox="1"/>
          <p:nvPr/>
        </p:nvSpPr>
        <p:spPr>
          <a:xfrm>
            <a:off x="9173988" y="2867989"/>
            <a:ext cx="370809" cy="57708"/>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MONTREAL</a:t>
            </a:r>
            <a:endParaRPr lang="zh-CN" altLang="en-US" sz="375" dirty="0">
              <a:solidFill>
                <a:prstClr val="black"/>
              </a:solidFill>
              <a:latin typeface="Helvetica" pitchFamily="2" charset="0"/>
            </a:endParaRPr>
          </a:p>
        </p:txBody>
      </p:sp>
      <p:pic>
        <p:nvPicPr>
          <p:cNvPr id="549" name="图片 548">
            <a:extLst>
              <a:ext uri="{FF2B5EF4-FFF2-40B4-BE49-F238E27FC236}">
                <a16:creationId xmlns="" xmlns:a16="http://schemas.microsoft.com/office/drawing/2014/main" id="{9C1F1665-A614-4A64-9C74-61B7FEA9BC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7925898" y="3238209"/>
            <a:ext cx="81639" cy="84853"/>
          </a:xfrm>
          <a:prstGeom prst="rect">
            <a:avLst/>
          </a:prstGeom>
        </p:spPr>
      </p:pic>
      <p:sp>
        <p:nvSpPr>
          <p:cNvPr id="550" name="文本框 549">
            <a:extLst>
              <a:ext uri="{FF2B5EF4-FFF2-40B4-BE49-F238E27FC236}">
                <a16:creationId xmlns="" xmlns:a16="http://schemas.microsoft.com/office/drawing/2014/main" id="{D4DBCEA4-09C3-4622-B4AF-CA2C1D4F3BE9}"/>
              </a:ext>
            </a:extLst>
          </p:cNvPr>
          <p:cNvSpPr txBox="1"/>
          <p:nvPr/>
        </p:nvSpPr>
        <p:spPr>
          <a:xfrm>
            <a:off x="7376713" y="3272758"/>
            <a:ext cx="549770" cy="57708"/>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SILICON VALLEY</a:t>
            </a:r>
          </a:p>
        </p:txBody>
      </p:sp>
      <p:sp>
        <p:nvSpPr>
          <p:cNvPr id="551" name="文本框 550">
            <a:extLst>
              <a:ext uri="{FF2B5EF4-FFF2-40B4-BE49-F238E27FC236}">
                <a16:creationId xmlns="" xmlns:a16="http://schemas.microsoft.com/office/drawing/2014/main" id="{46CF971B-1922-4917-B2C7-23182A48063E}"/>
              </a:ext>
            </a:extLst>
          </p:cNvPr>
          <p:cNvSpPr txBox="1"/>
          <p:nvPr/>
        </p:nvSpPr>
        <p:spPr>
          <a:xfrm>
            <a:off x="1991985" y="2892893"/>
            <a:ext cx="457666" cy="57708"/>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HAMBURG </a:t>
            </a:r>
          </a:p>
        </p:txBody>
      </p:sp>
      <p:sp>
        <p:nvSpPr>
          <p:cNvPr id="552" name="文本框 551">
            <a:extLst>
              <a:ext uri="{FF2B5EF4-FFF2-40B4-BE49-F238E27FC236}">
                <a16:creationId xmlns="" xmlns:a16="http://schemas.microsoft.com/office/drawing/2014/main" id="{1EB84610-95D7-4712-A044-622B831E6588}"/>
              </a:ext>
            </a:extLst>
          </p:cNvPr>
          <p:cNvSpPr txBox="1"/>
          <p:nvPr/>
        </p:nvSpPr>
        <p:spPr>
          <a:xfrm>
            <a:off x="1178828" y="3053519"/>
            <a:ext cx="314859" cy="57708"/>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BERN</a:t>
            </a:r>
            <a:endParaRPr lang="zh-CN" altLang="en-US" sz="375" dirty="0">
              <a:solidFill>
                <a:prstClr val="black"/>
              </a:solidFill>
              <a:latin typeface="Helvetica" pitchFamily="2" charset="0"/>
            </a:endParaRPr>
          </a:p>
        </p:txBody>
      </p:sp>
      <p:pic>
        <p:nvPicPr>
          <p:cNvPr id="553" name="图片 552">
            <a:extLst>
              <a:ext uri="{FF2B5EF4-FFF2-40B4-BE49-F238E27FC236}">
                <a16:creationId xmlns="" xmlns:a16="http://schemas.microsoft.com/office/drawing/2014/main" id="{71DF2BEB-316F-4871-A368-32AE90AE00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1895910" y="3279986"/>
            <a:ext cx="81639" cy="84853"/>
          </a:xfrm>
          <a:prstGeom prst="rect">
            <a:avLst/>
          </a:prstGeom>
        </p:spPr>
      </p:pic>
      <p:sp>
        <p:nvSpPr>
          <p:cNvPr id="554" name="文本框 553">
            <a:extLst>
              <a:ext uri="{FF2B5EF4-FFF2-40B4-BE49-F238E27FC236}">
                <a16:creationId xmlns="" xmlns:a16="http://schemas.microsoft.com/office/drawing/2014/main" id="{C13CB197-5376-46D0-9490-5C9E1998D062}"/>
              </a:ext>
            </a:extLst>
          </p:cNvPr>
          <p:cNvSpPr txBox="1"/>
          <p:nvPr/>
        </p:nvSpPr>
        <p:spPr>
          <a:xfrm>
            <a:off x="1950054" y="3298790"/>
            <a:ext cx="250235" cy="57708"/>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Hans" sz="375" dirty="0">
                <a:solidFill>
                  <a:prstClr val="black"/>
                </a:solidFill>
                <a:latin typeface="Helvetica" pitchFamily="2" charset="0"/>
              </a:rPr>
              <a:t>ROMA</a:t>
            </a:r>
            <a:endParaRPr lang="zh-CN" altLang="en-US" sz="375" dirty="0">
              <a:solidFill>
                <a:prstClr val="black"/>
              </a:solidFill>
              <a:latin typeface="Helvetica" pitchFamily="2" charset="0"/>
            </a:endParaRPr>
          </a:p>
        </p:txBody>
      </p:sp>
      <p:pic>
        <p:nvPicPr>
          <p:cNvPr id="555" name="图片 554">
            <a:extLst>
              <a:ext uri="{FF2B5EF4-FFF2-40B4-BE49-F238E27FC236}">
                <a16:creationId xmlns="" xmlns:a16="http://schemas.microsoft.com/office/drawing/2014/main" id="{C8FC869E-33C6-4844-BC04-1F874426C5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1410175" y="3246299"/>
            <a:ext cx="81639" cy="84853"/>
          </a:xfrm>
          <a:prstGeom prst="rect">
            <a:avLst/>
          </a:prstGeom>
        </p:spPr>
      </p:pic>
      <p:sp>
        <p:nvSpPr>
          <p:cNvPr id="556" name="文本框 555">
            <a:extLst>
              <a:ext uri="{FF2B5EF4-FFF2-40B4-BE49-F238E27FC236}">
                <a16:creationId xmlns="" xmlns:a16="http://schemas.microsoft.com/office/drawing/2014/main" id="{A95F7651-F518-4549-8358-46CCAFA8F253}"/>
              </a:ext>
            </a:extLst>
          </p:cNvPr>
          <p:cNvSpPr txBox="1"/>
          <p:nvPr/>
        </p:nvSpPr>
        <p:spPr>
          <a:xfrm>
            <a:off x="1478793" y="3266511"/>
            <a:ext cx="407583" cy="57708"/>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BARCELONA</a:t>
            </a:r>
            <a:endParaRPr lang="zh-CN" altLang="en-US" sz="375" dirty="0">
              <a:solidFill>
                <a:prstClr val="black"/>
              </a:solidFill>
              <a:latin typeface="Helvetica" pitchFamily="2" charset="0"/>
            </a:endParaRPr>
          </a:p>
        </p:txBody>
      </p:sp>
      <p:pic>
        <p:nvPicPr>
          <p:cNvPr id="557" name="图片 556">
            <a:extLst>
              <a:ext uri="{FF2B5EF4-FFF2-40B4-BE49-F238E27FC236}">
                <a16:creationId xmlns="" xmlns:a16="http://schemas.microsoft.com/office/drawing/2014/main" id="{B9F3506D-7431-45C0-B53B-0703B7B0D7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1950278" y="5805463"/>
            <a:ext cx="81639" cy="84853"/>
          </a:xfrm>
          <a:prstGeom prst="rect">
            <a:avLst/>
          </a:prstGeom>
        </p:spPr>
      </p:pic>
      <p:sp>
        <p:nvSpPr>
          <p:cNvPr id="558" name="文本框 557">
            <a:extLst>
              <a:ext uri="{FF2B5EF4-FFF2-40B4-BE49-F238E27FC236}">
                <a16:creationId xmlns="" xmlns:a16="http://schemas.microsoft.com/office/drawing/2014/main" id="{17375A59-92EB-465E-A7C2-649C47551E9B}"/>
              </a:ext>
            </a:extLst>
          </p:cNvPr>
          <p:cNvSpPr txBox="1"/>
          <p:nvPr/>
        </p:nvSpPr>
        <p:spPr>
          <a:xfrm>
            <a:off x="1959665" y="5808561"/>
            <a:ext cx="592309" cy="57708"/>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CAPE TOWN</a:t>
            </a:r>
          </a:p>
        </p:txBody>
      </p:sp>
      <p:sp>
        <p:nvSpPr>
          <p:cNvPr id="559" name="文本框 558">
            <a:extLst>
              <a:ext uri="{FF2B5EF4-FFF2-40B4-BE49-F238E27FC236}">
                <a16:creationId xmlns="" xmlns:a16="http://schemas.microsoft.com/office/drawing/2014/main" id="{B1CEA6B9-00DA-453C-93C6-9F713C21848E}"/>
              </a:ext>
            </a:extLst>
          </p:cNvPr>
          <p:cNvSpPr txBox="1"/>
          <p:nvPr/>
        </p:nvSpPr>
        <p:spPr>
          <a:xfrm>
            <a:off x="2637126" y="4476003"/>
            <a:ext cx="561922" cy="57708"/>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ADDIS ABABA</a:t>
            </a:r>
          </a:p>
        </p:txBody>
      </p:sp>
      <p:pic>
        <p:nvPicPr>
          <p:cNvPr id="560" name="图片 559">
            <a:extLst>
              <a:ext uri="{FF2B5EF4-FFF2-40B4-BE49-F238E27FC236}">
                <a16:creationId xmlns="" xmlns:a16="http://schemas.microsoft.com/office/drawing/2014/main" id="{72581B39-C147-4831-A18C-74C0ECBF72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2610291" y="4458308"/>
            <a:ext cx="81639" cy="84853"/>
          </a:xfrm>
          <a:prstGeom prst="rect">
            <a:avLst/>
          </a:prstGeom>
        </p:spPr>
      </p:pic>
      <p:pic>
        <p:nvPicPr>
          <p:cNvPr id="561" name="图片 560">
            <a:extLst>
              <a:ext uri="{FF2B5EF4-FFF2-40B4-BE49-F238E27FC236}">
                <a16:creationId xmlns="" xmlns:a16="http://schemas.microsoft.com/office/drawing/2014/main" id="{B7FA1587-7598-4BA4-8A44-804670F80B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1564776" y="4417293"/>
            <a:ext cx="81639" cy="84853"/>
          </a:xfrm>
          <a:prstGeom prst="rect">
            <a:avLst/>
          </a:prstGeom>
        </p:spPr>
      </p:pic>
      <p:sp>
        <p:nvSpPr>
          <p:cNvPr id="562" name="文本框 561">
            <a:extLst>
              <a:ext uri="{FF2B5EF4-FFF2-40B4-BE49-F238E27FC236}">
                <a16:creationId xmlns="" xmlns:a16="http://schemas.microsoft.com/office/drawing/2014/main" id="{0A67D8BB-5FA9-4598-B21F-A4DCACA614A1}"/>
              </a:ext>
            </a:extLst>
          </p:cNvPr>
          <p:cNvSpPr txBox="1"/>
          <p:nvPr/>
        </p:nvSpPr>
        <p:spPr>
          <a:xfrm>
            <a:off x="1351569" y="4540193"/>
            <a:ext cx="314126" cy="57708"/>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LAGOS</a:t>
            </a:r>
          </a:p>
        </p:txBody>
      </p:sp>
      <p:sp>
        <p:nvSpPr>
          <p:cNvPr id="563" name="文本框 562">
            <a:extLst>
              <a:ext uri="{FF2B5EF4-FFF2-40B4-BE49-F238E27FC236}">
                <a16:creationId xmlns="" xmlns:a16="http://schemas.microsoft.com/office/drawing/2014/main" id="{3BA867E5-1D8D-471F-B9DC-6ED3E3E69497}"/>
              </a:ext>
            </a:extLst>
          </p:cNvPr>
          <p:cNvSpPr txBox="1"/>
          <p:nvPr/>
        </p:nvSpPr>
        <p:spPr>
          <a:xfrm>
            <a:off x="1731185" y="4425804"/>
            <a:ext cx="314126" cy="57708"/>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ABUJA</a:t>
            </a:r>
          </a:p>
        </p:txBody>
      </p:sp>
      <p:pic>
        <p:nvPicPr>
          <p:cNvPr id="564" name="图片 563">
            <a:extLst>
              <a:ext uri="{FF2B5EF4-FFF2-40B4-BE49-F238E27FC236}">
                <a16:creationId xmlns="" xmlns:a16="http://schemas.microsoft.com/office/drawing/2014/main" id="{D16C094F-024F-4549-A344-9A899EDE27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1682050" y="4333371"/>
            <a:ext cx="81639" cy="84853"/>
          </a:xfrm>
          <a:prstGeom prst="rect">
            <a:avLst/>
          </a:prstGeom>
        </p:spPr>
      </p:pic>
      <p:pic>
        <p:nvPicPr>
          <p:cNvPr id="565" name="图片 564">
            <a:extLst>
              <a:ext uri="{FF2B5EF4-FFF2-40B4-BE49-F238E27FC236}">
                <a16:creationId xmlns="" xmlns:a16="http://schemas.microsoft.com/office/drawing/2014/main" id="{77397685-F5D0-4427-B731-8DDABEB96E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2492640" y="4732720"/>
            <a:ext cx="81639" cy="84853"/>
          </a:xfrm>
          <a:prstGeom prst="rect">
            <a:avLst/>
          </a:prstGeom>
        </p:spPr>
      </p:pic>
      <p:sp>
        <p:nvSpPr>
          <p:cNvPr id="566" name="文本框 565">
            <a:extLst>
              <a:ext uri="{FF2B5EF4-FFF2-40B4-BE49-F238E27FC236}">
                <a16:creationId xmlns="" xmlns:a16="http://schemas.microsoft.com/office/drawing/2014/main" id="{EC4CE585-1577-486E-8BA6-20E7F788B3E8}"/>
              </a:ext>
            </a:extLst>
          </p:cNvPr>
          <p:cNvSpPr txBox="1"/>
          <p:nvPr/>
        </p:nvSpPr>
        <p:spPr>
          <a:xfrm>
            <a:off x="2556736" y="4763483"/>
            <a:ext cx="359353" cy="57708"/>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MOMBASA</a:t>
            </a:r>
          </a:p>
        </p:txBody>
      </p:sp>
      <p:pic>
        <p:nvPicPr>
          <p:cNvPr id="567" name="图片 566">
            <a:extLst>
              <a:ext uri="{FF2B5EF4-FFF2-40B4-BE49-F238E27FC236}">
                <a16:creationId xmlns="" xmlns:a16="http://schemas.microsoft.com/office/drawing/2014/main" id="{70B273F9-63A1-4344-9E70-A808C2530D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2983271" y="3919867"/>
            <a:ext cx="81639" cy="84853"/>
          </a:xfrm>
          <a:prstGeom prst="rect">
            <a:avLst/>
          </a:prstGeom>
        </p:spPr>
      </p:pic>
      <p:sp>
        <p:nvSpPr>
          <p:cNvPr id="568" name="文本框 567">
            <a:extLst>
              <a:ext uri="{FF2B5EF4-FFF2-40B4-BE49-F238E27FC236}">
                <a16:creationId xmlns="" xmlns:a16="http://schemas.microsoft.com/office/drawing/2014/main" id="{0BCAB3D6-778F-4157-BE8E-387DBD313C92}"/>
              </a:ext>
            </a:extLst>
          </p:cNvPr>
          <p:cNvSpPr txBox="1"/>
          <p:nvPr/>
        </p:nvSpPr>
        <p:spPr>
          <a:xfrm>
            <a:off x="3048574" y="3944292"/>
            <a:ext cx="340865" cy="57708"/>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MUSCAT</a:t>
            </a:r>
          </a:p>
        </p:txBody>
      </p:sp>
      <p:sp>
        <p:nvSpPr>
          <p:cNvPr id="569" name="文本框 568">
            <a:extLst>
              <a:ext uri="{FF2B5EF4-FFF2-40B4-BE49-F238E27FC236}">
                <a16:creationId xmlns="" xmlns:a16="http://schemas.microsoft.com/office/drawing/2014/main" id="{00D58F04-3EAD-44DC-870B-917865C9F25F}"/>
              </a:ext>
            </a:extLst>
          </p:cNvPr>
          <p:cNvSpPr txBox="1"/>
          <p:nvPr/>
        </p:nvSpPr>
        <p:spPr>
          <a:xfrm>
            <a:off x="4746087" y="3849902"/>
            <a:ext cx="237238" cy="57708"/>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TAIPEI</a:t>
            </a:r>
            <a:endParaRPr lang="zh-CN" altLang="en-US" sz="375" dirty="0">
              <a:solidFill>
                <a:prstClr val="black"/>
              </a:solidFill>
              <a:latin typeface="Helvetica" pitchFamily="2" charset="0"/>
            </a:endParaRPr>
          </a:p>
        </p:txBody>
      </p:sp>
      <p:grpSp>
        <p:nvGrpSpPr>
          <p:cNvPr id="574" name="组合 573">
            <a:extLst>
              <a:ext uri="{FF2B5EF4-FFF2-40B4-BE49-F238E27FC236}">
                <a16:creationId xmlns="" xmlns:a16="http://schemas.microsoft.com/office/drawing/2014/main" id="{F90A77BA-6D1D-4276-8985-998AD15F44CF}"/>
              </a:ext>
            </a:extLst>
          </p:cNvPr>
          <p:cNvGrpSpPr/>
          <p:nvPr/>
        </p:nvGrpSpPr>
        <p:grpSpPr>
          <a:xfrm>
            <a:off x="5240215" y="3593739"/>
            <a:ext cx="2985541" cy="2044316"/>
            <a:chOff x="4973408" y="2466619"/>
            <a:chExt cx="2985541" cy="2044316"/>
          </a:xfrm>
        </p:grpSpPr>
        <p:sp>
          <p:nvSpPr>
            <p:cNvPr id="575" name="矩形 574">
              <a:extLst>
                <a:ext uri="{FF2B5EF4-FFF2-40B4-BE49-F238E27FC236}">
                  <a16:creationId xmlns="" xmlns:a16="http://schemas.microsoft.com/office/drawing/2014/main" id="{AA0C7FE5-180E-4298-B85C-123320EF59FE}"/>
                </a:ext>
              </a:extLst>
            </p:cNvPr>
            <p:cNvSpPr/>
            <p:nvPr/>
          </p:nvSpPr>
          <p:spPr>
            <a:xfrm>
              <a:off x="4973408" y="2466619"/>
              <a:ext cx="2985541" cy="2044316"/>
            </a:xfrm>
            <a:prstGeom prst="rect">
              <a:avLst/>
            </a:prstGeom>
            <a:solidFill>
              <a:sysClr val="window" lastClr="FFFFFF"/>
            </a:solidFill>
            <a:ln w="3175" cap="flat" cmpd="sng" algn="ctr">
              <a:noFill/>
              <a:prstDash val="solid"/>
              <a:miter lim="800000"/>
            </a:ln>
            <a:effectLst>
              <a:outerShdw blurRad="50800"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76" name="文本框 575">
              <a:extLst>
                <a:ext uri="{FF2B5EF4-FFF2-40B4-BE49-F238E27FC236}">
                  <a16:creationId xmlns="" xmlns:a16="http://schemas.microsoft.com/office/drawing/2014/main" id="{DBCF0CA0-79BB-4745-A633-849916CEECFC}"/>
                </a:ext>
              </a:extLst>
            </p:cNvPr>
            <p:cNvSpPr txBox="1"/>
            <p:nvPr/>
          </p:nvSpPr>
          <p:spPr>
            <a:xfrm>
              <a:off x="5071344" y="2596610"/>
              <a:ext cx="2789162" cy="230832"/>
            </a:xfrm>
            <a:prstGeom prst="rect">
              <a:avLst/>
            </a:prstGeom>
            <a:noFill/>
          </p:spPr>
          <p:txBody>
            <a:bodyPr wrap="square" rtlCol="0">
              <a:spAutoFit/>
            </a:bodyPr>
            <a:lstStyle/>
            <a:p>
              <a:pPr defTabSz="685800"/>
              <a:r>
                <a:rPr kumimoji="1" lang="en-US" altLang="zh-CN" sz="900" b="1" dirty="0">
                  <a:solidFill>
                    <a:srgbClr val="017260"/>
                  </a:solidFill>
                  <a:latin typeface="Microsoft YaHei" panose="020B0503020204020204" pitchFamily="34" charset="-122"/>
                  <a:ea typeface="Microsoft YaHei" panose="020B0503020204020204" pitchFamily="34" charset="-122"/>
                  <a:cs typeface="Calibri" charset="0"/>
                </a:rPr>
                <a:t>98</a:t>
              </a:r>
              <a:r>
                <a:rPr kumimoji="1" lang="zh-CN" altLang="en-US" sz="900" b="1" dirty="0">
                  <a:solidFill>
                    <a:prstClr val="black"/>
                  </a:solidFill>
                  <a:latin typeface="Microsoft YaHei" panose="020B0503020204020204" pitchFamily="34" charset="-122"/>
                  <a:ea typeface="Microsoft YaHei" panose="020B0503020204020204" pitchFamily="34" charset="-122"/>
                  <a:cs typeface="Calibri" charset="0"/>
                </a:rPr>
                <a:t>个海外城市，</a:t>
              </a:r>
              <a:r>
                <a:rPr kumimoji="1" lang="en-US" altLang="zh-CN" sz="900" b="1" dirty="0">
                  <a:solidFill>
                    <a:srgbClr val="017260"/>
                  </a:solidFill>
                  <a:latin typeface="Microsoft YaHei" panose="020B0503020204020204" pitchFamily="34" charset="-122"/>
                  <a:ea typeface="Microsoft YaHei" panose="020B0503020204020204" pitchFamily="34" charset="-122"/>
                  <a:cs typeface="Calibri" charset="0"/>
                </a:rPr>
                <a:t>53</a:t>
              </a:r>
              <a:r>
                <a:rPr kumimoji="1" lang="zh-CN" altLang="en-US" sz="900" b="1" dirty="0">
                  <a:solidFill>
                    <a:prstClr val="black"/>
                  </a:solidFill>
                  <a:latin typeface="Microsoft YaHei" panose="020B0503020204020204" pitchFamily="34" charset="-122"/>
                  <a:ea typeface="Microsoft YaHei" panose="020B0503020204020204" pitchFamily="34" charset="-122"/>
                  <a:cs typeface="Calibri" charset="0"/>
                </a:rPr>
                <a:t>个国家和地区，</a:t>
              </a:r>
              <a:r>
                <a:rPr kumimoji="1" lang="zh-Hans" altLang="en-US" sz="900" b="1" dirty="0">
                  <a:solidFill>
                    <a:prstClr val="black"/>
                  </a:solidFill>
                  <a:latin typeface="Microsoft YaHei" panose="020B0503020204020204" pitchFamily="34" charset="-122"/>
                  <a:ea typeface="Microsoft YaHei" panose="020B0503020204020204" pitchFamily="34" charset="-122"/>
                  <a:cs typeface="Calibri" charset="0"/>
                </a:rPr>
                <a:t>覆盖</a:t>
              </a:r>
              <a:r>
                <a:rPr kumimoji="1" lang="zh-CN" altLang="en-US" sz="900" b="1" dirty="0">
                  <a:solidFill>
                    <a:prstClr val="black"/>
                  </a:solidFill>
                  <a:latin typeface="Microsoft YaHei" panose="020B0503020204020204" pitchFamily="34" charset="-122"/>
                  <a:ea typeface="Microsoft YaHei" panose="020B0503020204020204" pitchFamily="34" charset="-122"/>
                  <a:cs typeface="Calibri" charset="0"/>
                </a:rPr>
                <a:t>六个大洲</a:t>
              </a:r>
              <a:endParaRPr kumimoji="1" lang="en-US" altLang="zh-CN" sz="900" b="1" dirty="0">
                <a:solidFill>
                  <a:prstClr val="black"/>
                </a:solidFill>
                <a:latin typeface="Microsoft YaHei" panose="020B0503020204020204" pitchFamily="34" charset="-122"/>
                <a:ea typeface="Microsoft YaHei" panose="020B0503020204020204" pitchFamily="34" charset="-122"/>
                <a:cs typeface="Calibri" charset="0"/>
              </a:endParaRPr>
            </a:p>
          </p:txBody>
        </p:sp>
        <p:sp>
          <p:nvSpPr>
            <p:cNvPr id="577" name="文本框 576">
              <a:extLst>
                <a:ext uri="{FF2B5EF4-FFF2-40B4-BE49-F238E27FC236}">
                  <a16:creationId xmlns="" xmlns:a16="http://schemas.microsoft.com/office/drawing/2014/main" id="{A7B6449A-7F1E-4007-AA94-9A280633A842}"/>
                </a:ext>
              </a:extLst>
            </p:cNvPr>
            <p:cNvSpPr txBox="1"/>
            <p:nvPr/>
          </p:nvSpPr>
          <p:spPr>
            <a:xfrm>
              <a:off x="5071344" y="2891766"/>
              <a:ext cx="2372444" cy="1546577"/>
            </a:xfrm>
            <a:prstGeom prst="rect">
              <a:avLst/>
            </a:prstGeom>
            <a:noFill/>
          </p:spPr>
          <p:txBody>
            <a:bodyPr wrap="square">
              <a:spAutoFit/>
            </a:bodyPr>
            <a:lstStyle/>
            <a:p>
              <a:pPr marL="160735" marR="0" lvl="0" indent="-160735"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zh-CN" altLang="en-US" sz="9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charset="0"/>
                </a:rPr>
                <a:t>北美洲：</a:t>
              </a:r>
              <a:r>
                <a:rPr kumimoji="1" lang="en-US" altLang="zh-CN" sz="900" b="1" i="0" u="none" strike="noStrike" kern="1200" cap="none" spc="0" normalizeH="0" baseline="0" noProof="0" dirty="0">
                  <a:ln>
                    <a:noFill/>
                  </a:ln>
                  <a:solidFill>
                    <a:srgbClr val="017260"/>
                  </a:solidFill>
                  <a:effectLst/>
                  <a:uLnTx/>
                  <a:uFillTx/>
                  <a:latin typeface="Microsoft YaHei" panose="020B0503020204020204" pitchFamily="34" charset="-122"/>
                  <a:ea typeface="Microsoft YaHei" panose="020B0503020204020204" pitchFamily="34" charset="-122"/>
                  <a:cs typeface="Calibri" charset="0"/>
                </a:rPr>
                <a:t>22</a:t>
              </a:r>
              <a:r>
                <a:rPr kumimoji="1" lang="zh-CN" altLang="en-US" sz="9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charset="0"/>
                </a:rPr>
                <a:t>个城市</a:t>
              </a:r>
              <a:endParaRPr kumimoji="1" lang="en-US" altLang="zh-CN" sz="9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charset="0"/>
              </a:endParaRPr>
            </a:p>
            <a:p>
              <a:pPr marL="160735" marR="0" lvl="0" indent="-160735"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zh-CN" altLang="en-US" sz="9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charset="0"/>
                </a:rPr>
                <a:t>欧洲</a:t>
              </a:r>
              <a:r>
                <a:rPr kumimoji="1" lang="en-US" altLang="zh-CN" sz="9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charset="0"/>
                </a:rPr>
                <a:t> </a:t>
              </a:r>
              <a:r>
                <a:rPr kumimoji="1" lang="zh-CN" altLang="en-US" sz="9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charset="0"/>
                </a:rPr>
                <a:t>：</a:t>
              </a:r>
              <a:r>
                <a:rPr kumimoji="1" lang="en-US" altLang="zh-CN" sz="900" b="1" dirty="0">
                  <a:solidFill>
                    <a:srgbClr val="017260"/>
                  </a:solidFill>
                  <a:latin typeface="Microsoft YaHei" panose="020B0503020204020204" pitchFamily="34" charset="-122"/>
                  <a:ea typeface="Microsoft YaHei" panose="020B0503020204020204" pitchFamily="34" charset="-122"/>
                  <a:cs typeface="Calibri" charset="0"/>
                </a:rPr>
                <a:t>32</a:t>
              </a:r>
              <a:r>
                <a:rPr kumimoji="1" lang="zh-CN" altLang="en-US" sz="9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charset="0"/>
                </a:rPr>
                <a:t>个城市</a:t>
              </a:r>
              <a:endParaRPr kumimoji="1" lang="en-US" altLang="zh-CN" sz="9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charset="0"/>
              </a:endParaRPr>
            </a:p>
            <a:p>
              <a:pPr marL="160735" marR="0" lvl="0" indent="-160735"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zh-CN" altLang="en-US" sz="9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charset="0"/>
                </a:rPr>
                <a:t>亚洲：</a:t>
              </a:r>
              <a:r>
                <a:rPr kumimoji="1" lang="en-US" altLang="zh-CN" sz="900" b="1" i="0" u="none" strike="noStrike" kern="1200" cap="none" spc="0" normalizeH="0" baseline="0" noProof="0" dirty="0">
                  <a:ln>
                    <a:noFill/>
                  </a:ln>
                  <a:solidFill>
                    <a:srgbClr val="017260"/>
                  </a:solidFill>
                  <a:effectLst/>
                  <a:uLnTx/>
                  <a:uFillTx/>
                  <a:latin typeface="Microsoft YaHei" panose="020B0503020204020204" pitchFamily="34" charset="-122"/>
                  <a:ea typeface="Microsoft YaHei" panose="020B0503020204020204" pitchFamily="34" charset="-122"/>
                  <a:cs typeface="Calibri" charset="0"/>
                </a:rPr>
                <a:t>25</a:t>
              </a:r>
              <a:r>
                <a:rPr kumimoji="1" lang="zh-CN" altLang="en-US" sz="9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charset="0"/>
                </a:rPr>
                <a:t>个城市</a:t>
              </a:r>
              <a:endParaRPr kumimoji="1" lang="en-US" altLang="zh-CN" sz="9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charset="0"/>
              </a:endParaRPr>
            </a:p>
            <a:p>
              <a:pPr marL="160735" marR="0" lvl="0" indent="-160735"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zh-CN" altLang="en-US" sz="9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charset="0"/>
                </a:rPr>
                <a:t>非洲及中东：</a:t>
              </a:r>
              <a:r>
                <a:rPr kumimoji="1" lang="en-US" altLang="zh-CN" sz="900" b="1" i="0" u="none" strike="noStrike" kern="1200" cap="none" spc="0" normalizeH="0" baseline="0" noProof="0" dirty="0">
                  <a:ln>
                    <a:noFill/>
                  </a:ln>
                  <a:solidFill>
                    <a:srgbClr val="017260"/>
                  </a:solidFill>
                  <a:effectLst/>
                  <a:uLnTx/>
                  <a:uFillTx/>
                  <a:latin typeface="Microsoft YaHei" panose="020B0503020204020204" pitchFamily="34" charset="-122"/>
                  <a:ea typeface="Microsoft YaHei" panose="020B0503020204020204" pitchFamily="34" charset="-122"/>
                  <a:cs typeface="Calibri" charset="0"/>
                </a:rPr>
                <a:t>12</a:t>
              </a:r>
              <a:r>
                <a:rPr kumimoji="1" lang="zh-CN" altLang="en-US" sz="9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charset="0"/>
                </a:rPr>
                <a:t>个城市</a:t>
              </a:r>
              <a:endParaRPr kumimoji="1" lang="en-US" altLang="zh-CN" sz="9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charset="0"/>
              </a:endParaRPr>
            </a:p>
            <a:p>
              <a:pPr marL="160735" marR="0" lvl="0" indent="-160735"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zh-CN" altLang="en-US" sz="9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charset="0"/>
                </a:rPr>
                <a:t>大洋洲：</a:t>
              </a:r>
              <a:r>
                <a:rPr kumimoji="1" lang="en-US" altLang="zh-CN" sz="900" b="1" noProof="0" dirty="0">
                  <a:solidFill>
                    <a:srgbClr val="017260"/>
                  </a:solidFill>
                  <a:latin typeface="Microsoft YaHei" panose="020B0503020204020204" pitchFamily="34" charset="-122"/>
                  <a:ea typeface="Microsoft YaHei" panose="020B0503020204020204" pitchFamily="34" charset="-122"/>
                  <a:cs typeface="Calibri" charset="0"/>
                </a:rPr>
                <a:t>4</a:t>
              </a:r>
              <a:r>
                <a:rPr kumimoji="1" lang="zh-CN" altLang="en-US" sz="9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charset="0"/>
                </a:rPr>
                <a:t>个城市</a:t>
              </a:r>
              <a:endParaRPr kumimoji="1" lang="en-US" altLang="zh-CN" sz="9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charset="0"/>
              </a:endParaRPr>
            </a:p>
            <a:p>
              <a:pPr marL="160735" marR="0" lvl="0" indent="-160735"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zh-CN" altLang="en-US" sz="9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charset="0"/>
                </a:rPr>
                <a:t>南美洲：</a:t>
              </a:r>
              <a:r>
                <a:rPr kumimoji="1" lang="en-US" altLang="zh-CN" sz="900" b="1" i="0" u="none" strike="noStrike" kern="1200" cap="none" spc="0" normalizeH="0" baseline="0" noProof="0" dirty="0">
                  <a:ln>
                    <a:noFill/>
                  </a:ln>
                  <a:solidFill>
                    <a:srgbClr val="017260"/>
                  </a:solidFill>
                  <a:effectLst/>
                  <a:uLnTx/>
                  <a:uFillTx/>
                  <a:latin typeface="Microsoft YaHei" panose="020B0503020204020204" pitchFamily="34" charset="-122"/>
                  <a:ea typeface="Microsoft YaHei" panose="020B0503020204020204" pitchFamily="34" charset="-122"/>
                  <a:cs typeface="Calibri" charset="0"/>
                </a:rPr>
                <a:t>3</a:t>
              </a:r>
              <a:r>
                <a:rPr kumimoji="1" lang="zh-CN" altLang="en-US" sz="9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charset="0"/>
                </a:rPr>
                <a:t>个城市</a:t>
              </a:r>
              <a:endParaRPr kumimoji="1" lang="en-US" altLang="zh-CN" sz="9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charset="0"/>
              </a:endParaRPr>
            </a:p>
            <a:p>
              <a:pPr marL="160735" marR="0" lvl="0" indent="-160735"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zh-CN" altLang="en-US" sz="9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charset="0"/>
                </a:rPr>
                <a:t>覆盖了全球</a:t>
              </a:r>
              <a:r>
                <a:rPr kumimoji="1" lang="en-US" altLang="zh-CN" sz="900" b="1" i="0" u="none" strike="noStrike" kern="1200" cap="none" spc="0" normalizeH="0" baseline="0" noProof="0" dirty="0">
                  <a:ln>
                    <a:noFill/>
                  </a:ln>
                  <a:solidFill>
                    <a:srgbClr val="017260"/>
                  </a:solidFill>
                  <a:effectLst/>
                  <a:uLnTx/>
                  <a:uFillTx/>
                  <a:latin typeface="Microsoft YaHei" panose="020B0503020204020204" pitchFamily="34" charset="-122"/>
                  <a:ea typeface="Microsoft YaHei" panose="020B0503020204020204" pitchFamily="34" charset="-122"/>
                  <a:cs typeface="Calibri" charset="0"/>
                </a:rPr>
                <a:t>16</a:t>
              </a:r>
              <a:r>
                <a:rPr kumimoji="1" lang="zh-CN" altLang="en-US" sz="9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Calibri" charset="0"/>
                </a:rPr>
                <a:t>个时区</a:t>
              </a:r>
              <a:endParaRPr lang="zh-CN" altLang="en-US" sz="2400" dirty="0"/>
            </a:p>
          </p:txBody>
        </p:sp>
        <p:cxnSp>
          <p:nvCxnSpPr>
            <p:cNvPr id="578" name="直接连接符 577">
              <a:extLst>
                <a:ext uri="{FF2B5EF4-FFF2-40B4-BE49-F238E27FC236}">
                  <a16:creationId xmlns="" xmlns:a16="http://schemas.microsoft.com/office/drawing/2014/main" id="{1737F077-462F-47B7-9468-930E91FDDAD7}"/>
                </a:ext>
              </a:extLst>
            </p:cNvPr>
            <p:cNvCxnSpPr>
              <a:cxnSpLocks/>
            </p:cNvCxnSpPr>
            <p:nvPr/>
          </p:nvCxnSpPr>
          <p:spPr>
            <a:xfrm>
              <a:off x="5174368" y="2858148"/>
              <a:ext cx="2445632" cy="0"/>
            </a:xfrm>
            <a:prstGeom prst="line">
              <a:avLst/>
            </a:prstGeom>
            <a:ln w="19050">
              <a:solidFill>
                <a:srgbClr val="D31749"/>
              </a:solidFill>
            </a:ln>
          </p:spPr>
          <p:style>
            <a:lnRef idx="1">
              <a:schemeClr val="accent1"/>
            </a:lnRef>
            <a:fillRef idx="0">
              <a:schemeClr val="accent1"/>
            </a:fillRef>
            <a:effectRef idx="0">
              <a:schemeClr val="accent1"/>
            </a:effectRef>
            <a:fontRef idx="minor">
              <a:schemeClr val="tx1"/>
            </a:fontRef>
          </p:style>
        </p:cxnSp>
      </p:grpSp>
      <p:grpSp>
        <p:nvGrpSpPr>
          <p:cNvPr id="579" name="组合 578">
            <a:extLst>
              <a:ext uri="{FF2B5EF4-FFF2-40B4-BE49-F238E27FC236}">
                <a16:creationId xmlns="" xmlns:a16="http://schemas.microsoft.com/office/drawing/2014/main" id="{414B06A6-AE7D-4227-8AD6-5A65A209DFB9}"/>
              </a:ext>
            </a:extLst>
          </p:cNvPr>
          <p:cNvGrpSpPr/>
          <p:nvPr/>
        </p:nvGrpSpPr>
        <p:grpSpPr>
          <a:xfrm>
            <a:off x="949451" y="1277325"/>
            <a:ext cx="1255911" cy="656945"/>
            <a:chOff x="797679" y="1369975"/>
            <a:chExt cx="1255911" cy="656945"/>
          </a:xfrm>
        </p:grpSpPr>
        <p:sp>
          <p:nvSpPr>
            <p:cNvPr id="580" name="矩形 579">
              <a:extLst>
                <a:ext uri="{FF2B5EF4-FFF2-40B4-BE49-F238E27FC236}">
                  <a16:creationId xmlns="" xmlns:a16="http://schemas.microsoft.com/office/drawing/2014/main" id="{D76A328B-77A5-42E3-B57B-3793BFFBF2CF}"/>
                </a:ext>
              </a:extLst>
            </p:cNvPr>
            <p:cNvSpPr/>
            <p:nvPr/>
          </p:nvSpPr>
          <p:spPr>
            <a:xfrm>
              <a:off x="797679" y="1369975"/>
              <a:ext cx="1255910" cy="656945"/>
            </a:xfrm>
            <a:prstGeom prst="rect">
              <a:avLst/>
            </a:prstGeom>
            <a:solidFill>
              <a:sysClr val="window" lastClr="FFFFFF"/>
            </a:solidFill>
            <a:ln w="3175" cap="flat" cmpd="sng" algn="ctr">
              <a:noFill/>
              <a:prstDash val="solid"/>
              <a:miter lim="800000"/>
            </a:ln>
            <a:effectLst>
              <a:outerShdw blurRad="508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cxnSp>
          <p:nvCxnSpPr>
            <p:cNvPr id="581" name="直接连接符 580">
              <a:extLst>
                <a:ext uri="{FF2B5EF4-FFF2-40B4-BE49-F238E27FC236}">
                  <a16:creationId xmlns="" xmlns:a16="http://schemas.microsoft.com/office/drawing/2014/main" id="{74896568-1A39-467E-A2DC-F5A3EBC154CC}"/>
                </a:ext>
              </a:extLst>
            </p:cNvPr>
            <p:cNvCxnSpPr>
              <a:cxnSpLocks/>
            </p:cNvCxnSpPr>
            <p:nvPr/>
          </p:nvCxnSpPr>
          <p:spPr>
            <a:xfrm flipV="1">
              <a:off x="1324144" y="1923804"/>
              <a:ext cx="202981" cy="648"/>
            </a:xfrm>
            <a:prstGeom prst="line">
              <a:avLst/>
            </a:prstGeom>
            <a:ln w="19050">
              <a:solidFill>
                <a:srgbClr val="D31749"/>
              </a:solidFill>
            </a:ln>
          </p:spPr>
          <p:style>
            <a:lnRef idx="1">
              <a:schemeClr val="accent1"/>
            </a:lnRef>
            <a:fillRef idx="0">
              <a:schemeClr val="accent1"/>
            </a:fillRef>
            <a:effectRef idx="0">
              <a:schemeClr val="accent1"/>
            </a:effectRef>
            <a:fontRef idx="minor">
              <a:schemeClr val="tx1"/>
            </a:fontRef>
          </p:style>
        </p:cxnSp>
        <p:sp>
          <p:nvSpPr>
            <p:cNvPr id="582" name="文本框 581">
              <a:extLst>
                <a:ext uri="{FF2B5EF4-FFF2-40B4-BE49-F238E27FC236}">
                  <a16:creationId xmlns="" xmlns:a16="http://schemas.microsoft.com/office/drawing/2014/main" id="{2C895ECA-02B6-4B79-B6AE-54829D75B86B}"/>
                </a:ext>
              </a:extLst>
            </p:cNvPr>
            <p:cNvSpPr txBox="1"/>
            <p:nvPr/>
          </p:nvSpPr>
          <p:spPr>
            <a:xfrm>
              <a:off x="797679" y="1414361"/>
              <a:ext cx="1255911" cy="421334"/>
            </a:xfrm>
            <a:prstGeom prst="rect">
              <a:avLst/>
            </a:prstGeom>
            <a:noFill/>
          </p:spPr>
          <p:txBody>
            <a:bodyPr wrap="square" rtlCol="0">
              <a:spAutoFit/>
            </a:bodyPr>
            <a:lstStyle/>
            <a:p>
              <a:pPr algn="ctr" defTabSz="685800"/>
              <a:r>
                <a:rPr kumimoji="1" lang="en-US" altLang="zh-Hans" sz="675" b="1" dirty="0">
                  <a:solidFill>
                    <a:prstClr val="black"/>
                  </a:solidFill>
                  <a:latin typeface="Helvetica" pitchFamily="2" charset="0"/>
                  <a:ea typeface="微软雅黑" panose="020B0503020204020204" pitchFamily="34" charset="-122"/>
                  <a:cs typeface="Calibri" charset="0"/>
                </a:rPr>
                <a:t>Service</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delivered</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in</a:t>
              </a:r>
            </a:p>
            <a:p>
              <a:pPr algn="ctr" defTabSz="685800"/>
              <a:r>
                <a:rPr kumimoji="1" lang="en-US" altLang="zh-Hans" sz="788" b="1" dirty="0">
                  <a:solidFill>
                    <a:srgbClr val="017260"/>
                  </a:solidFill>
                  <a:latin typeface="Helvetica" pitchFamily="2" charset="0"/>
                  <a:ea typeface="微软雅黑" panose="020B0503020204020204" pitchFamily="34" charset="-122"/>
                  <a:cs typeface="Calibri" charset="0"/>
                </a:rPr>
                <a:t>32</a:t>
              </a:r>
            </a:p>
            <a:p>
              <a:pPr algn="ctr" defTabSz="685800"/>
              <a:r>
                <a:rPr kumimoji="1" lang="en-US" altLang="zh-Hans" sz="675" b="1" dirty="0">
                  <a:solidFill>
                    <a:prstClr val="black"/>
                  </a:solidFill>
                  <a:latin typeface="Helvetica" pitchFamily="2" charset="0"/>
                  <a:ea typeface="微软雅黑" panose="020B0503020204020204" pitchFamily="34" charset="-122"/>
                  <a:cs typeface="Calibri" charset="0"/>
                </a:rPr>
                <a:t>cities</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of</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Europe</a:t>
              </a:r>
            </a:p>
          </p:txBody>
        </p:sp>
      </p:grpSp>
      <p:grpSp>
        <p:nvGrpSpPr>
          <p:cNvPr id="583" name="组合 582">
            <a:extLst>
              <a:ext uri="{FF2B5EF4-FFF2-40B4-BE49-F238E27FC236}">
                <a16:creationId xmlns="" xmlns:a16="http://schemas.microsoft.com/office/drawing/2014/main" id="{58A6BDDD-3E0C-4946-8C9A-5D10A74EE0EF}"/>
              </a:ext>
            </a:extLst>
          </p:cNvPr>
          <p:cNvGrpSpPr/>
          <p:nvPr/>
        </p:nvGrpSpPr>
        <p:grpSpPr>
          <a:xfrm>
            <a:off x="2792621" y="5167467"/>
            <a:ext cx="1644982" cy="656945"/>
            <a:chOff x="2822335" y="5070929"/>
            <a:chExt cx="1644982" cy="656945"/>
          </a:xfrm>
        </p:grpSpPr>
        <p:grpSp>
          <p:nvGrpSpPr>
            <p:cNvPr id="584" name="组合 583">
              <a:extLst>
                <a:ext uri="{FF2B5EF4-FFF2-40B4-BE49-F238E27FC236}">
                  <a16:creationId xmlns="" xmlns:a16="http://schemas.microsoft.com/office/drawing/2014/main" id="{E410811F-8E3A-4A26-83C8-84C36BBE98D9}"/>
                </a:ext>
              </a:extLst>
            </p:cNvPr>
            <p:cNvGrpSpPr/>
            <p:nvPr/>
          </p:nvGrpSpPr>
          <p:grpSpPr>
            <a:xfrm>
              <a:off x="3016871" y="5070929"/>
              <a:ext cx="1255910" cy="656945"/>
              <a:chOff x="797679" y="1369975"/>
              <a:chExt cx="1255910" cy="656945"/>
            </a:xfrm>
          </p:grpSpPr>
          <p:sp>
            <p:nvSpPr>
              <p:cNvPr id="586" name="矩形 585">
                <a:extLst>
                  <a:ext uri="{FF2B5EF4-FFF2-40B4-BE49-F238E27FC236}">
                    <a16:creationId xmlns="" xmlns:a16="http://schemas.microsoft.com/office/drawing/2014/main" id="{FA4E38ED-1D5E-470A-B561-3E16F4DC116E}"/>
                  </a:ext>
                </a:extLst>
              </p:cNvPr>
              <p:cNvSpPr/>
              <p:nvPr/>
            </p:nvSpPr>
            <p:spPr>
              <a:xfrm>
                <a:off x="797679" y="1369975"/>
                <a:ext cx="1255910" cy="656945"/>
              </a:xfrm>
              <a:prstGeom prst="rect">
                <a:avLst/>
              </a:prstGeom>
              <a:solidFill>
                <a:sysClr val="window" lastClr="FFFFFF"/>
              </a:solidFill>
              <a:ln w="3175" cap="flat" cmpd="sng" algn="ctr">
                <a:noFill/>
                <a:prstDash val="solid"/>
                <a:miter lim="800000"/>
              </a:ln>
              <a:effectLst>
                <a:outerShdw blurRad="508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cxnSp>
            <p:nvCxnSpPr>
              <p:cNvPr id="587" name="直接连接符 586">
                <a:extLst>
                  <a:ext uri="{FF2B5EF4-FFF2-40B4-BE49-F238E27FC236}">
                    <a16:creationId xmlns="" xmlns:a16="http://schemas.microsoft.com/office/drawing/2014/main" id="{F43D347A-AB69-4E07-923D-86D02433CB20}"/>
                  </a:ext>
                </a:extLst>
              </p:cNvPr>
              <p:cNvCxnSpPr>
                <a:cxnSpLocks/>
              </p:cNvCxnSpPr>
              <p:nvPr/>
            </p:nvCxnSpPr>
            <p:spPr>
              <a:xfrm flipV="1">
                <a:off x="1324144" y="1923804"/>
                <a:ext cx="202981" cy="648"/>
              </a:xfrm>
              <a:prstGeom prst="line">
                <a:avLst/>
              </a:prstGeom>
              <a:ln w="19050">
                <a:solidFill>
                  <a:srgbClr val="D31749"/>
                </a:solidFill>
              </a:ln>
            </p:spPr>
            <p:style>
              <a:lnRef idx="1">
                <a:schemeClr val="accent1"/>
              </a:lnRef>
              <a:fillRef idx="0">
                <a:schemeClr val="accent1"/>
              </a:fillRef>
              <a:effectRef idx="0">
                <a:schemeClr val="accent1"/>
              </a:effectRef>
              <a:fontRef idx="minor">
                <a:schemeClr val="tx1"/>
              </a:fontRef>
            </p:style>
          </p:cxnSp>
        </p:grpSp>
        <p:sp>
          <p:nvSpPr>
            <p:cNvPr id="585" name="文本框 584">
              <a:extLst>
                <a:ext uri="{FF2B5EF4-FFF2-40B4-BE49-F238E27FC236}">
                  <a16:creationId xmlns="" xmlns:a16="http://schemas.microsoft.com/office/drawing/2014/main" id="{D6370AAC-8FB7-4D8A-A0B7-02BC61E18F73}"/>
                </a:ext>
              </a:extLst>
            </p:cNvPr>
            <p:cNvSpPr txBox="1"/>
            <p:nvPr/>
          </p:nvSpPr>
          <p:spPr>
            <a:xfrm>
              <a:off x="2822335" y="5121184"/>
              <a:ext cx="1644982" cy="421334"/>
            </a:xfrm>
            <a:prstGeom prst="rect">
              <a:avLst/>
            </a:prstGeom>
            <a:noFill/>
          </p:spPr>
          <p:txBody>
            <a:bodyPr wrap="square" rtlCol="0">
              <a:spAutoFit/>
            </a:bodyPr>
            <a:lstStyle/>
            <a:p>
              <a:pPr algn="ctr" defTabSz="685800"/>
              <a:r>
                <a:rPr kumimoji="1" lang="en-US" altLang="zh-Hans" sz="675" b="1" dirty="0">
                  <a:solidFill>
                    <a:prstClr val="black"/>
                  </a:solidFill>
                  <a:latin typeface="Helvetica" pitchFamily="2" charset="0"/>
                  <a:ea typeface="微软雅黑" panose="020B0503020204020204" pitchFamily="34" charset="-122"/>
                  <a:cs typeface="Calibri" charset="0"/>
                </a:rPr>
                <a:t>Service</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delivered</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in</a:t>
              </a:r>
            </a:p>
            <a:p>
              <a:pPr algn="ctr" defTabSz="685800"/>
              <a:r>
                <a:rPr kumimoji="1" lang="en-US" altLang="zh-CN" sz="788" b="1" dirty="0">
                  <a:solidFill>
                    <a:srgbClr val="017260"/>
                  </a:solidFill>
                  <a:latin typeface="Helvetica" pitchFamily="2" charset="0"/>
                  <a:ea typeface="微软雅黑" panose="020B0503020204020204" pitchFamily="34" charset="-122"/>
                  <a:cs typeface="Calibri" charset="0"/>
                </a:rPr>
                <a:t>29</a:t>
              </a:r>
              <a:endParaRPr kumimoji="1" lang="en-US" altLang="zh-Hans" sz="788" b="1" dirty="0">
                <a:solidFill>
                  <a:srgbClr val="017260"/>
                </a:solidFill>
                <a:latin typeface="Helvetica" pitchFamily="2" charset="0"/>
                <a:ea typeface="微软雅黑" panose="020B0503020204020204" pitchFamily="34" charset="-122"/>
                <a:cs typeface="Calibri" charset="0"/>
              </a:endParaRPr>
            </a:p>
            <a:p>
              <a:pPr algn="ctr" defTabSz="685800"/>
              <a:r>
                <a:rPr kumimoji="1" lang="en-US" altLang="zh-Hans" sz="675" b="1" dirty="0">
                  <a:solidFill>
                    <a:prstClr val="black"/>
                  </a:solidFill>
                  <a:latin typeface="Helvetica" pitchFamily="2" charset="0"/>
                  <a:ea typeface="微软雅黑" panose="020B0503020204020204" pitchFamily="34" charset="-122"/>
                  <a:cs typeface="Calibri" charset="0"/>
                </a:rPr>
                <a:t>cities</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of</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Asia-Pacific</a:t>
              </a:r>
            </a:p>
          </p:txBody>
        </p:sp>
      </p:grpSp>
      <p:grpSp>
        <p:nvGrpSpPr>
          <p:cNvPr id="588" name="组合 587">
            <a:extLst>
              <a:ext uri="{FF2B5EF4-FFF2-40B4-BE49-F238E27FC236}">
                <a16:creationId xmlns="" xmlns:a16="http://schemas.microsoft.com/office/drawing/2014/main" id="{8D237664-6DB8-42E0-9CB6-E088DA8AB080}"/>
              </a:ext>
            </a:extLst>
          </p:cNvPr>
          <p:cNvGrpSpPr/>
          <p:nvPr/>
        </p:nvGrpSpPr>
        <p:grpSpPr>
          <a:xfrm>
            <a:off x="9715422" y="3174108"/>
            <a:ext cx="1425649" cy="656945"/>
            <a:chOff x="9563650" y="3266758"/>
            <a:chExt cx="1425649" cy="656945"/>
          </a:xfrm>
        </p:grpSpPr>
        <p:grpSp>
          <p:nvGrpSpPr>
            <p:cNvPr id="589" name="组合 588">
              <a:extLst>
                <a:ext uri="{FF2B5EF4-FFF2-40B4-BE49-F238E27FC236}">
                  <a16:creationId xmlns="" xmlns:a16="http://schemas.microsoft.com/office/drawing/2014/main" id="{F0810017-32CB-4EB4-B173-696765FCF368}"/>
                </a:ext>
              </a:extLst>
            </p:cNvPr>
            <p:cNvGrpSpPr/>
            <p:nvPr/>
          </p:nvGrpSpPr>
          <p:grpSpPr>
            <a:xfrm>
              <a:off x="9648519" y="3266758"/>
              <a:ext cx="1255910" cy="656945"/>
              <a:chOff x="797679" y="1369975"/>
              <a:chExt cx="1255910" cy="656945"/>
            </a:xfrm>
          </p:grpSpPr>
          <p:sp>
            <p:nvSpPr>
              <p:cNvPr id="591" name="矩形 590">
                <a:extLst>
                  <a:ext uri="{FF2B5EF4-FFF2-40B4-BE49-F238E27FC236}">
                    <a16:creationId xmlns="" xmlns:a16="http://schemas.microsoft.com/office/drawing/2014/main" id="{C398DF6C-97EF-4006-A34D-BB05DDED5709}"/>
                  </a:ext>
                </a:extLst>
              </p:cNvPr>
              <p:cNvSpPr/>
              <p:nvPr/>
            </p:nvSpPr>
            <p:spPr>
              <a:xfrm>
                <a:off x="797679" y="1369975"/>
                <a:ext cx="1255910" cy="656945"/>
              </a:xfrm>
              <a:prstGeom prst="rect">
                <a:avLst/>
              </a:prstGeom>
              <a:solidFill>
                <a:sysClr val="window" lastClr="FFFFFF"/>
              </a:solidFill>
              <a:ln w="3175" cap="flat" cmpd="sng" algn="ctr">
                <a:noFill/>
                <a:prstDash val="solid"/>
                <a:miter lim="800000"/>
              </a:ln>
              <a:effectLst>
                <a:outerShdw blurRad="508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cxnSp>
            <p:nvCxnSpPr>
              <p:cNvPr id="592" name="直接连接符 591">
                <a:extLst>
                  <a:ext uri="{FF2B5EF4-FFF2-40B4-BE49-F238E27FC236}">
                    <a16:creationId xmlns="" xmlns:a16="http://schemas.microsoft.com/office/drawing/2014/main" id="{43395815-2894-4A16-AE3F-1D653FEC8023}"/>
                  </a:ext>
                </a:extLst>
              </p:cNvPr>
              <p:cNvCxnSpPr>
                <a:cxnSpLocks/>
              </p:cNvCxnSpPr>
              <p:nvPr/>
            </p:nvCxnSpPr>
            <p:spPr>
              <a:xfrm flipV="1">
                <a:off x="1324144" y="1923804"/>
                <a:ext cx="202981" cy="648"/>
              </a:xfrm>
              <a:prstGeom prst="line">
                <a:avLst/>
              </a:prstGeom>
              <a:ln w="19050">
                <a:solidFill>
                  <a:srgbClr val="D31749"/>
                </a:solidFill>
              </a:ln>
            </p:spPr>
            <p:style>
              <a:lnRef idx="1">
                <a:schemeClr val="accent1"/>
              </a:lnRef>
              <a:fillRef idx="0">
                <a:schemeClr val="accent1"/>
              </a:fillRef>
              <a:effectRef idx="0">
                <a:schemeClr val="accent1"/>
              </a:effectRef>
              <a:fontRef idx="minor">
                <a:schemeClr val="tx1"/>
              </a:fontRef>
            </p:style>
          </p:cxnSp>
        </p:grpSp>
        <p:sp>
          <p:nvSpPr>
            <p:cNvPr id="590" name="文本框 589">
              <a:extLst>
                <a:ext uri="{FF2B5EF4-FFF2-40B4-BE49-F238E27FC236}">
                  <a16:creationId xmlns="" xmlns:a16="http://schemas.microsoft.com/office/drawing/2014/main" id="{328E3C1D-01F5-44CD-BDC1-DD0D8A98ED97}"/>
                </a:ext>
              </a:extLst>
            </p:cNvPr>
            <p:cNvSpPr txBox="1"/>
            <p:nvPr/>
          </p:nvSpPr>
          <p:spPr>
            <a:xfrm>
              <a:off x="9563650" y="3325563"/>
              <a:ext cx="1425649" cy="421334"/>
            </a:xfrm>
            <a:prstGeom prst="rect">
              <a:avLst/>
            </a:prstGeom>
            <a:noFill/>
          </p:spPr>
          <p:txBody>
            <a:bodyPr wrap="square" rtlCol="0">
              <a:spAutoFit/>
            </a:bodyPr>
            <a:lstStyle/>
            <a:p>
              <a:pPr algn="ctr" defTabSz="685800"/>
              <a:r>
                <a:rPr kumimoji="1" lang="en-US" altLang="zh-Hans" sz="675" b="1" dirty="0">
                  <a:solidFill>
                    <a:prstClr val="black"/>
                  </a:solidFill>
                  <a:latin typeface="Helvetica" pitchFamily="2" charset="0"/>
                  <a:ea typeface="微软雅黑" panose="020B0503020204020204" pitchFamily="34" charset="-122"/>
                  <a:cs typeface="Calibri" charset="0"/>
                </a:rPr>
                <a:t>Service</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delivered</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in</a:t>
              </a:r>
            </a:p>
            <a:p>
              <a:pPr algn="ctr" defTabSz="685800"/>
              <a:r>
                <a:rPr kumimoji="1" lang="en-US" altLang="zh-Hans" sz="788" b="1" dirty="0">
                  <a:solidFill>
                    <a:srgbClr val="017260"/>
                  </a:solidFill>
                  <a:latin typeface="Helvetica" pitchFamily="2" charset="0"/>
                  <a:ea typeface="微软雅黑" panose="020B0503020204020204" pitchFamily="34" charset="-122"/>
                  <a:cs typeface="Calibri" charset="0"/>
                </a:rPr>
                <a:t>22</a:t>
              </a:r>
              <a:endParaRPr kumimoji="1" lang="en-US" altLang="zh-Hans" sz="675" b="1" dirty="0">
                <a:solidFill>
                  <a:srgbClr val="017260"/>
                </a:solidFill>
                <a:latin typeface="Helvetica" pitchFamily="2" charset="0"/>
                <a:ea typeface="微软雅黑" panose="020B0503020204020204" pitchFamily="34" charset="-122"/>
                <a:cs typeface="Calibri" charset="0"/>
              </a:endParaRPr>
            </a:p>
            <a:p>
              <a:pPr algn="ctr" defTabSz="685800"/>
              <a:r>
                <a:rPr kumimoji="1" lang="en-US" altLang="zh-Hans" sz="675" b="1" dirty="0">
                  <a:solidFill>
                    <a:prstClr val="black"/>
                  </a:solidFill>
                  <a:latin typeface="Helvetica" pitchFamily="2" charset="0"/>
                  <a:ea typeface="微软雅黑" panose="020B0503020204020204" pitchFamily="34" charset="-122"/>
                  <a:cs typeface="Calibri" charset="0"/>
                </a:rPr>
                <a:t>cities</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of</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North</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America</a:t>
              </a:r>
            </a:p>
          </p:txBody>
        </p:sp>
      </p:grpSp>
      <p:grpSp>
        <p:nvGrpSpPr>
          <p:cNvPr id="593" name="组合 592">
            <a:extLst>
              <a:ext uri="{FF2B5EF4-FFF2-40B4-BE49-F238E27FC236}">
                <a16:creationId xmlns="" xmlns:a16="http://schemas.microsoft.com/office/drawing/2014/main" id="{17B0A732-6423-4BEB-8F14-A6904F1E8172}"/>
              </a:ext>
            </a:extLst>
          </p:cNvPr>
          <p:cNvGrpSpPr/>
          <p:nvPr/>
        </p:nvGrpSpPr>
        <p:grpSpPr>
          <a:xfrm>
            <a:off x="4854596" y="1612301"/>
            <a:ext cx="2786352" cy="778702"/>
            <a:chOff x="4998136" y="1240598"/>
            <a:chExt cx="2786352" cy="778702"/>
          </a:xfrm>
        </p:grpSpPr>
        <p:sp>
          <p:nvSpPr>
            <p:cNvPr id="594" name="矩形 593">
              <a:extLst>
                <a:ext uri="{FF2B5EF4-FFF2-40B4-BE49-F238E27FC236}">
                  <a16:creationId xmlns="" xmlns:a16="http://schemas.microsoft.com/office/drawing/2014/main" id="{05307EE7-72F7-42FE-88AB-2AAE286390E1}"/>
                </a:ext>
              </a:extLst>
            </p:cNvPr>
            <p:cNvSpPr/>
            <p:nvPr/>
          </p:nvSpPr>
          <p:spPr>
            <a:xfrm>
              <a:off x="4998136" y="1240598"/>
              <a:ext cx="2786352" cy="778702"/>
            </a:xfrm>
            <a:prstGeom prst="rect">
              <a:avLst/>
            </a:prstGeom>
            <a:solidFill>
              <a:sysClr val="window" lastClr="FFFFFF"/>
            </a:solidFill>
            <a:ln w="3175" cap="flat" cmpd="sng" algn="ctr">
              <a:noFill/>
              <a:prstDash val="solid"/>
              <a:miter lim="800000"/>
            </a:ln>
            <a:effectLst>
              <a:outerShdw blurRad="508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cxnSp>
          <p:nvCxnSpPr>
            <p:cNvPr id="595" name="直接连接符 594">
              <a:extLst>
                <a:ext uri="{FF2B5EF4-FFF2-40B4-BE49-F238E27FC236}">
                  <a16:creationId xmlns="" xmlns:a16="http://schemas.microsoft.com/office/drawing/2014/main" id="{07BD9EE2-DFE8-4AEB-9BF3-91C21C205440}"/>
                </a:ext>
              </a:extLst>
            </p:cNvPr>
            <p:cNvCxnSpPr>
              <a:cxnSpLocks/>
            </p:cNvCxnSpPr>
            <p:nvPr/>
          </p:nvCxnSpPr>
          <p:spPr>
            <a:xfrm flipV="1">
              <a:off x="6289822" y="1927777"/>
              <a:ext cx="202981" cy="648"/>
            </a:xfrm>
            <a:prstGeom prst="line">
              <a:avLst/>
            </a:prstGeom>
            <a:ln w="19050">
              <a:solidFill>
                <a:srgbClr val="D31749"/>
              </a:solidFill>
            </a:ln>
          </p:spPr>
          <p:style>
            <a:lnRef idx="1">
              <a:schemeClr val="accent1"/>
            </a:lnRef>
            <a:fillRef idx="0">
              <a:schemeClr val="accent1"/>
            </a:fillRef>
            <a:effectRef idx="0">
              <a:schemeClr val="accent1"/>
            </a:effectRef>
            <a:fontRef idx="minor">
              <a:schemeClr val="tx1"/>
            </a:fontRef>
          </p:style>
        </p:cxnSp>
        <p:sp>
          <p:nvSpPr>
            <p:cNvPr id="596" name="文本框 595">
              <a:extLst>
                <a:ext uri="{FF2B5EF4-FFF2-40B4-BE49-F238E27FC236}">
                  <a16:creationId xmlns="" xmlns:a16="http://schemas.microsoft.com/office/drawing/2014/main" id="{1E6BE062-07AF-4CFB-825B-BBBA8F9DF91C}"/>
                </a:ext>
              </a:extLst>
            </p:cNvPr>
            <p:cNvSpPr txBox="1"/>
            <p:nvPr/>
          </p:nvSpPr>
          <p:spPr>
            <a:xfrm>
              <a:off x="4998136" y="1309032"/>
              <a:ext cx="2786352" cy="577081"/>
            </a:xfrm>
            <a:prstGeom prst="rect">
              <a:avLst/>
            </a:prstGeom>
            <a:noFill/>
          </p:spPr>
          <p:txBody>
            <a:bodyPr wrap="square" rtlCol="0">
              <a:spAutoFit/>
            </a:bodyPr>
            <a:lstStyle/>
            <a:p>
              <a:pPr algn="ctr" defTabSz="685800"/>
              <a:r>
                <a:rPr kumimoji="1" lang="en-US" altLang="zh-Hans" sz="750" b="1" dirty="0">
                  <a:solidFill>
                    <a:prstClr val="black"/>
                  </a:solidFill>
                  <a:latin typeface="Helvetica" pitchFamily="2" charset="0"/>
                  <a:ea typeface="微软雅黑" panose="020B0503020204020204" pitchFamily="34" charset="-122"/>
                  <a:cs typeface="Calibri" charset="0"/>
                </a:rPr>
                <a:t>Service</a:t>
              </a:r>
              <a:r>
                <a:rPr kumimoji="1" lang="zh-Hans" altLang="en-US" sz="750" b="1" dirty="0">
                  <a:solidFill>
                    <a:prstClr val="black"/>
                  </a:solidFill>
                  <a:latin typeface="Helvetica" pitchFamily="2" charset="0"/>
                  <a:ea typeface="微软雅黑" panose="020B0503020204020204" pitchFamily="34" charset="-122"/>
                  <a:cs typeface="Calibri" charset="0"/>
                </a:rPr>
                <a:t> </a:t>
              </a:r>
              <a:r>
                <a:rPr kumimoji="1" lang="en-US" altLang="zh-Hans" sz="750" b="1" dirty="0">
                  <a:solidFill>
                    <a:prstClr val="black"/>
                  </a:solidFill>
                  <a:latin typeface="Helvetica" pitchFamily="2" charset="0"/>
                  <a:ea typeface="微软雅黑" panose="020B0503020204020204" pitchFamily="34" charset="-122"/>
                  <a:cs typeface="Calibri" charset="0"/>
                </a:rPr>
                <a:t>delivered</a:t>
              </a:r>
              <a:r>
                <a:rPr kumimoji="1" lang="zh-Hans" altLang="en-US" sz="750" b="1" dirty="0">
                  <a:solidFill>
                    <a:prstClr val="black"/>
                  </a:solidFill>
                  <a:latin typeface="Helvetica" pitchFamily="2" charset="0"/>
                  <a:ea typeface="微软雅黑" panose="020B0503020204020204" pitchFamily="34" charset="-122"/>
                  <a:cs typeface="Calibri" charset="0"/>
                </a:rPr>
                <a:t> </a:t>
              </a:r>
              <a:r>
                <a:rPr kumimoji="1" lang="en-US" altLang="zh-Hans" sz="750" b="1" dirty="0">
                  <a:solidFill>
                    <a:prstClr val="black"/>
                  </a:solidFill>
                  <a:latin typeface="Helvetica" pitchFamily="2" charset="0"/>
                  <a:ea typeface="微软雅黑" panose="020B0503020204020204" pitchFamily="34" charset="-122"/>
                  <a:cs typeface="Calibri" charset="0"/>
                </a:rPr>
                <a:t>in</a:t>
              </a:r>
            </a:p>
            <a:p>
              <a:pPr algn="ctr" defTabSz="685800"/>
              <a:r>
                <a:rPr kumimoji="1" lang="en-US" altLang="zh-CN" sz="788" b="1" dirty="0">
                  <a:solidFill>
                    <a:srgbClr val="017260"/>
                  </a:solidFill>
                  <a:latin typeface="Helvetica" pitchFamily="2" charset="0"/>
                  <a:ea typeface="微软雅黑" panose="020B0503020204020204" pitchFamily="34" charset="-122"/>
                  <a:cs typeface="Calibri" charset="0"/>
                </a:rPr>
                <a:t>6</a:t>
              </a:r>
              <a:r>
                <a:rPr kumimoji="1" lang="zh-Hans" altLang="en-US" sz="788" b="1" dirty="0">
                  <a:solidFill>
                    <a:srgbClr val="017260"/>
                  </a:solidFill>
                  <a:latin typeface="Helvetica" pitchFamily="2" charset="0"/>
                  <a:ea typeface="微软雅黑" panose="020B0503020204020204" pitchFamily="34" charset="-122"/>
                  <a:cs typeface="Calibri" charset="0"/>
                </a:rPr>
                <a:t> </a:t>
              </a:r>
              <a:r>
                <a:rPr kumimoji="1" lang="en-US" altLang="zh-Hans" sz="750" b="1" dirty="0">
                  <a:solidFill>
                    <a:prstClr val="black"/>
                  </a:solidFill>
                  <a:latin typeface="Helvetica" pitchFamily="2" charset="0"/>
                  <a:ea typeface="微软雅黑" panose="020B0503020204020204" pitchFamily="34" charset="-122"/>
                  <a:cs typeface="Calibri" charset="0"/>
                </a:rPr>
                <a:t>Continents</a:t>
              </a:r>
            </a:p>
            <a:p>
              <a:pPr algn="ctr" defTabSz="685800"/>
              <a:r>
                <a:rPr kumimoji="1" lang="en-US" altLang="zh-Hans" sz="750" b="1" dirty="0">
                  <a:solidFill>
                    <a:prstClr val="black"/>
                  </a:solidFill>
                  <a:latin typeface="Helvetica" pitchFamily="2" charset="0"/>
                  <a:ea typeface="微软雅黑" panose="020B0503020204020204" pitchFamily="34" charset="-122"/>
                  <a:cs typeface="Calibri" charset="0"/>
                </a:rPr>
                <a:t>more</a:t>
              </a:r>
              <a:r>
                <a:rPr kumimoji="1" lang="zh-Hans" altLang="en-US" sz="750" b="1" dirty="0">
                  <a:solidFill>
                    <a:prstClr val="black"/>
                  </a:solidFill>
                  <a:latin typeface="Helvetica" pitchFamily="2" charset="0"/>
                  <a:ea typeface="微软雅黑" panose="020B0503020204020204" pitchFamily="34" charset="-122"/>
                  <a:cs typeface="Calibri" charset="0"/>
                </a:rPr>
                <a:t> </a:t>
              </a:r>
              <a:r>
                <a:rPr kumimoji="1" lang="en-US" altLang="zh-Hans" sz="750" b="1" dirty="0">
                  <a:solidFill>
                    <a:prstClr val="black"/>
                  </a:solidFill>
                  <a:latin typeface="Helvetica" pitchFamily="2" charset="0"/>
                  <a:ea typeface="微软雅黑" panose="020B0503020204020204" pitchFamily="34" charset="-122"/>
                  <a:cs typeface="Calibri" charset="0"/>
                </a:rPr>
                <a:t>than</a:t>
              </a:r>
              <a:r>
                <a:rPr kumimoji="1" lang="zh-Hans" altLang="en-US" sz="750" b="1" dirty="0">
                  <a:solidFill>
                    <a:prstClr val="black"/>
                  </a:solidFill>
                  <a:latin typeface="Helvetica" pitchFamily="2" charset="0"/>
                  <a:ea typeface="微软雅黑" panose="020B0503020204020204" pitchFamily="34" charset="-122"/>
                  <a:cs typeface="Calibri" charset="0"/>
                </a:rPr>
                <a:t> </a:t>
              </a:r>
              <a:r>
                <a:rPr kumimoji="1" lang="en-US" altLang="zh-Hans" sz="788" b="1" dirty="0">
                  <a:solidFill>
                    <a:srgbClr val="017260"/>
                  </a:solidFill>
                  <a:latin typeface="Helvetica" pitchFamily="2" charset="0"/>
                  <a:ea typeface="微软雅黑" panose="020B0503020204020204" pitchFamily="34" charset="-122"/>
                  <a:cs typeface="Calibri" charset="0"/>
                </a:rPr>
                <a:t>98</a:t>
              </a:r>
              <a:r>
                <a:rPr kumimoji="1" lang="zh-Hans" altLang="en-US" sz="750" b="1" dirty="0">
                  <a:solidFill>
                    <a:prstClr val="black"/>
                  </a:solidFill>
                  <a:latin typeface="Helvetica" pitchFamily="2" charset="0"/>
                  <a:ea typeface="微软雅黑" panose="020B0503020204020204" pitchFamily="34" charset="-122"/>
                  <a:cs typeface="Calibri" charset="0"/>
                </a:rPr>
                <a:t> </a:t>
              </a:r>
              <a:r>
                <a:rPr kumimoji="1" lang="en-US" altLang="zh-Hans" sz="750" b="1" dirty="0">
                  <a:solidFill>
                    <a:prstClr val="black"/>
                  </a:solidFill>
                  <a:latin typeface="Helvetica" pitchFamily="2" charset="0"/>
                  <a:ea typeface="微软雅黑" panose="020B0503020204020204" pitchFamily="34" charset="-122"/>
                  <a:cs typeface="Calibri" charset="0"/>
                </a:rPr>
                <a:t>cities</a:t>
              </a:r>
              <a:r>
                <a:rPr kumimoji="1" lang="zh-Hans" altLang="en-US" sz="750" b="1" dirty="0">
                  <a:solidFill>
                    <a:prstClr val="black"/>
                  </a:solidFill>
                  <a:latin typeface="Helvetica" pitchFamily="2" charset="0"/>
                  <a:ea typeface="微软雅黑" panose="020B0503020204020204" pitchFamily="34" charset="-122"/>
                  <a:cs typeface="Calibri" charset="0"/>
                </a:rPr>
                <a:t> </a:t>
              </a:r>
              <a:r>
                <a:rPr kumimoji="1" lang="en-US" altLang="zh-Hans" sz="750" b="1" dirty="0">
                  <a:solidFill>
                    <a:prstClr val="black"/>
                  </a:solidFill>
                  <a:latin typeface="Helvetica" pitchFamily="2" charset="0"/>
                  <a:ea typeface="微软雅黑" panose="020B0503020204020204" pitchFamily="34" charset="-122"/>
                  <a:cs typeface="Calibri" charset="0"/>
                </a:rPr>
                <a:t>of</a:t>
              </a:r>
              <a:r>
                <a:rPr kumimoji="1" lang="zh-Hans" altLang="en-US" sz="750" b="1" dirty="0">
                  <a:solidFill>
                    <a:prstClr val="black"/>
                  </a:solidFill>
                  <a:latin typeface="Helvetica" pitchFamily="2" charset="0"/>
                  <a:ea typeface="微软雅黑" panose="020B0503020204020204" pitchFamily="34" charset="-122"/>
                  <a:cs typeface="Calibri" charset="0"/>
                </a:rPr>
                <a:t> </a:t>
              </a:r>
              <a:r>
                <a:rPr kumimoji="1" lang="en-US" altLang="zh-Hans" sz="788" b="1" dirty="0">
                  <a:solidFill>
                    <a:srgbClr val="017260"/>
                  </a:solidFill>
                  <a:latin typeface="Helvetica" pitchFamily="2" charset="0"/>
                  <a:ea typeface="微软雅黑" panose="020B0503020204020204" pitchFamily="34" charset="-122"/>
                  <a:cs typeface="Calibri" charset="0"/>
                </a:rPr>
                <a:t>53</a:t>
              </a:r>
              <a:r>
                <a:rPr kumimoji="1" lang="zh-Hans" altLang="en-US" sz="750" b="1" dirty="0">
                  <a:solidFill>
                    <a:prstClr val="black"/>
                  </a:solidFill>
                  <a:latin typeface="Helvetica" pitchFamily="2" charset="0"/>
                  <a:ea typeface="微软雅黑" panose="020B0503020204020204" pitchFamily="34" charset="-122"/>
                  <a:cs typeface="Calibri" charset="0"/>
                </a:rPr>
                <a:t> </a:t>
              </a:r>
              <a:r>
                <a:rPr kumimoji="1" lang="en-US" altLang="zh-Hans" sz="750" b="1" dirty="0">
                  <a:solidFill>
                    <a:prstClr val="black"/>
                  </a:solidFill>
                  <a:latin typeface="Helvetica" pitchFamily="2" charset="0"/>
                  <a:ea typeface="微软雅黑" panose="020B0503020204020204" pitchFamily="34" charset="-122"/>
                  <a:cs typeface="Calibri" charset="0"/>
                </a:rPr>
                <a:t>countries and regions</a:t>
              </a:r>
            </a:p>
            <a:p>
              <a:pPr algn="ctr" defTabSz="685800"/>
              <a:r>
                <a:rPr kumimoji="1" lang="en-US" altLang="zh-Hans" sz="750" b="1" dirty="0">
                  <a:solidFill>
                    <a:prstClr val="black"/>
                  </a:solidFill>
                  <a:latin typeface="Helvetica" pitchFamily="2" charset="0"/>
                  <a:ea typeface="微软雅黑" panose="020B0503020204020204" pitchFamily="34" charset="-122"/>
                  <a:cs typeface="Calibri" charset="0"/>
                </a:rPr>
                <a:t>all</a:t>
              </a:r>
              <a:r>
                <a:rPr kumimoji="1" lang="zh-Hans" altLang="en-US" sz="750" b="1" dirty="0">
                  <a:solidFill>
                    <a:prstClr val="black"/>
                  </a:solidFill>
                  <a:latin typeface="Helvetica" pitchFamily="2" charset="0"/>
                  <a:ea typeface="微软雅黑" panose="020B0503020204020204" pitchFamily="34" charset="-122"/>
                  <a:cs typeface="Calibri" charset="0"/>
                </a:rPr>
                <a:t> </a:t>
              </a:r>
              <a:r>
                <a:rPr kumimoji="1" lang="en-US" altLang="zh-Hans" sz="750" b="1" dirty="0">
                  <a:solidFill>
                    <a:prstClr val="black"/>
                  </a:solidFill>
                  <a:latin typeface="Helvetica" pitchFamily="2" charset="0"/>
                  <a:ea typeface="微软雅黑" panose="020B0503020204020204" pitchFamily="34" charset="-122"/>
                  <a:cs typeface="Calibri" charset="0"/>
                </a:rPr>
                <a:t>over</a:t>
              </a:r>
              <a:r>
                <a:rPr kumimoji="1" lang="zh-Hans" altLang="en-US" sz="750" b="1" dirty="0">
                  <a:solidFill>
                    <a:prstClr val="black"/>
                  </a:solidFill>
                  <a:latin typeface="Helvetica" pitchFamily="2" charset="0"/>
                  <a:ea typeface="微软雅黑" panose="020B0503020204020204" pitchFamily="34" charset="-122"/>
                  <a:cs typeface="Calibri" charset="0"/>
                </a:rPr>
                <a:t> </a:t>
              </a:r>
              <a:r>
                <a:rPr kumimoji="1" lang="en-US" altLang="zh-Hans" sz="750" b="1" dirty="0">
                  <a:solidFill>
                    <a:prstClr val="black"/>
                  </a:solidFill>
                  <a:latin typeface="Helvetica" pitchFamily="2" charset="0"/>
                  <a:ea typeface="微软雅黑" panose="020B0503020204020204" pitchFamily="34" charset="-122"/>
                  <a:cs typeface="Calibri" charset="0"/>
                </a:rPr>
                <a:t>the</a:t>
              </a:r>
              <a:r>
                <a:rPr kumimoji="1" lang="zh-Hans" altLang="en-US" sz="750" b="1" dirty="0">
                  <a:solidFill>
                    <a:prstClr val="black"/>
                  </a:solidFill>
                  <a:latin typeface="Helvetica" pitchFamily="2" charset="0"/>
                  <a:ea typeface="微软雅黑" panose="020B0503020204020204" pitchFamily="34" charset="-122"/>
                  <a:cs typeface="Calibri" charset="0"/>
                </a:rPr>
                <a:t> </a:t>
              </a:r>
              <a:r>
                <a:rPr kumimoji="1" lang="en-US" altLang="zh-Hans" sz="750" b="1" dirty="0">
                  <a:solidFill>
                    <a:prstClr val="black"/>
                  </a:solidFill>
                  <a:latin typeface="Helvetica" pitchFamily="2" charset="0"/>
                  <a:ea typeface="微软雅黑" panose="020B0503020204020204" pitchFamily="34" charset="-122"/>
                  <a:cs typeface="Calibri" charset="0"/>
                </a:rPr>
                <a:t>world</a:t>
              </a:r>
            </a:p>
          </p:txBody>
        </p:sp>
      </p:grpSp>
      <p:grpSp>
        <p:nvGrpSpPr>
          <p:cNvPr id="597" name="组合 596">
            <a:extLst>
              <a:ext uri="{FF2B5EF4-FFF2-40B4-BE49-F238E27FC236}">
                <a16:creationId xmlns="" xmlns:a16="http://schemas.microsoft.com/office/drawing/2014/main" id="{160FAE48-5B47-428E-A3F6-4380A7DABCFA}"/>
              </a:ext>
            </a:extLst>
          </p:cNvPr>
          <p:cNvGrpSpPr/>
          <p:nvPr/>
        </p:nvGrpSpPr>
        <p:grpSpPr>
          <a:xfrm>
            <a:off x="1941890" y="236971"/>
            <a:ext cx="8308220" cy="1011936"/>
            <a:chOff x="1941890" y="236971"/>
            <a:chExt cx="8308220" cy="1011936"/>
          </a:xfrm>
        </p:grpSpPr>
        <p:sp>
          <p:nvSpPr>
            <p:cNvPr id="598" name="文本框 597">
              <a:extLst>
                <a:ext uri="{FF2B5EF4-FFF2-40B4-BE49-F238E27FC236}">
                  <a16:creationId xmlns="" xmlns:a16="http://schemas.microsoft.com/office/drawing/2014/main" id="{E594A79D-A6D6-46DC-8B64-68800A58235A}"/>
                </a:ext>
              </a:extLst>
            </p:cNvPr>
            <p:cNvSpPr txBox="1"/>
            <p:nvPr/>
          </p:nvSpPr>
          <p:spPr>
            <a:xfrm>
              <a:off x="1941890" y="236971"/>
              <a:ext cx="8308220" cy="646331"/>
            </a:xfrm>
            <a:prstGeom prst="rect">
              <a:avLst/>
            </a:prstGeom>
            <a:noFill/>
          </p:spPr>
          <p:txBody>
            <a:bodyPr vert="horz" wrap="square">
              <a:spAutoFit/>
            </a:bodyPr>
            <a:lstStyle/>
            <a:p>
              <a:pPr algn="ctr"/>
              <a:r>
                <a:rPr lang="zh-CN" altLang="en-US" sz="3600" b="1" spc="600" dirty="0">
                  <a:solidFill>
                    <a:schemeClr val="tx1">
                      <a:lumMod val="75000"/>
                      <a:lumOff val="25000"/>
                    </a:schemeClr>
                  </a:solidFill>
                  <a:latin typeface="微软雅黑" panose="020B0503020204020204" pitchFamily="34" charset="-122"/>
                  <a:ea typeface="微软雅黑" panose="020B0503020204020204" pitchFamily="34" charset="-122"/>
                </a:rPr>
                <a:t>海外交付网络</a:t>
              </a:r>
            </a:p>
          </p:txBody>
        </p:sp>
        <p:sp>
          <p:nvSpPr>
            <p:cNvPr id="599" name="文本框 598">
              <a:extLst>
                <a:ext uri="{FF2B5EF4-FFF2-40B4-BE49-F238E27FC236}">
                  <a16:creationId xmlns="" xmlns:a16="http://schemas.microsoft.com/office/drawing/2014/main" id="{2EB6C302-0189-4C36-9AFB-CBBE6D3F0547}"/>
                </a:ext>
              </a:extLst>
            </p:cNvPr>
            <p:cNvSpPr txBox="1"/>
            <p:nvPr/>
          </p:nvSpPr>
          <p:spPr>
            <a:xfrm>
              <a:off x="4116361" y="806977"/>
              <a:ext cx="3959278" cy="400110"/>
            </a:xfrm>
            <a:prstGeom prst="rect">
              <a:avLst/>
            </a:prstGeom>
            <a:noFill/>
          </p:spPr>
          <p:txBody>
            <a:bodyPr vert="horz" wrap="square">
              <a:spAutoFit/>
            </a:bodyPr>
            <a:lstStyle/>
            <a:p>
              <a:pPr algn="ctr"/>
              <a:r>
                <a:rPr lang="en-US" altLang="zh-CN" sz="2000" dirty="0">
                  <a:solidFill>
                    <a:schemeClr val="bg1">
                      <a:lumMod val="50000"/>
                    </a:schemeClr>
                  </a:solidFill>
                </a:rPr>
                <a:t>OVERSEAS </a:t>
              </a:r>
            </a:p>
          </p:txBody>
        </p:sp>
        <p:cxnSp>
          <p:nvCxnSpPr>
            <p:cNvPr id="600" name="直接连接符 599">
              <a:extLst>
                <a:ext uri="{FF2B5EF4-FFF2-40B4-BE49-F238E27FC236}">
                  <a16:creationId xmlns="" xmlns:a16="http://schemas.microsoft.com/office/drawing/2014/main" id="{2D75CC30-B9D0-4788-83FF-BDB9B577E469}"/>
                </a:ext>
              </a:extLst>
            </p:cNvPr>
            <p:cNvCxnSpPr>
              <a:cxnSpLocks/>
            </p:cNvCxnSpPr>
            <p:nvPr/>
          </p:nvCxnSpPr>
          <p:spPr>
            <a:xfrm>
              <a:off x="5725822" y="1248907"/>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grpSp>
      <p:pic>
        <p:nvPicPr>
          <p:cNvPr id="601" name="图片 600">
            <a:extLst>
              <a:ext uri="{FF2B5EF4-FFF2-40B4-BE49-F238E27FC236}">
                <a16:creationId xmlns="" xmlns:a16="http://schemas.microsoft.com/office/drawing/2014/main" id="{D078ADE8-559E-4876-A2E5-745834FD7C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24" b="30918"/>
          <a:stretch/>
        </p:blipFill>
        <p:spPr>
          <a:xfrm>
            <a:off x="4150437" y="4161193"/>
            <a:ext cx="81638" cy="84854"/>
          </a:xfrm>
          <a:prstGeom prst="rect">
            <a:avLst/>
          </a:prstGeom>
        </p:spPr>
      </p:pic>
      <p:sp>
        <p:nvSpPr>
          <p:cNvPr id="603" name="文本框 602">
            <a:extLst>
              <a:ext uri="{FF2B5EF4-FFF2-40B4-BE49-F238E27FC236}">
                <a16:creationId xmlns="" xmlns:a16="http://schemas.microsoft.com/office/drawing/2014/main" id="{6FF1B37E-DDF8-4B0C-9BF5-9049E377C2F3}"/>
              </a:ext>
            </a:extLst>
          </p:cNvPr>
          <p:cNvSpPr txBox="1"/>
          <p:nvPr/>
        </p:nvSpPr>
        <p:spPr>
          <a:xfrm>
            <a:off x="4131667" y="4186339"/>
            <a:ext cx="411816" cy="57708"/>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LAOS</a:t>
            </a:r>
          </a:p>
        </p:txBody>
      </p:sp>
      <p:grpSp>
        <p:nvGrpSpPr>
          <p:cNvPr id="602" name="组合 601">
            <a:extLst>
              <a:ext uri="{FF2B5EF4-FFF2-40B4-BE49-F238E27FC236}">
                <a16:creationId xmlns="" xmlns:a16="http://schemas.microsoft.com/office/drawing/2014/main" id="{58A6BDDD-3E0C-4946-8C9A-5D10A74EE0EF}"/>
              </a:ext>
            </a:extLst>
          </p:cNvPr>
          <p:cNvGrpSpPr/>
          <p:nvPr/>
        </p:nvGrpSpPr>
        <p:grpSpPr>
          <a:xfrm>
            <a:off x="210149" y="4776972"/>
            <a:ext cx="1644982" cy="656945"/>
            <a:chOff x="2822335" y="5070929"/>
            <a:chExt cx="1644982" cy="656945"/>
          </a:xfrm>
        </p:grpSpPr>
        <p:grpSp>
          <p:nvGrpSpPr>
            <p:cNvPr id="604" name="组合 603">
              <a:extLst>
                <a:ext uri="{FF2B5EF4-FFF2-40B4-BE49-F238E27FC236}">
                  <a16:creationId xmlns="" xmlns:a16="http://schemas.microsoft.com/office/drawing/2014/main" id="{E410811F-8E3A-4A26-83C8-84C36BBE98D9}"/>
                </a:ext>
              </a:extLst>
            </p:cNvPr>
            <p:cNvGrpSpPr/>
            <p:nvPr/>
          </p:nvGrpSpPr>
          <p:grpSpPr>
            <a:xfrm>
              <a:off x="3016871" y="5070929"/>
              <a:ext cx="1255910" cy="656945"/>
              <a:chOff x="797679" y="1369975"/>
              <a:chExt cx="1255910" cy="656945"/>
            </a:xfrm>
          </p:grpSpPr>
          <p:sp>
            <p:nvSpPr>
              <p:cNvPr id="606" name="矩形 605">
                <a:extLst>
                  <a:ext uri="{FF2B5EF4-FFF2-40B4-BE49-F238E27FC236}">
                    <a16:creationId xmlns="" xmlns:a16="http://schemas.microsoft.com/office/drawing/2014/main" id="{FA4E38ED-1D5E-470A-B561-3E16F4DC116E}"/>
                  </a:ext>
                </a:extLst>
              </p:cNvPr>
              <p:cNvSpPr/>
              <p:nvPr/>
            </p:nvSpPr>
            <p:spPr>
              <a:xfrm>
                <a:off x="797679" y="1369975"/>
                <a:ext cx="1255910" cy="656945"/>
              </a:xfrm>
              <a:prstGeom prst="rect">
                <a:avLst/>
              </a:prstGeom>
              <a:solidFill>
                <a:sysClr val="window" lastClr="FFFFFF"/>
              </a:solidFill>
              <a:ln w="3175" cap="flat" cmpd="sng" algn="ctr">
                <a:noFill/>
                <a:prstDash val="solid"/>
                <a:miter lim="800000"/>
              </a:ln>
              <a:effectLst>
                <a:outerShdw blurRad="508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cxnSp>
            <p:nvCxnSpPr>
              <p:cNvPr id="607" name="直接连接符 606">
                <a:extLst>
                  <a:ext uri="{FF2B5EF4-FFF2-40B4-BE49-F238E27FC236}">
                    <a16:creationId xmlns="" xmlns:a16="http://schemas.microsoft.com/office/drawing/2014/main" id="{F43D347A-AB69-4E07-923D-86D02433CB20}"/>
                  </a:ext>
                </a:extLst>
              </p:cNvPr>
              <p:cNvCxnSpPr>
                <a:cxnSpLocks/>
              </p:cNvCxnSpPr>
              <p:nvPr/>
            </p:nvCxnSpPr>
            <p:spPr>
              <a:xfrm flipV="1">
                <a:off x="1324144" y="1923804"/>
                <a:ext cx="202981" cy="648"/>
              </a:xfrm>
              <a:prstGeom prst="line">
                <a:avLst/>
              </a:prstGeom>
              <a:ln w="19050">
                <a:solidFill>
                  <a:srgbClr val="D31749"/>
                </a:solidFill>
              </a:ln>
            </p:spPr>
            <p:style>
              <a:lnRef idx="1">
                <a:schemeClr val="accent1"/>
              </a:lnRef>
              <a:fillRef idx="0">
                <a:schemeClr val="accent1"/>
              </a:fillRef>
              <a:effectRef idx="0">
                <a:schemeClr val="accent1"/>
              </a:effectRef>
              <a:fontRef idx="minor">
                <a:schemeClr val="tx1"/>
              </a:fontRef>
            </p:style>
          </p:cxnSp>
        </p:grpSp>
        <p:sp>
          <p:nvSpPr>
            <p:cNvPr id="605" name="文本框 604">
              <a:extLst>
                <a:ext uri="{FF2B5EF4-FFF2-40B4-BE49-F238E27FC236}">
                  <a16:creationId xmlns="" xmlns:a16="http://schemas.microsoft.com/office/drawing/2014/main" id="{D6370AAC-8FB7-4D8A-A0B7-02BC61E18F73}"/>
                </a:ext>
              </a:extLst>
            </p:cNvPr>
            <p:cNvSpPr txBox="1"/>
            <p:nvPr/>
          </p:nvSpPr>
          <p:spPr>
            <a:xfrm>
              <a:off x="2822335" y="5121184"/>
              <a:ext cx="1644982" cy="421334"/>
            </a:xfrm>
            <a:prstGeom prst="rect">
              <a:avLst/>
            </a:prstGeom>
            <a:noFill/>
          </p:spPr>
          <p:txBody>
            <a:bodyPr wrap="square" rtlCol="0">
              <a:spAutoFit/>
            </a:bodyPr>
            <a:lstStyle/>
            <a:p>
              <a:pPr algn="ctr" defTabSz="685800"/>
              <a:r>
                <a:rPr kumimoji="1" lang="en-US" altLang="zh-Hans" sz="675" b="1" dirty="0">
                  <a:solidFill>
                    <a:prstClr val="black"/>
                  </a:solidFill>
                  <a:latin typeface="Helvetica" pitchFamily="2" charset="0"/>
                  <a:ea typeface="微软雅黑" panose="020B0503020204020204" pitchFamily="34" charset="-122"/>
                  <a:cs typeface="Calibri" charset="0"/>
                </a:rPr>
                <a:t>Service delivered in</a:t>
              </a:r>
            </a:p>
            <a:p>
              <a:pPr algn="ctr" defTabSz="685800"/>
              <a:r>
                <a:rPr kumimoji="1" lang="en-US" altLang="zh-CN" sz="788" b="1" dirty="0">
                  <a:solidFill>
                    <a:srgbClr val="017260"/>
                  </a:solidFill>
                  <a:latin typeface="Helvetica" pitchFamily="2" charset="0"/>
                  <a:ea typeface="微软雅黑" panose="020B0503020204020204" pitchFamily="34" charset="-122"/>
                  <a:cs typeface="Calibri" charset="0"/>
                </a:rPr>
                <a:t>12</a:t>
              </a:r>
              <a:endParaRPr kumimoji="1" lang="en-US" altLang="zh-Hans" sz="788" b="1" dirty="0">
                <a:solidFill>
                  <a:srgbClr val="017260"/>
                </a:solidFill>
                <a:latin typeface="Helvetica" pitchFamily="2" charset="0"/>
                <a:ea typeface="微软雅黑" panose="020B0503020204020204" pitchFamily="34" charset="-122"/>
                <a:cs typeface="Calibri" charset="0"/>
              </a:endParaRPr>
            </a:p>
            <a:p>
              <a:pPr algn="ctr"/>
              <a:r>
                <a:rPr kumimoji="1" lang="en-US" altLang="zh-Hans" sz="675" b="1" dirty="0">
                  <a:solidFill>
                    <a:prstClr val="black"/>
                  </a:solidFill>
                  <a:latin typeface="Helvetica" pitchFamily="2" charset="0"/>
                  <a:ea typeface="微软雅黑" panose="020B0503020204020204" pitchFamily="34" charset="-122"/>
                  <a:cs typeface="Calibri" charset="0"/>
                </a:rPr>
                <a:t>cities</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of</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Middle</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East</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&amp;</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Africa</a:t>
              </a:r>
            </a:p>
          </p:txBody>
        </p:sp>
      </p:grpSp>
    </p:spTree>
    <p:extLst>
      <p:ext uri="{BB962C8B-B14F-4D97-AF65-F5344CB8AC3E}">
        <p14:creationId xmlns:p14="http://schemas.microsoft.com/office/powerpoint/2010/main" val="1324766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p:cNvSpPr/>
          <p:nvPr/>
        </p:nvSpPr>
        <p:spPr>
          <a:xfrm>
            <a:off x="8268676" y="1630087"/>
            <a:ext cx="3590389" cy="4401205"/>
          </a:xfrm>
          <a:prstGeom prst="rect">
            <a:avLst/>
          </a:prstGeom>
        </p:spPr>
        <p:txBody>
          <a:bodyPr wrap="square">
            <a:spAutoFit/>
          </a:bodyPr>
          <a:lstStyle/>
          <a:p>
            <a:pPr marL="285750" indent="-285750">
              <a:lnSpc>
                <a:spcPct val="2000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sym typeface="印品黑体" panose="00000500000000000000" pitchFamily="2" charset="-122"/>
              </a:rPr>
              <a:t>上海市软件行业</a:t>
            </a:r>
            <a:r>
              <a:rPr lang="zh-CN" altLang="en-US" sz="1400" dirty="0" smtClean="0">
                <a:latin typeface="微软雅黑" panose="020B0503020204020204" pitchFamily="34" charset="-122"/>
                <a:ea typeface="微软雅黑" panose="020B0503020204020204" pitchFamily="34" charset="-122"/>
                <a:sym typeface="印品黑体" panose="00000500000000000000" pitchFamily="2" charset="-122"/>
              </a:rPr>
              <a:t>协会颁发“</a:t>
            </a:r>
            <a:r>
              <a:rPr lang="en-US" altLang="zh-CN" sz="1400" dirty="0" smtClean="0">
                <a:latin typeface="微软雅黑" panose="020B0503020204020204" pitchFamily="34" charset="-122"/>
                <a:ea typeface="微软雅黑" panose="020B0503020204020204" pitchFamily="34" charset="-122"/>
                <a:sym typeface="印品黑体" panose="00000500000000000000" pitchFamily="2" charset="-122"/>
              </a:rPr>
              <a:t>2021</a:t>
            </a:r>
            <a:r>
              <a:rPr lang="zh-CN" altLang="en-US" sz="1400" dirty="0" smtClean="0">
                <a:latin typeface="微软雅黑" panose="020B0503020204020204" pitchFamily="34" charset="-122"/>
                <a:ea typeface="微软雅黑" panose="020B0503020204020204" pitchFamily="34" charset="-122"/>
                <a:sym typeface="印品黑体" panose="00000500000000000000" pitchFamily="2" charset="-122"/>
              </a:rPr>
              <a:t>上海市软件企业核心竞争力</a:t>
            </a:r>
            <a:r>
              <a:rPr lang="zh-CN" altLang="en-US" sz="1400" dirty="0">
                <a:latin typeface="微软雅黑" panose="020B0503020204020204" pitchFamily="34" charset="-122"/>
                <a:ea typeface="微软雅黑" panose="020B0503020204020204" pitchFamily="34" charset="-122"/>
                <a:sym typeface="印品黑体" panose="00000500000000000000" pitchFamily="2" charset="-122"/>
              </a:rPr>
              <a:t>评价”榜</a:t>
            </a:r>
            <a:r>
              <a:rPr lang="zh-CN" altLang="en-US" sz="1400" dirty="0" smtClean="0">
                <a:latin typeface="微软雅黑" panose="020B0503020204020204" pitchFamily="34" charset="-122"/>
                <a:ea typeface="微软雅黑" panose="020B0503020204020204" pitchFamily="34" charset="-122"/>
                <a:sym typeface="印品黑体" panose="00000500000000000000" pitchFamily="2" charset="-122"/>
              </a:rPr>
              <a:t>单第七</a:t>
            </a:r>
            <a:endParaRPr lang="en-US" altLang="zh-CN" sz="1400" dirty="0" smtClean="0">
              <a:latin typeface="微软雅黑" panose="020B0503020204020204" pitchFamily="34" charset="-122"/>
              <a:ea typeface="微软雅黑" panose="020B0503020204020204" pitchFamily="34" charset="-122"/>
              <a:sym typeface="印品黑体" panose="00000500000000000000" pitchFamily="2" charset="-122"/>
            </a:endParaRPr>
          </a:p>
          <a:p>
            <a:pPr marL="285750" indent="-285750">
              <a:lnSpc>
                <a:spcPct val="2000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sym typeface="印品黑体" panose="00000500000000000000" pitchFamily="2" charset="-122"/>
              </a:rPr>
              <a:t>上海市经济和信息化委员会颁布“</a:t>
            </a:r>
            <a:r>
              <a:rPr lang="en-US" altLang="zh-CN" sz="1400" dirty="0">
                <a:latin typeface="微软雅黑" panose="020B0503020204020204" pitchFamily="34" charset="-122"/>
                <a:ea typeface="微软雅黑" panose="020B0503020204020204" pitchFamily="34" charset="-122"/>
                <a:sym typeface="印品黑体" panose="00000500000000000000" pitchFamily="2" charset="-122"/>
              </a:rPr>
              <a:t>2021</a:t>
            </a:r>
            <a:r>
              <a:rPr lang="zh-CN" altLang="en-US" sz="1400" dirty="0">
                <a:latin typeface="微软雅黑" panose="020B0503020204020204" pitchFamily="34" charset="-122"/>
                <a:ea typeface="微软雅黑" panose="020B0503020204020204" pitchFamily="34" charset="-122"/>
                <a:sym typeface="印品黑体" panose="00000500000000000000" pitchFamily="2" charset="-122"/>
              </a:rPr>
              <a:t>上海软件和信息技术服务业百强</a:t>
            </a:r>
            <a:r>
              <a:rPr lang="zh-CN" altLang="en-US" sz="1400" dirty="0" smtClean="0">
                <a:latin typeface="微软雅黑" panose="020B0503020204020204" pitchFamily="34" charset="-122"/>
                <a:ea typeface="微软雅黑" panose="020B0503020204020204" pitchFamily="34" charset="-122"/>
                <a:sym typeface="印品黑体" panose="00000500000000000000" pitchFamily="2" charset="-122"/>
              </a:rPr>
              <a:t>”</a:t>
            </a:r>
            <a:endParaRPr lang="en-US" altLang="zh-CN" sz="1400" dirty="0" smtClean="0">
              <a:latin typeface="微软雅黑" panose="020B0503020204020204" pitchFamily="34" charset="-122"/>
              <a:ea typeface="微软雅黑" panose="020B0503020204020204" pitchFamily="34" charset="-122"/>
              <a:sym typeface="印品黑体" panose="00000500000000000000" pitchFamily="2" charset="-122"/>
            </a:endParaRPr>
          </a:p>
          <a:p>
            <a:pPr marL="285750" indent="-285750">
              <a:lnSpc>
                <a:spcPct val="20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sym typeface="印品黑体" panose="00000500000000000000" pitchFamily="2" charset="-122"/>
              </a:rPr>
              <a:t>2020-2021</a:t>
            </a:r>
            <a:r>
              <a:rPr lang="zh-CN" altLang="en-US" sz="1400" dirty="0">
                <a:latin typeface="微软雅黑" panose="020B0503020204020204" pitchFamily="34" charset="-122"/>
                <a:ea typeface="微软雅黑" panose="020B0503020204020204" pitchFamily="34" charset="-122"/>
                <a:sym typeface="印品黑体" panose="00000500000000000000" pitchFamily="2" charset="-122"/>
              </a:rPr>
              <a:t>中国信息技术服务智能运维</a:t>
            </a:r>
            <a:r>
              <a:rPr lang="en-US" altLang="zh-CN" sz="1400" dirty="0">
                <a:latin typeface="微软雅黑" panose="020B0503020204020204" pitchFamily="34" charset="-122"/>
                <a:ea typeface="微软雅黑" panose="020B0503020204020204" pitchFamily="34" charset="-122"/>
                <a:sym typeface="印品黑体" panose="00000500000000000000" pitchFamily="2" charset="-122"/>
              </a:rPr>
              <a:t>100</a:t>
            </a:r>
            <a:r>
              <a:rPr lang="zh-CN" altLang="en-US" sz="1400" dirty="0" smtClean="0">
                <a:latin typeface="微软雅黑" panose="020B0503020204020204" pitchFamily="34" charset="-122"/>
                <a:ea typeface="微软雅黑" panose="020B0503020204020204" pitchFamily="34" charset="-122"/>
                <a:sym typeface="印品黑体" panose="00000500000000000000" pitchFamily="2" charset="-122"/>
              </a:rPr>
              <a:t>强第</a:t>
            </a:r>
            <a:r>
              <a:rPr lang="en-US" altLang="zh-CN" sz="1400" dirty="0" smtClean="0">
                <a:latin typeface="微软雅黑" panose="020B0503020204020204" pitchFamily="34" charset="-122"/>
                <a:ea typeface="微软雅黑" panose="020B0503020204020204" pitchFamily="34" charset="-122"/>
                <a:sym typeface="印品黑体" panose="00000500000000000000" pitchFamily="2" charset="-122"/>
              </a:rPr>
              <a:t>29</a:t>
            </a:r>
            <a:r>
              <a:rPr lang="zh-CN" altLang="en-US" sz="1400" dirty="0" smtClean="0">
                <a:latin typeface="微软雅黑" panose="020B0503020204020204" pitchFamily="34" charset="-122"/>
                <a:ea typeface="微软雅黑" panose="020B0503020204020204" pitchFamily="34" charset="-122"/>
                <a:sym typeface="印品黑体" panose="00000500000000000000" pitchFamily="2" charset="-122"/>
              </a:rPr>
              <a:t>位</a:t>
            </a:r>
            <a:endParaRPr lang="en-US" altLang="zh-CN" sz="1400" dirty="0" smtClean="0">
              <a:latin typeface="微软雅黑" panose="020B0503020204020204" pitchFamily="34" charset="-122"/>
              <a:ea typeface="微软雅黑" panose="020B0503020204020204" pitchFamily="34" charset="-122"/>
              <a:sym typeface="印品黑体" panose="00000500000000000000" pitchFamily="2" charset="-122"/>
            </a:endParaRPr>
          </a:p>
          <a:p>
            <a:pPr marL="285750" indent="-285750">
              <a:lnSpc>
                <a:spcPct val="200000"/>
              </a:lnSpc>
              <a:buFont typeface="Arial" panose="020B0604020202020204" pitchFamily="34" charset="0"/>
              <a:buChar char="•"/>
            </a:pPr>
            <a:r>
              <a:rPr lang="en-US" altLang="zh-CN" sz="1400" dirty="0" smtClean="0">
                <a:latin typeface="微软雅黑" panose="020B0503020204020204" pitchFamily="34" charset="-122"/>
                <a:ea typeface="微软雅黑" panose="020B0503020204020204" pitchFamily="34" charset="-122"/>
                <a:sym typeface="印品黑体" panose="00000500000000000000" pitchFamily="2" charset="-122"/>
              </a:rPr>
              <a:t>2021</a:t>
            </a:r>
            <a:r>
              <a:rPr lang="zh-CN" altLang="en-US" sz="1400" dirty="0">
                <a:latin typeface="微软雅黑" panose="020B0503020204020204" pitchFamily="34" charset="-122"/>
                <a:ea typeface="微软雅黑" panose="020B0503020204020204" pitchFamily="34" charset="-122"/>
                <a:sym typeface="印品黑体" panose="00000500000000000000" pitchFamily="2" charset="-122"/>
              </a:rPr>
              <a:t>中国软件</a:t>
            </a:r>
            <a:r>
              <a:rPr lang="en-US" altLang="zh-CN" sz="1400" dirty="0">
                <a:latin typeface="微软雅黑" panose="020B0503020204020204" pitchFamily="34" charset="-122"/>
                <a:ea typeface="微软雅黑" panose="020B0503020204020204" pitchFamily="34" charset="-122"/>
                <a:sym typeface="印品黑体" panose="00000500000000000000" pitchFamily="2" charset="-122"/>
              </a:rPr>
              <a:t>150</a:t>
            </a:r>
            <a:r>
              <a:rPr lang="zh-CN" altLang="en-US" sz="1400" dirty="0">
                <a:latin typeface="微软雅黑" panose="020B0503020204020204" pitchFamily="34" charset="-122"/>
                <a:ea typeface="微软雅黑" panose="020B0503020204020204" pitchFamily="34" charset="-122"/>
                <a:sym typeface="印品黑体" panose="00000500000000000000" pitchFamily="2" charset="-122"/>
              </a:rPr>
              <a:t>强榜</a:t>
            </a:r>
            <a:r>
              <a:rPr lang="zh-CN" altLang="en-US" sz="1400" dirty="0" smtClean="0">
                <a:latin typeface="微软雅黑" panose="020B0503020204020204" pitchFamily="34" charset="-122"/>
                <a:ea typeface="微软雅黑" panose="020B0503020204020204" pitchFamily="34" charset="-122"/>
                <a:sym typeface="印品黑体" panose="00000500000000000000" pitchFamily="2" charset="-122"/>
              </a:rPr>
              <a:t>单第</a:t>
            </a:r>
            <a:r>
              <a:rPr lang="en-US" altLang="zh-CN" sz="1400" dirty="0" smtClean="0">
                <a:latin typeface="微软雅黑" panose="020B0503020204020204" pitchFamily="34" charset="-122"/>
                <a:ea typeface="微软雅黑" panose="020B0503020204020204" pitchFamily="34" charset="-122"/>
                <a:sym typeface="印品黑体" panose="00000500000000000000" pitchFamily="2" charset="-122"/>
              </a:rPr>
              <a:t>55</a:t>
            </a:r>
            <a:r>
              <a:rPr lang="zh-CN" altLang="en-US" sz="1400" dirty="0" smtClean="0">
                <a:latin typeface="微软雅黑" panose="020B0503020204020204" pitchFamily="34" charset="-122"/>
                <a:ea typeface="微软雅黑" panose="020B0503020204020204" pitchFamily="34" charset="-122"/>
                <a:sym typeface="印品黑体" panose="00000500000000000000" pitchFamily="2" charset="-122"/>
              </a:rPr>
              <a:t>位</a:t>
            </a:r>
            <a:endParaRPr lang="en-US" altLang="zh-CN" sz="1400" dirty="0" smtClean="0">
              <a:latin typeface="微软雅黑" panose="020B0503020204020204" pitchFamily="34" charset="-122"/>
              <a:ea typeface="微软雅黑" panose="020B0503020204020204" pitchFamily="34" charset="-122"/>
              <a:sym typeface="印品黑体" panose="00000500000000000000" pitchFamily="2" charset="-122"/>
            </a:endParaRPr>
          </a:p>
          <a:p>
            <a:pPr marL="285750" indent="-285750">
              <a:lnSpc>
                <a:spcPct val="200000"/>
              </a:lnSpc>
              <a:buFont typeface="Arial" panose="020B0604020202020204" pitchFamily="34" charset="0"/>
              <a:buChar char="•"/>
            </a:pPr>
            <a:r>
              <a:rPr lang="zh-CN" altLang="en-US" sz="1400" dirty="0" smtClean="0">
                <a:latin typeface="微软雅黑" panose="020B0503020204020204" pitchFamily="34" charset="-122"/>
                <a:ea typeface="微软雅黑" panose="020B0503020204020204" pitchFamily="34" charset="-122"/>
                <a:sym typeface="印品黑体" panose="00000500000000000000" pitchFamily="2" charset="-122"/>
              </a:rPr>
              <a:t>连续</a:t>
            </a:r>
            <a:r>
              <a:rPr lang="zh-CN" altLang="en-US" sz="1400" dirty="0">
                <a:latin typeface="微软雅黑" panose="020B0503020204020204" pitchFamily="34" charset="-122"/>
                <a:ea typeface="微软雅黑" panose="020B0503020204020204" pitchFamily="34" charset="-122"/>
                <a:sym typeface="印品黑体" panose="00000500000000000000" pitchFamily="2" charset="-122"/>
              </a:rPr>
              <a:t>每年</a:t>
            </a:r>
            <a:r>
              <a:rPr lang="zh-CN" altLang="en-US" sz="1400" dirty="0" smtClean="0">
                <a:latin typeface="微软雅黑" panose="020B0503020204020204" pitchFamily="34" charset="-122"/>
                <a:ea typeface="微软雅黑" panose="020B0503020204020204" pitchFamily="34" charset="-122"/>
                <a:sym typeface="印品黑体" panose="00000500000000000000" pitchFamily="2" charset="-122"/>
              </a:rPr>
              <a:t>获得</a:t>
            </a:r>
            <a:r>
              <a:rPr lang="zh-CN" altLang="en-US" sz="1400" dirty="0">
                <a:latin typeface="微软雅黑" panose="020B0503020204020204" pitchFamily="34" charset="-122"/>
                <a:ea typeface="微软雅黑" panose="020B0503020204020204" pitchFamily="34" charset="-122"/>
                <a:sym typeface="印品黑体" panose="00000500000000000000" pitchFamily="2" charset="-122"/>
              </a:rPr>
              <a:t>浦东新区</a:t>
            </a:r>
            <a:r>
              <a:rPr lang="zh-CN" altLang="en-US" sz="1400" dirty="0" smtClean="0">
                <a:latin typeface="微软雅黑" panose="020B0503020204020204" pitchFamily="34" charset="-122"/>
                <a:ea typeface="微软雅黑" panose="020B0503020204020204" pitchFamily="34" charset="-122"/>
                <a:sym typeface="印品黑体" panose="00000500000000000000" pitchFamily="2" charset="-122"/>
              </a:rPr>
              <a:t>人民政府颁发“科技创新突出贡献企业奖”</a:t>
            </a:r>
            <a:endParaRPr lang="en-US" altLang="zh-CN" sz="1400" dirty="0" smtClean="0">
              <a:latin typeface="微软雅黑" panose="020B0503020204020204" pitchFamily="34" charset="-122"/>
              <a:ea typeface="微软雅黑" panose="020B0503020204020204" pitchFamily="34" charset="-122"/>
              <a:sym typeface="印品黑体" panose="00000500000000000000" pitchFamily="2" charset="-122"/>
            </a:endParaRPr>
          </a:p>
          <a:p>
            <a:pPr marL="285750" indent="-285750">
              <a:lnSpc>
                <a:spcPct val="200000"/>
              </a:lnSpc>
              <a:buFont typeface="Arial" panose="020B0604020202020204" pitchFamily="34" charset="0"/>
              <a:buChar char="•"/>
            </a:pPr>
            <a:r>
              <a:rPr lang="en-US" altLang="zh-CN" sz="1400" dirty="0" smtClean="0">
                <a:latin typeface="微软雅黑" panose="020B0503020204020204" pitchFamily="34" charset="-122"/>
                <a:ea typeface="微软雅黑" panose="020B0503020204020204" pitchFamily="34" charset="-122"/>
                <a:sym typeface="印品黑体" panose="00000500000000000000" pitchFamily="2" charset="-122"/>
              </a:rPr>
              <a:t>AAA</a:t>
            </a:r>
            <a:r>
              <a:rPr lang="zh-CN" altLang="en-US" sz="1400" dirty="0" smtClean="0">
                <a:latin typeface="微软雅黑" panose="020B0503020204020204" pitchFamily="34" charset="-122"/>
                <a:ea typeface="微软雅黑" panose="020B0503020204020204" pitchFamily="34" charset="-122"/>
                <a:sym typeface="印品黑体" panose="00000500000000000000" pitchFamily="2" charset="-122"/>
              </a:rPr>
              <a:t>级资信等级</a:t>
            </a:r>
            <a:endParaRPr lang="zh-CN" altLang="en-US" sz="1400" dirty="0">
              <a:latin typeface="微软雅黑" panose="020B0503020204020204" pitchFamily="34" charset="-122"/>
              <a:ea typeface="微软雅黑" panose="020B0503020204020204" pitchFamily="34" charset="-122"/>
              <a:sym typeface="印品黑体" panose="00000500000000000000" pitchFamily="2" charset="-122"/>
            </a:endParaRPr>
          </a:p>
        </p:txBody>
      </p:sp>
      <p:grpSp>
        <p:nvGrpSpPr>
          <p:cNvPr id="2" name="组合 1">
            <a:extLst>
              <a:ext uri="{FF2B5EF4-FFF2-40B4-BE49-F238E27FC236}">
                <a16:creationId xmlns:a16="http://schemas.microsoft.com/office/drawing/2014/main" xmlns="" id="{82BDDAA6-3FA2-4CF4-A251-0C9EED9CFAAA}"/>
              </a:ext>
            </a:extLst>
          </p:cNvPr>
          <p:cNvGrpSpPr/>
          <p:nvPr/>
        </p:nvGrpSpPr>
        <p:grpSpPr>
          <a:xfrm>
            <a:off x="1941890" y="236971"/>
            <a:ext cx="8308220" cy="1011936"/>
            <a:chOff x="1941890" y="236971"/>
            <a:chExt cx="8308220" cy="1011936"/>
          </a:xfrm>
        </p:grpSpPr>
        <p:sp>
          <p:nvSpPr>
            <p:cNvPr id="3" name="文本框 2">
              <a:extLst>
                <a:ext uri="{FF2B5EF4-FFF2-40B4-BE49-F238E27FC236}">
                  <a16:creationId xmlns:a16="http://schemas.microsoft.com/office/drawing/2014/main" xmlns="" id="{2AEA4370-39E7-493D-A78D-F7E5D5848DFC}"/>
                </a:ext>
              </a:extLst>
            </p:cNvPr>
            <p:cNvSpPr txBox="1"/>
            <p:nvPr/>
          </p:nvSpPr>
          <p:spPr>
            <a:xfrm>
              <a:off x="1941890" y="236971"/>
              <a:ext cx="8308220" cy="646331"/>
            </a:xfrm>
            <a:prstGeom prst="rect">
              <a:avLst/>
            </a:prstGeom>
            <a:noFill/>
          </p:spPr>
          <p:txBody>
            <a:bodyPr vert="horz" wrap="square">
              <a:spAutoFit/>
            </a:bodyPr>
            <a:lstStyle/>
            <a:p>
              <a:pPr algn="ctr"/>
              <a:r>
                <a:rPr lang="zh-CN" altLang="en-US" sz="3600" b="1" spc="600">
                  <a:solidFill>
                    <a:schemeClr val="tx1">
                      <a:lumMod val="75000"/>
                      <a:lumOff val="25000"/>
                    </a:schemeClr>
                  </a:solidFill>
                  <a:latin typeface="微软雅黑" panose="020B0503020204020204" pitchFamily="34" charset="-122"/>
                  <a:ea typeface="微软雅黑" panose="020B0503020204020204" pitchFamily="34" charset="-122"/>
                </a:rPr>
                <a:t>资质与荣誉</a:t>
              </a:r>
            </a:p>
          </p:txBody>
        </p:sp>
        <p:sp>
          <p:nvSpPr>
            <p:cNvPr id="4" name="文本框 3">
              <a:extLst>
                <a:ext uri="{FF2B5EF4-FFF2-40B4-BE49-F238E27FC236}">
                  <a16:creationId xmlns:a16="http://schemas.microsoft.com/office/drawing/2014/main" xmlns="" id="{9AF3D440-1E7F-46B7-B6F3-48B943BAF6F4}"/>
                </a:ext>
              </a:extLst>
            </p:cNvPr>
            <p:cNvSpPr txBox="1"/>
            <p:nvPr/>
          </p:nvSpPr>
          <p:spPr>
            <a:xfrm>
              <a:off x="4116361" y="806977"/>
              <a:ext cx="3959278" cy="400110"/>
            </a:xfrm>
            <a:prstGeom prst="rect">
              <a:avLst/>
            </a:prstGeom>
            <a:noFill/>
          </p:spPr>
          <p:txBody>
            <a:bodyPr vert="horz" wrap="square">
              <a:spAutoFit/>
            </a:bodyPr>
            <a:lstStyle/>
            <a:p>
              <a:pPr algn="ctr"/>
              <a:r>
                <a:rPr lang="en-US" altLang="zh-CN" sz="2000">
                  <a:solidFill>
                    <a:schemeClr val="bg1">
                      <a:lumMod val="50000"/>
                    </a:schemeClr>
                  </a:solidFill>
                </a:rPr>
                <a:t>QUALIFICATIONS AND HONORS</a:t>
              </a:r>
            </a:p>
          </p:txBody>
        </p:sp>
        <p:cxnSp>
          <p:nvCxnSpPr>
            <p:cNvPr id="5" name="直接连接符 4">
              <a:extLst>
                <a:ext uri="{FF2B5EF4-FFF2-40B4-BE49-F238E27FC236}">
                  <a16:creationId xmlns:a16="http://schemas.microsoft.com/office/drawing/2014/main" xmlns="" id="{F9A0A1FA-07BF-4E21-8092-255DA1A66B48}"/>
                </a:ext>
              </a:extLst>
            </p:cNvPr>
            <p:cNvCxnSpPr>
              <a:cxnSpLocks/>
            </p:cNvCxnSpPr>
            <p:nvPr/>
          </p:nvCxnSpPr>
          <p:spPr>
            <a:xfrm>
              <a:off x="5725822" y="1248907"/>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a:off x="4042116" y="1828800"/>
            <a:ext cx="4023360" cy="4013200"/>
            <a:chOff x="3728720" y="1696720"/>
            <a:chExt cx="4023360" cy="4013200"/>
          </a:xfrm>
        </p:grpSpPr>
        <p:sp>
          <p:nvSpPr>
            <p:cNvPr id="38" name="对角圆角矩形 37"/>
            <p:cNvSpPr/>
            <p:nvPr/>
          </p:nvSpPr>
          <p:spPr>
            <a:xfrm>
              <a:off x="3728720" y="1696720"/>
              <a:ext cx="1910080" cy="1910080"/>
            </a:xfrm>
            <a:prstGeom prst="round2Diag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39" name="对角圆角矩形 38"/>
            <p:cNvSpPr/>
            <p:nvPr/>
          </p:nvSpPr>
          <p:spPr>
            <a:xfrm>
              <a:off x="5842000" y="3799840"/>
              <a:ext cx="1910080" cy="1910080"/>
            </a:xfrm>
            <a:prstGeom prst="round2DiagRect">
              <a:avLst/>
            </a:prstGeom>
            <a:solidFill>
              <a:srgbClr val="3EB39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40" name="对角圆角矩形 39"/>
            <p:cNvSpPr/>
            <p:nvPr/>
          </p:nvSpPr>
          <p:spPr>
            <a:xfrm rot="16200000">
              <a:off x="5842000" y="1696720"/>
              <a:ext cx="1910080" cy="1910080"/>
            </a:xfrm>
            <a:prstGeom prst="round2Diag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41" name="对角圆角矩形 40"/>
            <p:cNvSpPr/>
            <p:nvPr/>
          </p:nvSpPr>
          <p:spPr>
            <a:xfrm rot="16200000">
              <a:off x="3728720" y="3799840"/>
              <a:ext cx="1910080" cy="1910080"/>
            </a:xfrm>
            <a:prstGeom prst="round2Diag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grpSp>
      <p:pic>
        <p:nvPicPr>
          <p:cNvPr id="42" name="图形 203">
            <a:extLst>
              <a:ext uri="{FF2B5EF4-FFF2-40B4-BE49-F238E27FC236}">
                <a16:creationId xmlns="" xmlns:a16="http://schemas.microsoft.com/office/drawing/2014/main" id="{E6AC3925-CBDC-4D14-B6E7-721C72EC316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467648" y="2279176"/>
            <a:ext cx="1014536" cy="1014536"/>
          </a:xfrm>
          <a:prstGeom prst="rect">
            <a:avLst/>
          </a:prstGeom>
        </p:spPr>
      </p:pic>
      <p:sp>
        <p:nvSpPr>
          <p:cNvPr id="43" name="badge_159496">
            <a:extLst>
              <a:ext uri="{FF2B5EF4-FFF2-40B4-BE49-F238E27FC236}">
                <a16:creationId xmlns="" xmlns:a16="http://schemas.microsoft.com/office/drawing/2014/main" id="{7E08FE32-011B-451E-8A53-4B0322866DDA}"/>
              </a:ext>
            </a:extLst>
          </p:cNvPr>
          <p:cNvSpPr>
            <a:spLocks noChangeAspect="1"/>
          </p:cNvSpPr>
          <p:nvPr/>
        </p:nvSpPr>
        <p:spPr bwMode="auto">
          <a:xfrm>
            <a:off x="6490978" y="4302943"/>
            <a:ext cx="1238916" cy="1150700"/>
          </a:xfrm>
          <a:custGeom>
            <a:avLst/>
            <a:gdLst>
              <a:gd name="T0" fmla="*/ 600116 w 606244"/>
              <a:gd name="T1" fmla="*/ 600116 w 606244"/>
              <a:gd name="T2" fmla="*/ 600116 w 606244"/>
              <a:gd name="T3" fmla="*/ 600116 w 606244"/>
              <a:gd name="T4" fmla="*/ 600116 w 606244"/>
              <a:gd name="T5" fmla="*/ 600116 w 606244"/>
              <a:gd name="T6" fmla="*/ 600116 w 606244"/>
              <a:gd name="T7" fmla="*/ 600116 w 606244"/>
              <a:gd name="T8" fmla="*/ 600116 w 606244"/>
              <a:gd name="T9" fmla="*/ 600116 w 606244"/>
              <a:gd name="T10" fmla="*/ 600116 w 606244"/>
              <a:gd name="T11" fmla="*/ 600116 w 606244"/>
              <a:gd name="T12" fmla="*/ 600116 w 606244"/>
              <a:gd name="T13" fmla="*/ 600116 w 606244"/>
              <a:gd name="T14" fmla="*/ 600116 w 606244"/>
              <a:gd name="T15" fmla="*/ 600116 w 606244"/>
              <a:gd name="T16" fmla="*/ 600116 w 606244"/>
              <a:gd name="T17" fmla="*/ 600116 w 606244"/>
              <a:gd name="T18" fmla="*/ 600116 w 606244"/>
              <a:gd name="T19" fmla="*/ 600116 w 606244"/>
              <a:gd name="T20" fmla="*/ 600116 w 606244"/>
              <a:gd name="T21" fmla="*/ 600116 w 606244"/>
              <a:gd name="T22" fmla="*/ 600116 w 606244"/>
              <a:gd name="T23" fmla="*/ 600116 w 606244"/>
              <a:gd name="T24" fmla="*/ 600116 w 606244"/>
              <a:gd name="T25" fmla="*/ 600116 w 606244"/>
              <a:gd name="T26" fmla="*/ 600116 w 606244"/>
              <a:gd name="T27" fmla="*/ 600116 w 606244"/>
              <a:gd name="T28" fmla="*/ 600116 w 606244"/>
              <a:gd name="T29" fmla="*/ 600116 w 606244"/>
              <a:gd name="T30" fmla="*/ 600116 w 606244"/>
              <a:gd name="T31" fmla="*/ 600116 w 606244"/>
              <a:gd name="T32" fmla="*/ 600116 w 606244"/>
              <a:gd name="T33" fmla="*/ 600116 w 606244"/>
              <a:gd name="T34" fmla="*/ 600116 w 606244"/>
              <a:gd name="T35" fmla="*/ 600116 w 606244"/>
              <a:gd name="T36" fmla="*/ 600116 w 606244"/>
              <a:gd name="T37" fmla="*/ 600116 w 606244"/>
              <a:gd name="T38" fmla="*/ 600116 w 606244"/>
              <a:gd name="T39" fmla="*/ 600116 w 606244"/>
              <a:gd name="T40" fmla="*/ 600116 w 606244"/>
              <a:gd name="T41" fmla="*/ 600116 w 606244"/>
              <a:gd name="T42" fmla="*/ 600116 w 606244"/>
              <a:gd name="T43" fmla="*/ 600116 w 606244"/>
              <a:gd name="T44" fmla="*/ 600116 w 606244"/>
              <a:gd name="T45" fmla="*/ 600116 w 606244"/>
              <a:gd name="T46" fmla="*/ 600116 w 606244"/>
              <a:gd name="T47" fmla="*/ 600116 w 606244"/>
              <a:gd name="T48" fmla="*/ 600116 w 606244"/>
              <a:gd name="T49" fmla="*/ 600116 w 606244"/>
              <a:gd name="T50" fmla="*/ 600116 w 606244"/>
              <a:gd name="T51" fmla="*/ 600116 w 606244"/>
              <a:gd name="T52" fmla="*/ 600116 w 606244"/>
              <a:gd name="T53" fmla="*/ 600116 w 606244"/>
              <a:gd name="T54" fmla="*/ 600116 w 606244"/>
              <a:gd name="T55" fmla="*/ 600116 w 606244"/>
              <a:gd name="T56" fmla="*/ 600116 w 606244"/>
              <a:gd name="T57" fmla="*/ 600116 w 606244"/>
              <a:gd name="T58" fmla="*/ 600116 w 606244"/>
              <a:gd name="T59" fmla="*/ 600116 w 606244"/>
              <a:gd name="T60" fmla="*/ 600116 w 606244"/>
              <a:gd name="T61" fmla="*/ 600116 w 606244"/>
              <a:gd name="T62" fmla="*/ 600116 w 606244"/>
              <a:gd name="T63" fmla="*/ 600116 w 606244"/>
              <a:gd name="T64" fmla="*/ 600116 w 606244"/>
              <a:gd name="T65" fmla="*/ 600116 w 606244"/>
              <a:gd name="T66" fmla="*/ 600116 w 606244"/>
              <a:gd name="T67" fmla="*/ 600116 w 606244"/>
              <a:gd name="T68" fmla="*/ 600116 w 606244"/>
              <a:gd name="T69" fmla="*/ 600116 w 606244"/>
              <a:gd name="T70" fmla="*/ 600116 w 606244"/>
              <a:gd name="T71" fmla="*/ 600116 w 606244"/>
              <a:gd name="T72" fmla="*/ 600116 w 606244"/>
              <a:gd name="T73" fmla="*/ 600116 w 606244"/>
              <a:gd name="T74" fmla="*/ 600116 w 606244"/>
              <a:gd name="T75" fmla="*/ 600116 w 606244"/>
              <a:gd name="T76" fmla="*/ 600116 w 606244"/>
              <a:gd name="T77" fmla="*/ 600116 w 606244"/>
              <a:gd name="T78" fmla="*/ 600116 w 606244"/>
              <a:gd name="T79" fmla="*/ 600116 w 606244"/>
              <a:gd name="T80" fmla="*/ 600116 w 606244"/>
              <a:gd name="T81" fmla="*/ 600116 w 606244"/>
              <a:gd name="T82" fmla="*/ 600116 w 606244"/>
              <a:gd name="T83" fmla="*/ 600116 w 606244"/>
              <a:gd name="T84" fmla="*/ 600116 w 606244"/>
              <a:gd name="T85" fmla="*/ 600116 w 606244"/>
              <a:gd name="T86" fmla="*/ 600116 w 606244"/>
              <a:gd name="T87" fmla="*/ 600116 w 606244"/>
              <a:gd name="T88" fmla="*/ 600116 w 606244"/>
              <a:gd name="T89" fmla="*/ 600116 w 606244"/>
              <a:gd name="T90" fmla="*/ 600116 w 606244"/>
              <a:gd name="T91" fmla="*/ 600116 w 606244"/>
              <a:gd name="T92" fmla="*/ 600116 w 606244"/>
              <a:gd name="T93" fmla="*/ 600116 w 606244"/>
              <a:gd name="T94" fmla="*/ 600116 w 606244"/>
              <a:gd name="T95" fmla="*/ 600116 w 606244"/>
              <a:gd name="T96" fmla="*/ 600116 w 606244"/>
              <a:gd name="T97" fmla="*/ 600116 w 60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564" h="6107">
                <a:moveTo>
                  <a:pt x="5270" y="1669"/>
                </a:moveTo>
                <a:cubicBezTo>
                  <a:pt x="5270" y="1515"/>
                  <a:pt x="5205" y="1367"/>
                  <a:pt x="5089" y="1264"/>
                </a:cubicBezTo>
                <a:lnTo>
                  <a:pt x="5082" y="1257"/>
                </a:lnTo>
                <a:lnTo>
                  <a:pt x="5086" y="1249"/>
                </a:lnTo>
                <a:cubicBezTo>
                  <a:pt x="5101" y="1216"/>
                  <a:pt x="5112" y="1180"/>
                  <a:pt x="5118" y="1145"/>
                </a:cubicBezTo>
                <a:lnTo>
                  <a:pt x="6493" y="1145"/>
                </a:lnTo>
                <a:cubicBezTo>
                  <a:pt x="6538" y="1145"/>
                  <a:pt x="6564" y="1197"/>
                  <a:pt x="6536" y="1233"/>
                </a:cubicBezTo>
                <a:lnTo>
                  <a:pt x="6202" y="1648"/>
                </a:lnTo>
                <a:cubicBezTo>
                  <a:pt x="6192" y="1661"/>
                  <a:pt x="6192" y="1680"/>
                  <a:pt x="6202" y="1693"/>
                </a:cubicBezTo>
                <a:lnTo>
                  <a:pt x="6534" y="2096"/>
                </a:lnTo>
                <a:cubicBezTo>
                  <a:pt x="6564" y="2131"/>
                  <a:pt x="6538" y="2184"/>
                  <a:pt x="6493" y="2184"/>
                </a:cubicBezTo>
                <a:lnTo>
                  <a:pt x="5112" y="2184"/>
                </a:lnTo>
                <a:cubicBezTo>
                  <a:pt x="5105" y="2152"/>
                  <a:pt x="5096" y="2120"/>
                  <a:pt x="5082" y="2089"/>
                </a:cubicBezTo>
                <a:lnTo>
                  <a:pt x="5078" y="2081"/>
                </a:lnTo>
                <a:lnTo>
                  <a:pt x="5085" y="2075"/>
                </a:lnTo>
                <a:cubicBezTo>
                  <a:pt x="5202" y="1972"/>
                  <a:pt x="5269" y="1824"/>
                  <a:pt x="5270" y="1669"/>
                </a:cubicBezTo>
                <a:close/>
                <a:moveTo>
                  <a:pt x="28" y="2096"/>
                </a:moveTo>
                <a:cubicBezTo>
                  <a:pt x="0" y="2132"/>
                  <a:pt x="25" y="2184"/>
                  <a:pt x="70" y="2184"/>
                </a:cubicBezTo>
                <a:lnTo>
                  <a:pt x="1445" y="2184"/>
                </a:lnTo>
                <a:cubicBezTo>
                  <a:pt x="1452" y="2148"/>
                  <a:pt x="1462" y="2113"/>
                  <a:pt x="1477" y="2080"/>
                </a:cubicBezTo>
                <a:lnTo>
                  <a:pt x="1481" y="2072"/>
                </a:lnTo>
                <a:lnTo>
                  <a:pt x="1474" y="2065"/>
                </a:lnTo>
                <a:cubicBezTo>
                  <a:pt x="1358" y="1963"/>
                  <a:pt x="1293" y="1815"/>
                  <a:pt x="1293" y="1660"/>
                </a:cubicBezTo>
                <a:cubicBezTo>
                  <a:pt x="1293" y="1505"/>
                  <a:pt x="1360" y="1357"/>
                  <a:pt x="1477" y="1256"/>
                </a:cubicBezTo>
                <a:lnTo>
                  <a:pt x="1484" y="1249"/>
                </a:lnTo>
                <a:lnTo>
                  <a:pt x="1480" y="1241"/>
                </a:lnTo>
                <a:cubicBezTo>
                  <a:pt x="1466" y="1211"/>
                  <a:pt x="1457" y="1179"/>
                  <a:pt x="1450" y="1147"/>
                </a:cubicBezTo>
                <a:lnTo>
                  <a:pt x="72" y="1147"/>
                </a:lnTo>
                <a:cubicBezTo>
                  <a:pt x="26" y="1147"/>
                  <a:pt x="1" y="1200"/>
                  <a:pt x="30" y="1235"/>
                </a:cubicBezTo>
                <a:lnTo>
                  <a:pt x="361" y="1637"/>
                </a:lnTo>
                <a:cubicBezTo>
                  <a:pt x="372" y="1651"/>
                  <a:pt x="372" y="1669"/>
                  <a:pt x="361" y="1683"/>
                </a:cubicBezTo>
                <a:lnTo>
                  <a:pt x="28" y="2096"/>
                </a:lnTo>
                <a:close/>
                <a:moveTo>
                  <a:pt x="1212" y="4207"/>
                </a:moveTo>
                <a:lnTo>
                  <a:pt x="1468" y="4423"/>
                </a:lnTo>
                <a:lnTo>
                  <a:pt x="1388" y="4748"/>
                </a:lnTo>
                <a:cubicBezTo>
                  <a:pt x="1373" y="4809"/>
                  <a:pt x="1440" y="4857"/>
                  <a:pt x="1493" y="4824"/>
                </a:cubicBezTo>
                <a:lnTo>
                  <a:pt x="1777" y="4648"/>
                </a:lnTo>
                <a:lnTo>
                  <a:pt x="2061" y="4824"/>
                </a:lnTo>
                <a:cubicBezTo>
                  <a:pt x="2114" y="4857"/>
                  <a:pt x="2181" y="4809"/>
                  <a:pt x="2166" y="4748"/>
                </a:cubicBezTo>
                <a:lnTo>
                  <a:pt x="2086" y="4423"/>
                </a:lnTo>
                <a:lnTo>
                  <a:pt x="2342" y="4207"/>
                </a:lnTo>
                <a:cubicBezTo>
                  <a:pt x="2390" y="4167"/>
                  <a:pt x="2365" y="4088"/>
                  <a:pt x="2302" y="4083"/>
                </a:cubicBezTo>
                <a:lnTo>
                  <a:pt x="1969" y="4059"/>
                </a:lnTo>
                <a:lnTo>
                  <a:pt x="1842" y="3748"/>
                </a:lnTo>
                <a:cubicBezTo>
                  <a:pt x="1818" y="3689"/>
                  <a:pt x="1736" y="3689"/>
                  <a:pt x="1712" y="3748"/>
                </a:cubicBezTo>
                <a:lnTo>
                  <a:pt x="1585" y="4059"/>
                </a:lnTo>
                <a:lnTo>
                  <a:pt x="1252" y="4083"/>
                </a:lnTo>
                <a:cubicBezTo>
                  <a:pt x="1189" y="4088"/>
                  <a:pt x="1164" y="4167"/>
                  <a:pt x="1212" y="4207"/>
                </a:cubicBezTo>
                <a:close/>
                <a:moveTo>
                  <a:pt x="3806" y="4083"/>
                </a:moveTo>
                <a:lnTo>
                  <a:pt x="3473" y="4059"/>
                </a:lnTo>
                <a:lnTo>
                  <a:pt x="3346" y="3748"/>
                </a:lnTo>
                <a:cubicBezTo>
                  <a:pt x="3322" y="3689"/>
                  <a:pt x="3240" y="3689"/>
                  <a:pt x="3216" y="3748"/>
                </a:cubicBezTo>
                <a:lnTo>
                  <a:pt x="3089" y="4059"/>
                </a:lnTo>
                <a:lnTo>
                  <a:pt x="2756" y="4083"/>
                </a:lnTo>
                <a:cubicBezTo>
                  <a:pt x="2693" y="4087"/>
                  <a:pt x="2668" y="4165"/>
                  <a:pt x="2716" y="4207"/>
                </a:cubicBezTo>
                <a:lnTo>
                  <a:pt x="2972" y="4423"/>
                </a:lnTo>
                <a:lnTo>
                  <a:pt x="2892" y="4748"/>
                </a:lnTo>
                <a:cubicBezTo>
                  <a:pt x="2877" y="4809"/>
                  <a:pt x="2944" y="4857"/>
                  <a:pt x="2997" y="4824"/>
                </a:cubicBezTo>
                <a:lnTo>
                  <a:pt x="3281" y="4648"/>
                </a:lnTo>
                <a:lnTo>
                  <a:pt x="3565" y="4824"/>
                </a:lnTo>
                <a:cubicBezTo>
                  <a:pt x="3618" y="4857"/>
                  <a:pt x="3685" y="4809"/>
                  <a:pt x="3670" y="4748"/>
                </a:cubicBezTo>
                <a:lnTo>
                  <a:pt x="3590" y="4423"/>
                </a:lnTo>
                <a:lnTo>
                  <a:pt x="3846" y="4207"/>
                </a:lnTo>
                <a:cubicBezTo>
                  <a:pt x="3894" y="4167"/>
                  <a:pt x="3869" y="4088"/>
                  <a:pt x="3806" y="4083"/>
                </a:cubicBezTo>
                <a:close/>
                <a:moveTo>
                  <a:pt x="4721" y="3749"/>
                </a:moveTo>
                <a:lnTo>
                  <a:pt x="4594" y="4060"/>
                </a:lnTo>
                <a:lnTo>
                  <a:pt x="4261" y="4084"/>
                </a:lnTo>
                <a:cubicBezTo>
                  <a:pt x="4198" y="4088"/>
                  <a:pt x="4173" y="4167"/>
                  <a:pt x="4221" y="4208"/>
                </a:cubicBezTo>
                <a:lnTo>
                  <a:pt x="4477" y="4424"/>
                </a:lnTo>
                <a:lnTo>
                  <a:pt x="4397" y="4749"/>
                </a:lnTo>
                <a:cubicBezTo>
                  <a:pt x="4382" y="4811"/>
                  <a:pt x="4449" y="4859"/>
                  <a:pt x="4502" y="4825"/>
                </a:cubicBezTo>
                <a:lnTo>
                  <a:pt x="4786" y="4649"/>
                </a:lnTo>
                <a:lnTo>
                  <a:pt x="5070" y="4825"/>
                </a:lnTo>
                <a:cubicBezTo>
                  <a:pt x="5124" y="4859"/>
                  <a:pt x="5190" y="4811"/>
                  <a:pt x="5176" y="4749"/>
                </a:cubicBezTo>
                <a:lnTo>
                  <a:pt x="5096" y="4424"/>
                </a:lnTo>
                <a:lnTo>
                  <a:pt x="5352" y="4208"/>
                </a:lnTo>
                <a:cubicBezTo>
                  <a:pt x="5400" y="4168"/>
                  <a:pt x="5374" y="4089"/>
                  <a:pt x="5312" y="4084"/>
                </a:cubicBezTo>
                <a:lnTo>
                  <a:pt x="4978" y="4060"/>
                </a:lnTo>
                <a:lnTo>
                  <a:pt x="4852" y="3749"/>
                </a:lnTo>
                <a:cubicBezTo>
                  <a:pt x="4826" y="3691"/>
                  <a:pt x="4744" y="3691"/>
                  <a:pt x="4721" y="3749"/>
                </a:cubicBezTo>
                <a:close/>
                <a:moveTo>
                  <a:pt x="2464" y="4997"/>
                </a:moveTo>
                <a:lnTo>
                  <a:pt x="2337" y="5308"/>
                </a:lnTo>
                <a:lnTo>
                  <a:pt x="2004" y="5332"/>
                </a:lnTo>
                <a:cubicBezTo>
                  <a:pt x="1941" y="5336"/>
                  <a:pt x="1916" y="5415"/>
                  <a:pt x="1964" y="5456"/>
                </a:cubicBezTo>
                <a:lnTo>
                  <a:pt x="2220" y="5672"/>
                </a:lnTo>
                <a:lnTo>
                  <a:pt x="2140" y="5997"/>
                </a:lnTo>
                <a:cubicBezTo>
                  <a:pt x="2125" y="6059"/>
                  <a:pt x="2192" y="6107"/>
                  <a:pt x="2245" y="6073"/>
                </a:cubicBezTo>
                <a:lnTo>
                  <a:pt x="2529" y="5897"/>
                </a:lnTo>
                <a:lnTo>
                  <a:pt x="2813" y="6073"/>
                </a:lnTo>
                <a:cubicBezTo>
                  <a:pt x="2866" y="6107"/>
                  <a:pt x="2933" y="6059"/>
                  <a:pt x="2918" y="5997"/>
                </a:cubicBezTo>
                <a:lnTo>
                  <a:pt x="2838" y="5672"/>
                </a:lnTo>
                <a:lnTo>
                  <a:pt x="3094" y="5456"/>
                </a:lnTo>
                <a:cubicBezTo>
                  <a:pt x="3142" y="5416"/>
                  <a:pt x="3117" y="5337"/>
                  <a:pt x="3054" y="5332"/>
                </a:cubicBezTo>
                <a:lnTo>
                  <a:pt x="2721" y="5308"/>
                </a:lnTo>
                <a:lnTo>
                  <a:pt x="2594" y="4997"/>
                </a:lnTo>
                <a:cubicBezTo>
                  <a:pt x="2570" y="4939"/>
                  <a:pt x="2488" y="4939"/>
                  <a:pt x="2464" y="4997"/>
                </a:cubicBezTo>
                <a:close/>
                <a:moveTo>
                  <a:pt x="4558" y="5332"/>
                </a:moveTo>
                <a:lnTo>
                  <a:pt x="4225" y="5308"/>
                </a:lnTo>
                <a:lnTo>
                  <a:pt x="4098" y="4997"/>
                </a:lnTo>
                <a:cubicBezTo>
                  <a:pt x="4074" y="4939"/>
                  <a:pt x="3992" y="4939"/>
                  <a:pt x="3968" y="4997"/>
                </a:cubicBezTo>
                <a:lnTo>
                  <a:pt x="3841" y="5308"/>
                </a:lnTo>
                <a:lnTo>
                  <a:pt x="3508" y="5332"/>
                </a:lnTo>
                <a:cubicBezTo>
                  <a:pt x="3445" y="5336"/>
                  <a:pt x="3420" y="5415"/>
                  <a:pt x="3468" y="5456"/>
                </a:cubicBezTo>
                <a:lnTo>
                  <a:pt x="3724" y="5672"/>
                </a:lnTo>
                <a:lnTo>
                  <a:pt x="3644" y="5997"/>
                </a:lnTo>
                <a:cubicBezTo>
                  <a:pt x="3629" y="6059"/>
                  <a:pt x="3696" y="6107"/>
                  <a:pt x="3749" y="6073"/>
                </a:cubicBezTo>
                <a:lnTo>
                  <a:pt x="4033" y="5897"/>
                </a:lnTo>
                <a:lnTo>
                  <a:pt x="4317" y="6073"/>
                </a:lnTo>
                <a:cubicBezTo>
                  <a:pt x="4370" y="6107"/>
                  <a:pt x="4437" y="6059"/>
                  <a:pt x="4422" y="5997"/>
                </a:cubicBezTo>
                <a:lnTo>
                  <a:pt x="4342" y="5672"/>
                </a:lnTo>
                <a:lnTo>
                  <a:pt x="4598" y="5456"/>
                </a:lnTo>
                <a:cubicBezTo>
                  <a:pt x="4646" y="5415"/>
                  <a:pt x="4621" y="5336"/>
                  <a:pt x="4558" y="5332"/>
                </a:cubicBezTo>
                <a:close/>
                <a:moveTo>
                  <a:pt x="1690" y="1823"/>
                </a:moveTo>
                <a:cubicBezTo>
                  <a:pt x="1593" y="1736"/>
                  <a:pt x="1593" y="1584"/>
                  <a:pt x="1692" y="1497"/>
                </a:cubicBezTo>
                <a:lnTo>
                  <a:pt x="1756" y="1441"/>
                </a:lnTo>
                <a:cubicBezTo>
                  <a:pt x="1825" y="1380"/>
                  <a:pt x="1849" y="1281"/>
                  <a:pt x="1813" y="1195"/>
                </a:cubicBezTo>
                <a:lnTo>
                  <a:pt x="1780" y="1116"/>
                </a:lnTo>
                <a:cubicBezTo>
                  <a:pt x="1729" y="996"/>
                  <a:pt x="1796" y="859"/>
                  <a:pt x="1921" y="824"/>
                </a:cubicBezTo>
                <a:lnTo>
                  <a:pt x="2004" y="801"/>
                </a:lnTo>
                <a:cubicBezTo>
                  <a:pt x="2093" y="776"/>
                  <a:pt x="2157" y="697"/>
                  <a:pt x="2162" y="604"/>
                </a:cubicBezTo>
                <a:lnTo>
                  <a:pt x="2166" y="519"/>
                </a:lnTo>
                <a:cubicBezTo>
                  <a:pt x="2173" y="388"/>
                  <a:pt x="2293" y="293"/>
                  <a:pt x="2421" y="317"/>
                </a:cubicBezTo>
                <a:lnTo>
                  <a:pt x="2505" y="332"/>
                </a:lnTo>
                <a:cubicBezTo>
                  <a:pt x="2597" y="348"/>
                  <a:pt x="2689" y="304"/>
                  <a:pt x="2733" y="223"/>
                </a:cubicBezTo>
                <a:lnTo>
                  <a:pt x="2774" y="148"/>
                </a:lnTo>
                <a:cubicBezTo>
                  <a:pt x="2837" y="33"/>
                  <a:pt x="2985" y="0"/>
                  <a:pt x="3092" y="76"/>
                </a:cubicBezTo>
                <a:lnTo>
                  <a:pt x="3161" y="125"/>
                </a:lnTo>
                <a:cubicBezTo>
                  <a:pt x="3237" y="180"/>
                  <a:pt x="3338" y="180"/>
                  <a:pt x="3414" y="127"/>
                </a:cubicBezTo>
                <a:lnTo>
                  <a:pt x="3484" y="77"/>
                </a:lnTo>
                <a:cubicBezTo>
                  <a:pt x="3589" y="1"/>
                  <a:pt x="3738" y="36"/>
                  <a:pt x="3800" y="151"/>
                </a:cubicBezTo>
                <a:lnTo>
                  <a:pt x="3840" y="225"/>
                </a:lnTo>
                <a:cubicBezTo>
                  <a:pt x="3884" y="307"/>
                  <a:pt x="3976" y="352"/>
                  <a:pt x="4068" y="336"/>
                </a:cubicBezTo>
                <a:lnTo>
                  <a:pt x="4152" y="321"/>
                </a:lnTo>
                <a:cubicBezTo>
                  <a:pt x="4280" y="299"/>
                  <a:pt x="4398" y="395"/>
                  <a:pt x="4405" y="524"/>
                </a:cubicBezTo>
                <a:lnTo>
                  <a:pt x="4409" y="609"/>
                </a:lnTo>
                <a:cubicBezTo>
                  <a:pt x="4413" y="703"/>
                  <a:pt x="4477" y="781"/>
                  <a:pt x="4566" y="808"/>
                </a:cubicBezTo>
                <a:lnTo>
                  <a:pt x="4648" y="831"/>
                </a:lnTo>
                <a:cubicBezTo>
                  <a:pt x="4773" y="867"/>
                  <a:pt x="4838" y="1004"/>
                  <a:pt x="4788" y="1124"/>
                </a:cubicBezTo>
                <a:lnTo>
                  <a:pt x="4754" y="1203"/>
                </a:lnTo>
                <a:cubicBezTo>
                  <a:pt x="4718" y="1288"/>
                  <a:pt x="4741" y="1388"/>
                  <a:pt x="4810" y="1449"/>
                </a:cubicBezTo>
                <a:lnTo>
                  <a:pt x="4874" y="1505"/>
                </a:lnTo>
                <a:cubicBezTo>
                  <a:pt x="4972" y="1592"/>
                  <a:pt x="4972" y="1744"/>
                  <a:pt x="4873" y="1831"/>
                </a:cubicBezTo>
                <a:lnTo>
                  <a:pt x="4809" y="1887"/>
                </a:lnTo>
                <a:cubicBezTo>
                  <a:pt x="4740" y="1948"/>
                  <a:pt x="4716" y="2047"/>
                  <a:pt x="4752" y="2133"/>
                </a:cubicBezTo>
                <a:lnTo>
                  <a:pt x="4785" y="2212"/>
                </a:lnTo>
                <a:cubicBezTo>
                  <a:pt x="4836" y="2332"/>
                  <a:pt x="4769" y="2469"/>
                  <a:pt x="4644" y="2504"/>
                </a:cubicBezTo>
                <a:lnTo>
                  <a:pt x="4561" y="2527"/>
                </a:lnTo>
                <a:cubicBezTo>
                  <a:pt x="4472" y="2552"/>
                  <a:pt x="4408" y="2631"/>
                  <a:pt x="4402" y="2724"/>
                </a:cubicBezTo>
                <a:lnTo>
                  <a:pt x="4398" y="2809"/>
                </a:lnTo>
                <a:cubicBezTo>
                  <a:pt x="4392" y="2940"/>
                  <a:pt x="4272" y="3035"/>
                  <a:pt x="4144" y="3011"/>
                </a:cubicBezTo>
                <a:lnTo>
                  <a:pt x="4060" y="2996"/>
                </a:lnTo>
                <a:cubicBezTo>
                  <a:pt x="3968" y="2980"/>
                  <a:pt x="3876" y="3024"/>
                  <a:pt x="3832" y="3105"/>
                </a:cubicBezTo>
                <a:lnTo>
                  <a:pt x="3790" y="3180"/>
                </a:lnTo>
                <a:cubicBezTo>
                  <a:pt x="3728" y="3295"/>
                  <a:pt x="3580" y="3328"/>
                  <a:pt x="3473" y="3252"/>
                </a:cubicBezTo>
                <a:lnTo>
                  <a:pt x="3404" y="3203"/>
                </a:lnTo>
                <a:cubicBezTo>
                  <a:pt x="3328" y="3148"/>
                  <a:pt x="3226" y="3148"/>
                  <a:pt x="3150" y="3201"/>
                </a:cubicBezTo>
                <a:lnTo>
                  <a:pt x="3081" y="3251"/>
                </a:lnTo>
                <a:cubicBezTo>
                  <a:pt x="2974" y="3327"/>
                  <a:pt x="2826" y="3292"/>
                  <a:pt x="2765" y="3177"/>
                </a:cubicBezTo>
                <a:lnTo>
                  <a:pt x="2725" y="3103"/>
                </a:lnTo>
                <a:cubicBezTo>
                  <a:pt x="2681" y="3021"/>
                  <a:pt x="2589" y="2976"/>
                  <a:pt x="2497" y="2992"/>
                </a:cubicBezTo>
                <a:lnTo>
                  <a:pt x="2413" y="3007"/>
                </a:lnTo>
                <a:cubicBezTo>
                  <a:pt x="2285" y="3029"/>
                  <a:pt x="2166" y="2933"/>
                  <a:pt x="2160" y="2804"/>
                </a:cubicBezTo>
                <a:lnTo>
                  <a:pt x="2156" y="2719"/>
                </a:lnTo>
                <a:cubicBezTo>
                  <a:pt x="2152" y="2625"/>
                  <a:pt x="2088" y="2547"/>
                  <a:pt x="1998" y="2520"/>
                </a:cubicBezTo>
                <a:lnTo>
                  <a:pt x="1917" y="2497"/>
                </a:lnTo>
                <a:cubicBezTo>
                  <a:pt x="1792" y="2461"/>
                  <a:pt x="1726" y="2324"/>
                  <a:pt x="1777" y="2204"/>
                </a:cubicBezTo>
                <a:lnTo>
                  <a:pt x="1810" y="2125"/>
                </a:lnTo>
                <a:cubicBezTo>
                  <a:pt x="1846" y="2040"/>
                  <a:pt x="1824" y="1940"/>
                  <a:pt x="1754" y="1879"/>
                </a:cubicBezTo>
                <a:lnTo>
                  <a:pt x="1690" y="1823"/>
                </a:lnTo>
                <a:close/>
                <a:moveTo>
                  <a:pt x="2218" y="1664"/>
                </a:moveTo>
                <a:cubicBezTo>
                  <a:pt x="2218" y="2251"/>
                  <a:pt x="2694" y="2727"/>
                  <a:pt x="3281" y="2727"/>
                </a:cubicBezTo>
                <a:cubicBezTo>
                  <a:pt x="3868" y="2727"/>
                  <a:pt x="4344" y="2251"/>
                  <a:pt x="4344" y="1664"/>
                </a:cubicBezTo>
                <a:cubicBezTo>
                  <a:pt x="4344" y="1077"/>
                  <a:pt x="3868" y="601"/>
                  <a:pt x="3281" y="601"/>
                </a:cubicBezTo>
                <a:cubicBezTo>
                  <a:pt x="2694" y="603"/>
                  <a:pt x="2218" y="1077"/>
                  <a:pt x="2218" y="1664"/>
                </a:cubicBezTo>
                <a:close/>
                <a:moveTo>
                  <a:pt x="2733" y="2244"/>
                </a:moveTo>
                <a:lnTo>
                  <a:pt x="2905" y="2244"/>
                </a:lnTo>
                <a:cubicBezTo>
                  <a:pt x="2929" y="2244"/>
                  <a:pt x="2950" y="2237"/>
                  <a:pt x="2969" y="2224"/>
                </a:cubicBezTo>
                <a:cubicBezTo>
                  <a:pt x="2973" y="2220"/>
                  <a:pt x="2996" y="2197"/>
                  <a:pt x="2996" y="2133"/>
                </a:cubicBezTo>
                <a:lnTo>
                  <a:pt x="2996" y="1848"/>
                </a:lnTo>
                <a:cubicBezTo>
                  <a:pt x="2996" y="1848"/>
                  <a:pt x="2994" y="2201"/>
                  <a:pt x="3194" y="2223"/>
                </a:cubicBezTo>
                <a:cubicBezTo>
                  <a:pt x="3265" y="2228"/>
                  <a:pt x="3352" y="2232"/>
                  <a:pt x="3440" y="2229"/>
                </a:cubicBezTo>
                <a:cubicBezTo>
                  <a:pt x="3520" y="2236"/>
                  <a:pt x="3604" y="2236"/>
                  <a:pt x="3670" y="2221"/>
                </a:cubicBezTo>
                <a:cubicBezTo>
                  <a:pt x="3898" y="2173"/>
                  <a:pt x="3841" y="2013"/>
                  <a:pt x="3841" y="2013"/>
                </a:cubicBezTo>
                <a:cubicBezTo>
                  <a:pt x="3964" y="1921"/>
                  <a:pt x="3894" y="1805"/>
                  <a:pt x="3894" y="1805"/>
                </a:cubicBezTo>
                <a:cubicBezTo>
                  <a:pt x="4004" y="1691"/>
                  <a:pt x="3897" y="1596"/>
                  <a:pt x="3897" y="1596"/>
                </a:cubicBezTo>
                <a:cubicBezTo>
                  <a:pt x="3897" y="1596"/>
                  <a:pt x="3956" y="1504"/>
                  <a:pt x="3880" y="1435"/>
                </a:cubicBezTo>
                <a:cubicBezTo>
                  <a:pt x="3785" y="1348"/>
                  <a:pt x="3526" y="1405"/>
                  <a:pt x="3526" y="1405"/>
                </a:cubicBezTo>
                <a:lnTo>
                  <a:pt x="3526" y="1405"/>
                </a:lnTo>
                <a:cubicBezTo>
                  <a:pt x="3509" y="1408"/>
                  <a:pt x="3489" y="1412"/>
                  <a:pt x="3469" y="1417"/>
                </a:cubicBezTo>
                <a:cubicBezTo>
                  <a:pt x="3469" y="1417"/>
                  <a:pt x="3380" y="1459"/>
                  <a:pt x="3469" y="1188"/>
                </a:cubicBezTo>
                <a:cubicBezTo>
                  <a:pt x="3558" y="917"/>
                  <a:pt x="3409" y="875"/>
                  <a:pt x="3346" y="875"/>
                </a:cubicBezTo>
                <a:cubicBezTo>
                  <a:pt x="3284" y="875"/>
                  <a:pt x="3305" y="1009"/>
                  <a:pt x="3305" y="1009"/>
                </a:cubicBezTo>
                <a:cubicBezTo>
                  <a:pt x="3305" y="1009"/>
                  <a:pt x="3170" y="1379"/>
                  <a:pt x="3042" y="1477"/>
                </a:cubicBezTo>
                <a:cubicBezTo>
                  <a:pt x="3008" y="1513"/>
                  <a:pt x="2990" y="1553"/>
                  <a:pt x="2980" y="1583"/>
                </a:cubicBezTo>
                <a:cubicBezTo>
                  <a:pt x="2960" y="1565"/>
                  <a:pt x="2933" y="1555"/>
                  <a:pt x="2905" y="1555"/>
                </a:cubicBezTo>
                <a:lnTo>
                  <a:pt x="2733" y="1555"/>
                </a:lnTo>
                <a:cubicBezTo>
                  <a:pt x="2669" y="1555"/>
                  <a:pt x="2618" y="1607"/>
                  <a:pt x="2618" y="1669"/>
                </a:cubicBezTo>
                <a:lnTo>
                  <a:pt x="2618" y="2128"/>
                </a:lnTo>
                <a:cubicBezTo>
                  <a:pt x="2618" y="2193"/>
                  <a:pt x="2670" y="2244"/>
                  <a:pt x="2733" y="2244"/>
                </a:cubicBezTo>
                <a:close/>
              </a:path>
            </a:pathLst>
          </a:custGeom>
          <a:solidFill>
            <a:schemeClr val="bg1">
              <a:lumMod val="95000"/>
              <a:alpha val="50000"/>
            </a:schemeClr>
          </a:solidFill>
          <a:ln>
            <a:noFill/>
          </a:ln>
        </p:spPr>
      </p:sp>
      <p:sp>
        <p:nvSpPr>
          <p:cNvPr id="44" name="矩形 43"/>
          <p:cNvSpPr/>
          <p:nvPr/>
        </p:nvSpPr>
        <p:spPr>
          <a:xfrm>
            <a:off x="336533" y="1630087"/>
            <a:ext cx="3526303" cy="4401205"/>
          </a:xfrm>
          <a:prstGeom prst="rect">
            <a:avLst/>
          </a:prstGeom>
        </p:spPr>
        <p:txBody>
          <a:bodyPr wrap="square">
            <a:spAutoFit/>
          </a:bodyPr>
          <a:lstStyle/>
          <a:p>
            <a:pPr marL="285750" indent="-285750">
              <a:lnSpc>
                <a:spcPct val="200000"/>
              </a:lnSpc>
              <a:buFont typeface="Arial" panose="020B0604020202020204" pitchFamily="34" charset="0"/>
              <a:buChar char="•"/>
            </a:pPr>
            <a:r>
              <a:rPr lang="en-US" altLang="zh-CN" sz="1400" dirty="0" smtClean="0">
                <a:latin typeface="微软雅黑" panose="020B0503020204020204" pitchFamily="34" charset="-122"/>
                <a:ea typeface="微软雅黑" panose="020B0503020204020204" pitchFamily="34" charset="-122"/>
              </a:rPr>
              <a:t>ITSS</a:t>
            </a:r>
            <a:r>
              <a:rPr lang="zh-CN" altLang="en-US" sz="1400" dirty="0" smtClean="0">
                <a:latin typeface="微软雅黑" panose="020B0503020204020204" pitchFamily="34" charset="-122"/>
                <a:ea typeface="微软雅黑" panose="020B0503020204020204" pitchFamily="34" charset="-122"/>
              </a:rPr>
              <a:t>成熟度一级认证</a:t>
            </a:r>
            <a:endParaRPr lang="en-US" altLang="zh-CN" sz="1400" dirty="0" smtClean="0">
              <a:latin typeface="微软雅黑" panose="020B0503020204020204" pitchFamily="34" charset="-122"/>
              <a:ea typeface="微软雅黑" panose="020B0503020204020204" pitchFamily="34" charset="-122"/>
            </a:endParaRPr>
          </a:p>
          <a:p>
            <a:pPr marL="285750" indent="-285750">
              <a:lnSpc>
                <a:spcPct val="200000"/>
              </a:lnSpc>
              <a:buFont typeface="Arial" panose="020B0604020202020204" pitchFamily="34" charset="0"/>
              <a:buChar char="•"/>
            </a:pPr>
            <a:r>
              <a:rPr lang="zh-CN" altLang="en-US" sz="1400" dirty="0" smtClean="0">
                <a:latin typeface="微软雅黑" panose="020B0503020204020204" pitchFamily="34" charset="-122"/>
                <a:ea typeface="微软雅黑" panose="020B0503020204020204" pitchFamily="34" charset="-122"/>
              </a:rPr>
              <a:t>信息化工程与技术服务能力一级</a:t>
            </a:r>
            <a:endParaRPr lang="en-US" altLang="zh-CN" sz="1400" dirty="0" smtClean="0">
              <a:latin typeface="微软雅黑" panose="020B0503020204020204" pitchFamily="34" charset="-122"/>
              <a:ea typeface="微软雅黑" panose="020B0503020204020204" pitchFamily="34" charset="-122"/>
            </a:endParaRPr>
          </a:p>
          <a:p>
            <a:pPr marL="285750" indent="-285750">
              <a:lnSpc>
                <a:spcPct val="200000"/>
              </a:lnSpc>
              <a:buFont typeface="Arial" panose="020B0604020202020204" pitchFamily="34" charset="0"/>
              <a:buChar char="•"/>
            </a:pPr>
            <a:r>
              <a:rPr lang="zh-CN" altLang="en-US" sz="1400" dirty="0" smtClean="0">
                <a:latin typeface="微软雅黑" panose="020B0503020204020204" pitchFamily="34" charset="-122"/>
                <a:ea typeface="微软雅黑" panose="020B0503020204020204" pitchFamily="34" charset="-122"/>
              </a:rPr>
              <a:t>软件</a:t>
            </a:r>
            <a:r>
              <a:rPr lang="en-US" altLang="zh-CN" sz="1400" dirty="0">
                <a:latin typeface="微软雅黑" panose="020B0503020204020204" pitchFamily="34" charset="-122"/>
                <a:ea typeface="微软雅黑" panose="020B0503020204020204" pitchFamily="34" charset="-122"/>
              </a:rPr>
              <a:t>CMMI 3</a:t>
            </a:r>
            <a:r>
              <a:rPr lang="zh-CN" altLang="en-US" sz="1400" dirty="0">
                <a:latin typeface="微软雅黑" panose="020B0503020204020204" pitchFamily="34" charset="-122"/>
                <a:ea typeface="微软雅黑" panose="020B0503020204020204" pitchFamily="34" charset="-122"/>
              </a:rPr>
              <a:t>级</a:t>
            </a:r>
            <a:r>
              <a:rPr lang="zh-CN" altLang="en-US" sz="1400" dirty="0" smtClean="0">
                <a:latin typeface="微软雅黑" panose="020B0503020204020204" pitchFamily="34" charset="-122"/>
                <a:ea typeface="微软雅黑" panose="020B0503020204020204" pitchFamily="34" charset="-122"/>
              </a:rPr>
              <a:t>认证</a:t>
            </a:r>
            <a:endParaRPr lang="en-US" altLang="zh-CN" sz="1400" dirty="0" smtClean="0">
              <a:latin typeface="微软雅黑" panose="020B0503020204020204" pitchFamily="34" charset="-122"/>
              <a:ea typeface="微软雅黑" panose="020B0503020204020204" pitchFamily="34" charset="-122"/>
            </a:endParaRPr>
          </a:p>
          <a:p>
            <a:pPr marL="285750" indent="-285750">
              <a:lnSpc>
                <a:spcPct val="2000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信息安全服务资质认证证书</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信息系统安全集成服务</a:t>
            </a:r>
            <a:r>
              <a:rPr lang="zh-CN" altLang="en-US" sz="1400" dirty="0" smtClean="0">
                <a:latin typeface="微软雅黑" panose="020B0503020204020204" pitchFamily="34" charset="-122"/>
                <a:ea typeface="微软雅黑" panose="020B0503020204020204" pitchFamily="34" charset="-122"/>
              </a:rPr>
              <a:t>资质</a:t>
            </a:r>
            <a:endParaRPr lang="en-US" altLang="zh-CN" sz="1400" dirty="0" smtClean="0">
              <a:latin typeface="微软雅黑" panose="020B0503020204020204" pitchFamily="34" charset="-122"/>
              <a:ea typeface="微软雅黑" panose="020B0503020204020204" pitchFamily="34" charset="-122"/>
            </a:endParaRPr>
          </a:p>
          <a:p>
            <a:pPr marL="285750" indent="-285750">
              <a:lnSpc>
                <a:spcPct val="200000"/>
              </a:lnSpc>
              <a:buFont typeface="Arial" panose="020B0604020202020204" pitchFamily="34" charset="0"/>
              <a:buChar char="•"/>
            </a:pPr>
            <a:r>
              <a:rPr lang="zh-CN" altLang="en-US" sz="1400" dirty="0" smtClean="0">
                <a:latin typeface="微软雅黑" panose="020B0503020204020204" pitchFamily="34" charset="-122"/>
                <a:ea typeface="微软雅黑" panose="020B0503020204020204" pitchFamily="34" charset="-122"/>
              </a:rPr>
              <a:t>信息</a:t>
            </a:r>
            <a:r>
              <a:rPr lang="zh-CN" altLang="en-US" sz="1400" dirty="0">
                <a:latin typeface="微软雅黑" panose="020B0503020204020204" pitchFamily="34" charset="-122"/>
                <a:ea typeface="微软雅黑" panose="020B0503020204020204" pitchFamily="34" charset="-122"/>
              </a:rPr>
              <a:t>安全服务资质认证证书</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信息安全风险评估服务资质 </a:t>
            </a:r>
            <a:endParaRPr lang="en-US" altLang="zh-CN" sz="1400" dirty="0" smtClean="0">
              <a:latin typeface="微软雅黑" panose="020B0503020204020204" pitchFamily="34" charset="-122"/>
              <a:ea typeface="微软雅黑" panose="020B0503020204020204" pitchFamily="34" charset="-122"/>
            </a:endParaRPr>
          </a:p>
          <a:p>
            <a:pPr marL="285750" indent="-285750">
              <a:lnSpc>
                <a:spcPct val="200000"/>
              </a:lnSpc>
              <a:buFont typeface="Arial" panose="020B0604020202020204" pitchFamily="34" charset="0"/>
              <a:buChar char="•"/>
            </a:pPr>
            <a:r>
              <a:rPr lang="en-US" altLang="zh-CN" sz="1400" dirty="0" smtClean="0">
                <a:latin typeface="微软雅黑" panose="020B0503020204020204" pitchFamily="34" charset="-122"/>
                <a:ea typeface="微软雅黑" panose="020B0503020204020204" pitchFamily="34" charset="-122"/>
              </a:rPr>
              <a:t>ISO9001</a:t>
            </a:r>
            <a:r>
              <a:rPr lang="zh-CN" altLang="en-US" sz="1400" dirty="0" smtClean="0">
                <a:latin typeface="微软雅黑" panose="020B0503020204020204" pitchFamily="34" charset="-122"/>
                <a:ea typeface="微软雅黑" panose="020B0503020204020204" pitchFamily="34" charset="-122"/>
              </a:rPr>
              <a:t>质量管理认证</a:t>
            </a:r>
          </a:p>
          <a:p>
            <a:pPr marL="285750" indent="-285750">
              <a:lnSpc>
                <a:spcPct val="200000"/>
              </a:lnSpc>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ISO27001</a:t>
            </a:r>
            <a:r>
              <a:rPr lang="zh-CN" altLang="en-US" sz="1400" dirty="0">
                <a:latin typeface="微软雅黑" panose="020B0503020204020204" pitchFamily="34" charset="-122"/>
                <a:ea typeface="微软雅黑" panose="020B0503020204020204" pitchFamily="34" charset="-122"/>
              </a:rPr>
              <a:t>信息安全管理体系认证</a:t>
            </a:r>
          </a:p>
          <a:p>
            <a:pPr marL="285750" indent="-285750">
              <a:lnSpc>
                <a:spcPct val="200000"/>
              </a:lnSpc>
              <a:buFont typeface="Arial" panose="020B0604020202020204" pitchFamily="34" charset="0"/>
              <a:buChar char="•"/>
            </a:pPr>
            <a:r>
              <a:rPr lang="en-US" altLang="zh-CN" sz="1400" dirty="0" smtClean="0">
                <a:latin typeface="微软雅黑" panose="020B0503020204020204" pitchFamily="34" charset="-122"/>
                <a:ea typeface="微软雅黑" panose="020B0503020204020204" pitchFamily="34" charset="-122"/>
              </a:rPr>
              <a:t>ISO20000</a:t>
            </a:r>
            <a:r>
              <a:rPr lang="zh-CN" altLang="en-US" sz="1400" dirty="0">
                <a:latin typeface="微软雅黑" panose="020B0503020204020204" pitchFamily="34" charset="-122"/>
                <a:ea typeface="微软雅黑" panose="020B0503020204020204" pitchFamily="34" charset="-122"/>
              </a:rPr>
              <a:t>信息技术服务管理体系</a:t>
            </a:r>
            <a:r>
              <a:rPr lang="zh-CN" altLang="en-US" sz="1400" dirty="0" smtClean="0">
                <a:latin typeface="微软雅黑" panose="020B0503020204020204" pitchFamily="34" charset="-122"/>
                <a:ea typeface="微软雅黑" panose="020B0503020204020204" pitchFamily="34" charset="-122"/>
              </a:rPr>
              <a:t>认证</a:t>
            </a:r>
            <a:endParaRPr lang="zh-CN" altLang="en-US" sz="1400" dirty="0">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5887" r="4476"/>
          <a:stretch/>
        </p:blipFill>
        <p:spPr>
          <a:xfrm>
            <a:off x="4066036" y="4163488"/>
            <a:ext cx="1854115" cy="12858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图片 8"/>
          <p:cNvPicPr>
            <a:picLocks noChangeAspect="1"/>
          </p:cNvPicPr>
          <p:nvPr/>
        </p:nvPicPr>
        <p:blipFill>
          <a:blip r:embed="rId6"/>
          <a:stretch>
            <a:fillRect/>
          </a:stretch>
        </p:blipFill>
        <p:spPr>
          <a:xfrm>
            <a:off x="6199640" y="2123768"/>
            <a:ext cx="1834991" cy="12881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628852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xmlns="" id="{F2B4B27B-DF2D-4131-B35A-1374A0E6FE78}"/>
              </a:ext>
            </a:extLst>
          </p:cNvPr>
          <p:cNvGrpSpPr/>
          <p:nvPr/>
        </p:nvGrpSpPr>
        <p:grpSpPr>
          <a:xfrm>
            <a:off x="3191629" y="236971"/>
            <a:ext cx="5991252" cy="1200329"/>
            <a:chOff x="3883780" y="236971"/>
            <a:chExt cx="4424441" cy="1200329"/>
          </a:xfrm>
        </p:grpSpPr>
        <p:sp>
          <p:nvSpPr>
            <p:cNvPr id="2" name="文本框 1">
              <a:extLst>
                <a:ext uri="{FF2B5EF4-FFF2-40B4-BE49-F238E27FC236}">
                  <a16:creationId xmlns:a16="http://schemas.microsoft.com/office/drawing/2014/main" xmlns="" id="{0556A9D0-6515-41B3-B7DF-787525B8269A}"/>
                </a:ext>
              </a:extLst>
            </p:cNvPr>
            <p:cNvSpPr txBox="1"/>
            <p:nvPr/>
          </p:nvSpPr>
          <p:spPr>
            <a:xfrm>
              <a:off x="3883780" y="236971"/>
              <a:ext cx="4424441" cy="1200329"/>
            </a:xfrm>
            <a:prstGeom prst="rect">
              <a:avLst/>
            </a:prstGeom>
            <a:noFill/>
          </p:spPr>
          <p:txBody>
            <a:bodyPr vert="horz" wrap="square">
              <a:spAutoFit/>
            </a:bodyPr>
            <a:lstStyle/>
            <a:p>
              <a:pPr algn="ctr"/>
              <a:r>
                <a:rPr lang="zh-CN" altLang="en-US" sz="3600" b="1" spc="600" dirty="0" smtClean="0">
                  <a:solidFill>
                    <a:schemeClr val="tx1">
                      <a:lumMod val="75000"/>
                      <a:lumOff val="25000"/>
                    </a:schemeClr>
                  </a:solidFill>
                  <a:latin typeface="微软雅黑" panose="020B0503020204020204" pitchFamily="34" charset="-122"/>
                  <a:ea typeface="微软雅黑" panose="020B0503020204020204" pitchFamily="34" charset="-122"/>
                </a:rPr>
                <a:t>认证的全</a:t>
              </a:r>
              <a:r>
                <a:rPr lang="zh-CN" altLang="en-US" sz="3600" b="1" spc="600" dirty="0">
                  <a:solidFill>
                    <a:schemeClr val="tx1">
                      <a:lumMod val="75000"/>
                      <a:lumOff val="25000"/>
                    </a:schemeClr>
                  </a:solidFill>
                  <a:latin typeface="微软雅黑" panose="020B0503020204020204" pitchFamily="34" charset="-122"/>
                  <a:ea typeface="微软雅黑" panose="020B0503020204020204" pitchFamily="34" charset="-122"/>
                </a:rPr>
                <a:t>栈</a:t>
              </a:r>
              <a:r>
                <a:rPr lang="en-US" altLang="zh-CN" sz="3600" b="1" spc="600" dirty="0">
                  <a:solidFill>
                    <a:schemeClr val="tx1">
                      <a:lumMod val="75000"/>
                      <a:lumOff val="25000"/>
                    </a:schemeClr>
                  </a:solidFill>
                  <a:latin typeface="微软雅黑" panose="020B0503020204020204" pitchFamily="34" charset="-122"/>
                  <a:ea typeface="微软雅黑" panose="020B0503020204020204" pitchFamily="34" charset="-122"/>
                </a:rPr>
                <a:t>IT</a:t>
              </a:r>
              <a:r>
                <a:rPr lang="zh-CN" altLang="en-US" sz="3600" b="1" spc="600" dirty="0" smtClean="0">
                  <a:solidFill>
                    <a:schemeClr val="tx1">
                      <a:lumMod val="75000"/>
                      <a:lumOff val="25000"/>
                    </a:schemeClr>
                  </a:solidFill>
                  <a:latin typeface="微软雅黑" panose="020B0503020204020204" pitchFamily="34" charset="-122"/>
                  <a:ea typeface="微软雅黑" panose="020B0503020204020204" pitchFamily="34" charset="-122"/>
                </a:rPr>
                <a:t>专业资质</a:t>
              </a:r>
              <a:endParaRPr lang="zh-CN" altLang="en-US" sz="3600" b="1" spc="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xmlns="" id="{8CAF9C46-8519-475D-9FCB-20E951DA9037}"/>
                </a:ext>
              </a:extLst>
            </p:cNvPr>
            <p:cNvSpPr txBox="1"/>
            <p:nvPr/>
          </p:nvSpPr>
          <p:spPr>
            <a:xfrm>
              <a:off x="4116361" y="806977"/>
              <a:ext cx="3959278" cy="400110"/>
            </a:xfrm>
            <a:prstGeom prst="rect">
              <a:avLst/>
            </a:prstGeom>
            <a:noFill/>
          </p:spPr>
          <p:txBody>
            <a:bodyPr vert="horz" wrap="square">
              <a:spAutoFit/>
            </a:bodyPr>
            <a:lstStyle/>
            <a:p>
              <a:pPr algn="ctr"/>
              <a:r>
                <a:rPr lang="en-US" altLang="zh-CN" sz="2000" dirty="0" smtClean="0">
                  <a:solidFill>
                    <a:schemeClr val="bg1">
                      <a:lumMod val="50000"/>
                    </a:schemeClr>
                  </a:solidFill>
                </a:rPr>
                <a:t>PROFESSIONAL </a:t>
              </a:r>
              <a:r>
                <a:rPr lang="en-US" altLang="zh-CN" sz="2000" dirty="0">
                  <a:solidFill>
                    <a:schemeClr val="bg1">
                      <a:lumMod val="50000"/>
                    </a:schemeClr>
                  </a:solidFill>
                </a:rPr>
                <a:t>CERTIFICATION</a:t>
              </a:r>
            </a:p>
          </p:txBody>
        </p:sp>
      </p:grpSp>
      <p:sp>
        <p:nvSpPr>
          <p:cNvPr id="6" name="矩形 5">
            <a:extLst>
              <a:ext uri="{FF2B5EF4-FFF2-40B4-BE49-F238E27FC236}">
                <a16:creationId xmlns:a16="http://schemas.microsoft.com/office/drawing/2014/main" xmlns="" id="{9DCF8C38-1DD2-40F6-9027-8031377AE81A}"/>
              </a:ext>
            </a:extLst>
          </p:cNvPr>
          <p:cNvSpPr/>
          <p:nvPr/>
        </p:nvSpPr>
        <p:spPr>
          <a:xfrm>
            <a:off x="529770" y="3625730"/>
            <a:ext cx="8759371" cy="1686846"/>
          </a:xfrm>
          <a:prstGeom prst="rect">
            <a:avLst/>
          </a:prstGeom>
          <a:solidFill>
            <a:sysClr val="window" lastClr="FFFFFF"/>
          </a:solidFill>
          <a:ln w="3175" cap="flat" cmpd="sng" algn="ctr">
            <a:noFill/>
            <a:prstDash val="solid"/>
            <a:miter lim="800000"/>
          </a:ln>
          <a:effectLst>
            <a:outerShdw blurRad="508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xmlns="" id="{95C3425C-06F6-4AAB-BB3B-F7D4C00B79CD}"/>
              </a:ext>
            </a:extLst>
          </p:cNvPr>
          <p:cNvSpPr/>
          <p:nvPr/>
        </p:nvSpPr>
        <p:spPr>
          <a:xfrm>
            <a:off x="529771" y="2258161"/>
            <a:ext cx="8759371" cy="1271127"/>
          </a:xfrm>
          <a:prstGeom prst="rect">
            <a:avLst/>
          </a:prstGeom>
          <a:solidFill>
            <a:sysClr val="window" lastClr="FFFFFF"/>
          </a:solidFill>
          <a:ln w="3175" cap="flat" cmpd="sng" algn="ctr">
            <a:noFill/>
            <a:prstDash val="solid"/>
            <a:miter lim="800000"/>
          </a:ln>
          <a:effectLst>
            <a:outerShdw blurRad="508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xmlns="" id="{E2635112-A056-42E7-B140-78A5C3CC4C51}"/>
              </a:ext>
            </a:extLst>
          </p:cNvPr>
          <p:cNvSpPr/>
          <p:nvPr/>
        </p:nvSpPr>
        <p:spPr>
          <a:xfrm>
            <a:off x="9438255" y="2258162"/>
            <a:ext cx="2501109" cy="1853236"/>
          </a:xfrm>
          <a:prstGeom prst="rect">
            <a:avLst/>
          </a:prstGeom>
          <a:solidFill>
            <a:sysClr val="window" lastClr="FFFFFF"/>
          </a:solidFill>
          <a:ln w="3175" cap="flat" cmpd="sng" algn="ctr">
            <a:noFill/>
            <a:prstDash val="solid"/>
            <a:miter lim="800000"/>
          </a:ln>
          <a:effectLst>
            <a:outerShdw blurRad="508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1" name="矩形 20">
            <a:extLst>
              <a:ext uri="{FF2B5EF4-FFF2-40B4-BE49-F238E27FC236}">
                <a16:creationId xmlns:a16="http://schemas.microsoft.com/office/drawing/2014/main" xmlns="" id="{601CDAC3-F255-402A-8B03-8A45A71E4345}"/>
              </a:ext>
            </a:extLst>
          </p:cNvPr>
          <p:cNvSpPr/>
          <p:nvPr/>
        </p:nvSpPr>
        <p:spPr>
          <a:xfrm>
            <a:off x="529768" y="5398768"/>
            <a:ext cx="8759371" cy="1256210"/>
          </a:xfrm>
          <a:prstGeom prst="rect">
            <a:avLst/>
          </a:prstGeom>
          <a:solidFill>
            <a:sysClr val="window" lastClr="FFFFFF"/>
          </a:solidFill>
          <a:ln w="3175" cap="flat" cmpd="sng" algn="ctr">
            <a:noFill/>
            <a:prstDash val="solid"/>
            <a:miter lim="800000"/>
          </a:ln>
          <a:effectLst>
            <a:outerShdw blurRad="508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2" name="文本框 21">
            <a:extLst>
              <a:ext uri="{FF2B5EF4-FFF2-40B4-BE49-F238E27FC236}">
                <a16:creationId xmlns:a16="http://schemas.microsoft.com/office/drawing/2014/main" xmlns="" id="{780AF767-D355-4C6A-8B01-F585D726E6E3}"/>
              </a:ext>
            </a:extLst>
          </p:cNvPr>
          <p:cNvSpPr txBox="1"/>
          <p:nvPr/>
        </p:nvSpPr>
        <p:spPr>
          <a:xfrm>
            <a:off x="2494207" y="3823686"/>
            <a:ext cx="7183910" cy="412421"/>
          </a:xfrm>
          <a:prstGeom prst="rect">
            <a:avLst/>
          </a:prstGeom>
          <a:noFill/>
        </p:spPr>
        <p:txBody>
          <a:bodyPr wrap="square">
            <a:spAutoFit/>
          </a:bodyPr>
          <a:lstStyle>
            <a:defPPr>
              <a:defRPr lang="zh-CN"/>
            </a:defPPr>
            <a:lvl1pPr marR="0" lvl="0" indent="0" algn="ctr" fontAlgn="auto">
              <a:lnSpc>
                <a:spcPct val="130000"/>
              </a:lnSpc>
              <a:spcBef>
                <a:spcPts val="0"/>
              </a:spcBef>
              <a:spcAft>
                <a:spcPts val="0"/>
              </a:spcAft>
              <a:buClrTx/>
              <a:buSzTx/>
              <a:buFontTx/>
              <a:buNone/>
              <a:tabLst/>
              <a:defRPr kumimoji="0" sz="1600" b="0" i="0" u="none" strike="noStrike" cap="none" spc="0" normalizeH="0" baseline="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defRPr>
            </a:lvl1pPr>
          </a:lstStyle>
          <a:p>
            <a:pPr algn="l"/>
            <a:r>
              <a:rPr lang="zh-CN" altLang="en-US" dirty="0" smtClean="0"/>
              <a:t>软件基础</a:t>
            </a:r>
            <a:r>
              <a:rPr lang="zh-CN" altLang="en-US" dirty="0"/>
              <a:t>架构</a:t>
            </a:r>
            <a:r>
              <a:rPr lang="zh-CN" altLang="en-US" dirty="0" smtClean="0"/>
              <a:t>层：软件定义</a:t>
            </a:r>
            <a:r>
              <a:rPr lang="en-US" altLang="zh-CN" dirty="0" smtClean="0"/>
              <a:t>/</a:t>
            </a:r>
            <a:r>
              <a:rPr lang="zh-CN" altLang="en-US" dirty="0" smtClean="0"/>
              <a:t>容器</a:t>
            </a:r>
            <a:r>
              <a:rPr lang="en-US" altLang="zh-CN" dirty="0" smtClean="0"/>
              <a:t>/</a:t>
            </a:r>
            <a:r>
              <a:rPr lang="zh-CN" altLang="en-US" dirty="0" smtClean="0"/>
              <a:t>操作系统</a:t>
            </a:r>
            <a:r>
              <a:rPr lang="en-US" altLang="zh-CN" dirty="0" smtClean="0"/>
              <a:t>/</a:t>
            </a:r>
            <a:r>
              <a:rPr lang="zh-CN" altLang="en-US" dirty="0" smtClean="0"/>
              <a:t>中间件</a:t>
            </a:r>
            <a:r>
              <a:rPr lang="en-US" altLang="zh-CN" dirty="0" smtClean="0"/>
              <a:t>/</a:t>
            </a:r>
            <a:r>
              <a:rPr lang="zh-CN" altLang="en-US" dirty="0" smtClean="0"/>
              <a:t>数据库</a:t>
            </a:r>
            <a:r>
              <a:rPr lang="en-US" altLang="zh-CN" dirty="0" smtClean="0"/>
              <a:t>/</a:t>
            </a:r>
            <a:r>
              <a:rPr lang="zh-CN" altLang="en-US" dirty="0" smtClean="0"/>
              <a:t>容灾备份</a:t>
            </a:r>
            <a:r>
              <a:rPr lang="en-US" altLang="zh-CN" dirty="0" smtClean="0"/>
              <a:t>…</a:t>
            </a:r>
            <a:endParaRPr lang="zh-CN" altLang="en-US" dirty="0"/>
          </a:p>
        </p:txBody>
      </p:sp>
      <p:grpSp>
        <p:nvGrpSpPr>
          <p:cNvPr id="27" name="组合 26">
            <a:extLst>
              <a:ext uri="{FF2B5EF4-FFF2-40B4-BE49-F238E27FC236}">
                <a16:creationId xmlns:a16="http://schemas.microsoft.com/office/drawing/2014/main" xmlns="" id="{ECA8FF56-EE98-443C-B474-103A7A3C00EA}"/>
              </a:ext>
            </a:extLst>
          </p:cNvPr>
          <p:cNvGrpSpPr/>
          <p:nvPr/>
        </p:nvGrpSpPr>
        <p:grpSpPr>
          <a:xfrm>
            <a:off x="2594252" y="4400886"/>
            <a:ext cx="6586196" cy="345883"/>
            <a:chOff x="2359453" y="3549090"/>
            <a:chExt cx="6586196" cy="345883"/>
          </a:xfrm>
        </p:grpSpPr>
        <p:pic>
          <p:nvPicPr>
            <p:cNvPr id="28" name="图片 27" descr="3653389_151418665138_2.jpg">
              <a:extLst>
                <a:ext uri="{FF2B5EF4-FFF2-40B4-BE49-F238E27FC236}">
                  <a16:creationId xmlns:a16="http://schemas.microsoft.com/office/drawing/2014/main" xmlns="" id="{53A26D9F-5143-41F9-A737-DD0FBE4E9929}"/>
                </a:ext>
              </a:extLst>
            </p:cNvPr>
            <p:cNvPicPr>
              <a:picLocks noChangeAspect="1"/>
            </p:cNvPicPr>
            <p:nvPr/>
          </p:nvPicPr>
          <p:blipFill>
            <a:blip r:embed="rId3" cstate="print"/>
            <a:srcRect l="3801" t="38800" r="3801" b="38800"/>
            <a:stretch>
              <a:fillRect/>
            </a:stretch>
          </p:blipFill>
          <p:spPr>
            <a:xfrm>
              <a:off x="2359453" y="3598658"/>
              <a:ext cx="870497" cy="211029"/>
            </a:xfrm>
            <a:prstGeom prst="rect">
              <a:avLst/>
            </a:prstGeom>
            <a:noFill/>
            <a:ln>
              <a:noFill/>
            </a:ln>
          </p:spPr>
        </p:pic>
        <p:pic>
          <p:nvPicPr>
            <p:cNvPr id="29" name="图片 28">
              <a:extLst>
                <a:ext uri="{FF2B5EF4-FFF2-40B4-BE49-F238E27FC236}">
                  <a16:creationId xmlns:a16="http://schemas.microsoft.com/office/drawing/2014/main" xmlns="" id="{22FA8883-EC31-489C-9B79-8B79D6C620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2457" y="3591698"/>
              <a:ext cx="442311" cy="264501"/>
            </a:xfrm>
            <a:prstGeom prst="rect">
              <a:avLst/>
            </a:prstGeom>
          </p:spPr>
        </p:pic>
        <p:pic>
          <p:nvPicPr>
            <p:cNvPr id="30" name="图片 29">
              <a:extLst>
                <a:ext uri="{FF2B5EF4-FFF2-40B4-BE49-F238E27FC236}">
                  <a16:creationId xmlns:a16="http://schemas.microsoft.com/office/drawing/2014/main" xmlns="" id="{8ADEA4B9-C78E-4475-A52F-C80B3187D10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852" t="36957" r="3624" b="37843"/>
            <a:stretch/>
          </p:blipFill>
          <p:spPr>
            <a:xfrm>
              <a:off x="3981107" y="3580101"/>
              <a:ext cx="835021" cy="247414"/>
            </a:xfrm>
            <a:prstGeom prst="rect">
              <a:avLst/>
            </a:prstGeom>
          </p:spPr>
        </p:pic>
        <p:pic>
          <p:nvPicPr>
            <p:cNvPr id="32" name="图片 31">
              <a:extLst>
                <a:ext uri="{FF2B5EF4-FFF2-40B4-BE49-F238E27FC236}">
                  <a16:creationId xmlns:a16="http://schemas.microsoft.com/office/drawing/2014/main" xmlns="" id="{56F96E35-E8E9-42A6-B188-B9C6B72C559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742" t="5396" r="7863" b="5748"/>
            <a:stretch/>
          </p:blipFill>
          <p:spPr>
            <a:xfrm>
              <a:off x="5076866" y="3549090"/>
              <a:ext cx="304492" cy="336544"/>
            </a:xfrm>
            <a:prstGeom prst="rect">
              <a:avLst/>
            </a:prstGeom>
          </p:spPr>
        </p:pic>
        <p:pic>
          <p:nvPicPr>
            <p:cNvPr id="33" name="图片 32" descr="8698ED7C5CAE4E73B983A0A5F1668811.png">
              <a:extLst>
                <a:ext uri="{FF2B5EF4-FFF2-40B4-BE49-F238E27FC236}">
                  <a16:creationId xmlns:a16="http://schemas.microsoft.com/office/drawing/2014/main" xmlns="" id="{C7AB30D2-DB6B-4803-8336-2C76387DCFF6}"/>
                </a:ext>
              </a:extLst>
            </p:cNvPr>
            <p:cNvPicPr>
              <a:picLocks noChangeAspect="1"/>
            </p:cNvPicPr>
            <p:nvPr/>
          </p:nvPicPr>
          <p:blipFill>
            <a:blip r:embed="rId7" cstate="print"/>
            <a:srcRect l="11519" t="35179" r="11519" b="37296"/>
            <a:stretch>
              <a:fillRect/>
            </a:stretch>
          </p:blipFill>
          <p:spPr>
            <a:xfrm>
              <a:off x="7031867" y="3582968"/>
              <a:ext cx="1044225" cy="242409"/>
            </a:xfrm>
            <a:prstGeom prst="rect">
              <a:avLst/>
            </a:prstGeom>
            <a:noFill/>
            <a:ln>
              <a:noFill/>
            </a:ln>
          </p:spPr>
        </p:pic>
        <p:pic>
          <p:nvPicPr>
            <p:cNvPr id="34" name="图片 33">
              <a:extLst>
                <a:ext uri="{FF2B5EF4-FFF2-40B4-BE49-F238E27FC236}">
                  <a16:creationId xmlns:a16="http://schemas.microsoft.com/office/drawing/2014/main" xmlns="" id="{88A786DE-5C47-49B5-B69D-8BDEEC7652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94731" y="3560674"/>
              <a:ext cx="456238" cy="334299"/>
            </a:xfrm>
            <a:prstGeom prst="rect">
              <a:avLst/>
            </a:prstGeom>
          </p:spPr>
        </p:pic>
        <p:pic>
          <p:nvPicPr>
            <p:cNvPr id="35" name="图片 34">
              <a:extLst>
                <a:ext uri="{FF2B5EF4-FFF2-40B4-BE49-F238E27FC236}">
                  <a16:creationId xmlns:a16="http://schemas.microsoft.com/office/drawing/2014/main" xmlns="" id="{FCE7E183-16DB-4423-B318-6C5B0172245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918" t="15104" r="10918" b="18012"/>
            <a:stretch/>
          </p:blipFill>
          <p:spPr>
            <a:xfrm>
              <a:off x="8292431" y="3559710"/>
              <a:ext cx="653218" cy="288924"/>
            </a:xfrm>
            <a:prstGeom prst="rect">
              <a:avLst/>
            </a:prstGeom>
          </p:spPr>
        </p:pic>
      </p:grpSp>
      <p:grpSp>
        <p:nvGrpSpPr>
          <p:cNvPr id="37" name="组合 36">
            <a:extLst>
              <a:ext uri="{FF2B5EF4-FFF2-40B4-BE49-F238E27FC236}">
                <a16:creationId xmlns:a16="http://schemas.microsoft.com/office/drawing/2014/main" xmlns="" id="{0D3C8B20-FD55-440E-A74A-B0E317421D73}"/>
              </a:ext>
            </a:extLst>
          </p:cNvPr>
          <p:cNvGrpSpPr/>
          <p:nvPr/>
        </p:nvGrpSpPr>
        <p:grpSpPr>
          <a:xfrm>
            <a:off x="2582154" y="4869893"/>
            <a:ext cx="6598294" cy="353744"/>
            <a:chOff x="2317653" y="4696018"/>
            <a:chExt cx="6598294" cy="353744"/>
          </a:xfrm>
        </p:grpSpPr>
        <p:pic>
          <p:nvPicPr>
            <p:cNvPr id="38" name="图片 37">
              <a:extLst>
                <a:ext uri="{FF2B5EF4-FFF2-40B4-BE49-F238E27FC236}">
                  <a16:creationId xmlns:a16="http://schemas.microsoft.com/office/drawing/2014/main" xmlns="" id="{3BECD785-E5A1-48F0-8E42-AE32C6DDC57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9347" b="9347"/>
            <a:stretch/>
          </p:blipFill>
          <p:spPr>
            <a:xfrm>
              <a:off x="3877599" y="4744060"/>
              <a:ext cx="601256" cy="257661"/>
            </a:xfrm>
            <a:prstGeom prst="rect">
              <a:avLst/>
            </a:prstGeom>
          </p:spPr>
        </p:pic>
        <p:pic>
          <p:nvPicPr>
            <p:cNvPr id="39" name="图片 38">
              <a:extLst>
                <a:ext uri="{FF2B5EF4-FFF2-40B4-BE49-F238E27FC236}">
                  <a16:creationId xmlns:a16="http://schemas.microsoft.com/office/drawing/2014/main" xmlns="" id="{825771AE-1285-44C7-BBF4-8F36CBBD788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1055" t="29652" b="30207"/>
            <a:stretch/>
          </p:blipFill>
          <p:spPr>
            <a:xfrm>
              <a:off x="3015976" y="4760798"/>
              <a:ext cx="794656" cy="224184"/>
            </a:xfrm>
            <a:prstGeom prst="rect">
              <a:avLst/>
            </a:prstGeom>
          </p:spPr>
        </p:pic>
        <p:pic>
          <p:nvPicPr>
            <p:cNvPr id="40" name="图片 39">
              <a:extLst>
                <a:ext uri="{FF2B5EF4-FFF2-40B4-BE49-F238E27FC236}">
                  <a16:creationId xmlns:a16="http://schemas.microsoft.com/office/drawing/2014/main" xmlns="" id="{9265AA56-4578-4CC8-A374-FEA04164308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057" t="9726" r="3236" b="7829"/>
            <a:stretch/>
          </p:blipFill>
          <p:spPr>
            <a:xfrm>
              <a:off x="2317653" y="4763827"/>
              <a:ext cx="631816" cy="218126"/>
            </a:xfrm>
            <a:prstGeom prst="rect">
              <a:avLst/>
            </a:prstGeom>
          </p:spPr>
        </p:pic>
        <p:pic>
          <p:nvPicPr>
            <p:cNvPr id="41" name="图片 40">
              <a:extLst>
                <a:ext uri="{FF2B5EF4-FFF2-40B4-BE49-F238E27FC236}">
                  <a16:creationId xmlns:a16="http://schemas.microsoft.com/office/drawing/2014/main" xmlns="" id="{6AAB9C85-62A6-471C-98FB-C5B09FE9765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9716" t="6009" b="12526"/>
            <a:stretch/>
          </p:blipFill>
          <p:spPr>
            <a:xfrm>
              <a:off x="5699085" y="4706559"/>
              <a:ext cx="447338" cy="332663"/>
            </a:xfrm>
            <a:prstGeom prst="rect">
              <a:avLst/>
            </a:prstGeom>
          </p:spPr>
        </p:pic>
        <p:pic>
          <p:nvPicPr>
            <p:cNvPr id="42" name="图片 41">
              <a:extLst>
                <a:ext uri="{FF2B5EF4-FFF2-40B4-BE49-F238E27FC236}">
                  <a16:creationId xmlns:a16="http://schemas.microsoft.com/office/drawing/2014/main" xmlns="" id="{8CF943FC-C990-4ACC-A5D1-6AA50A883321}"/>
                </a:ext>
              </a:extLst>
            </p:cNvPr>
            <p:cNvPicPr>
              <a:picLocks noChangeAspect="1"/>
            </p:cNvPicPr>
            <p:nvPr/>
          </p:nvPicPr>
          <p:blipFill rotWithShape="1">
            <a:blip r:embed="rId14" cstate="print">
              <a:clrChange>
                <a:clrFrom>
                  <a:srgbClr val="FFFFFB"/>
                </a:clrFrom>
                <a:clrTo>
                  <a:srgbClr val="FFFFFB">
                    <a:alpha val="0"/>
                  </a:srgbClr>
                </a:clrTo>
              </a:clrChange>
              <a:extLst>
                <a:ext uri="{28A0092B-C50C-407E-A947-70E740481C1C}">
                  <a14:useLocalDpi xmlns:a14="http://schemas.microsoft.com/office/drawing/2010/main" val="0"/>
                </a:ext>
              </a:extLst>
            </a:blip>
            <a:srcRect l="17059" r="17743"/>
            <a:stretch/>
          </p:blipFill>
          <p:spPr>
            <a:xfrm>
              <a:off x="6325561" y="4696018"/>
              <a:ext cx="345714" cy="353744"/>
            </a:xfrm>
            <a:prstGeom prst="rect">
              <a:avLst/>
            </a:prstGeom>
          </p:spPr>
        </p:pic>
        <p:pic>
          <p:nvPicPr>
            <p:cNvPr id="43" name="图片 42">
              <a:extLst>
                <a:ext uri="{FF2B5EF4-FFF2-40B4-BE49-F238E27FC236}">
                  <a16:creationId xmlns:a16="http://schemas.microsoft.com/office/drawing/2014/main" xmlns="" id="{4EA2C8F7-C941-41D7-B51A-057A0FE0E2D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68373" y="4753009"/>
              <a:ext cx="909501" cy="239763"/>
            </a:xfrm>
            <a:prstGeom prst="rect">
              <a:avLst/>
            </a:prstGeom>
          </p:spPr>
        </p:pic>
        <p:pic>
          <p:nvPicPr>
            <p:cNvPr id="44" name="图片 43">
              <a:extLst>
                <a:ext uri="{FF2B5EF4-FFF2-40B4-BE49-F238E27FC236}">
                  <a16:creationId xmlns:a16="http://schemas.microsoft.com/office/drawing/2014/main" xmlns="" id="{6624957C-F236-427F-B5F5-9DCC8FD2DEF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78052" y="4781024"/>
              <a:ext cx="737895" cy="183733"/>
            </a:xfrm>
            <a:prstGeom prst="rect">
              <a:avLst/>
            </a:prstGeom>
          </p:spPr>
        </p:pic>
        <p:pic>
          <p:nvPicPr>
            <p:cNvPr id="45" name="图片 44">
              <a:extLst>
                <a:ext uri="{FF2B5EF4-FFF2-40B4-BE49-F238E27FC236}">
                  <a16:creationId xmlns:a16="http://schemas.microsoft.com/office/drawing/2014/main" xmlns="" id="{31D5393F-2E8D-4690-A968-4D2BF02D580E}"/>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1930" r="8022"/>
            <a:stretch/>
          </p:blipFill>
          <p:spPr>
            <a:xfrm>
              <a:off x="4750471" y="4779781"/>
              <a:ext cx="748435" cy="186218"/>
            </a:xfrm>
            <a:prstGeom prst="rect">
              <a:avLst/>
            </a:prstGeom>
          </p:spPr>
        </p:pic>
      </p:grpSp>
      <p:sp>
        <p:nvSpPr>
          <p:cNvPr id="46" name="文本框 45">
            <a:extLst>
              <a:ext uri="{FF2B5EF4-FFF2-40B4-BE49-F238E27FC236}">
                <a16:creationId xmlns:a16="http://schemas.microsoft.com/office/drawing/2014/main" xmlns="" id="{9340AF84-10F8-4F79-946A-8B67BAC93B1D}"/>
              </a:ext>
            </a:extLst>
          </p:cNvPr>
          <p:cNvSpPr txBox="1"/>
          <p:nvPr/>
        </p:nvSpPr>
        <p:spPr>
          <a:xfrm>
            <a:off x="2578690" y="5633614"/>
            <a:ext cx="6274164" cy="412421"/>
          </a:xfrm>
          <a:prstGeom prst="rect">
            <a:avLst/>
          </a:prstGeom>
          <a:noFill/>
        </p:spPr>
        <p:txBody>
          <a:bodyPr wrap="square">
            <a:spAutoFit/>
          </a:bodyPr>
          <a:lstStyle/>
          <a:p>
            <a:pPr marL="0" marR="0" lvl="0" indent="0"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dirty="0" smtClean="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rPr>
              <a:t>硬件基础</a:t>
            </a:r>
            <a:r>
              <a:rPr kumimoji="0" lang="zh-CN" altLang="en-US" sz="1600" b="0"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rPr>
              <a:t>架构</a:t>
            </a:r>
            <a:r>
              <a:rPr kumimoji="0" lang="zh-CN" altLang="en-US" sz="1600" b="0" i="0" u="none" strike="noStrike" kern="1200" cap="none" spc="0" normalizeH="0" baseline="0" noProof="0" dirty="0" smtClean="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rPr>
              <a:t>层</a:t>
            </a:r>
            <a:r>
              <a:rPr lang="zh-CN" altLang="en-US" sz="1600" dirty="0" smtClean="0">
                <a:solidFill>
                  <a:prstClr val="black">
                    <a:lumMod val="95000"/>
                    <a:lumOff val="5000"/>
                  </a:prstClr>
                </a:solidFill>
                <a:latin typeface="微软雅黑" panose="020B0503020204020204" pitchFamily="34" charset="-122"/>
                <a:ea typeface="微软雅黑" panose="020B0503020204020204" pitchFamily="34" charset="-122"/>
              </a:rPr>
              <a:t>：网络</a:t>
            </a:r>
            <a:r>
              <a:rPr lang="en-US" altLang="zh-CN" sz="1600" dirty="0" smtClean="0">
                <a:solidFill>
                  <a:prstClr val="black">
                    <a:lumMod val="95000"/>
                    <a:lumOff val="5000"/>
                  </a:prstClr>
                </a:solidFill>
                <a:latin typeface="微软雅黑" panose="020B0503020204020204" pitchFamily="34" charset="-122"/>
                <a:ea typeface="微软雅黑" panose="020B0503020204020204" pitchFamily="34" charset="-122"/>
              </a:rPr>
              <a:t>/</a:t>
            </a:r>
            <a:r>
              <a:rPr lang="zh-CN" altLang="en-US" sz="1600" dirty="0" smtClean="0">
                <a:solidFill>
                  <a:prstClr val="black">
                    <a:lumMod val="95000"/>
                    <a:lumOff val="5000"/>
                  </a:prstClr>
                </a:solidFill>
                <a:latin typeface="微软雅黑" panose="020B0503020204020204" pitchFamily="34" charset="-122"/>
                <a:ea typeface="微软雅黑" panose="020B0503020204020204" pitchFamily="34" charset="-122"/>
              </a:rPr>
              <a:t>存储</a:t>
            </a:r>
            <a:r>
              <a:rPr lang="en-US" altLang="zh-CN" sz="1600" dirty="0" smtClean="0">
                <a:solidFill>
                  <a:prstClr val="black">
                    <a:lumMod val="95000"/>
                    <a:lumOff val="5000"/>
                  </a:prstClr>
                </a:solidFill>
                <a:latin typeface="微软雅黑" panose="020B0503020204020204" pitchFamily="34" charset="-122"/>
                <a:ea typeface="微软雅黑" panose="020B0503020204020204" pitchFamily="34" charset="-122"/>
              </a:rPr>
              <a:t>/</a:t>
            </a:r>
            <a:r>
              <a:rPr lang="zh-CN" altLang="en-US" sz="1600" dirty="0" smtClean="0">
                <a:solidFill>
                  <a:prstClr val="black">
                    <a:lumMod val="95000"/>
                    <a:lumOff val="5000"/>
                  </a:prstClr>
                </a:solidFill>
                <a:latin typeface="微软雅黑" panose="020B0503020204020204" pitchFamily="34" charset="-122"/>
                <a:ea typeface="微软雅黑" panose="020B0503020204020204" pitchFamily="34" charset="-122"/>
              </a:rPr>
              <a:t>服务器</a:t>
            </a:r>
            <a:r>
              <a:rPr lang="en-US" altLang="zh-CN" sz="1600" dirty="0" smtClean="0">
                <a:solidFill>
                  <a:prstClr val="black">
                    <a:lumMod val="95000"/>
                    <a:lumOff val="5000"/>
                  </a:prstClr>
                </a:solidFill>
                <a:latin typeface="微软雅黑" panose="020B0503020204020204" pitchFamily="34" charset="-122"/>
                <a:ea typeface="微软雅黑" panose="020B0503020204020204" pitchFamily="34" charset="-122"/>
              </a:rPr>
              <a:t>…</a:t>
            </a:r>
            <a:endParaRPr kumimoji="0" lang="zh-CN" altLang="en-US" sz="1600" b="0"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endParaRPr>
          </a:p>
        </p:txBody>
      </p:sp>
      <p:grpSp>
        <p:nvGrpSpPr>
          <p:cNvPr id="98" name="组合 97"/>
          <p:cNvGrpSpPr/>
          <p:nvPr/>
        </p:nvGrpSpPr>
        <p:grpSpPr>
          <a:xfrm>
            <a:off x="2669142" y="6132688"/>
            <a:ext cx="4683588" cy="363287"/>
            <a:chOff x="2471899" y="6158171"/>
            <a:chExt cx="4683588" cy="363287"/>
          </a:xfrm>
        </p:grpSpPr>
        <p:pic>
          <p:nvPicPr>
            <p:cNvPr id="51" name="图片 50" descr="634929826558288750.jpg">
              <a:extLst>
                <a:ext uri="{FF2B5EF4-FFF2-40B4-BE49-F238E27FC236}">
                  <a16:creationId xmlns:a16="http://schemas.microsoft.com/office/drawing/2014/main" xmlns="" id="{62456D12-6ABC-45F3-A21D-51D5E193FD9B}"/>
                </a:ext>
              </a:extLst>
            </p:cNvPr>
            <p:cNvPicPr>
              <a:picLocks noChangeAspect="1"/>
            </p:cNvPicPr>
            <p:nvPr/>
          </p:nvPicPr>
          <p:blipFill>
            <a:blip r:embed="rId18" cstate="print"/>
            <a:srcRect t="4371" b="4443"/>
            <a:stretch>
              <a:fillRect/>
            </a:stretch>
          </p:blipFill>
          <p:spPr>
            <a:xfrm>
              <a:off x="2471899" y="6190495"/>
              <a:ext cx="417980" cy="326229"/>
            </a:xfrm>
            <a:prstGeom prst="rect">
              <a:avLst/>
            </a:prstGeom>
            <a:noFill/>
            <a:ln>
              <a:noFill/>
            </a:ln>
          </p:spPr>
        </p:pic>
        <p:pic>
          <p:nvPicPr>
            <p:cNvPr id="52" name="图片 51" descr="800_800_sj1000.jpg">
              <a:extLst>
                <a:ext uri="{FF2B5EF4-FFF2-40B4-BE49-F238E27FC236}">
                  <a16:creationId xmlns:a16="http://schemas.microsoft.com/office/drawing/2014/main" xmlns="" id="{DA44CF2F-0B96-46D0-9384-1FD5946F6E91}"/>
                </a:ext>
              </a:extLst>
            </p:cNvPr>
            <p:cNvPicPr>
              <a:picLocks noChangeAspect="1"/>
            </p:cNvPicPr>
            <p:nvPr/>
          </p:nvPicPr>
          <p:blipFill rotWithShape="1">
            <a:blip r:embed="rId19" cstate="print"/>
            <a:srcRect l="15062" t="14783" r="18011" b="17049"/>
            <a:stretch/>
          </p:blipFill>
          <p:spPr>
            <a:xfrm>
              <a:off x="3042182" y="6158171"/>
              <a:ext cx="391655" cy="363287"/>
            </a:xfrm>
            <a:prstGeom prst="rect">
              <a:avLst/>
            </a:prstGeom>
            <a:noFill/>
            <a:ln>
              <a:noFill/>
            </a:ln>
          </p:spPr>
        </p:pic>
        <p:pic>
          <p:nvPicPr>
            <p:cNvPr id="53" name="图片 52" descr="20120729083036181.gif">
              <a:extLst>
                <a:ext uri="{FF2B5EF4-FFF2-40B4-BE49-F238E27FC236}">
                  <a16:creationId xmlns:a16="http://schemas.microsoft.com/office/drawing/2014/main" xmlns="" id="{3974B87F-F34B-4B54-BA9A-82F912955627}"/>
                </a:ext>
              </a:extLst>
            </p:cNvPr>
            <p:cNvPicPr>
              <a:picLocks noChangeAspect="1"/>
            </p:cNvPicPr>
            <p:nvPr/>
          </p:nvPicPr>
          <p:blipFill>
            <a:blip r:embed="rId20" cstate="print"/>
            <a:srcRect l="9441" r="6201" b="31538"/>
            <a:stretch>
              <a:fillRect/>
            </a:stretch>
          </p:blipFill>
          <p:spPr>
            <a:xfrm>
              <a:off x="4830515" y="6272741"/>
              <a:ext cx="666005" cy="149679"/>
            </a:xfrm>
            <a:prstGeom prst="rect">
              <a:avLst/>
            </a:prstGeom>
            <a:noFill/>
            <a:ln>
              <a:noFill/>
            </a:ln>
          </p:spPr>
        </p:pic>
        <p:pic>
          <p:nvPicPr>
            <p:cNvPr id="54" name="图片 53" descr="dbb44aed2e738bd4b2cd8858a08b87d6267ff9ee.png">
              <a:extLst>
                <a:ext uri="{FF2B5EF4-FFF2-40B4-BE49-F238E27FC236}">
                  <a16:creationId xmlns:a16="http://schemas.microsoft.com/office/drawing/2014/main" xmlns="" id="{2EA6F317-1B0C-42BC-ABC7-8457F7A49711}"/>
                </a:ext>
              </a:extLst>
            </p:cNvPr>
            <p:cNvPicPr>
              <a:picLocks noChangeAspect="1"/>
            </p:cNvPicPr>
            <p:nvPr/>
          </p:nvPicPr>
          <p:blipFill>
            <a:blip r:embed="rId21" cstate="print"/>
            <a:srcRect l="24975" t="28726" r="22508" b="15005"/>
            <a:stretch>
              <a:fillRect/>
            </a:stretch>
          </p:blipFill>
          <p:spPr>
            <a:xfrm>
              <a:off x="4401967" y="6201603"/>
              <a:ext cx="272494" cy="291957"/>
            </a:xfrm>
            <a:prstGeom prst="rect">
              <a:avLst/>
            </a:prstGeom>
            <a:noFill/>
            <a:ln>
              <a:noFill/>
            </a:ln>
          </p:spPr>
        </p:pic>
        <p:pic>
          <p:nvPicPr>
            <p:cNvPr id="55" name="图片 54">
              <a:extLst>
                <a:ext uri="{FF2B5EF4-FFF2-40B4-BE49-F238E27FC236}">
                  <a16:creationId xmlns:a16="http://schemas.microsoft.com/office/drawing/2014/main" xmlns="" id="{4A50D2D1-531B-4439-A080-DBFA20DCE593}"/>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t="12783" b="15107"/>
            <a:stretch/>
          </p:blipFill>
          <p:spPr>
            <a:xfrm>
              <a:off x="6619553" y="6214702"/>
              <a:ext cx="535934" cy="193827"/>
            </a:xfrm>
            <a:prstGeom prst="rect">
              <a:avLst/>
            </a:prstGeom>
          </p:spPr>
        </p:pic>
        <p:pic>
          <p:nvPicPr>
            <p:cNvPr id="56" name="图片 55" descr="徽标&#10;&#10;描述已自动生成">
              <a:extLst>
                <a:ext uri="{FF2B5EF4-FFF2-40B4-BE49-F238E27FC236}">
                  <a16:creationId xmlns:a16="http://schemas.microsoft.com/office/drawing/2014/main" xmlns="" id="{C145FF99-7EAD-4FC4-B621-163B968DC1BB}"/>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3645814" y="6291843"/>
              <a:ext cx="582063" cy="168292"/>
            </a:xfrm>
            <a:prstGeom prst="rect">
              <a:avLst/>
            </a:prstGeom>
          </p:spPr>
        </p:pic>
        <p:pic>
          <p:nvPicPr>
            <p:cNvPr id="57" name="图片 56">
              <a:extLst>
                <a:ext uri="{FF2B5EF4-FFF2-40B4-BE49-F238E27FC236}">
                  <a16:creationId xmlns:a16="http://schemas.microsoft.com/office/drawing/2014/main" xmlns="" id="{5D84A5E4-8B86-453B-A274-E6053584F915}"/>
                </a:ext>
              </a:extLst>
            </p:cNvPr>
            <p:cNvPicPr>
              <a:picLocks noChangeAspect="1"/>
            </p:cNvPicPr>
            <p:nvPr/>
          </p:nvPicPr>
          <p:blipFill>
            <a:blip r:embed="rId24"/>
            <a:stretch>
              <a:fillRect/>
            </a:stretch>
          </p:blipFill>
          <p:spPr>
            <a:xfrm>
              <a:off x="5650354" y="6232819"/>
              <a:ext cx="736522" cy="184131"/>
            </a:xfrm>
            <a:prstGeom prst="rect">
              <a:avLst/>
            </a:prstGeom>
          </p:spPr>
        </p:pic>
      </p:grpSp>
      <p:pic>
        <p:nvPicPr>
          <p:cNvPr id="58" name="图片 57" descr="PMIPIN_lrg.jpg">
            <a:extLst>
              <a:ext uri="{FF2B5EF4-FFF2-40B4-BE49-F238E27FC236}">
                <a16:creationId xmlns:a16="http://schemas.microsoft.com/office/drawing/2014/main" xmlns="" id="{C305DABB-DA00-4B4D-A095-BEF5B77BF6E9}"/>
              </a:ext>
            </a:extLst>
          </p:cNvPr>
          <p:cNvPicPr>
            <a:picLocks noChangeAspect="1"/>
          </p:cNvPicPr>
          <p:nvPr/>
        </p:nvPicPr>
        <p:blipFill>
          <a:blip r:embed="rId25" cstate="print"/>
          <a:srcRect r="2857" b="4123"/>
          <a:stretch>
            <a:fillRect/>
          </a:stretch>
        </p:blipFill>
        <p:spPr>
          <a:xfrm>
            <a:off x="9888152" y="3634544"/>
            <a:ext cx="406194" cy="298673"/>
          </a:xfrm>
          <a:prstGeom prst="rect">
            <a:avLst/>
          </a:prstGeom>
          <a:noFill/>
          <a:ln>
            <a:noFill/>
          </a:ln>
        </p:spPr>
      </p:pic>
      <p:pic>
        <p:nvPicPr>
          <p:cNvPr id="59" name="图片 58" descr="1-1101211Q9594B.jpg">
            <a:extLst>
              <a:ext uri="{FF2B5EF4-FFF2-40B4-BE49-F238E27FC236}">
                <a16:creationId xmlns:a16="http://schemas.microsoft.com/office/drawing/2014/main" xmlns="" id="{F7DFD658-BA53-4D69-AF68-D01D964618E6}"/>
              </a:ext>
            </a:extLst>
          </p:cNvPr>
          <p:cNvPicPr>
            <a:picLocks noChangeAspect="1"/>
          </p:cNvPicPr>
          <p:nvPr/>
        </p:nvPicPr>
        <p:blipFill>
          <a:blip r:embed="rId26" cstate="print"/>
          <a:srcRect t="1001" r="617" b="38333"/>
          <a:stretch>
            <a:fillRect/>
          </a:stretch>
        </p:blipFill>
        <p:spPr>
          <a:xfrm>
            <a:off x="10494550" y="3648610"/>
            <a:ext cx="531231" cy="254191"/>
          </a:xfrm>
          <a:prstGeom prst="rect">
            <a:avLst/>
          </a:prstGeom>
          <a:noFill/>
          <a:ln>
            <a:noFill/>
          </a:ln>
        </p:spPr>
      </p:pic>
      <p:grpSp>
        <p:nvGrpSpPr>
          <p:cNvPr id="60" name="组合 59">
            <a:extLst>
              <a:ext uri="{FF2B5EF4-FFF2-40B4-BE49-F238E27FC236}">
                <a16:creationId xmlns:a16="http://schemas.microsoft.com/office/drawing/2014/main" xmlns="" id="{7FE9FAC1-B0F6-432E-B778-1FE93CDA554D}"/>
              </a:ext>
            </a:extLst>
          </p:cNvPr>
          <p:cNvGrpSpPr/>
          <p:nvPr/>
        </p:nvGrpSpPr>
        <p:grpSpPr>
          <a:xfrm>
            <a:off x="9902858" y="2441924"/>
            <a:ext cx="1525256" cy="666156"/>
            <a:chOff x="1084478" y="4972677"/>
            <a:chExt cx="788056" cy="307777"/>
          </a:xfrm>
        </p:grpSpPr>
        <p:sp>
          <p:nvSpPr>
            <p:cNvPr id="61" name="对话气泡: 圆角矩形 60">
              <a:extLst>
                <a:ext uri="{FF2B5EF4-FFF2-40B4-BE49-F238E27FC236}">
                  <a16:creationId xmlns:a16="http://schemas.microsoft.com/office/drawing/2014/main" xmlns="" id="{DABBD289-0337-4D2F-8C5F-7C4FFD3C4CD0}"/>
                </a:ext>
              </a:extLst>
            </p:cNvPr>
            <p:cNvSpPr/>
            <p:nvPr/>
          </p:nvSpPr>
          <p:spPr>
            <a:xfrm>
              <a:off x="1091897" y="4972677"/>
              <a:ext cx="773218" cy="307777"/>
            </a:xfrm>
            <a:prstGeom prst="wedgeRoundRectCallou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62" name="文本框 61">
              <a:extLst>
                <a:ext uri="{FF2B5EF4-FFF2-40B4-BE49-F238E27FC236}">
                  <a16:creationId xmlns:a16="http://schemas.microsoft.com/office/drawing/2014/main" xmlns="" id="{DAE3C58A-7263-4C52-B59C-476346D5CD6B}"/>
                </a:ext>
              </a:extLst>
            </p:cNvPr>
            <p:cNvSpPr txBox="1"/>
            <p:nvPr/>
          </p:nvSpPr>
          <p:spPr>
            <a:xfrm>
              <a:off x="1084478" y="5015340"/>
              <a:ext cx="788056" cy="241738"/>
            </a:xfrm>
            <a:prstGeom prst="rect">
              <a:avLst/>
            </a:prstGeom>
            <a:no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200+</a:t>
              </a:r>
            </a:p>
          </p:txBody>
        </p:sp>
      </p:grpSp>
      <p:sp>
        <p:nvSpPr>
          <p:cNvPr id="63" name="文本框 62">
            <a:extLst>
              <a:ext uri="{FF2B5EF4-FFF2-40B4-BE49-F238E27FC236}">
                <a16:creationId xmlns:a16="http://schemas.microsoft.com/office/drawing/2014/main" xmlns="" id="{E21EFDAB-7CA4-469C-84B8-1461C968C2C6}"/>
              </a:ext>
            </a:extLst>
          </p:cNvPr>
          <p:cNvSpPr txBox="1"/>
          <p:nvPr/>
        </p:nvSpPr>
        <p:spPr>
          <a:xfrm>
            <a:off x="9724342" y="3201084"/>
            <a:ext cx="2035981" cy="338554"/>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zh-CN" altLang="en-US" sz="1600" b="0" i="0" u="none" strike="noStrike" kern="1200" cap="none" spc="0" normalizeH="0" baseline="0" noProof="0" dirty="0" smtClean="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rPr>
              <a:t>项目管理和</a:t>
            </a:r>
            <a:r>
              <a:rPr kumimoji="0" lang="zh-CN" altLang="en-US" sz="1600" b="0"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rPr>
              <a:t>服务管理</a:t>
            </a:r>
            <a:endParaRPr lang="zh-CN" altLang="en-US" dirty="0"/>
          </a:p>
        </p:txBody>
      </p:sp>
      <p:sp>
        <p:nvSpPr>
          <p:cNvPr id="64" name="矩形 63">
            <a:extLst>
              <a:ext uri="{FF2B5EF4-FFF2-40B4-BE49-F238E27FC236}">
                <a16:creationId xmlns:a16="http://schemas.microsoft.com/office/drawing/2014/main" xmlns="" id="{092CEB89-180B-4A2F-B722-EE4435D23C41}"/>
              </a:ext>
            </a:extLst>
          </p:cNvPr>
          <p:cNvSpPr/>
          <p:nvPr/>
        </p:nvSpPr>
        <p:spPr>
          <a:xfrm>
            <a:off x="9438253" y="4236107"/>
            <a:ext cx="2501111" cy="2432519"/>
          </a:xfrm>
          <a:prstGeom prst="rect">
            <a:avLst/>
          </a:prstGeom>
          <a:solidFill>
            <a:sysClr val="window" lastClr="FFFFFF"/>
          </a:solidFill>
          <a:ln w="3175" cap="flat" cmpd="sng" algn="ctr">
            <a:noFill/>
            <a:prstDash val="solid"/>
            <a:miter lim="800000"/>
          </a:ln>
          <a:effectLst>
            <a:outerShdw blurRad="508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10" name="组合 9"/>
          <p:cNvGrpSpPr/>
          <p:nvPr/>
        </p:nvGrpSpPr>
        <p:grpSpPr>
          <a:xfrm>
            <a:off x="9664274" y="5628830"/>
            <a:ext cx="2068320" cy="681471"/>
            <a:chOff x="9539437" y="5695234"/>
            <a:chExt cx="2350373" cy="774402"/>
          </a:xfrm>
        </p:grpSpPr>
        <p:pic>
          <p:nvPicPr>
            <p:cNvPr id="65" name="图片 64">
              <a:extLst>
                <a:ext uri="{FF2B5EF4-FFF2-40B4-BE49-F238E27FC236}">
                  <a16:creationId xmlns:a16="http://schemas.microsoft.com/office/drawing/2014/main" xmlns="" id="{DB4B431D-DCFB-4C15-BD0C-20F20E1C6098}"/>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0396761" y="5695234"/>
              <a:ext cx="448806" cy="491761"/>
            </a:xfrm>
            <a:prstGeom prst="rect">
              <a:avLst/>
            </a:prstGeom>
          </p:spPr>
        </p:pic>
        <p:pic>
          <p:nvPicPr>
            <p:cNvPr id="66" name="图片 65" descr="eac4b74543a98226520b7c648a82b9014b90ebaf.jpg">
              <a:extLst>
                <a:ext uri="{FF2B5EF4-FFF2-40B4-BE49-F238E27FC236}">
                  <a16:creationId xmlns:a16="http://schemas.microsoft.com/office/drawing/2014/main" xmlns="" id="{6D2A2234-454F-4760-9950-165267874353}"/>
                </a:ext>
              </a:extLst>
            </p:cNvPr>
            <p:cNvPicPr>
              <a:picLocks noChangeAspect="1"/>
            </p:cNvPicPr>
            <p:nvPr/>
          </p:nvPicPr>
          <p:blipFill>
            <a:blip r:embed="rId28" cstate="print"/>
            <a:srcRect l="13351" t="10186" r="12586" b="9979"/>
            <a:stretch>
              <a:fillRect/>
            </a:stretch>
          </p:blipFill>
          <p:spPr>
            <a:xfrm>
              <a:off x="10555298" y="6194450"/>
              <a:ext cx="292385" cy="275186"/>
            </a:xfrm>
            <a:prstGeom prst="rect">
              <a:avLst/>
            </a:prstGeom>
            <a:noFill/>
            <a:ln>
              <a:noFill/>
            </a:ln>
          </p:spPr>
        </p:pic>
        <p:pic>
          <p:nvPicPr>
            <p:cNvPr id="67" name="图片 66" descr="_m_gw_yqnvZxsIrrq9KAC-7TKGECBPcuVJXhMf3eTwTvKNHpzayqUeo0WoIT264P2fMG8O38n37CcE_Ipebs50fIvIane6obxRIfa8sXP6L9i1Thv5rrZcSGYalEAx44qGw2s20wcs9LHBlj0=.jpg">
              <a:extLst>
                <a:ext uri="{FF2B5EF4-FFF2-40B4-BE49-F238E27FC236}">
                  <a16:creationId xmlns:a16="http://schemas.microsoft.com/office/drawing/2014/main" xmlns="" id="{0FFA481C-E5D2-4732-B648-181EE9664F1F}"/>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11045682" y="5860885"/>
              <a:ext cx="658796" cy="191050"/>
            </a:xfrm>
            <a:prstGeom prst="rect">
              <a:avLst/>
            </a:prstGeom>
            <a:noFill/>
            <a:ln>
              <a:noFill/>
            </a:ln>
          </p:spPr>
        </p:pic>
        <p:pic>
          <p:nvPicPr>
            <p:cNvPr id="68" name="图片 67" descr="20140509112433-1678912521.jpg">
              <a:extLst>
                <a:ext uri="{FF2B5EF4-FFF2-40B4-BE49-F238E27FC236}">
                  <a16:creationId xmlns:a16="http://schemas.microsoft.com/office/drawing/2014/main" xmlns="" id="{AE787528-56F7-41FE-88C2-D012076FE2A3}"/>
                </a:ext>
              </a:extLst>
            </p:cNvPr>
            <p:cNvPicPr>
              <a:picLocks noChangeAspect="1"/>
            </p:cNvPicPr>
            <p:nvPr/>
          </p:nvPicPr>
          <p:blipFill>
            <a:blip r:embed="rId30" cstate="print"/>
            <a:srcRect l="20702" t="11836" r="24888" b="14772"/>
            <a:stretch>
              <a:fillRect/>
            </a:stretch>
          </p:blipFill>
          <p:spPr>
            <a:xfrm>
              <a:off x="9777939" y="5753378"/>
              <a:ext cx="422308" cy="406065"/>
            </a:xfrm>
            <a:prstGeom prst="rect">
              <a:avLst/>
            </a:prstGeom>
            <a:noFill/>
            <a:ln>
              <a:noFill/>
            </a:ln>
          </p:spPr>
        </p:pic>
        <p:pic>
          <p:nvPicPr>
            <p:cNvPr id="69" name="图片 68">
              <a:extLst>
                <a:ext uri="{FF2B5EF4-FFF2-40B4-BE49-F238E27FC236}">
                  <a16:creationId xmlns:a16="http://schemas.microsoft.com/office/drawing/2014/main" xmlns="" id="{E3F8F80E-D25A-4CF5-B25A-DB77D02C0588}"/>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9539437" y="6247442"/>
              <a:ext cx="914677" cy="210376"/>
            </a:xfrm>
            <a:prstGeom prst="rect">
              <a:avLst/>
            </a:prstGeom>
          </p:spPr>
        </p:pic>
        <p:pic>
          <p:nvPicPr>
            <p:cNvPr id="70" name="图片 69">
              <a:extLst>
                <a:ext uri="{FF2B5EF4-FFF2-40B4-BE49-F238E27FC236}">
                  <a16:creationId xmlns:a16="http://schemas.microsoft.com/office/drawing/2014/main" xmlns="" id="{FA917822-A25A-42D3-A8FC-14928F3F56EF}"/>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0937700" y="6163602"/>
              <a:ext cx="952110" cy="306034"/>
            </a:xfrm>
            <a:prstGeom prst="rect">
              <a:avLst/>
            </a:prstGeom>
          </p:spPr>
        </p:pic>
      </p:grpSp>
      <p:sp>
        <p:nvSpPr>
          <p:cNvPr id="71" name="文本框 70">
            <a:extLst>
              <a:ext uri="{FF2B5EF4-FFF2-40B4-BE49-F238E27FC236}">
                <a16:creationId xmlns:a16="http://schemas.microsoft.com/office/drawing/2014/main" xmlns="" id="{3BCF45FF-EE2C-479F-A37F-D7E56E98D1B1}"/>
              </a:ext>
            </a:extLst>
          </p:cNvPr>
          <p:cNvSpPr txBox="1"/>
          <p:nvPr/>
        </p:nvSpPr>
        <p:spPr>
          <a:xfrm>
            <a:off x="9554447" y="5303316"/>
            <a:ext cx="2222077" cy="338554"/>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rPr>
              <a:t>信息</a:t>
            </a:r>
            <a:r>
              <a:rPr kumimoji="0" lang="zh-CN" altLang="en-US" sz="1600" b="0" i="0" u="none" strike="noStrike" kern="1200" cap="none" spc="0" normalizeH="0" baseline="0" noProof="0" dirty="0" smtClean="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rPr>
              <a:t>安全与</a:t>
            </a:r>
            <a:r>
              <a:rPr kumimoji="0" lang="zh-CN" altLang="en-US" sz="1600" b="0"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rPr>
              <a:t>应用交付</a:t>
            </a:r>
          </a:p>
        </p:txBody>
      </p:sp>
      <p:grpSp>
        <p:nvGrpSpPr>
          <p:cNvPr id="92" name="组合 91"/>
          <p:cNvGrpSpPr/>
          <p:nvPr/>
        </p:nvGrpSpPr>
        <p:grpSpPr>
          <a:xfrm>
            <a:off x="840672" y="2560951"/>
            <a:ext cx="1440762" cy="661981"/>
            <a:chOff x="840672" y="1956287"/>
            <a:chExt cx="1440762" cy="661981"/>
          </a:xfrm>
        </p:grpSpPr>
        <p:sp>
          <p:nvSpPr>
            <p:cNvPr id="77" name="对话气泡: 圆角矩形 18">
              <a:extLst>
                <a:ext uri="{FF2B5EF4-FFF2-40B4-BE49-F238E27FC236}">
                  <a16:creationId xmlns:a16="http://schemas.microsoft.com/office/drawing/2014/main" xmlns="" id="{0A1225F4-8EAB-4C7D-8930-36E80D375699}"/>
                </a:ext>
              </a:extLst>
            </p:cNvPr>
            <p:cNvSpPr/>
            <p:nvPr/>
          </p:nvSpPr>
          <p:spPr>
            <a:xfrm>
              <a:off x="840672" y="1956287"/>
              <a:ext cx="1440762" cy="661981"/>
            </a:xfrm>
            <a:prstGeom prst="wedgeRoundRectCallout">
              <a:avLst>
                <a:gd name="adj1" fmla="val 60996"/>
                <a:gd name="adj2" fmla="val -29102"/>
                <a:gd name="adj3" fmla="val 16667"/>
              </a:avLst>
            </a:prstGeom>
            <a:solidFill>
              <a:srgbClr val="135F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78" name="文本框 77">
              <a:extLst>
                <a:ext uri="{FF2B5EF4-FFF2-40B4-BE49-F238E27FC236}">
                  <a16:creationId xmlns:a16="http://schemas.microsoft.com/office/drawing/2014/main" xmlns="" id="{EDAFA60B-097B-42AB-90CE-80F7F3ABF18B}"/>
                </a:ext>
              </a:extLst>
            </p:cNvPr>
            <p:cNvSpPr txBox="1"/>
            <p:nvPr/>
          </p:nvSpPr>
          <p:spPr>
            <a:xfrm>
              <a:off x="1103168" y="2042297"/>
              <a:ext cx="1066567" cy="523220"/>
            </a:xfrm>
            <a:prstGeom prst="rect">
              <a:avLst/>
            </a:prstGeom>
            <a:noFill/>
          </p:spPr>
          <p:txBody>
            <a:bodyPr wrap="square" rtlCol="0">
              <a:spAutoFit/>
            </a:bodyPr>
            <a:lstStyle/>
            <a:p>
              <a:pPr algn="ctr"/>
              <a:r>
                <a:rPr lang="en-US" altLang="zh-CN" sz="2800" b="1" dirty="0" smtClean="0">
                  <a:solidFill>
                    <a:schemeClr val="bg1"/>
                  </a:solidFill>
                  <a:latin typeface="微软雅黑" panose="020B0503020204020204" pitchFamily="34" charset="-122"/>
                  <a:ea typeface="微软雅黑" panose="020B0503020204020204" pitchFamily="34" charset="-122"/>
                </a:rPr>
                <a:t>80+</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grpSp>
      <p:sp>
        <p:nvSpPr>
          <p:cNvPr id="82" name="文本框 81">
            <a:extLst>
              <a:ext uri="{FF2B5EF4-FFF2-40B4-BE49-F238E27FC236}">
                <a16:creationId xmlns:a16="http://schemas.microsoft.com/office/drawing/2014/main" xmlns="" id="{1ECA5EFA-867C-4BA9-89AC-41A323E84094}"/>
              </a:ext>
            </a:extLst>
          </p:cNvPr>
          <p:cNvSpPr txBox="1"/>
          <p:nvPr/>
        </p:nvSpPr>
        <p:spPr>
          <a:xfrm>
            <a:off x="2495915" y="2437605"/>
            <a:ext cx="6094879" cy="3385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600" i="0" u="none" strike="noStrike" kern="1200" cap="none" spc="0" normalizeH="0" baseline="0" noProof="0" dirty="0" smtClean="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rPr>
              <a:t>应用层</a:t>
            </a:r>
            <a:r>
              <a:rPr lang="zh-CN" altLang="en-US" sz="1600" dirty="0" smtClean="0">
                <a:solidFill>
                  <a:prstClr val="black">
                    <a:lumMod val="95000"/>
                    <a:lumOff val="5000"/>
                  </a:prstClr>
                </a:solidFill>
                <a:latin typeface="微软雅黑" panose="020B0503020204020204" pitchFamily="34" charset="-122"/>
                <a:ea typeface="微软雅黑" panose="020B0503020204020204" pitchFamily="34" charset="-122"/>
              </a:rPr>
              <a:t>：数据应用</a:t>
            </a:r>
            <a:r>
              <a:rPr lang="en-US" altLang="zh-CN" sz="1600" dirty="0" smtClean="0">
                <a:solidFill>
                  <a:prstClr val="black">
                    <a:lumMod val="95000"/>
                    <a:lumOff val="5000"/>
                  </a:prstClr>
                </a:solidFill>
                <a:latin typeface="微软雅黑" panose="020B0503020204020204" pitchFamily="34" charset="-122"/>
                <a:ea typeface="微软雅黑" panose="020B0503020204020204" pitchFamily="34" charset="-122"/>
              </a:rPr>
              <a:t>/DevOps/</a:t>
            </a:r>
            <a:r>
              <a:rPr lang="zh-CN" altLang="en-US" sz="1600" dirty="0" smtClean="0">
                <a:solidFill>
                  <a:prstClr val="black">
                    <a:lumMod val="95000"/>
                    <a:lumOff val="5000"/>
                  </a:prstClr>
                </a:solidFill>
                <a:latin typeface="微软雅黑" panose="020B0503020204020204" pitchFamily="34" charset="-122"/>
                <a:ea typeface="微软雅黑" panose="020B0503020204020204" pitchFamily="34" charset="-122"/>
              </a:rPr>
              <a:t>软件开发</a:t>
            </a:r>
            <a:r>
              <a:rPr lang="en-US" altLang="zh-CN" sz="1600" dirty="0" smtClean="0">
                <a:solidFill>
                  <a:prstClr val="black">
                    <a:lumMod val="95000"/>
                    <a:lumOff val="5000"/>
                  </a:prstClr>
                </a:solidFill>
                <a:latin typeface="微软雅黑" panose="020B0503020204020204" pitchFamily="34" charset="-122"/>
                <a:ea typeface="微软雅黑" panose="020B0503020204020204" pitchFamily="34" charset="-122"/>
              </a:rPr>
              <a:t>…</a:t>
            </a:r>
            <a:endParaRPr kumimoji="0" lang="zh-CN" altLang="en-US" sz="1600"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endParaRPr>
          </a:p>
        </p:txBody>
      </p:sp>
      <p:grpSp>
        <p:nvGrpSpPr>
          <p:cNvPr id="96" name="组合 95"/>
          <p:cNvGrpSpPr/>
          <p:nvPr/>
        </p:nvGrpSpPr>
        <p:grpSpPr>
          <a:xfrm>
            <a:off x="2605640" y="2943774"/>
            <a:ext cx="5705251" cy="370419"/>
            <a:chOff x="2831746" y="2361803"/>
            <a:chExt cx="5705251" cy="370419"/>
          </a:xfrm>
        </p:grpSpPr>
        <p:pic>
          <p:nvPicPr>
            <p:cNvPr id="83" name="图片 82">
              <a:extLst>
                <a:ext uri="{FF2B5EF4-FFF2-40B4-BE49-F238E27FC236}">
                  <a16:creationId xmlns:a16="http://schemas.microsoft.com/office/drawing/2014/main" xmlns="" id="{4C7A027E-0921-4483-B82F-B63A2DEFCE32}"/>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l="6530" t="23068" r="27321" b="24486"/>
            <a:stretch/>
          </p:blipFill>
          <p:spPr>
            <a:xfrm>
              <a:off x="2831746" y="2401238"/>
              <a:ext cx="548088" cy="289704"/>
            </a:xfrm>
            <a:prstGeom prst="rect">
              <a:avLst/>
            </a:prstGeom>
          </p:spPr>
        </p:pic>
        <p:pic>
          <p:nvPicPr>
            <p:cNvPr id="84" name="图片 83">
              <a:extLst>
                <a:ext uri="{FF2B5EF4-FFF2-40B4-BE49-F238E27FC236}">
                  <a16:creationId xmlns:a16="http://schemas.microsoft.com/office/drawing/2014/main" xmlns="" id="{58DDBC13-B167-4325-B96D-E6E2A5D9A7D9}"/>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l="19119" t="6182" r="16605" b="7046"/>
            <a:stretch/>
          </p:blipFill>
          <p:spPr>
            <a:xfrm>
              <a:off x="3610527" y="2365119"/>
              <a:ext cx="489470" cy="367103"/>
            </a:xfrm>
            <a:prstGeom prst="rect">
              <a:avLst/>
            </a:prstGeom>
          </p:spPr>
        </p:pic>
        <p:pic>
          <p:nvPicPr>
            <p:cNvPr id="85" name="图片 84">
              <a:extLst>
                <a:ext uri="{FF2B5EF4-FFF2-40B4-BE49-F238E27FC236}">
                  <a16:creationId xmlns:a16="http://schemas.microsoft.com/office/drawing/2014/main" xmlns="" id="{2339C794-821F-43D4-B829-B4227C070222}"/>
                </a:ext>
              </a:extLst>
            </p:cNvPr>
            <p:cNvPicPr>
              <a:picLocks noChangeAspect="1"/>
            </p:cNvPicPr>
            <p:nvPr/>
          </p:nvPicPr>
          <p:blipFill rotWithShape="1">
            <a:blip r:embed="rId35" cstate="print">
              <a:extLst>
                <a:ext uri="{28A0092B-C50C-407E-A947-70E740481C1C}">
                  <a14:useLocalDpi xmlns:a14="http://schemas.microsoft.com/office/drawing/2010/main" val="0"/>
                </a:ext>
              </a:extLst>
            </a:blip>
            <a:srcRect l="8095" t="22160" r="7104" b="21436"/>
            <a:stretch/>
          </p:blipFill>
          <p:spPr>
            <a:xfrm>
              <a:off x="4301239" y="2408874"/>
              <a:ext cx="761250" cy="223898"/>
            </a:xfrm>
            <a:prstGeom prst="rect">
              <a:avLst/>
            </a:prstGeom>
          </p:spPr>
        </p:pic>
        <p:pic>
          <p:nvPicPr>
            <p:cNvPr id="86" name="图片 85">
              <a:extLst>
                <a:ext uri="{FF2B5EF4-FFF2-40B4-BE49-F238E27FC236}">
                  <a16:creationId xmlns:a16="http://schemas.microsoft.com/office/drawing/2014/main" xmlns="" id="{A88AC93A-C6BE-4EBF-AB61-64122199293F}"/>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5227192" y="2365615"/>
              <a:ext cx="347359" cy="325823"/>
            </a:xfrm>
            <a:prstGeom prst="rect">
              <a:avLst/>
            </a:prstGeom>
          </p:spPr>
        </p:pic>
        <p:pic>
          <p:nvPicPr>
            <p:cNvPr id="87" name="图片 86">
              <a:extLst>
                <a:ext uri="{FF2B5EF4-FFF2-40B4-BE49-F238E27FC236}">
                  <a16:creationId xmlns:a16="http://schemas.microsoft.com/office/drawing/2014/main" xmlns="" id="{46E0A166-72DE-408B-AD0C-BD22A0EC73D7}"/>
                </a:ext>
              </a:extLst>
            </p:cNvPr>
            <p:cNvPicPr>
              <a:picLocks noChangeAspect="1"/>
            </p:cNvPicPr>
            <p:nvPr/>
          </p:nvPicPr>
          <p:blipFill rotWithShape="1">
            <a:blip r:embed="rId37" cstate="print">
              <a:extLst>
                <a:ext uri="{28A0092B-C50C-407E-A947-70E740481C1C}">
                  <a14:useLocalDpi xmlns:a14="http://schemas.microsoft.com/office/drawing/2010/main" val="0"/>
                </a:ext>
              </a:extLst>
            </a:blip>
            <a:srcRect t="12653" b="17746"/>
            <a:stretch/>
          </p:blipFill>
          <p:spPr>
            <a:xfrm>
              <a:off x="7891374" y="2361803"/>
              <a:ext cx="645623" cy="300172"/>
            </a:xfrm>
            <a:prstGeom prst="rect">
              <a:avLst/>
            </a:prstGeom>
          </p:spPr>
        </p:pic>
        <p:pic>
          <p:nvPicPr>
            <p:cNvPr id="88" name="图片 87">
              <a:extLst>
                <a:ext uri="{FF2B5EF4-FFF2-40B4-BE49-F238E27FC236}">
                  <a16:creationId xmlns:a16="http://schemas.microsoft.com/office/drawing/2014/main" xmlns="" id="{F7DCDEEE-2AAD-4406-9181-4A0D24085DB3}"/>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5858949" y="2418831"/>
              <a:ext cx="898660" cy="265876"/>
            </a:xfrm>
            <a:prstGeom prst="rect">
              <a:avLst/>
            </a:prstGeom>
          </p:spPr>
        </p:pic>
        <p:pic>
          <p:nvPicPr>
            <p:cNvPr id="89" name="图片 88">
              <a:extLst>
                <a:ext uri="{FF2B5EF4-FFF2-40B4-BE49-F238E27FC236}">
                  <a16:creationId xmlns:a16="http://schemas.microsoft.com/office/drawing/2014/main" xmlns="" id="{92916470-574C-4D5B-9389-AE0C6014E097}"/>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6953278" y="2375995"/>
              <a:ext cx="687358" cy="321084"/>
            </a:xfrm>
            <a:prstGeom prst="rect">
              <a:avLst/>
            </a:prstGeom>
          </p:spPr>
        </p:pic>
      </p:grpSp>
      <p:grpSp>
        <p:nvGrpSpPr>
          <p:cNvPr id="93" name="组合 92"/>
          <p:cNvGrpSpPr/>
          <p:nvPr/>
        </p:nvGrpSpPr>
        <p:grpSpPr>
          <a:xfrm>
            <a:off x="858805" y="4154565"/>
            <a:ext cx="1440762" cy="661981"/>
            <a:chOff x="840672" y="1956287"/>
            <a:chExt cx="1440762" cy="661981"/>
          </a:xfrm>
        </p:grpSpPr>
        <p:sp>
          <p:nvSpPr>
            <p:cNvPr id="94" name="对话气泡: 圆角矩形 18">
              <a:extLst>
                <a:ext uri="{FF2B5EF4-FFF2-40B4-BE49-F238E27FC236}">
                  <a16:creationId xmlns:a16="http://schemas.microsoft.com/office/drawing/2014/main" xmlns="" id="{0A1225F4-8EAB-4C7D-8930-36E80D375699}"/>
                </a:ext>
              </a:extLst>
            </p:cNvPr>
            <p:cNvSpPr/>
            <p:nvPr/>
          </p:nvSpPr>
          <p:spPr>
            <a:xfrm>
              <a:off x="840672" y="1956287"/>
              <a:ext cx="1440762" cy="661981"/>
            </a:xfrm>
            <a:prstGeom prst="wedgeRoundRectCallout">
              <a:avLst>
                <a:gd name="adj1" fmla="val 60996"/>
                <a:gd name="adj2" fmla="val -29102"/>
                <a:gd name="adj3" fmla="val 16667"/>
              </a:avLst>
            </a:prstGeom>
            <a:solidFill>
              <a:srgbClr val="0172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95" name="文本框 94">
              <a:extLst>
                <a:ext uri="{FF2B5EF4-FFF2-40B4-BE49-F238E27FC236}">
                  <a16:creationId xmlns:a16="http://schemas.microsoft.com/office/drawing/2014/main" xmlns="" id="{EDAFA60B-097B-42AB-90CE-80F7F3ABF18B}"/>
                </a:ext>
              </a:extLst>
            </p:cNvPr>
            <p:cNvSpPr txBox="1"/>
            <p:nvPr/>
          </p:nvSpPr>
          <p:spPr>
            <a:xfrm>
              <a:off x="1033228" y="2042297"/>
              <a:ext cx="1136508" cy="523220"/>
            </a:xfrm>
            <a:prstGeom prst="rect">
              <a:avLst/>
            </a:prstGeom>
            <a:noFill/>
          </p:spPr>
          <p:txBody>
            <a:bodyPr wrap="square" rtlCol="0">
              <a:spAutoFit/>
            </a:bodyPr>
            <a:lstStyle/>
            <a:p>
              <a:pPr algn="ctr"/>
              <a:r>
                <a:rPr lang="en-US" altLang="zh-CN" sz="2800" b="1" dirty="0" smtClean="0">
                  <a:solidFill>
                    <a:schemeClr val="bg1"/>
                  </a:solidFill>
                  <a:latin typeface="微软雅黑" panose="020B0503020204020204" pitchFamily="34" charset="-122"/>
                  <a:ea typeface="微软雅黑" panose="020B0503020204020204" pitchFamily="34" charset="-122"/>
                </a:rPr>
                <a:t>270+</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grpSp>
      <p:grpSp>
        <p:nvGrpSpPr>
          <p:cNvPr id="99" name="组合 98"/>
          <p:cNvGrpSpPr/>
          <p:nvPr/>
        </p:nvGrpSpPr>
        <p:grpSpPr>
          <a:xfrm>
            <a:off x="840672" y="5697358"/>
            <a:ext cx="1508665" cy="661981"/>
            <a:chOff x="840672" y="1956287"/>
            <a:chExt cx="1440762" cy="661981"/>
          </a:xfrm>
          <a:solidFill>
            <a:srgbClr val="D31749"/>
          </a:solidFill>
        </p:grpSpPr>
        <p:sp>
          <p:nvSpPr>
            <p:cNvPr id="100" name="对话气泡: 圆角矩形 18">
              <a:extLst>
                <a:ext uri="{FF2B5EF4-FFF2-40B4-BE49-F238E27FC236}">
                  <a16:creationId xmlns:a16="http://schemas.microsoft.com/office/drawing/2014/main" xmlns="" id="{0A1225F4-8EAB-4C7D-8930-36E80D375699}"/>
                </a:ext>
              </a:extLst>
            </p:cNvPr>
            <p:cNvSpPr/>
            <p:nvPr/>
          </p:nvSpPr>
          <p:spPr>
            <a:xfrm>
              <a:off x="840672" y="1956287"/>
              <a:ext cx="1440762" cy="661981"/>
            </a:xfrm>
            <a:prstGeom prst="wedgeRoundRectCallout">
              <a:avLst>
                <a:gd name="adj1" fmla="val 60996"/>
                <a:gd name="adj2" fmla="val -29102"/>
                <a:gd name="adj3" fmla="val 16667"/>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101" name="文本框 100">
              <a:extLst>
                <a:ext uri="{FF2B5EF4-FFF2-40B4-BE49-F238E27FC236}">
                  <a16:creationId xmlns:a16="http://schemas.microsoft.com/office/drawing/2014/main" xmlns="" id="{EDAFA60B-097B-42AB-90CE-80F7F3ABF18B}"/>
                </a:ext>
              </a:extLst>
            </p:cNvPr>
            <p:cNvSpPr txBox="1"/>
            <p:nvPr/>
          </p:nvSpPr>
          <p:spPr>
            <a:xfrm>
              <a:off x="856045" y="2039603"/>
              <a:ext cx="1394477" cy="523220"/>
            </a:xfrm>
            <a:prstGeom prst="rect">
              <a:avLst/>
            </a:prstGeom>
            <a:grpFill/>
          </p:spPr>
          <p:txBody>
            <a:bodyPr wrap="square" rtlCol="0">
              <a:spAutoFit/>
            </a:bodyPr>
            <a:lstStyle/>
            <a:p>
              <a:pPr algn="ctr"/>
              <a:r>
                <a:rPr lang="en-US" altLang="zh-CN" sz="2800" b="1" dirty="0" smtClean="0">
                  <a:solidFill>
                    <a:schemeClr val="bg1"/>
                  </a:solidFill>
                  <a:latin typeface="微软雅黑" panose="020B0503020204020204" pitchFamily="34" charset="-122"/>
                  <a:ea typeface="微软雅黑" panose="020B0503020204020204" pitchFamily="34" charset="-122"/>
                </a:rPr>
                <a:t>1000+</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grpSp>
      <p:sp>
        <p:nvSpPr>
          <p:cNvPr id="104" name="矩形: 圆角 7">
            <a:extLst>
              <a:ext uri="{FF2B5EF4-FFF2-40B4-BE49-F238E27FC236}">
                <a16:creationId xmlns:a16="http://schemas.microsoft.com/office/drawing/2014/main" xmlns="" id="{69AA08EC-EB3E-4300-A041-83EB7284853E}"/>
              </a:ext>
            </a:extLst>
          </p:cNvPr>
          <p:cNvSpPr/>
          <p:nvPr/>
        </p:nvSpPr>
        <p:spPr>
          <a:xfrm>
            <a:off x="516634" y="1574892"/>
            <a:ext cx="11455019" cy="553181"/>
          </a:xfrm>
          <a:prstGeom prst="roundRect">
            <a:avLst/>
          </a:prstGeom>
          <a:solidFill>
            <a:srgbClr val="017260"/>
          </a:solidFill>
          <a:ln w="12700" cap="rnd">
            <a:noFill/>
            <a:prstDash val="solid"/>
            <a:round/>
            <a:headEnd/>
            <a:tailEnd/>
          </a:ln>
          <a:effectLst>
            <a:outerShdw blurRad="254000" dist="127000" algn="ctr" rotWithShape="0">
              <a:srgbClr val="01726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endParaRPr>
          </a:p>
        </p:txBody>
      </p:sp>
      <p:sp>
        <p:nvSpPr>
          <p:cNvPr id="105" name="文本框 104">
            <a:extLst>
              <a:ext uri="{FF2B5EF4-FFF2-40B4-BE49-F238E27FC236}">
                <a16:creationId xmlns:a16="http://schemas.microsoft.com/office/drawing/2014/main" xmlns="" id="{E5FD17BA-E8FC-4A46-8D19-5198068C9F83}"/>
              </a:ext>
            </a:extLst>
          </p:cNvPr>
          <p:cNvSpPr txBox="1"/>
          <p:nvPr/>
        </p:nvSpPr>
        <p:spPr>
          <a:xfrm>
            <a:off x="781866" y="1657040"/>
            <a:ext cx="10922612" cy="400110"/>
          </a:xfrm>
          <a:prstGeom prst="rect">
            <a:avLst/>
          </a:prstGeom>
          <a:noFill/>
        </p:spPr>
        <p:txBody>
          <a:bodyPr wrap="square">
            <a:spAutoFit/>
          </a:bodyPr>
          <a:lstStyle>
            <a:defPPr>
              <a:defRPr lang="zh-CN"/>
            </a:defPPr>
            <a:lvl1pPr algn="ctr">
              <a:defRPr b="1">
                <a:solidFill>
                  <a:schemeClr val="bg1"/>
                </a:solidFill>
                <a:latin typeface="微软雅黑" panose="020B0503020204020204" pitchFamily="34" charset="-122"/>
                <a:ea typeface="微软雅黑" panose="020B0503020204020204"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sz="2000" spc="300" dirty="0"/>
              <a:t>全公司</a:t>
            </a:r>
            <a:r>
              <a:rPr lang="en-US" altLang="zh-CN" sz="2000" spc="300" dirty="0" smtClean="0"/>
              <a:t>1700</a:t>
            </a:r>
            <a:r>
              <a:rPr lang="zh-CN" altLang="en-US" sz="2000" spc="300" dirty="0" smtClean="0"/>
              <a:t>多项</a:t>
            </a:r>
            <a:r>
              <a:rPr lang="zh-CN" altLang="en-US" sz="2000" spc="300" dirty="0"/>
              <a:t>各类技术认证，</a:t>
            </a:r>
            <a:r>
              <a:rPr lang="zh-CN" altLang="en-US" sz="2000" spc="300" dirty="0" smtClean="0"/>
              <a:t>涵盖全栈</a:t>
            </a:r>
            <a:r>
              <a:rPr lang="en-US" altLang="zh-CN" sz="2000" spc="300" dirty="0" smtClean="0"/>
              <a:t>IT</a:t>
            </a:r>
            <a:r>
              <a:rPr lang="zh-CN" altLang="en-US" sz="2000" spc="300" dirty="0" smtClean="0"/>
              <a:t>的各个方面</a:t>
            </a:r>
            <a:endParaRPr lang="zh-CN" altLang="en-US" sz="2000" spc="300" dirty="0"/>
          </a:p>
        </p:txBody>
      </p:sp>
      <p:grpSp>
        <p:nvGrpSpPr>
          <p:cNvPr id="107" name="组合 106">
            <a:extLst>
              <a:ext uri="{FF2B5EF4-FFF2-40B4-BE49-F238E27FC236}">
                <a16:creationId xmlns:a16="http://schemas.microsoft.com/office/drawing/2014/main" xmlns="" id="{7FE9FAC1-B0F6-432E-B778-1FE93CDA554D}"/>
              </a:ext>
            </a:extLst>
          </p:cNvPr>
          <p:cNvGrpSpPr/>
          <p:nvPr/>
        </p:nvGrpSpPr>
        <p:grpSpPr>
          <a:xfrm>
            <a:off x="9902858" y="4463127"/>
            <a:ext cx="1525256" cy="666156"/>
            <a:chOff x="1084478" y="4972677"/>
            <a:chExt cx="788056" cy="307777"/>
          </a:xfrm>
        </p:grpSpPr>
        <p:sp>
          <p:nvSpPr>
            <p:cNvPr id="108" name="对话气泡: 圆角矩形 60">
              <a:extLst>
                <a:ext uri="{FF2B5EF4-FFF2-40B4-BE49-F238E27FC236}">
                  <a16:creationId xmlns:a16="http://schemas.microsoft.com/office/drawing/2014/main" xmlns="" id="{DABBD289-0337-4D2F-8C5F-7C4FFD3C4CD0}"/>
                </a:ext>
              </a:extLst>
            </p:cNvPr>
            <p:cNvSpPr/>
            <p:nvPr/>
          </p:nvSpPr>
          <p:spPr>
            <a:xfrm>
              <a:off x="1091897" y="4972677"/>
              <a:ext cx="773218" cy="307777"/>
            </a:xfrm>
            <a:prstGeom prst="wedgeRoundRectCallout">
              <a:avLst/>
            </a:prstGeom>
            <a:solidFill>
              <a:srgbClr val="F4B9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109" name="文本框 108">
              <a:extLst>
                <a:ext uri="{FF2B5EF4-FFF2-40B4-BE49-F238E27FC236}">
                  <a16:creationId xmlns:a16="http://schemas.microsoft.com/office/drawing/2014/main" xmlns="" id="{DAE3C58A-7263-4C52-B59C-476346D5CD6B}"/>
                </a:ext>
              </a:extLst>
            </p:cNvPr>
            <p:cNvSpPr txBox="1"/>
            <p:nvPr/>
          </p:nvSpPr>
          <p:spPr>
            <a:xfrm>
              <a:off x="1084478" y="5015340"/>
              <a:ext cx="788056" cy="241738"/>
            </a:xfrm>
            <a:prstGeom prst="rect">
              <a:avLst/>
            </a:prstGeom>
            <a:noFill/>
          </p:spPr>
          <p:txBody>
            <a:bodyPr wrap="square" rtlCol="0">
              <a:spAutoFit/>
            </a:bodyPr>
            <a:lstStyle/>
            <a:p>
              <a:pPr algn="ctr"/>
              <a:r>
                <a:rPr lang="en-US" altLang="zh-CN" sz="2800" b="1" dirty="0" smtClean="0">
                  <a:solidFill>
                    <a:schemeClr val="bg1"/>
                  </a:solidFill>
                  <a:latin typeface="微软雅黑" panose="020B0503020204020204" pitchFamily="34" charset="-122"/>
                  <a:ea typeface="微软雅黑" panose="020B0503020204020204" pitchFamily="34" charset="-122"/>
                </a:rPr>
                <a:t>150+</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grpSp>
      <p:pic>
        <p:nvPicPr>
          <p:cNvPr id="4" name="图片 3"/>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517337" y="2923128"/>
            <a:ext cx="387202" cy="421224"/>
          </a:xfrm>
          <a:prstGeom prst="rect">
            <a:avLst/>
          </a:prstGeom>
        </p:spPr>
      </p:pic>
      <p:pic>
        <p:nvPicPr>
          <p:cNvPr id="9" name="图片 8"/>
          <p:cNvPicPr>
            <a:picLocks noChangeAspect="1"/>
          </p:cNvPicPr>
          <p:nvPr/>
        </p:nvPicPr>
        <p:blipFill>
          <a:blip r:embed="rId41"/>
          <a:stretch>
            <a:fillRect/>
          </a:stretch>
        </p:blipFill>
        <p:spPr>
          <a:xfrm>
            <a:off x="11155265" y="3619110"/>
            <a:ext cx="516980" cy="318413"/>
          </a:xfrm>
          <a:prstGeom prst="rect">
            <a:avLst/>
          </a:prstGeom>
        </p:spPr>
      </p:pic>
      <p:pic>
        <p:nvPicPr>
          <p:cNvPr id="12" name="图片 11"/>
          <p:cNvPicPr>
            <a:picLocks noChangeAspect="1"/>
          </p:cNvPicPr>
          <p:nvPr/>
        </p:nvPicPr>
        <p:blipFill>
          <a:blip r:embed="rId42"/>
          <a:stretch>
            <a:fillRect/>
          </a:stretch>
        </p:blipFill>
        <p:spPr>
          <a:xfrm>
            <a:off x="5753833" y="4355690"/>
            <a:ext cx="776815" cy="424467"/>
          </a:xfrm>
          <a:prstGeom prst="rect">
            <a:avLst/>
          </a:prstGeom>
        </p:spPr>
      </p:pic>
      <p:pic>
        <p:nvPicPr>
          <p:cNvPr id="11" name="图片 10"/>
          <p:cNvPicPr>
            <a:picLocks noChangeAspect="1"/>
          </p:cNvPicPr>
          <p:nvPr/>
        </p:nvPicPr>
        <p:blipFill>
          <a:blip r:embed="rId43"/>
          <a:stretch>
            <a:fillRect/>
          </a:stretch>
        </p:blipFill>
        <p:spPr>
          <a:xfrm>
            <a:off x="9867981" y="6386003"/>
            <a:ext cx="1026732" cy="187732"/>
          </a:xfrm>
          <a:prstGeom prst="rect">
            <a:avLst/>
          </a:prstGeom>
        </p:spPr>
      </p:pic>
      <p:pic>
        <p:nvPicPr>
          <p:cNvPr id="13" name="图片 12"/>
          <p:cNvPicPr>
            <a:picLocks noChangeAspect="1"/>
          </p:cNvPicPr>
          <p:nvPr/>
        </p:nvPicPr>
        <p:blipFill>
          <a:blip r:embed="rId44"/>
          <a:stretch>
            <a:fillRect/>
          </a:stretch>
        </p:blipFill>
        <p:spPr>
          <a:xfrm>
            <a:off x="10922713" y="6322101"/>
            <a:ext cx="558149" cy="261753"/>
          </a:xfrm>
          <a:prstGeom prst="rect">
            <a:avLst/>
          </a:prstGeom>
        </p:spPr>
      </p:pic>
      <p:pic>
        <p:nvPicPr>
          <p:cNvPr id="14" name="图片 13"/>
          <p:cNvPicPr>
            <a:picLocks noChangeAspect="1"/>
          </p:cNvPicPr>
          <p:nvPr/>
        </p:nvPicPr>
        <p:blipFill>
          <a:blip r:embed="rId45"/>
          <a:stretch>
            <a:fillRect/>
          </a:stretch>
        </p:blipFill>
        <p:spPr>
          <a:xfrm>
            <a:off x="7501842" y="6176120"/>
            <a:ext cx="781437" cy="204917"/>
          </a:xfrm>
          <a:prstGeom prst="rect">
            <a:avLst/>
          </a:prstGeom>
        </p:spPr>
      </p:pic>
      <p:pic>
        <p:nvPicPr>
          <p:cNvPr id="15" name="图片 14"/>
          <p:cNvPicPr>
            <a:picLocks noChangeAspect="1"/>
          </p:cNvPicPr>
          <p:nvPr/>
        </p:nvPicPr>
        <p:blipFill>
          <a:blip r:embed="rId46"/>
          <a:stretch>
            <a:fillRect/>
          </a:stretch>
        </p:blipFill>
        <p:spPr>
          <a:xfrm>
            <a:off x="8411966" y="6199051"/>
            <a:ext cx="533591" cy="188419"/>
          </a:xfrm>
          <a:prstGeom prst="rect">
            <a:avLst/>
          </a:prstGeom>
        </p:spPr>
      </p:pic>
    </p:spTree>
    <p:extLst>
      <p:ext uri="{BB962C8B-B14F-4D97-AF65-F5344CB8AC3E}">
        <p14:creationId xmlns:p14="http://schemas.microsoft.com/office/powerpoint/2010/main" val="2405713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5.2.9"/>
</p:tagLst>
</file>

<file path=ppt/tags/tag10.xml><?xml version="1.0" encoding="utf-8"?>
<p:tagLst xmlns:a="http://schemas.openxmlformats.org/drawingml/2006/main" xmlns:r="http://schemas.openxmlformats.org/officeDocument/2006/relationships" xmlns:p="http://schemas.openxmlformats.org/presentationml/2006/main">
  <p:tag name="REFSHAPE" val="1533367972"/>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90,&quot;width&quot;:8938}"/>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44,&quot;width&quot;:9225}"/>
</p:tagLst>
</file>

<file path=ppt/tags/tag13.xml><?xml version="1.0" encoding="utf-8"?>
<p:tagLst xmlns:a="http://schemas.openxmlformats.org/drawingml/2006/main" xmlns:r="http://schemas.openxmlformats.org/officeDocument/2006/relationships" xmlns:p="http://schemas.openxmlformats.org/presentationml/2006/main">
  <p:tag name="PA" val="v5.2.9"/>
</p:tagLst>
</file>

<file path=ppt/tags/tag2.xml><?xml version="1.0" encoding="utf-8"?>
<p:tagLst xmlns:a="http://schemas.openxmlformats.org/drawingml/2006/main" xmlns:r="http://schemas.openxmlformats.org/officeDocument/2006/relationships" xmlns:p="http://schemas.openxmlformats.org/presentationml/2006/main">
  <p:tag name="PA" val="v5.2.9"/>
</p:tagLst>
</file>

<file path=ppt/tags/tag3.xml><?xml version="1.0" encoding="utf-8"?>
<p:tagLst xmlns:a="http://schemas.openxmlformats.org/drawingml/2006/main" xmlns:r="http://schemas.openxmlformats.org/officeDocument/2006/relationships" xmlns:p="http://schemas.openxmlformats.org/presentationml/2006/main">
  <p:tag name="PA" val="v5.2.9"/>
</p:tagLst>
</file>

<file path=ppt/tags/tag4.xml><?xml version="1.0" encoding="utf-8"?>
<p:tagLst xmlns:a="http://schemas.openxmlformats.org/drawingml/2006/main" xmlns:r="http://schemas.openxmlformats.org/officeDocument/2006/relationships" xmlns:p="http://schemas.openxmlformats.org/presentationml/2006/main">
  <p:tag name="PA" val="v5.2.9"/>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4"/>
</p:tagLst>
</file>

<file path=ppt/tags/tag9.xml><?xml version="1.0" encoding="utf-8"?>
<p:tagLst xmlns:a="http://schemas.openxmlformats.org/drawingml/2006/main" xmlns:r="http://schemas.openxmlformats.org/officeDocument/2006/relationships" xmlns:p="http://schemas.openxmlformats.org/presentationml/2006/main">
  <p:tag name="REFSHAPE" val="1533361988"/>
</p:tagLst>
</file>

<file path=ppt/theme/theme1.xml><?xml version="1.0" encoding="utf-8"?>
<a:theme xmlns:a="http://schemas.openxmlformats.org/drawingml/2006/main" name="Office 主题​​">
  <a:themeElements>
    <a:clrScheme name="eccom">
      <a:dk1>
        <a:sysClr val="windowText" lastClr="000000"/>
      </a:dk1>
      <a:lt1>
        <a:sysClr val="window" lastClr="FFFFFF"/>
      </a:lt1>
      <a:dk2>
        <a:srgbClr val="44546A"/>
      </a:dk2>
      <a:lt2>
        <a:srgbClr val="E7E6E6"/>
      </a:lt2>
      <a:accent1>
        <a:srgbClr val="017260"/>
      </a:accent1>
      <a:accent2>
        <a:srgbClr val="6BC39C"/>
      </a:accent2>
      <a:accent3>
        <a:srgbClr val="A5A5A5"/>
      </a:accent3>
      <a:accent4>
        <a:srgbClr val="3EB39C"/>
      </a:accent4>
      <a:accent5>
        <a:srgbClr val="AAE4B4"/>
      </a:accent5>
      <a:accent6>
        <a:srgbClr val="349182"/>
      </a:accent6>
      <a:hlink>
        <a:srgbClr val="06906C"/>
      </a:hlink>
      <a:folHlink>
        <a:srgbClr val="717F65"/>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6608</TotalTime>
  <Words>3497</Words>
  <Application>Microsoft Office PowerPoint</Application>
  <PresentationFormat>宽屏</PresentationFormat>
  <Paragraphs>723</Paragraphs>
  <Slides>31</Slides>
  <Notes>17</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31</vt:i4>
      </vt:variant>
    </vt:vector>
  </HeadingPairs>
  <TitlesOfParts>
    <vt:vector size="47" baseType="lpstr">
      <vt:lpstr>Helvetica Light</vt:lpstr>
      <vt:lpstr>等线</vt:lpstr>
      <vt:lpstr>等线 Light</vt:lpstr>
      <vt:lpstr>思源黑体 CN Medium</vt:lpstr>
      <vt:lpstr>思源黑体 CN Normal</vt:lpstr>
      <vt:lpstr>微软雅黑</vt:lpstr>
      <vt:lpstr>微软雅黑</vt:lpstr>
      <vt:lpstr>微软雅黑 Light</vt:lpstr>
      <vt:lpstr>印品黑体</vt:lpstr>
      <vt:lpstr>Arial</vt:lpstr>
      <vt:lpstr>Calibri</vt:lpstr>
      <vt:lpstr>Century Gothic</vt:lpstr>
      <vt:lpstr>Helvetica</vt:lpstr>
      <vt:lpstr>Wingdings 2</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华讯网络</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Riny</dc:creator>
  <cp:keywords>WordinPPT</cp:keywords>
  <cp:lastModifiedBy>ECCOM</cp:lastModifiedBy>
  <cp:revision>526</cp:revision>
  <dcterms:created xsi:type="dcterms:W3CDTF">2021-01-09T05:12:37Z</dcterms:created>
  <dcterms:modified xsi:type="dcterms:W3CDTF">2022-08-05T08:47:57Z</dcterms:modified>
  <cp:category>13818112356</cp:category>
</cp:coreProperties>
</file>