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61" r:id="rId4"/>
    <p:sldId id="262" r:id="rId5"/>
    <p:sldId id="263" r:id="rId6"/>
    <p:sldId id="259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F35"/>
    <a:srgbClr val="A3545E"/>
    <a:srgbClr val="908E97"/>
    <a:srgbClr val="656C7C"/>
    <a:srgbClr val="425167"/>
    <a:srgbClr val="636A7A"/>
    <a:srgbClr val="515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6" autoAdjust="0"/>
    <p:restoredTop sz="93715" autoAdjust="0"/>
  </p:normalViewPr>
  <p:slideViewPr>
    <p:cSldViewPr snapToGrid="0">
      <p:cViewPr varScale="1">
        <p:scale>
          <a:sx n="70" d="100"/>
          <a:sy n="70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FB879-BDF4-4AA2-80F7-00ED90055B61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64018-3D14-41E1-B6D3-2EBC2B1B19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05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64018-3D14-41E1-B6D3-2EBC2B1B198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97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9ED551D-5832-424A-A937-43B732689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5222" cy="687106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26CE8DF-0798-4441-8023-3BDE5C843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781" y="1642291"/>
            <a:ext cx="7228115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B58C1C9A-C9AC-48AF-A3C1-B9DD94986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781" y="4160838"/>
            <a:ext cx="722811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63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69BD8C7-FA14-41F6-BCD9-2D5EAD0D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9AF21BC-B733-4C86-8EC2-A34E7F18C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3CB727B-44E9-4463-8414-36CA6A56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B1C29-CCC7-465A-AB4A-19DE3B68CCF3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E604B7-521D-4E4C-9F45-85FA10F5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8271F08-D2C4-42D2-A3C1-B9573B60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83D166-7BC4-4FC2-8359-D7E9BB72B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9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C0FD01B6-B829-4B64-9F99-A9F6B35C5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98189E9-2F9E-449F-83B9-5FB8D1E47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F8E95D2-2D93-4367-B6F4-EE1E8157C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B1C29-CCC7-465A-AB4A-19DE3B68CCF3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45BAF86-903F-49D8-8A00-BD85B412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EFA2E01-A338-4755-8104-6E444F1A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83D166-7BC4-4FC2-8359-D7E9BB72B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37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C3D451-B476-4B8C-BCC0-3C0A8F21F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957EC80-05EC-4295-AC9B-E17501A24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9542113-18A0-4D02-9E0C-59C88A77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8CF0-962B-4C64-AFA4-8FD6D33F89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373B5C7-DF5A-4E64-BD44-B52D0E6B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C3BCBA9-73DA-4F1B-88BF-08031FE5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D8C8-1016-4B0A-8A0E-6229FA082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084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C0C1C59-8978-4AF9-A3CB-0B7F33D3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2C4EBC-E440-4C10-96CF-2F810C70A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A339398-62FC-4D0F-B65C-F7962F10F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8CF0-962B-4C64-AFA4-8FD6D33F89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9A63919-A5CE-4D14-95E1-6B33AB52F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90F5527-F632-4141-822B-58D02FB0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D8C8-1016-4B0A-8A0E-6229FA082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03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04FBA73-C507-49B0-B785-F012A343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9758E8E-163A-484E-890F-15EEC64E9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0B122FC-820B-4548-8C6A-2825BEBE1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8CF0-962B-4C64-AFA4-8FD6D33F89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A474DE1-4741-4F1B-84EE-057DD0DC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9CBB872-4468-4270-85D4-70B27634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D8C8-1016-4B0A-8A0E-6229FA082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51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019221C-3B0B-4D7F-8C07-97B1B2A6C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C0A0BE0-401A-47C1-A034-7E950AA6C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2478776-6DAF-4D6F-AE2E-FD93A28CE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C5BC2FF-3B20-47AD-A87B-115266E3C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8CF0-962B-4C64-AFA4-8FD6D33F89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C7557C2-9A1C-4286-BC99-78C0FF28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3DA2381-0493-4215-97C9-93BCDB91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D8C8-1016-4B0A-8A0E-6229FA082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85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41292B-0EB1-47EC-B72B-18C37A41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0C54A78-6E85-47F8-B78D-11B57EEA5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1E6D704-63F9-4CEE-9680-F39A48316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20D1EB1-13B4-4E58-98E7-9DA6C7E5E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2D573622-1014-4E78-AC27-B2CB1F766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AF0A5A5-5A84-4FFA-AAE1-8D66760B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8CF0-962B-4C64-AFA4-8FD6D33F89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E1BEE63-B0CB-45FC-98B7-8F3B1DED9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BFC4899-D970-4438-896A-DB8AC9B8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D8C8-1016-4B0A-8A0E-6229FA082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5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82474DF-6DA7-4F70-9C14-D5492FE7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52E4DD3-AA9A-4775-BB49-F4A122BB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8CF0-962B-4C64-AFA4-8FD6D33F89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FA243E9-6690-4B14-9588-1B6BE193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F96472A-C1B0-421B-80C1-72F1AD06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D8C8-1016-4B0A-8A0E-6229FA082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708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0579664-B339-46CA-B5CB-A6AEB272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8CF0-962B-4C64-AFA4-8FD6D33F89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171330E-0F8E-4E92-9000-40D192F1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656936D-28BB-472B-9881-1E90C18F1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D8C8-1016-4B0A-8A0E-6229FA082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302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EB1186E-BF16-429E-AAC5-D208AE53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281DE89-933D-41FC-A3DB-FE5812D68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AEA5EAA-6BC4-4712-BDB1-60DA564D4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28C127F-E7C3-4317-AE97-105698CC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8CF0-962B-4C64-AFA4-8FD6D33F89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376F304-0612-4927-B088-463A06D5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0D625F2-9F55-4973-A04B-8CCAC1CE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D8C8-1016-4B0A-8A0E-6229FA082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80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A47EACA-DD29-4714-B01B-A17987BD0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A2EB3AB-A00D-4030-B61B-66BF3E576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88AD29F-FDEF-458B-BBC5-40F4085A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B1C29-CCC7-465A-AB4A-19DE3B68CCF3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A21E7BF-415A-4602-8FFD-8108FA18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98B7508-730F-4D92-9589-BCF7B582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83D166-7BC4-4FC2-8359-D7E9BB72B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499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F4D0C81-7FB0-4C28-9507-3FFE7D9D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E0BB7A3-7B91-4D66-A7EC-1EA10EA09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6325A71-11F9-486C-B6FD-A9AE1A2A1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1389F24-919D-4F1E-912E-7D8AC07E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8CF0-962B-4C64-AFA4-8FD6D33F89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DD5D06A-962A-42A0-97CE-359FC693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E5DFA55-EB6B-4903-BC1A-4F53649D9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D8C8-1016-4B0A-8A0E-6229FA082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085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601FAD-34D0-42A0-84FB-FCFB8D2EB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E4B5E67-A1B3-4796-90B7-53B6050DB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AEE3D44-9D39-4DBB-B9E6-5A49790D6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8CF0-962B-4C64-AFA4-8FD6D33F89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DC99DB0-40EE-45BF-BB26-AB08AFEF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585D1E6-CFE3-4D07-984F-64C93F3F1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D8C8-1016-4B0A-8A0E-6229FA082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8B581F5-0748-426C-92F7-B6C28580B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C3CAA43-D628-45B7-B224-05163EF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95B6C2F-C6B7-4D48-A203-14FE3CC4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8CF0-962B-4C64-AFA4-8FD6D33F89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D4422E2-45E7-4A43-94D7-419C4236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F3CD834-D91F-4EEE-B87F-8C34F6BB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D8C8-1016-4B0A-8A0E-6229FA082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80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1EEF0C-D2DC-4B9E-BF03-8BEB9C079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C9A6D66-C5AB-45B7-B55B-1A9C3D417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601B0AB-B5D0-4092-8DC3-AD223C94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B1C29-CCC7-465A-AB4A-19DE3B68CCF3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897B46-90A3-427F-9C45-CE34F216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651777C-FE17-417F-9E97-826A0686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83D166-7BC4-4FC2-8359-D7E9BB72B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9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83461BC-9C56-4FF7-B16B-C47AFE85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E1FD95D-1CEA-4C4A-94F0-A85A977D8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226BB65-5172-46A6-A916-FA2C914B4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EED8C46-D0DA-4517-BF1B-AB55A3BB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B1C29-CCC7-465A-AB4A-19DE3B68CCF3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18003E6-3334-478B-A8EF-57DBC850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DCA0365-298F-4176-87FE-C9D0BE5B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83D166-7BC4-4FC2-8359-D7E9BB72B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18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81714FC-A7FD-4756-A776-5CBCB98A9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617A1F2-66E1-499D-92A3-0A7527155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30BA6A7-D303-43E3-A061-5A3395D8A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90BB1E5-A323-48AF-B7C9-234F1692B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6286B723-564F-401E-A9E1-A028B2195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7605C6B-B595-436C-AD21-A238113F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B1C29-CCC7-465A-AB4A-19DE3B68CCF3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F438E546-F76E-4E2C-8D85-959BCD10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0546423-EEE6-4EE6-B8CA-71C785D1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83D166-7BC4-4FC2-8359-D7E9BB72B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36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13C624E-44BF-4944-84E5-A65918E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6A4EDC6-DE40-45DE-A8E5-628000987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B1C29-CCC7-465A-AB4A-19DE3B68CCF3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994CB41-E086-4EDD-B4F4-BCACB1B6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33991E52-5DB0-45C1-B559-A63B506E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83D166-7BC4-4FC2-8359-D7E9BB72B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50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840CEDE-ADED-4945-9104-66FF454C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B1C29-CCC7-465A-AB4A-19DE3B68CCF3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5F2DD77-C0C0-4D95-A123-E823B0AF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C0DF4E1-BB47-4448-B6DA-B97797CF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83D166-7BC4-4FC2-8359-D7E9BB72B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85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EBCCAD2-EB33-4A34-BB60-54DC31A9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F653CEE-2BC5-43D5-8551-1382EC016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05017BD-4BCB-4AD7-BE04-ED632931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E6B1488-CE5B-458B-82F2-9C0C222C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B1C29-CCC7-465A-AB4A-19DE3B68CCF3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4C71A4D-356F-407D-A34A-80BCC111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D7A9BE8-3344-4018-99A4-AE414B53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83D166-7BC4-4FC2-8359-D7E9BB72B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53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F6BEE8-A241-4958-AC3D-DE282AF2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DAF71F9-8B88-437F-B911-4F9A9D455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C1DEF14-9D49-450E-B315-5F4795DB4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7D868B9-D329-4BED-BC3A-F7BE80CA34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B1C29-CCC7-465A-AB4A-19DE3B68CCF3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94039E-AAAB-449E-ABA7-F50630E7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3ACEE1A-9554-4BF0-B88C-351288D68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83D166-7BC4-4FC2-8359-D7E9BB72B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0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9C296D2-5089-4B3D-A18C-03227616F9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DC70E9D4-E016-49A3-A8D7-ECE2A9D73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7410615-0B0D-4526-8DDD-8B6C9FE88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72068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D3028A8-984F-427A-B429-EB817A01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CBA4E6D-5377-4B2B-B33D-EC88B47C3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41DAE53-E920-461D-9D40-65AB5D02E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58CF0-962B-4C64-AFA4-8FD6D33F89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8A7D8EC-AFFD-4DB1-AC80-796612D72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7255563-755C-46F8-B14C-9614C3F1B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3D8C8-1016-4B0A-8A0E-6229FA082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86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package" Target="../embeddings/Microsoft_Excel____1.xlsx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package" Target="../embeddings/Microsoft_Excel____2.xlsx"/><Relationship Id="rId7" Type="http://schemas.openxmlformats.org/officeDocument/2006/relationships/package" Target="../embeddings/Microsoft_Excel____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Microsoft_Word_97_-_2003___2.doc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DF79C65-72EB-4883-AC0D-6BD8FA4A7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848" y="1877453"/>
            <a:ext cx="7228115" cy="2387600"/>
          </a:xfrm>
        </p:spPr>
        <p:txBody>
          <a:bodyPr>
            <a:normAutofit/>
          </a:bodyPr>
          <a:lstStyle/>
          <a:p>
            <a:pPr algn="l"/>
            <a:r>
              <a:rPr lang="zh-CN" altLang="en-US" sz="5400" dirty="0"/>
              <a:t>华</a:t>
            </a:r>
            <a:r>
              <a:rPr lang="zh-CN" altLang="en-US" sz="5400" dirty="0" smtClean="0"/>
              <a:t>为</a:t>
            </a:r>
            <a:r>
              <a:rPr lang="en-US" altLang="zh-CN" sz="5400" dirty="0" smtClean="0"/>
              <a:t>MDB</a:t>
            </a:r>
            <a:r>
              <a:rPr lang="zh-CN" altLang="en-US" sz="5400" dirty="0" smtClean="0"/>
              <a:t>赞助</a:t>
            </a:r>
            <a:r>
              <a:rPr lang="en-US" altLang="zh-CN" sz="5400" dirty="0" smtClean="0"/>
              <a:t/>
            </a:r>
            <a:br>
              <a:rPr lang="en-US" altLang="zh-CN" sz="5400" dirty="0" smtClean="0"/>
            </a:br>
            <a:r>
              <a:rPr lang="zh-CN" altLang="en-US" sz="5400" dirty="0" smtClean="0"/>
              <a:t>申请</a:t>
            </a:r>
            <a:r>
              <a:rPr lang="en-US" altLang="zh-CN" sz="5400" dirty="0"/>
              <a:t>&amp;</a:t>
            </a:r>
            <a:r>
              <a:rPr lang="zh-CN" altLang="en-US" sz="5400" dirty="0"/>
              <a:t>核销流程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F79824A-A599-4CE2-A296-787C56EF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申请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207F7A2-183A-4F9E-92FF-4C2B2926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25339"/>
          </a:xfrm>
        </p:spPr>
        <p:txBody>
          <a:bodyPr>
            <a:normAutofit/>
          </a:bodyPr>
          <a:lstStyle/>
          <a:p>
            <a:pPr lvl="0"/>
            <a:r>
              <a:rPr lang="zh-CN" altLang="zh-CN" sz="2400" dirty="0"/>
              <a:t>营销活动策划报告（议程、预算之类的都在里面）</a:t>
            </a:r>
          </a:p>
          <a:p>
            <a:pPr lvl="0"/>
            <a:r>
              <a:rPr lang="zh-CN" altLang="zh-CN" sz="2400" dirty="0"/>
              <a:t>邀请函</a:t>
            </a:r>
          </a:p>
          <a:p>
            <a:pPr lvl="0"/>
            <a:r>
              <a:rPr lang="zh-CN" altLang="zh-CN" sz="2400" dirty="0"/>
              <a:t>邀请名单</a:t>
            </a:r>
            <a:r>
              <a:rPr lang="zh-CN" altLang="zh-CN" sz="2400" dirty="0" smtClean="0"/>
              <a:t>（</a:t>
            </a:r>
            <a:r>
              <a:rPr lang="zh-CN" altLang="en-US" sz="2400" dirty="0" smtClean="0"/>
              <a:t>内容</a:t>
            </a:r>
            <a:r>
              <a:rPr lang="zh-CN" altLang="zh-CN" sz="2400" dirty="0" smtClean="0"/>
              <a:t>必须</a:t>
            </a:r>
            <a:r>
              <a:rPr lang="zh-CN" altLang="zh-CN" sz="2400" dirty="0"/>
              <a:t>全部填写）</a:t>
            </a:r>
          </a:p>
          <a:p>
            <a:endParaRPr lang="zh-CN" altLang="en-US" sz="2400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003851"/>
              </p:ext>
            </p:extLst>
          </p:nvPr>
        </p:nvGraphicFramePr>
        <p:xfrm>
          <a:off x="9432878" y="1593707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showAsIcon="1" r:id="rId3" imgW="914400" imgH="828720" progId="Word.Document.8">
                  <p:embed/>
                </p:oleObj>
              </mc:Choice>
              <mc:Fallback>
                <p:oleObj name="Document" showAsIcon="1" r:id="rId3" imgW="914400" imgH="8287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32878" y="1593707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363802"/>
              </p:ext>
            </p:extLst>
          </p:nvPr>
        </p:nvGraphicFramePr>
        <p:xfrm>
          <a:off x="6096000" y="2685529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工作表" showAsIcon="1" r:id="rId5" imgW="914400" imgH="828720" progId="Excel.Sheet.12">
                  <p:embed/>
                </p:oleObj>
              </mc:Choice>
              <mc:Fallback>
                <p:oleObj name="工作表" showAsIcon="1" r:id="rId5" imgW="914400" imgH="828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2685529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B207F7A2-183A-4F9E-92FF-4C2B2926151D}"/>
              </a:ext>
            </a:extLst>
          </p:cNvPr>
          <p:cNvSpPr txBox="1">
            <a:spLocks/>
          </p:cNvSpPr>
          <p:nvPr/>
        </p:nvSpPr>
        <p:spPr>
          <a:xfrm>
            <a:off x="838200" y="4107076"/>
            <a:ext cx="10515600" cy="18253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dirty="0" smtClean="0">
                <a:solidFill>
                  <a:srgbClr val="FF0000"/>
                </a:solidFill>
              </a:rPr>
              <a:t>注意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务必提前一个月申请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本地</a:t>
            </a:r>
            <a:r>
              <a:rPr lang="en-US" altLang="zh-CN" sz="2000" dirty="0">
                <a:solidFill>
                  <a:srgbClr val="FF0000"/>
                </a:solidFill>
              </a:rPr>
              <a:t>/</a:t>
            </a:r>
            <a:r>
              <a:rPr lang="zh-CN" altLang="en-US" sz="2000" dirty="0">
                <a:solidFill>
                  <a:srgbClr val="FF0000"/>
                </a:solidFill>
              </a:rPr>
              <a:t>半天的会议不可含</a:t>
            </a:r>
            <a:r>
              <a:rPr lang="zh-CN" altLang="en-US" sz="2000" dirty="0" smtClean="0">
                <a:solidFill>
                  <a:srgbClr val="FF0000"/>
                </a:solidFill>
              </a:rPr>
              <a:t>住宿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>
                <a:solidFill>
                  <a:srgbClr val="FF0000"/>
                </a:solidFill>
              </a:rPr>
              <a:t>华</a:t>
            </a:r>
            <a:r>
              <a:rPr lang="zh-CN" altLang="en-US" sz="2000" dirty="0" smtClean="0">
                <a:solidFill>
                  <a:srgbClr val="FF0000"/>
                </a:solidFill>
              </a:rPr>
              <a:t>为对邀请客户的职位可能会审核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礼品费用人均不能超</a:t>
            </a:r>
            <a:r>
              <a:rPr lang="en-US" altLang="zh-CN" sz="2000" dirty="0" smtClean="0">
                <a:solidFill>
                  <a:srgbClr val="FF0000"/>
                </a:solidFill>
              </a:rPr>
              <a:t>200</a:t>
            </a:r>
            <a:r>
              <a:rPr lang="zh-CN" altLang="en-US" sz="2000" dirty="0" smtClean="0">
                <a:solidFill>
                  <a:srgbClr val="FF0000"/>
                </a:solidFill>
              </a:rPr>
              <a:t>，华为</a:t>
            </a:r>
            <a:r>
              <a:rPr lang="en-US" altLang="zh-CN" sz="2000" dirty="0" smtClean="0">
                <a:solidFill>
                  <a:srgbClr val="FF0000"/>
                </a:solidFill>
              </a:rPr>
              <a:t>logo</a:t>
            </a:r>
            <a:r>
              <a:rPr lang="zh-CN" altLang="en-US" sz="2000" dirty="0" smtClean="0">
                <a:solidFill>
                  <a:srgbClr val="FF0000"/>
                </a:solidFill>
              </a:rPr>
              <a:t>不能印在礼品上（做贴纸）</a:t>
            </a:r>
            <a:endParaRPr lang="en-US" altLang="zh-CN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F79824A-A599-4CE2-A296-787C56EF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核销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207F7A2-183A-4F9E-92FF-4C2B2926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4232"/>
          </a:xfrm>
        </p:spPr>
        <p:txBody>
          <a:bodyPr>
            <a:normAutofit/>
          </a:bodyPr>
          <a:lstStyle/>
          <a:p>
            <a:pPr lvl="0"/>
            <a:r>
              <a:rPr lang="zh-CN" altLang="zh-CN" sz="2400" dirty="0"/>
              <a:t>营销活动总结报告（填全）</a:t>
            </a:r>
          </a:p>
          <a:p>
            <a:pPr lvl="0"/>
            <a:r>
              <a:rPr lang="zh-CN" altLang="zh-CN" sz="2400" dirty="0"/>
              <a:t>照片——能够展示宣讲主题、华为</a:t>
            </a:r>
            <a:r>
              <a:rPr lang="en-US" altLang="zh-CN" sz="2400" dirty="0"/>
              <a:t>Logo</a:t>
            </a:r>
            <a:r>
              <a:rPr lang="zh-CN" altLang="zh-CN" sz="2400" dirty="0"/>
              <a:t>或横幅等华为元素、宣讲人、以及现场人数等；能够从不同维度展示活动实际发生的各类费用（如场地、广告、营销资料、餐饮等</a:t>
            </a:r>
            <a:r>
              <a:rPr lang="zh-CN" altLang="zh-CN" sz="2400" dirty="0" smtClean="0"/>
              <a:t>）</a:t>
            </a:r>
            <a:endParaRPr lang="zh-CN" altLang="zh-CN" sz="2400" dirty="0"/>
          </a:p>
          <a:p>
            <a:pPr lvl="0"/>
            <a:r>
              <a:rPr lang="zh-CN" altLang="zh-CN" sz="2400" dirty="0"/>
              <a:t>机会点（必须全部填写）</a:t>
            </a:r>
          </a:p>
          <a:p>
            <a:pPr lvl="0"/>
            <a:r>
              <a:rPr lang="zh-CN" altLang="zh-CN" sz="2400" dirty="0"/>
              <a:t>签到表</a:t>
            </a:r>
          </a:p>
          <a:p>
            <a:pPr lvl="0"/>
            <a:r>
              <a:rPr lang="zh-CN" altLang="zh-CN" sz="2400" dirty="0"/>
              <a:t>实际参会名单（和预邀请名单表格一样）</a:t>
            </a:r>
          </a:p>
          <a:p>
            <a:pPr lvl="0"/>
            <a:r>
              <a:rPr lang="zh-CN" altLang="zh-CN" sz="2400" dirty="0"/>
              <a:t>酒店水单（包括房间、会议、茶歇、餐饮，酒店相关预算的金额都要在里面体现）</a:t>
            </a:r>
          </a:p>
          <a:p>
            <a:pPr lvl="0"/>
            <a:r>
              <a:rPr lang="zh-CN" altLang="zh-CN" sz="2400" dirty="0"/>
              <a:t>各类发票或水单（体现出实际</a:t>
            </a:r>
            <a:r>
              <a:rPr lang="zh-CN" altLang="zh-CN" sz="2400" dirty="0" smtClean="0"/>
              <a:t>消费</a:t>
            </a:r>
            <a:r>
              <a:rPr lang="zh-CN" altLang="en-US" sz="2400" dirty="0" smtClean="0"/>
              <a:t>，开给第三方的也要提供，礼品需要发票明细和订单截图</a:t>
            </a:r>
            <a:r>
              <a:rPr lang="zh-CN" altLang="zh-CN" sz="2400" dirty="0" smtClean="0"/>
              <a:t>）</a:t>
            </a:r>
            <a:endParaRPr lang="zh-CN" altLang="zh-CN" sz="2400" dirty="0"/>
          </a:p>
          <a:p>
            <a:endParaRPr lang="zh-CN" altLang="en-US" sz="2400" dirty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102906"/>
              </p:ext>
            </p:extLst>
          </p:nvPr>
        </p:nvGraphicFramePr>
        <p:xfrm>
          <a:off x="8607188" y="4092741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工作表" showAsIcon="1" r:id="rId3" imgW="914400" imgH="828720" progId="Excel.Sheet.12">
                  <p:embed/>
                </p:oleObj>
              </mc:Choice>
              <mc:Fallback>
                <p:oleObj name="工作表" showAsIcon="1" r:id="rId3" imgW="914400" imgH="828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07188" y="4092741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003542"/>
              </p:ext>
            </p:extLst>
          </p:nvPr>
        </p:nvGraphicFramePr>
        <p:xfrm>
          <a:off x="6186985" y="1343819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ocument" showAsIcon="1" r:id="rId5" imgW="914400" imgH="828720" progId="Word.Document.8">
                  <p:embed/>
                </p:oleObj>
              </mc:Choice>
              <mc:Fallback>
                <p:oleObj name="Document" showAsIcon="1" r:id="rId5" imgW="914400" imgH="8287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86985" y="1343819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982082"/>
              </p:ext>
            </p:extLst>
          </p:nvPr>
        </p:nvGraphicFramePr>
        <p:xfrm>
          <a:off x="5538717" y="3264066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工作表" showAsIcon="1" r:id="rId7" imgW="914400" imgH="828720" progId="Excel.Sheet.12">
                  <p:embed/>
                </p:oleObj>
              </mc:Choice>
              <mc:Fallback>
                <p:oleObj name="工作表" showAsIcon="1" r:id="rId7" imgW="914400" imgH="828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38717" y="3264066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98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联合营销</a:t>
            </a:r>
            <a:r>
              <a:rPr lang="zh-CN" altLang="zh-CN" dirty="0" smtClean="0"/>
              <a:t>物料</a:t>
            </a:r>
            <a:r>
              <a:rPr lang="en-US" altLang="zh-CN" dirty="0" smtClean="0"/>
              <a:t>logo</a:t>
            </a:r>
            <a:r>
              <a:rPr lang="zh-CN" altLang="zh-CN" dirty="0" smtClean="0"/>
              <a:t>规范</a:t>
            </a:r>
            <a:endParaRPr lang="zh-CN" altLang="en-US" dirty="0"/>
          </a:p>
        </p:txBody>
      </p:sp>
      <p:pic>
        <p:nvPicPr>
          <p:cNvPr id="2050" name="图片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54" y="1365326"/>
            <a:ext cx="10107092" cy="496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18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xmlns="" id="{F5963FE0-102A-42D5-BA2E-8ABE04C04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068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A8801C4-B4BF-45D6-81C3-DA672DEB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772" y="2328520"/>
            <a:ext cx="6541478" cy="1325563"/>
          </a:xfrm>
        </p:spPr>
        <p:txBody>
          <a:bodyPr>
            <a:norm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Arial Black" panose="020B0A04020102020204" pitchFamily="34" charset="0"/>
              </a:rPr>
              <a:t>Thank You!</a:t>
            </a:r>
            <a:endParaRPr lang="zh-CN" altLang="en-US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20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210</Words>
  <Application>Microsoft Office PowerPoint</Application>
  <PresentationFormat>宽屏</PresentationFormat>
  <Paragraphs>21</Paragraphs>
  <Slides>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等线</vt:lpstr>
      <vt:lpstr>等线 Light</vt:lpstr>
      <vt:lpstr>黑体</vt:lpstr>
      <vt:lpstr>微软雅黑</vt:lpstr>
      <vt:lpstr>Arial</vt:lpstr>
      <vt:lpstr>Arial Black</vt:lpstr>
      <vt:lpstr>Office 主题​​</vt:lpstr>
      <vt:lpstr>自定义设计方案</vt:lpstr>
      <vt:lpstr>Microsoft Word 97 - 2003 文档</vt:lpstr>
      <vt:lpstr>Microsoft Excel 工作表</vt:lpstr>
      <vt:lpstr>华为MDB赞助 申请&amp;核销流程</vt:lpstr>
      <vt:lpstr>申请</vt:lpstr>
      <vt:lpstr>核销</vt:lpstr>
      <vt:lpstr>联合营销物料logo规范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此处输入标题</dc:title>
  <dc:creator>ZhouYi</dc:creator>
  <cp:lastModifiedBy>Riny</cp:lastModifiedBy>
  <cp:revision>51</cp:revision>
  <dcterms:created xsi:type="dcterms:W3CDTF">2020-02-13T08:30:47Z</dcterms:created>
  <dcterms:modified xsi:type="dcterms:W3CDTF">2020-11-09T07:54:08Z</dcterms:modified>
</cp:coreProperties>
</file>